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sldIdLst>
    <p:sldId id="256" r:id="rId5"/>
    <p:sldId id="278" r:id="rId6"/>
    <p:sldId id="258" r:id="rId7"/>
    <p:sldId id="260" r:id="rId8"/>
    <p:sldId id="280" r:id="rId9"/>
    <p:sldId id="281" r:id="rId10"/>
    <p:sldId id="282" r:id="rId11"/>
    <p:sldId id="262"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216" autoAdjust="0"/>
  </p:normalViewPr>
  <p:slideViewPr>
    <p:cSldViewPr snapToGrid="0">
      <p:cViewPr varScale="1">
        <p:scale>
          <a:sx n="37" d="100"/>
          <a:sy n="37" d="100"/>
        </p:scale>
        <p:origin x="54" y="906"/>
      </p:cViewPr>
      <p:guideLst>
        <p:guide pos="576"/>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7FD71-DE7D-47EA-BD5F-935596C85A92}" type="datetimeFigureOut">
              <a:rPr lang="en-US" smtClean="0"/>
              <a:t>1/27/2022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B89DD0-1E8D-4B61-ADE9-B87318B81BF8}" type="slidenum">
              <a:rPr lang="en-US" smtClean="0"/>
              <a:t>‹#›</a:t>
            </a:fld>
            <a:endParaRPr lang="en-US" dirty="0"/>
          </a:p>
        </p:txBody>
      </p:sp>
    </p:spTree>
    <p:extLst>
      <p:ext uri="{BB962C8B-B14F-4D97-AF65-F5344CB8AC3E}">
        <p14:creationId xmlns:p14="http://schemas.microsoft.com/office/powerpoint/2010/main" val="2318534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B89DD0-1E8D-4B61-ADE9-B87318B81BF8}" type="slidenum">
              <a:rPr lang="en-US" smtClean="0"/>
              <a:t>1</a:t>
            </a:fld>
            <a:endParaRPr lang="en-US" dirty="0"/>
          </a:p>
        </p:txBody>
      </p:sp>
    </p:spTree>
    <p:extLst>
      <p:ext uri="{BB962C8B-B14F-4D97-AF65-F5344CB8AC3E}">
        <p14:creationId xmlns:p14="http://schemas.microsoft.com/office/powerpoint/2010/main" val="3227230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458724" y="411480"/>
            <a:ext cx="11274552" cy="603504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458724" y="3236493"/>
            <a:ext cx="5149596" cy="1448385"/>
          </a:xfrm>
          <a:solidFill>
            <a:schemeClr val="bg1">
              <a:alpha val="80000"/>
            </a:schemeClr>
          </a:solidFill>
        </p:spPr>
        <p:txBody>
          <a:bodyPr lIns="502920" bIns="137160" anchor="b">
            <a:normAutofit/>
          </a:bodyPr>
          <a:lstStyle>
            <a:lvl1pPr algn="l">
              <a:defRPr sz="3600">
                <a:solidFill>
                  <a:schemeClr val="bg2">
                    <a:lumMod val="50000"/>
                  </a:schemeClr>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8724" y="4684879"/>
            <a:ext cx="5149596" cy="524794"/>
          </a:xfrm>
          <a:solidFill>
            <a:schemeClr val="bg1">
              <a:alpha val="80000"/>
            </a:schemeClr>
          </a:solidFill>
        </p:spPr>
        <p:txBody>
          <a:bodyPr lIns="502920">
            <a:normAutofit/>
          </a:bodyPr>
          <a:lstStyle>
            <a:lvl1pPr marL="0" indent="0" algn="l">
              <a:buNone/>
              <a:defRPr sz="1400" spc="30" baseline="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p:txBody>
          <a:bodyPr>
            <a:normAutofit/>
          </a:bodyPr>
          <a:lstStyle>
            <a:lvl1pPr>
              <a:defRPr sz="3600">
                <a:solidFill>
                  <a:schemeClr val="bg2">
                    <a:lumMod val="50000"/>
                  </a:schemeClr>
                </a:solidFill>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457200" y="1825625"/>
            <a:ext cx="11430000" cy="4351338"/>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0DAF765-81DF-4CD4-A737-DDE62C84D09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70C67C45-8307-4F47-91BB-229B740A8CEE}"/>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97D8F83D-D593-4D91-ADFA-C49B8378676D}"/>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2776643-6C33-46CD-A918-AB0CEA571F00}"/>
              </a:ext>
            </a:extLst>
          </p:cNvPr>
          <p:cNvSpPr/>
          <p:nvPr userDrawn="1"/>
        </p:nvSpPr>
        <p:spPr>
          <a:xfrm>
            <a:off x="6086475" y="1682496"/>
            <a:ext cx="5638800" cy="45720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B6E62D2-A055-4712-92CC-4B02419D51FB}"/>
              </a:ext>
            </a:extLst>
          </p:cNvPr>
          <p:cNvSpPr/>
          <p:nvPr userDrawn="1"/>
        </p:nvSpPr>
        <p:spPr>
          <a:xfrm>
            <a:off x="457200" y="1681163"/>
            <a:ext cx="5638800" cy="45720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hasCustomPrompt="1"/>
          </p:nvPr>
        </p:nvSpPr>
        <p:spPr>
          <a:xfrm>
            <a:off x="457200"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1289640" y="1844259"/>
            <a:ext cx="3657600" cy="823912"/>
          </a:xfrm>
        </p:spPr>
        <p:txBody>
          <a:bodyPr anchor="ctr" anchorCtr="0">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289640" y="2668171"/>
            <a:ext cx="3657600" cy="368458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6780133" y="1808163"/>
            <a:ext cx="4703841" cy="823912"/>
          </a:xfrm>
        </p:spPr>
        <p:txBody>
          <a:bodyPr anchor="ctr" anchorCtr="0">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780134" y="2632075"/>
            <a:ext cx="3657600" cy="368458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3940682-7091-4427-B158-074D4A47137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82215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4C89FBE-3029-4F92-8308-F830BB1420FF}"/>
              </a:ext>
              <a:ext uri="{C183D7F6-B498-43B3-948B-1728B52AA6E4}">
                <adec:decorative xmlns:adec="http://schemas.microsoft.com/office/drawing/2017/decorative" val="1"/>
              </a:ext>
            </a:extLst>
          </p:cNvPr>
          <p:cNvSpPr/>
          <p:nvPr userDrawn="1"/>
        </p:nvSpPr>
        <p:spPr>
          <a:xfrm>
            <a:off x="7958712" y="1681163"/>
            <a:ext cx="3749040" cy="45720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E0A4C88-FF32-4096-9EA9-EC22D3682F4C}"/>
              </a:ext>
              <a:ext uri="{C183D7F6-B498-43B3-948B-1728B52AA6E4}">
                <adec:decorative xmlns:adec="http://schemas.microsoft.com/office/drawing/2017/decorative" val="1"/>
              </a:ext>
            </a:extLst>
          </p:cNvPr>
          <p:cNvSpPr/>
          <p:nvPr userDrawn="1"/>
        </p:nvSpPr>
        <p:spPr>
          <a:xfrm>
            <a:off x="4211097" y="1682496"/>
            <a:ext cx="3749040" cy="45720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437559B-132E-4A6E-ADBE-41DB38EC8048}"/>
              </a:ext>
              <a:ext uri="{C183D7F6-B498-43B3-948B-1728B52AA6E4}">
                <adec:decorative xmlns:adec="http://schemas.microsoft.com/office/drawing/2017/decorative" val="1"/>
              </a:ext>
            </a:extLst>
          </p:cNvPr>
          <p:cNvSpPr/>
          <p:nvPr userDrawn="1"/>
        </p:nvSpPr>
        <p:spPr>
          <a:xfrm>
            <a:off x="463176" y="1681163"/>
            <a:ext cx="3749040" cy="4572000"/>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hasCustomPrompt="1"/>
          </p:nvPr>
        </p:nvSpPr>
        <p:spPr>
          <a:xfrm>
            <a:off x="457200"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839788" y="1966913"/>
            <a:ext cx="2971800" cy="823912"/>
          </a:xfrm>
        </p:spPr>
        <p:txBody>
          <a:bodyPr anchor="b" anchorCtr="0">
            <a:noAutofit/>
          </a:bodyPr>
          <a:lstStyle>
            <a:lvl1pPr marL="0" indent="0">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839788" y="2790825"/>
            <a:ext cx="2971800" cy="3248025"/>
          </a:xfrm>
        </p:spPr>
        <p:txBody>
          <a:bodyPr>
            <a:normAutofit/>
          </a:bodyPr>
          <a:lstStyle>
            <a:lvl1pPr>
              <a:lnSpc>
                <a:spcPts val="2000"/>
              </a:lnSpc>
              <a:defRPr sz="1400"/>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4610188" y="1966913"/>
            <a:ext cx="2971800" cy="823912"/>
          </a:xfrm>
        </p:spPr>
        <p:txBody>
          <a:bodyPr anchor="b" anchorCtr="0">
            <a:noAutofit/>
          </a:bodyPr>
          <a:lstStyle>
            <a:lvl1pPr marL="0" indent="0">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610188" y="2790825"/>
            <a:ext cx="2971800" cy="3246120"/>
          </a:xfrm>
        </p:spPr>
        <p:txBody>
          <a:bodyPr>
            <a:normAutofit/>
          </a:bodyPr>
          <a:lstStyle>
            <a:lvl1pPr>
              <a:lnSpc>
                <a:spcPts val="2000"/>
              </a:lnSpc>
              <a:defRPr sz="1400"/>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a:extLst>
              <a:ext uri="{FF2B5EF4-FFF2-40B4-BE49-F238E27FC236}">
                <a16:creationId xmlns:a16="http://schemas.microsoft.com/office/drawing/2014/main" id="{FF7BCB16-19B7-48F6-94CD-563F43988749}"/>
              </a:ext>
            </a:extLst>
          </p:cNvPr>
          <p:cNvSpPr>
            <a:spLocks noGrp="1"/>
          </p:cNvSpPr>
          <p:nvPr>
            <p:ph type="body" sz="quarter" idx="13" hasCustomPrompt="1"/>
          </p:nvPr>
        </p:nvSpPr>
        <p:spPr>
          <a:xfrm>
            <a:off x="8430134" y="1976438"/>
            <a:ext cx="2971800" cy="823912"/>
          </a:xfrm>
        </p:spPr>
        <p:txBody>
          <a:bodyPr anchor="b" anchorCtr="0">
            <a:noAutofit/>
          </a:bodyPr>
          <a:lstStyle>
            <a:lvl1pPr marL="0" indent="0">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a:extLst>
              <a:ext uri="{FF2B5EF4-FFF2-40B4-BE49-F238E27FC236}">
                <a16:creationId xmlns:a16="http://schemas.microsoft.com/office/drawing/2014/main" id="{8FBB2F8D-6092-468C-BA48-836286C6B7E1}"/>
              </a:ext>
            </a:extLst>
          </p:cNvPr>
          <p:cNvSpPr>
            <a:spLocks noGrp="1"/>
          </p:cNvSpPr>
          <p:nvPr>
            <p:ph sz="quarter" idx="14"/>
          </p:nvPr>
        </p:nvSpPr>
        <p:spPr>
          <a:xfrm>
            <a:off x="8430134" y="2800350"/>
            <a:ext cx="2971800" cy="3246120"/>
          </a:xfrm>
        </p:spPr>
        <p:txBody>
          <a:bodyPr>
            <a:normAutofit/>
          </a:bodyPr>
          <a:lstStyle>
            <a:lvl1pPr>
              <a:lnSpc>
                <a:spcPts val="2000"/>
              </a:lnSpc>
              <a:defRPr sz="1400"/>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3940682-7091-4427-B158-074D4A47137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212563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E5633F8-C03D-4CEE-BEDD-1B6648554C09}"/>
              </a:ext>
            </a:extLst>
          </p:cNvPr>
          <p:cNvSpPr>
            <a:spLocks noGrp="1"/>
          </p:cNvSpPr>
          <p:nvPr>
            <p:ph type="pic" sz="quarter" idx="14"/>
          </p:nvPr>
        </p:nvSpPr>
        <p:spPr>
          <a:xfrm>
            <a:off x="8622628" y="685800"/>
            <a:ext cx="3200400" cy="5486400"/>
          </a:xfrm>
          <a:solidFill>
            <a:schemeClr val="accent2"/>
          </a:solidFill>
        </p:spPr>
        <p:txBody>
          <a:bodyPr/>
          <a:lstStyle/>
          <a:p>
            <a:r>
              <a:rPr lang="en-US"/>
              <a:t>Click icon to add picture</a:t>
            </a:r>
            <a:endParaRPr lang="en-US" dirty="0"/>
          </a:p>
        </p:txBody>
      </p:sp>
      <p:sp>
        <p:nvSpPr>
          <p:cNvPr id="6" name="Rectangle 5">
            <a:extLst>
              <a:ext uri="{FF2B5EF4-FFF2-40B4-BE49-F238E27FC236}">
                <a16:creationId xmlns:a16="http://schemas.microsoft.com/office/drawing/2014/main" id="{4CA4DC27-A467-4265-AAB1-754D3F86CCAF}"/>
              </a:ext>
              <a:ext uri="{C183D7F6-B498-43B3-948B-1728B52AA6E4}">
                <adec:decorative xmlns:adec="http://schemas.microsoft.com/office/drawing/2017/decorative" val="1"/>
              </a:ext>
            </a:extLst>
          </p:cNvPr>
          <p:cNvSpPr/>
          <p:nvPr userDrawn="1"/>
        </p:nvSpPr>
        <p:spPr>
          <a:xfrm>
            <a:off x="0" y="1"/>
            <a:ext cx="6096000" cy="68580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457200" y="850230"/>
            <a:ext cx="5009147" cy="1325563"/>
          </a:xfrm>
        </p:spPr>
        <p:txBody>
          <a:bodyPr>
            <a:normAutofit/>
          </a:bodyPr>
          <a:lstStyle>
            <a:lvl1pPr>
              <a:defRPr sz="3600">
                <a:solidFill>
                  <a:schemeClr val="bg2">
                    <a:lumMod val="50000"/>
                  </a:schemeClr>
                </a:solidFill>
              </a:defRPr>
            </a:lvl1pPr>
          </a:lstStyle>
          <a:p>
            <a:r>
              <a:rPr lang="en-US" dirty="0"/>
              <a:t>CLICK TO ADD TITLE</a:t>
            </a:r>
          </a:p>
        </p:txBody>
      </p:sp>
      <p:sp>
        <p:nvSpPr>
          <p:cNvPr id="9" name="Text Placeholder 8">
            <a:extLst>
              <a:ext uri="{FF2B5EF4-FFF2-40B4-BE49-F238E27FC236}">
                <a16:creationId xmlns:a16="http://schemas.microsoft.com/office/drawing/2014/main" id="{2C9CC7B6-D9ED-464B-8206-98055EB53FCF}"/>
              </a:ext>
            </a:extLst>
          </p:cNvPr>
          <p:cNvSpPr>
            <a:spLocks noGrp="1"/>
          </p:cNvSpPr>
          <p:nvPr>
            <p:ph type="body" sz="quarter" idx="13"/>
          </p:nvPr>
        </p:nvSpPr>
        <p:spPr>
          <a:xfrm>
            <a:off x="457200" y="2490788"/>
            <a:ext cx="4572000" cy="3536950"/>
          </a:xfrm>
        </p:spPr>
        <p:txBody>
          <a:bodyPr>
            <a:normAutofit/>
          </a:bodyPr>
          <a:lstStyle>
            <a:lvl1pPr marL="0" indent="0">
              <a:lnSpc>
                <a:spcPts val="2400"/>
              </a:lnSpc>
              <a:buNone/>
              <a:defRPr sz="1400" spc="30" baseline="0"/>
            </a:lvl1pPr>
            <a:lvl2pPr marL="457200" indent="0">
              <a:lnSpc>
                <a:spcPts val="2400"/>
              </a:lnSpc>
              <a:buNone/>
              <a:defRPr sz="1400" spc="30" baseline="0"/>
            </a:lvl2pPr>
            <a:lvl3pPr marL="914400" indent="0">
              <a:lnSpc>
                <a:spcPts val="2400"/>
              </a:lnSpc>
              <a:buNone/>
              <a:defRPr sz="1400" spc="30" baseline="0"/>
            </a:lvl3pPr>
            <a:lvl4pPr marL="1371600" indent="0">
              <a:lnSpc>
                <a:spcPts val="2400"/>
              </a:lnSpc>
              <a:buNone/>
              <a:defRPr sz="1400" spc="30" baseline="0"/>
            </a:lvl4pPr>
            <a:lvl5pPr marL="1828800" indent="0">
              <a:lnSpc>
                <a:spcPts val="2400"/>
              </a:lnSpc>
              <a:buNone/>
              <a:defRPr sz="1400" spc="3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12">
            <a:extLst>
              <a:ext uri="{FF2B5EF4-FFF2-40B4-BE49-F238E27FC236}">
                <a16:creationId xmlns:a16="http://schemas.microsoft.com/office/drawing/2014/main" id="{1743C040-0A81-4A38-879D-07BBD184231D}"/>
              </a:ext>
            </a:extLst>
          </p:cNvPr>
          <p:cNvSpPr>
            <a:spLocks noGrp="1"/>
          </p:cNvSpPr>
          <p:nvPr>
            <p:ph type="pic" sz="quarter" idx="15"/>
          </p:nvPr>
        </p:nvSpPr>
        <p:spPr>
          <a:xfrm>
            <a:off x="6781800" y="2492375"/>
            <a:ext cx="2286000" cy="2514600"/>
          </a:xfrm>
          <a:solidFill>
            <a:schemeClr val="accent2"/>
          </a:solidFill>
        </p:spPr>
        <p:txBody>
          <a:bodyPr/>
          <a:lstStyle/>
          <a:p>
            <a:r>
              <a:rPr lang="en-US"/>
              <a:t>Click icon to add picture</a:t>
            </a:r>
            <a:endParaRPr lang="en-US" dirty="0"/>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0" name="Freeform: Shape 9">
            <a:extLst>
              <a:ext uri="{FF2B5EF4-FFF2-40B4-BE49-F238E27FC236}">
                <a16:creationId xmlns:a16="http://schemas.microsoft.com/office/drawing/2014/main" id="{7CBDD4A8-3B48-439C-B601-8D04B8714324}"/>
              </a:ext>
              <a:ext uri="{C183D7F6-B498-43B3-948B-1728B52AA6E4}">
                <adec:decorative xmlns:adec="http://schemas.microsoft.com/office/drawing/2017/decorative" val="1"/>
              </a:ext>
            </a:extLst>
          </p:cNvPr>
          <p:cNvSpPr/>
          <p:nvPr userDrawn="1"/>
        </p:nvSpPr>
        <p:spPr>
          <a:xfrm rot="13547565" flipH="1">
            <a:off x="761136" y="5210984"/>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222846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458724" y="411480"/>
            <a:ext cx="11274552" cy="5870448"/>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457201" y="3490624"/>
            <a:ext cx="4571999" cy="1235382"/>
          </a:xfrm>
          <a:solidFill>
            <a:schemeClr val="bg1">
              <a:alpha val="80000"/>
            </a:schemeClr>
          </a:solidFill>
        </p:spPr>
        <p:txBody>
          <a:bodyPr lIns="457200" bIns="137160" anchor="b">
            <a:normAutofit/>
          </a:bodyPr>
          <a:lstStyle>
            <a:lvl1pPr algn="l">
              <a:defRPr sz="3600">
                <a:solidFill>
                  <a:schemeClr val="bg2">
                    <a:lumMod val="25000"/>
                  </a:schemeClr>
                </a:solidFill>
              </a:defRPr>
            </a:lvl1pPr>
          </a:lstStyle>
          <a:p>
            <a:r>
              <a:rPr lang="en-US" dirty="0"/>
              <a:t>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7199" y="4726007"/>
            <a:ext cx="4571999" cy="1314432"/>
          </a:xfrm>
          <a:solidFill>
            <a:schemeClr val="bg1">
              <a:alpha val="80000"/>
            </a:schemeClr>
          </a:solidFill>
        </p:spPr>
        <p:txBody>
          <a:bodyPr lIns="502920" rIns="2103120">
            <a:normAutofit/>
          </a:bodyPr>
          <a:lstStyle>
            <a:lvl1pPr marL="0" indent="0" algn="l">
              <a:buNone/>
              <a:defRPr sz="1400" spc="40" baseline="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7FB6E25-C828-48BC-8628-82D1E81A507C}"/>
              </a:ext>
            </a:extLst>
          </p:cNvPr>
          <p:cNvSpPr>
            <a:spLocks noGrp="1"/>
          </p:cNvSpPr>
          <p:nvPr>
            <p:ph type="dt" sz="half" idx="11"/>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A210386C-9F0A-4DAC-822E-DEC8EA1DDEAC}"/>
              </a:ext>
            </a:extLst>
          </p:cNvPr>
          <p:cNvSpPr>
            <a:spLocks noGrp="1"/>
          </p:cNvSpPr>
          <p:nvPr>
            <p:ph type="ftr" sz="quarter" idx="12"/>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AB3A59EB-A4AA-43EC-A853-BDDFB7AB3D8B}"/>
              </a:ext>
            </a:extLst>
          </p:cNvPr>
          <p:cNvSpPr>
            <a:spLocks noGrp="1"/>
          </p:cNvSpPr>
          <p:nvPr>
            <p:ph type="sldNum" sz="quarter" idx="13"/>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6147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56C8C1-E81C-436D-A310-A71CAAE33A17}"/>
              </a:ext>
              <a:ext uri="{C183D7F6-B498-43B3-948B-1728B52AA6E4}">
                <adec:decorative xmlns:adec="http://schemas.microsoft.com/office/drawing/2017/decorative" val="1"/>
              </a:ext>
            </a:extLst>
          </p:cNvPr>
          <p:cNvSpPr/>
          <p:nvPr userDrawn="1"/>
        </p:nvSpPr>
        <p:spPr>
          <a:xfrm>
            <a:off x="6286500" y="946404"/>
            <a:ext cx="5486400" cy="4965192"/>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457199" y="2103120"/>
            <a:ext cx="3848101" cy="1325563"/>
          </a:xfrm>
        </p:spPr>
        <p:txBody>
          <a:bodyPr anchor="b" anchorCtr="0">
            <a:normAutofit/>
          </a:bodyPr>
          <a:lstStyle>
            <a:lvl1pPr>
              <a:defRPr sz="3600">
                <a:solidFill>
                  <a:schemeClr val="bg2">
                    <a:lumMod val="50000"/>
                  </a:schemeClr>
                </a:solidFill>
              </a:defRPr>
            </a:lvl1pPr>
          </a:lstStyle>
          <a:p>
            <a:r>
              <a:rPr lang="en-US" dirty="0"/>
              <a:t>CLICK TO ADD TITLE</a:t>
            </a:r>
          </a:p>
        </p:txBody>
      </p:sp>
      <p:sp>
        <p:nvSpPr>
          <p:cNvPr id="13" name="Picture Placeholder 12">
            <a:extLst>
              <a:ext uri="{FF2B5EF4-FFF2-40B4-BE49-F238E27FC236}">
                <a16:creationId xmlns:a16="http://schemas.microsoft.com/office/drawing/2014/main" id="{428B1CE2-91FA-4E2B-8543-3B0F79B4801D}"/>
              </a:ext>
            </a:extLst>
          </p:cNvPr>
          <p:cNvSpPr>
            <a:spLocks noGrp="1"/>
          </p:cNvSpPr>
          <p:nvPr>
            <p:ph type="pic" sz="quarter" idx="15"/>
          </p:nvPr>
        </p:nvSpPr>
        <p:spPr>
          <a:xfrm>
            <a:off x="4697421" y="1600200"/>
            <a:ext cx="2743199" cy="3657600"/>
          </a:xfrm>
          <a:solidFill>
            <a:schemeClr val="accent1"/>
          </a:solidFill>
        </p:spPr>
        <p:txBody>
          <a:bodyPr/>
          <a:lstStyle/>
          <a:p>
            <a:r>
              <a:rPr lang="en-US"/>
              <a:t>Click icon to add picture</a:t>
            </a:r>
            <a:endParaRPr lang="en-US" dirty="0"/>
          </a:p>
        </p:txBody>
      </p:sp>
      <p:sp>
        <p:nvSpPr>
          <p:cNvPr id="10" name="Text Placeholder 6">
            <a:extLst>
              <a:ext uri="{FF2B5EF4-FFF2-40B4-BE49-F238E27FC236}">
                <a16:creationId xmlns:a16="http://schemas.microsoft.com/office/drawing/2014/main" id="{0F7B6DF9-E76A-44ED-B84C-1391CD5D5592}"/>
              </a:ext>
            </a:extLst>
          </p:cNvPr>
          <p:cNvSpPr>
            <a:spLocks noGrp="1"/>
          </p:cNvSpPr>
          <p:nvPr>
            <p:ph type="body" sz="quarter" idx="16"/>
          </p:nvPr>
        </p:nvSpPr>
        <p:spPr>
          <a:xfrm>
            <a:off x="8312614" y="1893262"/>
            <a:ext cx="2743200" cy="3071477"/>
          </a:xfrm>
        </p:spPr>
        <p:txBody>
          <a:bodyPr anchor="ctr" anchorCtr="0">
            <a:normAutofit/>
          </a:bodyPr>
          <a:lstStyle>
            <a:lvl1pPr marL="285750" indent="-285750">
              <a:lnSpc>
                <a:spcPct val="100000"/>
              </a:lnSpc>
              <a:buFont typeface="Arial" panose="020B0604020202020204" pitchFamily="34" charset="0"/>
              <a:buChar char="•"/>
              <a:defRPr sz="1800">
                <a:solidFill>
                  <a:schemeClr val="tx1">
                    <a:lumMod val="75000"/>
                    <a:lumOff val="25000"/>
                  </a:schemeClr>
                </a:solidFill>
              </a:defRPr>
            </a:lvl1pPr>
            <a:lvl2pPr marL="742950" indent="-285750">
              <a:lnSpc>
                <a:spcPct val="100000"/>
              </a:lnSpc>
              <a:buFont typeface="Arial" panose="020B0604020202020204" pitchFamily="34" charset="0"/>
              <a:buChar char="•"/>
              <a:defRPr sz="2000"/>
            </a:lvl2pPr>
            <a:lvl3pPr marL="1200150" indent="-285750">
              <a:lnSpc>
                <a:spcPct val="100000"/>
              </a:lnSpc>
              <a:buFont typeface="Arial" panose="020B0604020202020204" pitchFamily="34" charset="0"/>
              <a:buChar char="•"/>
              <a:defRPr sz="2000"/>
            </a:lvl3pPr>
            <a:lvl4pPr marL="1657350" indent="-285750">
              <a:lnSpc>
                <a:spcPct val="100000"/>
              </a:lnSpc>
              <a:buFont typeface="Arial" panose="020B0604020202020204" pitchFamily="34" charset="0"/>
              <a:buChar char="•"/>
              <a:defRPr sz="2000"/>
            </a:lvl4pPr>
            <a:lvl5pPr marL="2114550" indent="-285750">
              <a:lnSpc>
                <a:spcPct val="100000"/>
              </a:lnSpc>
              <a:buFont typeface="Arial" panose="020B0604020202020204" pitchFamily="34" charset="0"/>
              <a:buChar char="•"/>
              <a:defRPr sz="2000"/>
            </a:lvl5pPr>
          </a:lstStyle>
          <a:p>
            <a:pPr lvl="0"/>
            <a:r>
              <a:rPr lang="en-US"/>
              <a:t>Click to edit Master text styles</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7" name="Freeform: Shape 6">
            <a:extLst>
              <a:ext uri="{FF2B5EF4-FFF2-40B4-BE49-F238E27FC236}">
                <a16:creationId xmlns:a16="http://schemas.microsoft.com/office/drawing/2014/main" id="{4ECB9306-A7FD-4B22-8E8A-E0B8D7862BCE}"/>
              </a:ext>
              <a:ext uri="{C183D7F6-B498-43B3-948B-1728B52AA6E4}">
                <adec:decorative xmlns:adec="http://schemas.microsoft.com/office/drawing/2017/decorative" val="1"/>
              </a:ext>
            </a:extLst>
          </p:cNvPr>
          <p:cNvSpPr/>
          <p:nvPr userDrawn="1"/>
        </p:nvSpPr>
        <p:spPr>
          <a:xfrm rot="13547565" flipH="1">
            <a:off x="624728" y="3747150"/>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2255385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6312583" y="2102720"/>
            <a:ext cx="5422217" cy="1325563"/>
          </a:xfrm>
        </p:spPr>
        <p:txBody>
          <a:bodyPr anchor="b" anchorCtr="0">
            <a:normAutofit/>
          </a:bodyPr>
          <a:lstStyle>
            <a:lvl1pPr>
              <a:defRPr sz="3600">
                <a:solidFill>
                  <a:schemeClr val="bg2">
                    <a:lumMod val="50000"/>
                  </a:schemeClr>
                </a:solidFill>
              </a:defRPr>
            </a:lvl1pPr>
          </a:lstStyle>
          <a:p>
            <a:r>
              <a:rPr lang="en-US" dirty="0"/>
              <a:t>CLICK TO ADD TITLE</a:t>
            </a:r>
          </a:p>
        </p:txBody>
      </p:sp>
      <p:sp>
        <p:nvSpPr>
          <p:cNvPr id="13" name="Picture Placeholder 12">
            <a:extLst>
              <a:ext uri="{FF2B5EF4-FFF2-40B4-BE49-F238E27FC236}">
                <a16:creationId xmlns:a16="http://schemas.microsoft.com/office/drawing/2014/main" id="{428B1CE2-91FA-4E2B-8543-3B0F79B4801D}"/>
              </a:ext>
            </a:extLst>
          </p:cNvPr>
          <p:cNvSpPr>
            <a:spLocks noGrp="1"/>
          </p:cNvSpPr>
          <p:nvPr>
            <p:ph type="pic" sz="quarter" idx="15"/>
          </p:nvPr>
        </p:nvSpPr>
        <p:spPr>
          <a:xfrm>
            <a:off x="457200" y="1143000"/>
            <a:ext cx="5486400" cy="4572000"/>
          </a:xfrm>
          <a:solidFill>
            <a:schemeClr val="accent1"/>
          </a:solidFill>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4C2C3F7-8611-4C35-8251-0FD61D72D6B9}"/>
              </a:ext>
            </a:extLst>
          </p:cNvPr>
          <p:cNvSpPr>
            <a:spLocks noGrp="1"/>
          </p:cNvSpPr>
          <p:nvPr>
            <p:ph type="body" sz="quarter" idx="13"/>
          </p:nvPr>
        </p:nvSpPr>
        <p:spPr>
          <a:xfrm>
            <a:off x="6309360" y="3500407"/>
            <a:ext cx="4572000" cy="1888373"/>
          </a:xfrm>
        </p:spPr>
        <p:txBody>
          <a:bodyPr>
            <a:normAutofit/>
          </a:bodyPr>
          <a:lstStyle>
            <a:lvl1pPr marL="0" indent="0">
              <a:lnSpc>
                <a:spcPts val="2400"/>
              </a:lnSpc>
              <a:buFont typeface="Arial" panose="020B0604020202020204" pitchFamily="34" charset="0"/>
              <a:buNone/>
              <a:defRPr sz="1400" spc="30" baseline="0">
                <a:solidFill>
                  <a:schemeClr val="bg2">
                    <a:lumMod val="50000"/>
                  </a:schemeClr>
                </a:solidFill>
              </a:defRPr>
            </a:lvl1pPr>
            <a:lvl2pPr marL="457200" indent="0">
              <a:lnSpc>
                <a:spcPts val="2400"/>
              </a:lnSpc>
              <a:buFont typeface="Arial" panose="020B0604020202020204" pitchFamily="34" charset="0"/>
              <a:buNone/>
              <a:defRPr sz="1400" spc="30" baseline="0">
                <a:solidFill>
                  <a:schemeClr val="bg2">
                    <a:lumMod val="50000"/>
                  </a:schemeClr>
                </a:solidFill>
              </a:defRPr>
            </a:lvl2pPr>
            <a:lvl3pPr marL="914400" indent="0">
              <a:lnSpc>
                <a:spcPts val="2400"/>
              </a:lnSpc>
              <a:buFont typeface="Arial" panose="020B0604020202020204" pitchFamily="34" charset="0"/>
              <a:buNone/>
              <a:defRPr sz="1400" spc="30" baseline="0">
                <a:solidFill>
                  <a:schemeClr val="bg2">
                    <a:lumMod val="50000"/>
                  </a:schemeClr>
                </a:solidFill>
              </a:defRPr>
            </a:lvl3pPr>
            <a:lvl4pPr marL="1371600" indent="0">
              <a:lnSpc>
                <a:spcPts val="2400"/>
              </a:lnSpc>
              <a:buFont typeface="Arial" panose="020B0604020202020204" pitchFamily="34" charset="0"/>
              <a:buNone/>
              <a:defRPr sz="1400" spc="30" baseline="0">
                <a:solidFill>
                  <a:schemeClr val="bg2">
                    <a:lumMod val="50000"/>
                  </a:schemeClr>
                </a:solidFill>
              </a:defRPr>
            </a:lvl4pPr>
            <a:lvl5pPr marL="1828800" indent="0">
              <a:lnSpc>
                <a:spcPts val="2400"/>
              </a:lnSpc>
              <a:buFont typeface="Arial" panose="020B0604020202020204" pitchFamily="34" charset="0"/>
              <a:buNone/>
              <a:defRPr sz="1400" spc="30" baseline="0">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139654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1524" y="-2"/>
            <a:ext cx="12188952" cy="457200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524000" y="4667250"/>
            <a:ext cx="9144000" cy="1212182"/>
          </a:xfrm>
        </p:spPr>
        <p:txBody>
          <a:bodyPr anchor="b">
            <a:normAutofit/>
          </a:bodyPr>
          <a:lstStyle>
            <a:lvl1pPr algn="ctr">
              <a:defRPr sz="3600">
                <a:solidFill>
                  <a:schemeClr val="bg2">
                    <a:lumMod val="50000"/>
                  </a:schemeClr>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524000" y="5971507"/>
            <a:ext cx="9144000" cy="524794"/>
          </a:xfrm>
        </p:spPr>
        <p:txBody>
          <a:bodyPr>
            <a:normAutofit/>
          </a:bodyPr>
          <a:lstStyle>
            <a:lvl1pPr marL="0" indent="0" algn="ctr">
              <a:buNone/>
              <a:defRPr sz="1400" spc="30" baseline="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4936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p:txBody>
          <a:bodyPr>
            <a:normAutofit/>
          </a:bodyPr>
          <a:lstStyle>
            <a:lvl1pPr>
              <a:defRPr sz="3600">
                <a:solidFill>
                  <a:schemeClr val="bg2">
                    <a:lumMod val="50000"/>
                  </a:schemeClr>
                </a:solidFill>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51338"/>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2">
            <a:extLst>
              <a:ext uri="{FF2B5EF4-FFF2-40B4-BE49-F238E27FC236}">
                <a16:creationId xmlns:a16="http://schemas.microsoft.com/office/drawing/2014/main" id="{842BA18D-167B-42CD-8DD5-844A20873AAA}"/>
              </a:ext>
            </a:extLst>
          </p:cNvPr>
          <p:cNvSpPr>
            <a:spLocks noGrp="1"/>
          </p:cNvSpPr>
          <p:nvPr>
            <p:ph type="dt" sz="half" idx="10"/>
          </p:nvPr>
        </p:nvSpPr>
        <p:spPr>
          <a:xfrm>
            <a:off x="457200" y="6356350"/>
            <a:ext cx="2743200" cy="365125"/>
          </a:xfrm>
        </p:spPr>
        <p:txBody>
          <a:bodyPr/>
          <a:lstStyle/>
          <a:p>
            <a:r>
              <a:rPr lang="en-US"/>
              <a:t>20XX</a:t>
            </a:r>
            <a:endParaRPr lang="en-US" dirty="0"/>
          </a:p>
        </p:txBody>
      </p:sp>
      <p:sp>
        <p:nvSpPr>
          <p:cNvPr id="7" name="Footer Placeholder 3">
            <a:extLst>
              <a:ext uri="{FF2B5EF4-FFF2-40B4-BE49-F238E27FC236}">
                <a16:creationId xmlns:a16="http://schemas.microsoft.com/office/drawing/2014/main" id="{519A9BF1-35FD-4BDE-9C59-E08CB7A7078D}"/>
              </a:ext>
            </a:extLst>
          </p:cNvPr>
          <p:cNvSpPr>
            <a:spLocks noGrp="1"/>
          </p:cNvSpPr>
          <p:nvPr>
            <p:ph type="ftr" sz="quarter" idx="11"/>
          </p:nvPr>
        </p:nvSpPr>
        <p:spPr>
          <a:xfrm>
            <a:off x="4038600" y="6356350"/>
            <a:ext cx="4114800" cy="365125"/>
          </a:xfrm>
        </p:spPr>
        <p:txBody>
          <a:bodyPr/>
          <a:lstStyle/>
          <a:p>
            <a:r>
              <a:rPr lang="en-US"/>
              <a:t>Presentation title</a:t>
            </a:r>
            <a:endParaRPr lang="en-US" dirty="0"/>
          </a:p>
        </p:txBody>
      </p:sp>
      <p:sp>
        <p:nvSpPr>
          <p:cNvPr id="8" name="Slide Number Placeholder 4">
            <a:extLst>
              <a:ext uri="{FF2B5EF4-FFF2-40B4-BE49-F238E27FC236}">
                <a16:creationId xmlns:a16="http://schemas.microsoft.com/office/drawing/2014/main" id="{F02A2A47-BED9-43DF-8914-AD1EB274F523}"/>
              </a:ext>
            </a:extLst>
          </p:cNvPr>
          <p:cNvSpPr>
            <a:spLocks noGrp="1"/>
          </p:cNvSpPr>
          <p:nvPr>
            <p:ph type="sldNum" sz="quarter" idx="12"/>
          </p:nvPr>
        </p:nvSpPr>
        <p:spPr>
          <a:xfrm>
            <a:off x="8610600" y="6356350"/>
            <a:ext cx="2743200" cy="365125"/>
          </a:xfr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658207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DFBA353-19B1-4A04-A7EE-345F93C189D4}"/>
              </a:ext>
            </a:extLst>
          </p:cNvPr>
          <p:cNvSpPr>
            <a:spLocks noGrp="1"/>
          </p:cNvSpPr>
          <p:nvPr>
            <p:ph type="pic" sz="quarter" idx="13"/>
          </p:nvPr>
        </p:nvSpPr>
        <p:spPr>
          <a:xfrm>
            <a:off x="6232491" y="946404"/>
            <a:ext cx="5486400" cy="4965192"/>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EDC4857A-B6DC-4F0A-AD6B-243F6C085554}"/>
              </a:ext>
            </a:extLst>
          </p:cNvPr>
          <p:cNvSpPr>
            <a:spLocks noGrp="1"/>
          </p:cNvSpPr>
          <p:nvPr>
            <p:ph type="title" hasCustomPrompt="1"/>
          </p:nvPr>
        </p:nvSpPr>
        <p:spPr>
          <a:xfrm>
            <a:off x="473109" y="2386584"/>
            <a:ext cx="4315968" cy="2084832"/>
          </a:xfrm>
        </p:spPr>
        <p:txBody>
          <a:bodyPr anchor="t">
            <a:normAutofit/>
          </a:bodyPr>
          <a:lstStyle>
            <a:lvl1pPr>
              <a:defRPr sz="3400" spc="0" baseline="0">
                <a:solidFill>
                  <a:schemeClr val="bg2">
                    <a:lumMod val="75000"/>
                  </a:schemeClr>
                </a:solidFill>
              </a:defRPr>
            </a:lvl1pPr>
          </a:lstStyle>
          <a:p>
            <a:r>
              <a:rPr lang="en-US" dirty="0"/>
              <a:t>Click to add title</a:t>
            </a:r>
          </a:p>
        </p:txBody>
      </p:sp>
      <p:sp>
        <p:nvSpPr>
          <p:cNvPr id="13" name="Text Placeholder 6">
            <a:extLst>
              <a:ext uri="{FF2B5EF4-FFF2-40B4-BE49-F238E27FC236}">
                <a16:creationId xmlns:a16="http://schemas.microsoft.com/office/drawing/2014/main" id="{D8717D35-8E1B-4C94-BA72-91D4DCA6576C}"/>
              </a:ext>
            </a:extLst>
          </p:cNvPr>
          <p:cNvSpPr>
            <a:spLocks noGrp="1"/>
          </p:cNvSpPr>
          <p:nvPr>
            <p:ph type="body" sz="quarter" idx="15" hasCustomPrompt="1"/>
          </p:nvPr>
        </p:nvSpPr>
        <p:spPr>
          <a:xfrm>
            <a:off x="457200" y="4471416"/>
            <a:ext cx="3584448" cy="637674"/>
          </a:xfrm>
        </p:spPr>
        <p:txBody>
          <a:bodyPr anchor="ctr" anchorCtr="0">
            <a:normAutofit/>
          </a:bodyPr>
          <a:lstStyle>
            <a:lvl1pPr marL="0" indent="0">
              <a:lnSpc>
                <a:spcPct val="100000"/>
              </a:lnSpc>
              <a:buFont typeface="Arial" panose="020B0604020202020204" pitchFamily="34" charset="0"/>
              <a:buNone/>
              <a:defRPr sz="1600" spc="100" baseline="0">
                <a:solidFill>
                  <a:schemeClr val="bg2">
                    <a:lumMod val="50000"/>
                  </a:schemeClr>
                </a:solidFill>
                <a:latin typeface="+mn-lt"/>
              </a:defRPr>
            </a:lvl1pPr>
            <a:lvl2pPr marL="457200" indent="0">
              <a:lnSpc>
                <a:spcPct val="100000"/>
              </a:lnSpc>
              <a:buFont typeface="Arial" panose="020B0604020202020204" pitchFamily="34" charset="0"/>
              <a:buNone/>
              <a:defRPr sz="2000">
                <a:latin typeface="+mj-lt"/>
              </a:defRPr>
            </a:lvl2pPr>
            <a:lvl3pPr marL="914400" indent="0">
              <a:lnSpc>
                <a:spcPct val="100000"/>
              </a:lnSpc>
              <a:buFont typeface="Arial" panose="020B0604020202020204" pitchFamily="34" charset="0"/>
              <a:buNone/>
              <a:defRPr sz="2000">
                <a:latin typeface="+mj-lt"/>
              </a:defRPr>
            </a:lvl3pPr>
            <a:lvl4pPr marL="1371600" indent="0">
              <a:lnSpc>
                <a:spcPct val="100000"/>
              </a:lnSpc>
              <a:buFont typeface="Arial" panose="020B0604020202020204" pitchFamily="34" charset="0"/>
              <a:buNone/>
              <a:defRPr sz="2000">
                <a:latin typeface="+mj-lt"/>
              </a:defRPr>
            </a:lvl4pPr>
            <a:lvl5pPr marL="1828800" indent="0">
              <a:lnSpc>
                <a:spcPct val="100000"/>
              </a:lnSpc>
              <a:buFont typeface="Arial" panose="020B0604020202020204" pitchFamily="34" charset="0"/>
              <a:buNone/>
              <a:defRPr sz="2000">
                <a:latin typeface="+mj-lt"/>
              </a:defRPr>
            </a:lvl5pPr>
          </a:lstStyle>
          <a:p>
            <a:pPr lvl="0"/>
            <a:r>
              <a:rPr lang="en-US" dirty="0"/>
              <a:t>CLICK TO EDIT MASTER TEXT STYLES</a:t>
            </a:r>
          </a:p>
        </p:txBody>
      </p:sp>
      <p:sp>
        <p:nvSpPr>
          <p:cNvPr id="11" name="Picture Placeholder 9">
            <a:extLst>
              <a:ext uri="{FF2B5EF4-FFF2-40B4-BE49-F238E27FC236}">
                <a16:creationId xmlns:a16="http://schemas.microsoft.com/office/drawing/2014/main" id="{F15B60AE-D6AB-472C-8342-2A3EB53493C8}"/>
              </a:ext>
            </a:extLst>
          </p:cNvPr>
          <p:cNvSpPr>
            <a:spLocks noGrp="1"/>
          </p:cNvSpPr>
          <p:nvPr>
            <p:ph type="pic" sz="quarter" idx="14"/>
          </p:nvPr>
        </p:nvSpPr>
        <p:spPr>
          <a:xfrm>
            <a:off x="5093208" y="1600200"/>
            <a:ext cx="2286000" cy="3657600"/>
          </a:xfrm>
          <a:solidFill>
            <a:schemeClr val="accent1"/>
          </a:solidFill>
        </p:spPr>
        <p:txBody>
          <a:bodyPr/>
          <a:lstStyle/>
          <a:p>
            <a:r>
              <a:rPr lang="en-US"/>
              <a:t>Click icon to add picture</a:t>
            </a:r>
            <a:endParaRPr lang="en-US" dirty="0"/>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9" name="Freeform: Shape 8">
            <a:extLst>
              <a:ext uri="{FF2B5EF4-FFF2-40B4-BE49-F238E27FC236}">
                <a16:creationId xmlns:a16="http://schemas.microsoft.com/office/drawing/2014/main" id="{FBB5B262-532A-4EE4-98E7-0EB6A8C56003}"/>
              </a:ext>
              <a:ext uri="{C183D7F6-B498-43B3-948B-1728B52AA6E4}">
                <adec:decorative xmlns:adec="http://schemas.microsoft.com/office/drawing/2017/decorative" val="1"/>
              </a:ext>
            </a:extLst>
          </p:cNvPr>
          <p:cNvSpPr/>
          <p:nvPr userDrawn="1"/>
        </p:nvSpPr>
        <p:spPr>
          <a:xfrm rot="13547565" flipH="1">
            <a:off x="1727251" y="1145928"/>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457200" y="381000"/>
            <a:ext cx="11277600" cy="1325563"/>
          </a:xfrm>
        </p:spPr>
        <p:txBody>
          <a:bodyPr>
            <a:normAutofit/>
          </a:bodyPr>
          <a:lstStyle>
            <a:lvl1pPr>
              <a:defRPr sz="3600">
                <a:solidFill>
                  <a:schemeClr val="bg2">
                    <a:lumMod val="50000"/>
                  </a:schemeClr>
                </a:solidFill>
              </a:defRPr>
            </a:lvl1pPr>
          </a:lstStyle>
          <a:p>
            <a:r>
              <a:rPr lang="en-US" dirty="0"/>
              <a:t>CLICK TO ADD TITLE</a:t>
            </a:r>
          </a:p>
        </p:txBody>
      </p:sp>
      <p:sp>
        <p:nvSpPr>
          <p:cNvPr id="7" name="Picture Placeholder 6">
            <a:extLst>
              <a:ext uri="{FF2B5EF4-FFF2-40B4-BE49-F238E27FC236}">
                <a16:creationId xmlns:a16="http://schemas.microsoft.com/office/drawing/2014/main" id="{FB0F91E1-53D9-4A2A-923E-0CB7755188AD}"/>
              </a:ext>
            </a:extLst>
          </p:cNvPr>
          <p:cNvSpPr>
            <a:spLocks noGrp="1"/>
          </p:cNvSpPr>
          <p:nvPr>
            <p:ph type="pic" sz="quarter" idx="13"/>
          </p:nvPr>
        </p:nvSpPr>
        <p:spPr>
          <a:xfrm>
            <a:off x="457200" y="1806318"/>
            <a:ext cx="2286000" cy="3200400"/>
          </a:xfrm>
          <a:solidFill>
            <a:schemeClr val="accent2"/>
          </a:solidFill>
        </p:spPr>
        <p:txBody>
          <a:bodyPr/>
          <a:lstStyle/>
          <a:p>
            <a:r>
              <a:rPr lang="en-US"/>
              <a:t>Click icon to add picture</a:t>
            </a:r>
            <a:endParaRPr lang="en-US" dirty="0"/>
          </a:p>
        </p:txBody>
      </p:sp>
      <p:sp>
        <p:nvSpPr>
          <p:cNvPr id="9" name="Picture Placeholder 6">
            <a:extLst>
              <a:ext uri="{FF2B5EF4-FFF2-40B4-BE49-F238E27FC236}">
                <a16:creationId xmlns:a16="http://schemas.microsoft.com/office/drawing/2014/main" id="{2F6A179B-CBDB-414D-B2F8-E1FEE9B831BE}"/>
              </a:ext>
            </a:extLst>
          </p:cNvPr>
          <p:cNvSpPr>
            <a:spLocks noGrp="1"/>
          </p:cNvSpPr>
          <p:nvPr>
            <p:ph type="pic" sz="quarter" idx="14"/>
          </p:nvPr>
        </p:nvSpPr>
        <p:spPr>
          <a:xfrm>
            <a:off x="3429000" y="1806318"/>
            <a:ext cx="2286000" cy="3200400"/>
          </a:xfrm>
          <a:solidFill>
            <a:schemeClr val="accent2"/>
          </a:solidFill>
        </p:spPr>
        <p:txBody>
          <a:bodyPr/>
          <a:lstStyle/>
          <a:p>
            <a:r>
              <a:rPr lang="en-US"/>
              <a:t>Click icon to add picture</a:t>
            </a:r>
            <a:endParaRPr lang="en-US" dirty="0"/>
          </a:p>
        </p:txBody>
      </p:sp>
      <p:sp>
        <p:nvSpPr>
          <p:cNvPr id="10" name="Picture Placeholder 6">
            <a:extLst>
              <a:ext uri="{FF2B5EF4-FFF2-40B4-BE49-F238E27FC236}">
                <a16:creationId xmlns:a16="http://schemas.microsoft.com/office/drawing/2014/main" id="{F7A822EC-853A-46EC-8775-F8B48F2A81EB}"/>
              </a:ext>
            </a:extLst>
          </p:cNvPr>
          <p:cNvSpPr>
            <a:spLocks noGrp="1"/>
          </p:cNvSpPr>
          <p:nvPr>
            <p:ph type="pic" sz="quarter" idx="15"/>
          </p:nvPr>
        </p:nvSpPr>
        <p:spPr>
          <a:xfrm>
            <a:off x="6477000" y="1806318"/>
            <a:ext cx="2286000" cy="3200400"/>
          </a:xfrm>
          <a:solidFill>
            <a:schemeClr val="accent2"/>
          </a:solidFill>
        </p:spPr>
        <p:txBody>
          <a:bodyPr/>
          <a:lstStyle/>
          <a:p>
            <a:r>
              <a:rPr lang="en-US"/>
              <a:t>Click icon to add picture</a:t>
            </a:r>
            <a:endParaRPr lang="en-US" dirty="0"/>
          </a:p>
        </p:txBody>
      </p:sp>
      <p:sp>
        <p:nvSpPr>
          <p:cNvPr id="11" name="Picture Placeholder 6">
            <a:extLst>
              <a:ext uri="{FF2B5EF4-FFF2-40B4-BE49-F238E27FC236}">
                <a16:creationId xmlns:a16="http://schemas.microsoft.com/office/drawing/2014/main" id="{AA0D329B-CAB8-4E3A-BA03-C17A79790B67}"/>
              </a:ext>
            </a:extLst>
          </p:cNvPr>
          <p:cNvSpPr>
            <a:spLocks noGrp="1"/>
          </p:cNvSpPr>
          <p:nvPr>
            <p:ph type="pic" sz="quarter" idx="16"/>
          </p:nvPr>
        </p:nvSpPr>
        <p:spPr>
          <a:xfrm>
            <a:off x="9452808" y="1806318"/>
            <a:ext cx="2286000" cy="3200400"/>
          </a:xfrm>
          <a:solidFill>
            <a:schemeClr val="accent2"/>
          </a:solidFill>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A5F9E280-35B2-41C7-8D2D-C1FF69DE2CD9}"/>
              </a:ext>
            </a:extLst>
          </p:cNvPr>
          <p:cNvSpPr>
            <a:spLocks noGrp="1"/>
          </p:cNvSpPr>
          <p:nvPr>
            <p:ph type="body" sz="quarter" idx="17" hasCustomPrompt="1"/>
          </p:nvPr>
        </p:nvSpPr>
        <p:spPr>
          <a:xfrm>
            <a:off x="379376" y="5202936"/>
            <a:ext cx="2286000" cy="280027"/>
          </a:xfrm>
        </p:spPr>
        <p:txBody>
          <a:bodyPr>
            <a:noAutofit/>
          </a:bodyPr>
          <a:lstStyle>
            <a:lvl1pPr marL="0" indent="0">
              <a:buNone/>
              <a:defRPr sz="16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5" name="Text Placeholder 14">
            <a:extLst>
              <a:ext uri="{FF2B5EF4-FFF2-40B4-BE49-F238E27FC236}">
                <a16:creationId xmlns:a16="http://schemas.microsoft.com/office/drawing/2014/main" id="{E872F581-8AEF-4CFC-B0F3-79A2530C9319}"/>
              </a:ext>
            </a:extLst>
          </p:cNvPr>
          <p:cNvSpPr>
            <a:spLocks noGrp="1"/>
          </p:cNvSpPr>
          <p:nvPr>
            <p:ph type="body" sz="quarter" idx="18" hasCustomPrompt="1"/>
          </p:nvPr>
        </p:nvSpPr>
        <p:spPr>
          <a:xfrm>
            <a:off x="379376" y="5568696"/>
            <a:ext cx="2286000" cy="244475"/>
          </a:xfrm>
        </p:spPr>
        <p:txBody>
          <a:bodyPr>
            <a:noAutofit/>
          </a:bodyPr>
          <a:lstStyle>
            <a:lvl1pPr marL="0" indent="0">
              <a:buFont typeface="Arial" panose="020B0604020202020204" pitchFamily="34" charset="0"/>
              <a:buNone/>
              <a:defRPr sz="120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16" name="Text Placeholder 12">
            <a:extLst>
              <a:ext uri="{FF2B5EF4-FFF2-40B4-BE49-F238E27FC236}">
                <a16:creationId xmlns:a16="http://schemas.microsoft.com/office/drawing/2014/main" id="{1FA5D559-B67C-4F57-BC90-E982E66ADA5E}"/>
              </a:ext>
            </a:extLst>
          </p:cNvPr>
          <p:cNvSpPr>
            <a:spLocks noGrp="1"/>
          </p:cNvSpPr>
          <p:nvPr>
            <p:ph type="body" sz="quarter" idx="19" hasCustomPrompt="1"/>
          </p:nvPr>
        </p:nvSpPr>
        <p:spPr>
          <a:xfrm>
            <a:off x="3351175" y="5202936"/>
            <a:ext cx="2286000" cy="280027"/>
          </a:xfrm>
        </p:spPr>
        <p:txBody>
          <a:bodyPr>
            <a:noAutofit/>
          </a:bodyPr>
          <a:lstStyle>
            <a:lvl1pPr marL="0" indent="0">
              <a:buNone/>
              <a:defRPr sz="16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7" name="Text Placeholder 14">
            <a:extLst>
              <a:ext uri="{FF2B5EF4-FFF2-40B4-BE49-F238E27FC236}">
                <a16:creationId xmlns:a16="http://schemas.microsoft.com/office/drawing/2014/main" id="{F932B527-4126-40FF-8117-412DC7BD81F6}"/>
              </a:ext>
            </a:extLst>
          </p:cNvPr>
          <p:cNvSpPr>
            <a:spLocks noGrp="1"/>
          </p:cNvSpPr>
          <p:nvPr>
            <p:ph type="body" sz="quarter" idx="20" hasCustomPrompt="1"/>
          </p:nvPr>
        </p:nvSpPr>
        <p:spPr>
          <a:xfrm>
            <a:off x="3351174" y="5568696"/>
            <a:ext cx="2286000" cy="244475"/>
          </a:xfrm>
        </p:spPr>
        <p:txBody>
          <a:bodyPr>
            <a:noAutofit/>
          </a:bodyPr>
          <a:lstStyle>
            <a:lvl1pPr marL="0" indent="0">
              <a:buFont typeface="Arial" panose="020B0604020202020204" pitchFamily="34" charset="0"/>
              <a:buNone/>
              <a:defRPr sz="120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18" name="Text Placeholder 12">
            <a:extLst>
              <a:ext uri="{FF2B5EF4-FFF2-40B4-BE49-F238E27FC236}">
                <a16:creationId xmlns:a16="http://schemas.microsoft.com/office/drawing/2014/main" id="{D84B520F-D618-4828-AA40-CCCA0AF8966F}"/>
              </a:ext>
            </a:extLst>
          </p:cNvPr>
          <p:cNvSpPr>
            <a:spLocks noGrp="1"/>
          </p:cNvSpPr>
          <p:nvPr>
            <p:ph type="body" sz="quarter" idx="21" hasCustomPrompt="1"/>
          </p:nvPr>
        </p:nvSpPr>
        <p:spPr>
          <a:xfrm>
            <a:off x="6399176" y="5202936"/>
            <a:ext cx="2286000" cy="280027"/>
          </a:xfrm>
        </p:spPr>
        <p:txBody>
          <a:bodyPr>
            <a:noAutofit/>
          </a:bodyPr>
          <a:lstStyle>
            <a:lvl1pPr marL="0" indent="0">
              <a:buNone/>
              <a:defRPr sz="16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9" name="Text Placeholder 14">
            <a:extLst>
              <a:ext uri="{FF2B5EF4-FFF2-40B4-BE49-F238E27FC236}">
                <a16:creationId xmlns:a16="http://schemas.microsoft.com/office/drawing/2014/main" id="{39A9C8DE-6F8B-405D-A604-845E81998FA9}"/>
              </a:ext>
            </a:extLst>
          </p:cNvPr>
          <p:cNvSpPr>
            <a:spLocks noGrp="1"/>
          </p:cNvSpPr>
          <p:nvPr>
            <p:ph type="body" sz="quarter" idx="22" hasCustomPrompt="1"/>
          </p:nvPr>
        </p:nvSpPr>
        <p:spPr>
          <a:xfrm>
            <a:off x="6399175" y="5568696"/>
            <a:ext cx="2286000" cy="244475"/>
          </a:xfrm>
        </p:spPr>
        <p:txBody>
          <a:bodyPr>
            <a:noAutofit/>
          </a:bodyPr>
          <a:lstStyle>
            <a:lvl1pPr marL="0" indent="0">
              <a:buFont typeface="Arial" panose="020B0604020202020204" pitchFamily="34" charset="0"/>
              <a:buNone/>
              <a:defRPr sz="120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20" name="Text Placeholder 12">
            <a:extLst>
              <a:ext uri="{FF2B5EF4-FFF2-40B4-BE49-F238E27FC236}">
                <a16:creationId xmlns:a16="http://schemas.microsoft.com/office/drawing/2014/main" id="{AB0C4D8C-1454-41F3-934E-A2BA603449BF}"/>
              </a:ext>
            </a:extLst>
          </p:cNvPr>
          <p:cNvSpPr>
            <a:spLocks noGrp="1"/>
          </p:cNvSpPr>
          <p:nvPr>
            <p:ph type="body" sz="quarter" idx="23" hasCustomPrompt="1"/>
          </p:nvPr>
        </p:nvSpPr>
        <p:spPr>
          <a:xfrm>
            <a:off x="9374985" y="5202936"/>
            <a:ext cx="2286000" cy="280027"/>
          </a:xfrm>
        </p:spPr>
        <p:txBody>
          <a:bodyPr>
            <a:noAutofit/>
          </a:bodyPr>
          <a:lstStyle>
            <a:lvl1pPr marL="0" indent="0">
              <a:buNone/>
              <a:defRPr sz="16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21" name="Text Placeholder 14">
            <a:extLst>
              <a:ext uri="{FF2B5EF4-FFF2-40B4-BE49-F238E27FC236}">
                <a16:creationId xmlns:a16="http://schemas.microsoft.com/office/drawing/2014/main" id="{45707A1B-C9F6-4ABB-A6CE-D2901CE94793}"/>
              </a:ext>
            </a:extLst>
          </p:cNvPr>
          <p:cNvSpPr>
            <a:spLocks noGrp="1"/>
          </p:cNvSpPr>
          <p:nvPr>
            <p:ph type="body" sz="quarter" idx="24" hasCustomPrompt="1"/>
          </p:nvPr>
        </p:nvSpPr>
        <p:spPr>
          <a:xfrm>
            <a:off x="9374984" y="5568696"/>
            <a:ext cx="2286000" cy="244475"/>
          </a:xfrm>
        </p:spPr>
        <p:txBody>
          <a:bodyPr>
            <a:noAutofit/>
          </a:bodyPr>
          <a:lstStyle>
            <a:lvl1pPr marL="0" indent="0">
              <a:buFont typeface="Arial" panose="020B0604020202020204" pitchFamily="34" charset="0"/>
              <a:buNone/>
              <a:defRPr sz="120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54804440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p:txBody>
          <a:bodyPr>
            <a:normAutofit/>
          </a:bodyPr>
          <a:lstStyle>
            <a:lvl1pPr>
              <a:defRPr sz="3600">
                <a:solidFill>
                  <a:schemeClr val="bg2">
                    <a:lumMod val="50000"/>
                  </a:schemeClr>
                </a:solidFill>
              </a:defRPr>
            </a:lvl1pPr>
          </a:lstStyle>
          <a:p>
            <a:r>
              <a:rPr lang="en-US" dirty="0"/>
              <a:t>CLICK TO ADD TITLE</a:t>
            </a:r>
          </a:p>
        </p:txBody>
      </p:sp>
      <p:sp>
        <p:nvSpPr>
          <p:cNvPr id="7" name="Picture Placeholder 6">
            <a:extLst>
              <a:ext uri="{FF2B5EF4-FFF2-40B4-BE49-F238E27FC236}">
                <a16:creationId xmlns:a16="http://schemas.microsoft.com/office/drawing/2014/main" id="{FB0F91E1-53D9-4A2A-923E-0CB7755188AD}"/>
              </a:ext>
            </a:extLst>
          </p:cNvPr>
          <p:cNvSpPr>
            <a:spLocks noGrp="1"/>
          </p:cNvSpPr>
          <p:nvPr>
            <p:ph type="pic" sz="quarter" idx="13"/>
          </p:nvPr>
        </p:nvSpPr>
        <p:spPr>
          <a:xfrm>
            <a:off x="477256" y="1722086"/>
            <a:ext cx="2286000" cy="1371600"/>
          </a:xfrm>
          <a:solidFill>
            <a:schemeClr val="accent2"/>
          </a:solidFill>
        </p:spPr>
        <p:txBody>
          <a:bodyPr/>
          <a:lstStyle/>
          <a:p>
            <a:r>
              <a:rPr lang="en-US"/>
              <a:t>Click icon to add picture</a:t>
            </a:r>
            <a:endParaRPr lang="en-US" dirty="0"/>
          </a:p>
        </p:txBody>
      </p:sp>
      <p:sp>
        <p:nvSpPr>
          <p:cNvPr id="9" name="Picture Placeholder 6">
            <a:extLst>
              <a:ext uri="{FF2B5EF4-FFF2-40B4-BE49-F238E27FC236}">
                <a16:creationId xmlns:a16="http://schemas.microsoft.com/office/drawing/2014/main" id="{2F6A179B-CBDB-414D-B2F8-E1FEE9B831BE}"/>
              </a:ext>
            </a:extLst>
          </p:cNvPr>
          <p:cNvSpPr>
            <a:spLocks noGrp="1"/>
          </p:cNvSpPr>
          <p:nvPr>
            <p:ph type="pic" sz="quarter" idx="14"/>
          </p:nvPr>
        </p:nvSpPr>
        <p:spPr>
          <a:xfrm>
            <a:off x="3429000" y="1722086"/>
            <a:ext cx="2286000" cy="1371600"/>
          </a:xfrm>
          <a:solidFill>
            <a:schemeClr val="accent2"/>
          </a:solidFill>
        </p:spPr>
        <p:txBody>
          <a:bodyPr/>
          <a:lstStyle/>
          <a:p>
            <a:r>
              <a:rPr lang="en-US"/>
              <a:t>Click icon to add picture</a:t>
            </a:r>
            <a:endParaRPr lang="en-US" dirty="0"/>
          </a:p>
        </p:txBody>
      </p:sp>
      <p:sp>
        <p:nvSpPr>
          <p:cNvPr id="10" name="Picture Placeholder 6">
            <a:extLst>
              <a:ext uri="{FF2B5EF4-FFF2-40B4-BE49-F238E27FC236}">
                <a16:creationId xmlns:a16="http://schemas.microsoft.com/office/drawing/2014/main" id="{F7A822EC-853A-46EC-8775-F8B48F2A81EB}"/>
              </a:ext>
            </a:extLst>
          </p:cNvPr>
          <p:cNvSpPr>
            <a:spLocks noGrp="1"/>
          </p:cNvSpPr>
          <p:nvPr>
            <p:ph type="pic" sz="quarter" idx="15"/>
          </p:nvPr>
        </p:nvSpPr>
        <p:spPr>
          <a:xfrm>
            <a:off x="6477000" y="1722086"/>
            <a:ext cx="2286000" cy="1371600"/>
          </a:xfrm>
          <a:solidFill>
            <a:schemeClr val="accent2"/>
          </a:solidFill>
        </p:spPr>
        <p:txBody>
          <a:bodyPr/>
          <a:lstStyle/>
          <a:p>
            <a:r>
              <a:rPr lang="en-US"/>
              <a:t>Click icon to add picture</a:t>
            </a:r>
            <a:endParaRPr lang="en-US" dirty="0"/>
          </a:p>
        </p:txBody>
      </p:sp>
      <p:sp>
        <p:nvSpPr>
          <p:cNvPr id="11" name="Picture Placeholder 6">
            <a:extLst>
              <a:ext uri="{FF2B5EF4-FFF2-40B4-BE49-F238E27FC236}">
                <a16:creationId xmlns:a16="http://schemas.microsoft.com/office/drawing/2014/main" id="{AA0D329B-CAB8-4E3A-BA03-C17A79790B67}"/>
              </a:ext>
            </a:extLst>
          </p:cNvPr>
          <p:cNvSpPr>
            <a:spLocks noGrp="1"/>
          </p:cNvSpPr>
          <p:nvPr>
            <p:ph type="pic" sz="quarter" idx="16"/>
          </p:nvPr>
        </p:nvSpPr>
        <p:spPr>
          <a:xfrm>
            <a:off x="9440776" y="1722086"/>
            <a:ext cx="2286000" cy="1371600"/>
          </a:xfrm>
          <a:solidFill>
            <a:schemeClr val="accent2"/>
          </a:solidFill>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A5F9E280-35B2-41C7-8D2D-C1FF69DE2CD9}"/>
              </a:ext>
            </a:extLst>
          </p:cNvPr>
          <p:cNvSpPr>
            <a:spLocks noGrp="1"/>
          </p:cNvSpPr>
          <p:nvPr>
            <p:ph type="body" sz="quarter" idx="17" hasCustomPrompt="1"/>
          </p:nvPr>
        </p:nvSpPr>
        <p:spPr>
          <a:xfrm>
            <a:off x="379977" y="3213251"/>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5" name="Text Placeholder 14">
            <a:extLst>
              <a:ext uri="{FF2B5EF4-FFF2-40B4-BE49-F238E27FC236}">
                <a16:creationId xmlns:a16="http://schemas.microsoft.com/office/drawing/2014/main" id="{E872F581-8AEF-4CFC-B0F3-79A2530C9319}"/>
              </a:ext>
            </a:extLst>
          </p:cNvPr>
          <p:cNvSpPr>
            <a:spLocks noGrp="1"/>
          </p:cNvSpPr>
          <p:nvPr>
            <p:ph type="body" sz="quarter" idx="18" hasCustomPrompt="1"/>
          </p:nvPr>
        </p:nvSpPr>
        <p:spPr>
          <a:xfrm>
            <a:off x="379976" y="3518946"/>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16" name="Text Placeholder 12">
            <a:extLst>
              <a:ext uri="{FF2B5EF4-FFF2-40B4-BE49-F238E27FC236}">
                <a16:creationId xmlns:a16="http://schemas.microsoft.com/office/drawing/2014/main" id="{1FA5D559-B67C-4F57-BC90-E982E66ADA5E}"/>
              </a:ext>
            </a:extLst>
          </p:cNvPr>
          <p:cNvSpPr>
            <a:spLocks noGrp="1"/>
          </p:cNvSpPr>
          <p:nvPr>
            <p:ph type="body" sz="quarter" idx="19" hasCustomPrompt="1"/>
          </p:nvPr>
        </p:nvSpPr>
        <p:spPr>
          <a:xfrm>
            <a:off x="3331719" y="3213251"/>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7" name="Text Placeholder 14">
            <a:extLst>
              <a:ext uri="{FF2B5EF4-FFF2-40B4-BE49-F238E27FC236}">
                <a16:creationId xmlns:a16="http://schemas.microsoft.com/office/drawing/2014/main" id="{F932B527-4126-40FF-8117-412DC7BD81F6}"/>
              </a:ext>
            </a:extLst>
          </p:cNvPr>
          <p:cNvSpPr>
            <a:spLocks noGrp="1"/>
          </p:cNvSpPr>
          <p:nvPr>
            <p:ph type="body" sz="quarter" idx="20" hasCustomPrompt="1"/>
          </p:nvPr>
        </p:nvSpPr>
        <p:spPr>
          <a:xfrm>
            <a:off x="3331718" y="3518946"/>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18" name="Text Placeholder 12">
            <a:extLst>
              <a:ext uri="{FF2B5EF4-FFF2-40B4-BE49-F238E27FC236}">
                <a16:creationId xmlns:a16="http://schemas.microsoft.com/office/drawing/2014/main" id="{D84B520F-D618-4828-AA40-CCCA0AF8966F}"/>
              </a:ext>
            </a:extLst>
          </p:cNvPr>
          <p:cNvSpPr>
            <a:spLocks noGrp="1"/>
          </p:cNvSpPr>
          <p:nvPr>
            <p:ph type="body" sz="quarter" idx="21" hasCustomPrompt="1"/>
          </p:nvPr>
        </p:nvSpPr>
        <p:spPr>
          <a:xfrm>
            <a:off x="6379720" y="3213251"/>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9" name="Text Placeholder 14">
            <a:extLst>
              <a:ext uri="{FF2B5EF4-FFF2-40B4-BE49-F238E27FC236}">
                <a16:creationId xmlns:a16="http://schemas.microsoft.com/office/drawing/2014/main" id="{39A9C8DE-6F8B-405D-A604-845E81998FA9}"/>
              </a:ext>
            </a:extLst>
          </p:cNvPr>
          <p:cNvSpPr>
            <a:spLocks noGrp="1"/>
          </p:cNvSpPr>
          <p:nvPr>
            <p:ph type="body" sz="quarter" idx="22" hasCustomPrompt="1"/>
          </p:nvPr>
        </p:nvSpPr>
        <p:spPr>
          <a:xfrm>
            <a:off x="6379719" y="3518946"/>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20" name="Text Placeholder 12">
            <a:extLst>
              <a:ext uri="{FF2B5EF4-FFF2-40B4-BE49-F238E27FC236}">
                <a16:creationId xmlns:a16="http://schemas.microsoft.com/office/drawing/2014/main" id="{AB0C4D8C-1454-41F3-934E-A2BA603449BF}"/>
              </a:ext>
            </a:extLst>
          </p:cNvPr>
          <p:cNvSpPr>
            <a:spLocks noGrp="1"/>
          </p:cNvSpPr>
          <p:nvPr>
            <p:ph type="body" sz="quarter" idx="23" hasCustomPrompt="1"/>
          </p:nvPr>
        </p:nvSpPr>
        <p:spPr>
          <a:xfrm>
            <a:off x="9343497" y="3213251"/>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21" name="Text Placeholder 14">
            <a:extLst>
              <a:ext uri="{FF2B5EF4-FFF2-40B4-BE49-F238E27FC236}">
                <a16:creationId xmlns:a16="http://schemas.microsoft.com/office/drawing/2014/main" id="{45707A1B-C9F6-4ABB-A6CE-D2901CE94793}"/>
              </a:ext>
            </a:extLst>
          </p:cNvPr>
          <p:cNvSpPr>
            <a:spLocks noGrp="1"/>
          </p:cNvSpPr>
          <p:nvPr>
            <p:ph type="body" sz="quarter" idx="24" hasCustomPrompt="1"/>
          </p:nvPr>
        </p:nvSpPr>
        <p:spPr>
          <a:xfrm>
            <a:off x="9343496" y="3518946"/>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46" name="Picture Placeholder 6">
            <a:extLst>
              <a:ext uri="{FF2B5EF4-FFF2-40B4-BE49-F238E27FC236}">
                <a16:creationId xmlns:a16="http://schemas.microsoft.com/office/drawing/2014/main" id="{3896D737-6139-4405-A7F2-E08C421815DD}"/>
              </a:ext>
            </a:extLst>
          </p:cNvPr>
          <p:cNvSpPr>
            <a:spLocks noGrp="1"/>
          </p:cNvSpPr>
          <p:nvPr>
            <p:ph type="pic" sz="quarter" idx="25"/>
          </p:nvPr>
        </p:nvSpPr>
        <p:spPr>
          <a:xfrm>
            <a:off x="497304" y="4076273"/>
            <a:ext cx="2286000" cy="1371600"/>
          </a:xfrm>
          <a:solidFill>
            <a:schemeClr val="accent2"/>
          </a:solidFill>
        </p:spPr>
        <p:txBody>
          <a:bodyPr/>
          <a:lstStyle/>
          <a:p>
            <a:r>
              <a:rPr lang="en-US"/>
              <a:t>Click icon to add picture</a:t>
            </a:r>
            <a:endParaRPr lang="en-US" dirty="0"/>
          </a:p>
        </p:txBody>
      </p:sp>
      <p:sp>
        <p:nvSpPr>
          <p:cNvPr id="47" name="Picture Placeholder 6">
            <a:extLst>
              <a:ext uri="{FF2B5EF4-FFF2-40B4-BE49-F238E27FC236}">
                <a16:creationId xmlns:a16="http://schemas.microsoft.com/office/drawing/2014/main" id="{721A36A5-FCF3-4EE8-B5F2-41805C3F6A6C}"/>
              </a:ext>
            </a:extLst>
          </p:cNvPr>
          <p:cNvSpPr>
            <a:spLocks noGrp="1"/>
          </p:cNvSpPr>
          <p:nvPr>
            <p:ph type="pic" sz="quarter" idx="26"/>
          </p:nvPr>
        </p:nvSpPr>
        <p:spPr>
          <a:xfrm>
            <a:off x="3449048" y="4076273"/>
            <a:ext cx="2286000" cy="1371600"/>
          </a:xfrm>
          <a:solidFill>
            <a:schemeClr val="accent2"/>
          </a:solidFill>
        </p:spPr>
        <p:txBody>
          <a:bodyPr/>
          <a:lstStyle/>
          <a:p>
            <a:r>
              <a:rPr lang="en-US"/>
              <a:t>Click icon to add picture</a:t>
            </a:r>
            <a:endParaRPr lang="en-US" dirty="0"/>
          </a:p>
        </p:txBody>
      </p:sp>
      <p:sp>
        <p:nvSpPr>
          <p:cNvPr id="48" name="Picture Placeholder 6">
            <a:extLst>
              <a:ext uri="{FF2B5EF4-FFF2-40B4-BE49-F238E27FC236}">
                <a16:creationId xmlns:a16="http://schemas.microsoft.com/office/drawing/2014/main" id="{1630D673-CB21-40A3-A7BE-C996B20D681F}"/>
              </a:ext>
            </a:extLst>
          </p:cNvPr>
          <p:cNvSpPr>
            <a:spLocks noGrp="1"/>
          </p:cNvSpPr>
          <p:nvPr>
            <p:ph type="pic" sz="quarter" idx="27"/>
          </p:nvPr>
        </p:nvSpPr>
        <p:spPr>
          <a:xfrm>
            <a:off x="6497048" y="4076273"/>
            <a:ext cx="2286000" cy="1371600"/>
          </a:xfrm>
          <a:solidFill>
            <a:schemeClr val="accent2"/>
          </a:solidFill>
        </p:spPr>
        <p:txBody>
          <a:bodyPr/>
          <a:lstStyle/>
          <a:p>
            <a:r>
              <a:rPr lang="en-US"/>
              <a:t>Click icon to add picture</a:t>
            </a:r>
            <a:endParaRPr lang="en-US" dirty="0"/>
          </a:p>
        </p:txBody>
      </p:sp>
      <p:sp>
        <p:nvSpPr>
          <p:cNvPr id="49" name="Picture Placeholder 6">
            <a:extLst>
              <a:ext uri="{FF2B5EF4-FFF2-40B4-BE49-F238E27FC236}">
                <a16:creationId xmlns:a16="http://schemas.microsoft.com/office/drawing/2014/main" id="{0C83EF20-1DF8-43B4-B982-A382FF884E20}"/>
              </a:ext>
            </a:extLst>
          </p:cNvPr>
          <p:cNvSpPr>
            <a:spLocks noGrp="1"/>
          </p:cNvSpPr>
          <p:nvPr>
            <p:ph type="pic" sz="quarter" idx="28"/>
          </p:nvPr>
        </p:nvSpPr>
        <p:spPr>
          <a:xfrm>
            <a:off x="9460824" y="4076273"/>
            <a:ext cx="2286000" cy="1371600"/>
          </a:xfrm>
          <a:solidFill>
            <a:schemeClr val="accent2"/>
          </a:solidFill>
        </p:spPr>
        <p:txBody>
          <a:bodyPr/>
          <a:lstStyle/>
          <a:p>
            <a:r>
              <a:rPr lang="en-US"/>
              <a:t>Click icon to add picture</a:t>
            </a:r>
            <a:endParaRPr lang="en-US" dirty="0"/>
          </a:p>
        </p:txBody>
      </p:sp>
      <p:sp>
        <p:nvSpPr>
          <p:cNvPr id="50" name="Text Placeholder 12">
            <a:extLst>
              <a:ext uri="{FF2B5EF4-FFF2-40B4-BE49-F238E27FC236}">
                <a16:creationId xmlns:a16="http://schemas.microsoft.com/office/drawing/2014/main" id="{1FD09C98-5809-41AD-B215-493A3D741A2A}"/>
              </a:ext>
            </a:extLst>
          </p:cNvPr>
          <p:cNvSpPr>
            <a:spLocks noGrp="1"/>
          </p:cNvSpPr>
          <p:nvPr>
            <p:ph type="body" sz="quarter" idx="29" hasCustomPrompt="1"/>
          </p:nvPr>
        </p:nvSpPr>
        <p:spPr>
          <a:xfrm>
            <a:off x="400025" y="5567438"/>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51" name="Text Placeholder 14">
            <a:extLst>
              <a:ext uri="{FF2B5EF4-FFF2-40B4-BE49-F238E27FC236}">
                <a16:creationId xmlns:a16="http://schemas.microsoft.com/office/drawing/2014/main" id="{9E3214F0-FC83-402F-BAC5-ED4827532778}"/>
              </a:ext>
            </a:extLst>
          </p:cNvPr>
          <p:cNvSpPr>
            <a:spLocks noGrp="1"/>
          </p:cNvSpPr>
          <p:nvPr>
            <p:ph type="body" sz="quarter" idx="30" hasCustomPrompt="1"/>
          </p:nvPr>
        </p:nvSpPr>
        <p:spPr>
          <a:xfrm>
            <a:off x="400024" y="5873133"/>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52" name="Text Placeholder 12">
            <a:extLst>
              <a:ext uri="{FF2B5EF4-FFF2-40B4-BE49-F238E27FC236}">
                <a16:creationId xmlns:a16="http://schemas.microsoft.com/office/drawing/2014/main" id="{39B0FB7F-A1FC-40D1-ACFC-C3C966F9BCA4}"/>
              </a:ext>
            </a:extLst>
          </p:cNvPr>
          <p:cNvSpPr>
            <a:spLocks noGrp="1"/>
          </p:cNvSpPr>
          <p:nvPr>
            <p:ph type="body" sz="quarter" idx="31" hasCustomPrompt="1"/>
          </p:nvPr>
        </p:nvSpPr>
        <p:spPr>
          <a:xfrm>
            <a:off x="3351767" y="5567438"/>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53" name="Text Placeholder 14">
            <a:extLst>
              <a:ext uri="{FF2B5EF4-FFF2-40B4-BE49-F238E27FC236}">
                <a16:creationId xmlns:a16="http://schemas.microsoft.com/office/drawing/2014/main" id="{15EB3CBA-DD9B-449B-9B72-191780177135}"/>
              </a:ext>
            </a:extLst>
          </p:cNvPr>
          <p:cNvSpPr>
            <a:spLocks noGrp="1"/>
          </p:cNvSpPr>
          <p:nvPr>
            <p:ph type="body" sz="quarter" idx="32" hasCustomPrompt="1"/>
          </p:nvPr>
        </p:nvSpPr>
        <p:spPr>
          <a:xfrm>
            <a:off x="3351766" y="5873133"/>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54" name="Text Placeholder 12">
            <a:extLst>
              <a:ext uri="{FF2B5EF4-FFF2-40B4-BE49-F238E27FC236}">
                <a16:creationId xmlns:a16="http://schemas.microsoft.com/office/drawing/2014/main" id="{BA47B66D-8891-4AE7-98BE-3CFE9CDB571E}"/>
              </a:ext>
            </a:extLst>
          </p:cNvPr>
          <p:cNvSpPr>
            <a:spLocks noGrp="1"/>
          </p:cNvSpPr>
          <p:nvPr>
            <p:ph type="body" sz="quarter" idx="33" hasCustomPrompt="1"/>
          </p:nvPr>
        </p:nvSpPr>
        <p:spPr>
          <a:xfrm>
            <a:off x="6399768" y="5567438"/>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55" name="Text Placeholder 14">
            <a:extLst>
              <a:ext uri="{FF2B5EF4-FFF2-40B4-BE49-F238E27FC236}">
                <a16:creationId xmlns:a16="http://schemas.microsoft.com/office/drawing/2014/main" id="{929AE99A-6054-4B2F-B99D-FE4F682613DA}"/>
              </a:ext>
            </a:extLst>
          </p:cNvPr>
          <p:cNvSpPr>
            <a:spLocks noGrp="1"/>
          </p:cNvSpPr>
          <p:nvPr>
            <p:ph type="body" sz="quarter" idx="34" hasCustomPrompt="1"/>
          </p:nvPr>
        </p:nvSpPr>
        <p:spPr>
          <a:xfrm>
            <a:off x="6399767" y="5873133"/>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56" name="Text Placeholder 12">
            <a:extLst>
              <a:ext uri="{FF2B5EF4-FFF2-40B4-BE49-F238E27FC236}">
                <a16:creationId xmlns:a16="http://schemas.microsoft.com/office/drawing/2014/main" id="{D1F32591-7BBD-4006-AEA0-29F43CDADCED}"/>
              </a:ext>
            </a:extLst>
          </p:cNvPr>
          <p:cNvSpPr>
            <a:spLocks noGrp="1"/>
          </p:cNvSpPr>
          <p:nvPr>
            <p:ph type="body" sz="quarter" idx="35" hasCustomPrompt="1"/>
          </p:nvPr>
        </p:nvSpPr>
        <p:spPr>
          <a:xfrm>
            <a:off x="9363545" y="5567438"/>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57" name="Text Placeholder 14">
            <a:extLst>
              <a:ext uri="{FF2B5EF4-FFF2-40B4-BE49-F238E27FC236}">
                <a16:creationId xmlns:a16="http://schemas.microsoft.com/office/drawing/2014/main" id="{7BC780CD-8E77-4D0E-A436-DCB2AA0C15CD}"/>
              </a:ext>
            </a:extLst>
          </p:cNvPr>
          <p:cNvSpPr>
            <a:spLocks noGrp="1"/>
          </p:cNvSpPr>
          <p:nvPr>
            <p:ph type="body" sz="quarter" idx="36" hasCustomPrompt="1"/>
          </p:nvPr>
        </p:nvSpPr>
        <p:spPr>
          <a:xfrm>
            <a:off x="9363544" y="5873133"/>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266225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p:txBody>
          <a:bodyPr>
            <a:normAutofit/>
          </a:bodyPr>
          <a:lstStyle>
            <a:lvl1pPr>
              <a:defRPr sz="3600" spc="30" baseline="0">
                <a:solidFill>
                  <a:schemeClr val="bg1">
                    <a:lumMod val="50000"/>
                  </a:schemeClr>
                </a:solidFill>
              </a:defRPr>
            </a:lvl1pPr>
          </a:lstStyle>
          <a:p>
            <a:r>
              <a:rPr lang="en-US" dirty="0"/>
              <a:t>CLICK TO ADD 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77698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62B82C-34E9-4F3B-9B0F-A3207161C41E}"/>
              </a:ext>
            </a:extLst>
          </p:cNvPr>
          <p:cNvSpPr/>
          <p:nvPr userDrawn="1"/>
        </p:nvSpPr>
        <p:spPr>
          <a:xfrm>
            <a:off x="10820400" y="813816"/>
            <a:ext cx="1371600" cy="4572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457200" y="381000"/>
            <a:ext cx="11277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457200" y="1825625"/>
            <a:ext cx="11277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70" r:id="rId4"/>
    <p:sldLayoutId id="2147483672" r:id="rId5"/>
    <p:sldLayoutId id="2147483654" r:id="rId6"/>
    <p:sldLayoutId id="2147483658" r:id="rId7"/>
    <p:sldLayoutId id="2147483660" r:id="rId8"/>
    <p:sldLayoutId id="2147483671" r:id="rId9"/>
    <p:sldLayoutId id="2147483650" r:id="rId10"/>
    <p:sldLayoutId id="2147483667" r:id="rId11"/>
    <p:sldLayoutId id="2147483668" r:id="rId12"/>
    <p:sldLayoutId id="2147483662" r:id="rId13"/>
    <p:sldLayoutId id="2147483669" r:id="rId14"/>
  </p:sldLayoutIdLst>
  <p:hf hdr="0"/>
  <p:txStyles>
    <p:titleStyle>
      <a:lvl1pPr algn="l" defTabSz="914400" rtl="0" eaLnBrk="1" latinLnBrk="0" hangingPunct="1">
        <a:lnSpc>
          <a:spcPct val="90000"/>
        </a:lnSpc>
        <a:spcBef>
          <a:spcPct val="0"/>
        </a:spcBef>
        <a:buNone/>
        <a:defRPr sz="3600" kern="1200" spc="30" baseline="0">
          <a:solidFill>
            <a:schemeClr val="bg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88" userDrawn="1">
          <p15:clr>
            <a:srgbClr val="547EBF"/>
          </p15:clr>
        </p15:guide>
        <p15:guide id="4" orient="horz" pos="240" userDrawn="1">
          <p15:clr>
            <a:srgbClr val="547EBF"/>
          </p15:clr>
        </p15:guide>
        <p15:guide id="5" pos="7392"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lose up of frosty pine leaves&#10;">
            <a:extLst>
              <a:ext uri="{FF2B5EF4-FFF2-40B4-BE49-F238E27FC236}">
                <a16:creationId xmlns:a16="http://schemas.microsoft.com/office/drawing/2014/main" id="{E700099C-08E5-415B-A866-CD9A073DCD9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458724" y="383771"/>
            <a:ext cx="11274552" cy="6035040"/>
          </a:xfrm>
        </p:spPr>
      </p:pic>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458723" y="1886857"/>
            <a:ext cx="7495106" cy="3077030"/>
          </a:xfrm>
        </p:spPr>
        <p:txBody>
          <a:bodyPr lIns="91440" tIns="9144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00000"/>
              </a:lnSpc>
              <a:spcBef>
                <a:spcPts val="600"/>
              </a:spcBef>
              <a:spcAft>
                <a:spcPts val="600"/>
              </a:spcAft>
            </a:pPr>
            <a:r>
              <a:rPr lang="en-US" sz="4800" b="1" spc="0">
                <a:ln/>
                <a:solidFill>
                  <a:srgbClr val="FF0000"/>
                </a:solidFill>
                <a:latin typeface="Times New Roman" panose="02020603050405020304" pitchFamily="18" charset="0"/>
                <a:cs typeface="Times New Roman" panose="02020603050405020304" pitchFamily="18" charset="0"/>
              </a:rPr>
              <a:t>BÀI 17</a:t>
            </a:r>
            <a:br>
              <a:rPr lang="en-US" sz="4800" b="1" spc="0">
                <a:ln/>
                <a:solidFill>
                  <a:srgbClr val="FF0000"/>
                </a:solidFill>
                <a:latin typeface="Times New Roman" panose="02020603050405020304" pitchFamily="18" charset="0"/>
                <a:cs typeface="Times New Roman" panose="02020603050405020304" pitchFamily="18" charset="0"/>
              </a:rPr>
            </a:br>
            <a:r>
              <a:rPr lang="en-US" sz="4800" b="1" spc="0">
                <a:ln/>
                <a:solidFill>
                  <a:srgbClr val="FF0000"/>
                </a:solidFill>
                <a:latin typeface="Times New Roman" panose="02020603050405020304" pitchFamily="18" charset="0"/>
                <a:cs typeface="Times New Roman" panose="02020603050405020304" pitchFamily="18" charset="0"/>
              </a:rPr>
              <a:t>THỰC HÀNH LẬP TRÌNH GIẢI BÀI TOÁN TRÊN MÁY TÍNH</a:t>
            </a:r>
            <a:endParaRPr lang="en-US" sz="4800" b="1" spc="0" dirty="0">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9308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457199" y="2103120"/>
            <a:ext cx="3848101" cy="1325563"/>
          </a:xfrm>
        </p:spPr>
        <p:txBody>
          <a:bodyPr>
            <a:normAutofit/>
          </a:bodyPr>
          <a:lstStyle/>
          <a:p>
            <a:r>
              <a:rPr lang="en-US" sz="3200" b="1">
                <a:solidFill>
                  <a:schemeClr val="tx1"/>
                </a:solidFill>
                <a:latin typeface="Times New Roman" panose="02020603050405020304" pitchFamily="18" charset="0"/>
                <a:cs typeface="Times New Roman" panose="02020603050405020304" pitchFamily="18" charset="0"/>
              </a:rPr>
              <a:t>Bài 1. Cứu nạn</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11" name="Picture Placeholder 10" descr="A snowy field with snow covered trees and blue skies">
            <a:extLst>
              <a:ext uri="{FF2B5EF4-FFF2-40B4-BE49-F238E27FC236}">
                <a16:creationId xmlns:a16="http://schemas.microsoft.com/office/drawing/2014/main" id="{5605CAF4-87E0-4A20-9AC1-E42F5D70BF4A}"/>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4697421" y="1600200"/>
            <a:ext cx="2743199" cy="3657600"/>
          </a:xfrm>
        </p:spPr>
      </p:pic>
      <p:sp>
        <p:nvSpPr>
          <p:cNvPr id="4" name="Text Placeholder 3">
            <a:extLst>
              <a:ext uri="{FF2B5EF4-FFF2-40B4-BE49-F238E27FC236}">
                <a16:creationId xmlns:a16="http://schemas.microsoft.com/office/drawing/2014/main" id="{DA821450-3024-4103-98AE-6D80CECEDA41}"/>
              </a:ext>
            </a:extLst>
          </p:cNvPr>
          <p:cNvSpPr>
            <a:spLocks noGrp="1"/>
          </p:cNvSpPr>
          <p:nvPr>
            <p:ph type="body" sz="quarter" idx="16"/>
          </p:nvPr>
        </p:nvSpPr>
        <p:spPr>
          <a:xfrm>
            <a:off x="7832741" y="1893262"/>
            <a:ext cx="3223073" cy="3071477"/>
          </a:xfrm>
        </p:spPr>
        <p:txBody>
          <a:bodyPr anchor="ctr" anchorCtr="0">
            <a:normAutofit/>
          </a:bodyPr>
          <a:lstStyle/>
          <a:p>
            <a:pPr marL="0" indent="0" algn="just">
              <a:buNone/>
            </a:pPr>
            <a:r>
              <a:rPr lang="en-US" sz="2800">
                <a:solidFill>
                  <a:schemeClr val="tx1"/>
                </a:solidFill>
                <a:latin typeface="Times New Roman" panose="02020603050405020304" pitchFamily="18" charset="0"/>
                <a:cs typeface="Times New Roman" panose="02020603050405020304" pitchFamily="18" charset="0"/>
              </a:rPr>
              <a:t>Em hãy mô tả thuật toán cho bài toán Cứu nạn sau đây bằng cách liệt kê các bước hoặc dùng sơ đồ khối</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Date Placeholder 2">
            <a:extLst>
              <a:ext uri="{FF2B5EF4-FFF2-40B4-BE49-F238E27FC236}">
                <a16:creationId xmlns:a16="http://schemas.microsoft.com/office/drawing/2014/main" id="{883E91DA-1150-4461-94AB-8FAC46314086}"/>
              </a:ext>
            </a:extLst>
          </p:cNvPr>
          <p:cNvSpPr>
            <a:spLocks noGrp="1"/>
          </p:cNvSpPr>
          <p:nvPr>
            <p:ph type="dt" sz="half" idx="10"/>
          </p:nvPr>
        </p:nvSpPr>
        <p:spPr>
          <a:xfrm>
            <a:off x="457200" y="6356350"/>
            <a:ext cx="2743200" cy="365125"/>
          </a:xfrm>
        </p:spPr>
        <p:txBody>
          <a:bodyPr/>
          <a:lstStyle/>
          <a:p>
            <a:r>
              <a:rPr lang="en-US"/>
              <a:t>20XX</a:t>
            </a:r>
            <a:endParaRPr lang="en-US" dirty="0"/>
          </a:p>
        </p:txBody>
      </p:sp>
      <p:sp>
        <p:nvSpPr>
          <p:cNvPr id="5" name="Footer Placeholder 4">
            <a:extLst>
              <a:ext uri="{FF2B5EF4-FFF2-40B4-BE49-F238E27FC236}">
                <a16:creationId xmlns:a16="http://schemas.microsoft.com/office/drawing/2014/main" id="{81181C71-626E-4B31-B44C-602F88C0F712}"/>
              </a:ext>
            </a:extLst>
          </p:cNvPr>
          <p:cNvSpPr>
            <a:spLocks noGrp="1"/>
          </p:cNvSpPr>
          <p:nvPr>
            <p:ph type="ftr" sz="quarter" idx="11"/>
          </p:nvPr>
        </p:nvSpPr>
        <p:spPr>
          <a:xfrm>
            <a:off x="4038600" y="6356350"/>
            <a:ext cx="4114800" cy="365125"/>
          </a:xfrm>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072CB36A-F473-4B86-BCEF-98BF329468DC}"/>
              </a:ext>
            </a:extLst>
          </p:cNvPr>
          <p:cNvSpPr>
            <a:spLocks noGrp="1"/>
          </p:cNvSpPr>
          <p:nvPr>
            <p:ph type="sldNum" sz="quarter" idx="12"/>
          </p:nvPr>
        </p:nvSpPr>
        <p:spPr>
          <a:xfrm>
            <a:off x="8610600" y="6356350"/>
            <a:ext cx="2743200" cy="365125"/>
          </a:xfrm>
        </p:spPr>
        <p:txBody>
          <a:bodyPr/>
          <a:lstStyle/>
          <a:p>
            <a:fld id="{294A09A9-5501-47C1-A89A-A340965A2BE2}" type="slidenum">
              <a:rPr lang="en-US" smtClean="0"/>
              <a:pPr/>
              <a:t>2</a:t>
            </a:fld>
            <a:endParaRPr lang="en-US" dirty="0"/>
          </a:p>
        </p:txBody>
      </p:sp>
    </p:spTree>
    <p:extLst>
      <p:ext uri="{BB962C8B-B14F-4D97-AF65-F5344CB8AC3E}">
        <p14:creationId xmlns:p14="http://schemas.microsoft.com/office/powerpoint/2010/main" val="343084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3453EA-8B6C-49E3-9028-BE35379E0E04}"/>
              </a:ext>
            </a:extLst>
          </p:cNvPr>
          <p:cNvSpPr>
            <a:spLocks noGrp="1"/>
          </p:cNvSpPr>
          <p:nvPr>
            <p:ph type="dt" sz="half" idx="10"/>
          </p:nvPr>
        </p:nvSpPr>
        <p:spPr>
          <a:xfrm>
            <a:off x="457200" y="6356350"/>
            <a:ext cx="2743200" cy="365125"/>
          </a:xfrm>
        </p:spPr>
        <p:txBody>
          <a:bodyPr/>
          <a:lstStyle/>
          <a:p>
            <a:r>
              <a:rPr lang="en-US"/>
              <a:t>20XX</a:t>
            </a:r>
            <a:endParaRPr lang="en-US" dirty="0"/>
          </a:p>
        </p:txBody>
      </p:sp>
      <p:sp>
        <p:nvSpPr>
          <p:cNvPr id="5" name="Footer Placeholder 4">
            <a:extLst>
              <a:ext uri="{FF2B5EF4-FFF2-40B4-BE49-F238E27FC236}">
                <a16:creationId xmlns:a16="http://schemas.microsoft.com/office/drawing/2014/main" id="{E35C394A-C440-414E-942C-A00E8C0FDD48}"/>
              </a:ext>
            </a:extLst>
          </p:cNvPr>
          <p:cNvSpPr>
            <a:spLocks noGrp="1"/>
          </p:cNvSpPr>
          <p:nvPr>
            <p:ph type="ftr" sz="quarter" idx="11"/>
          </p:nvPr>
        </p:nvSpPr>
        <p:spPr>
          <a:xfrm>
            <a:off x="4038600" y="6356350"/>
            <a:ext cx="4114800" cy="365125"/>
          </a:xfrm>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25442E0-152B-4ACA-99D7-D70468E59E8D}"/>
              </a:ext>
            </a:extLst>
          </p:cNvPr>
          <p:cNvSpPr>
            <a:spLocks noGrp="1"/>
          </p:cNvSpPr>
          <p:nvPr>
            <p:ph type="sldNum" sz="quarter" idx="12"/>
          </p:nvPr>
        </p:nvSpPr>
        <p:spPr>
          <a:xfrm>
            <a:off x="8610600" y="6356350"/>
            <a:ext cx="2743200" cy="365125"/>
          </a:xfrm>
        </p:spPr>
        <p:txBody>
          <a:bodyPr/>
          <a:lstStyle/>
          <a:p>
            <a:fld id="{294A09A9-5501-47C1-A89A-A340965A2BE2}" type="slidenum">
              <a:rPr lang="en-US" smtClean="0"/>
              <a:pPr/>
              <a:t>3</a:t>
            </a:fld>
            <a:endParaRPr lang="en-US" dirty="0"/>
          </a:p>
        </p:txBody>
      </p:sp>
      <p:sp>
        <p:nvSpPr>
          <p:cNvPr id="8" name="Rectangle 7">
            <a:extLst>
              <a:ext uri="{FF2B5EF4-FFF2-40B4-BE49-F238E27FC236}">
                <a16:creationId xmlns:a16="http://schemas.microsoft.com/office/drawing/2014/main" id="{5AB1630D-CC24-443B-B8F7-86EFA657EE01}"/>
              </a:ext>
              <a:ext uri="{C183D7F6-B498-43B3-948B-1728B52AA6E4}">
                <adec:decorative xmlns:adec="http://schemas.microsoft.com/office/drawing/2017/decorative" val="1"/>
              </a:ext>
            </a:extLst>
          </p:cNvPr>
          <p:cNvSpPr/>
          <p:nvPr/>
        </p:nvSpPr>
        <p:spPr>
          <a:xfrm>
            <a:off x="3124200" y="1725651"/>
            <a:ext cx="1371600" cy="4572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3">
            <a:extLst>
              <a:ext uri="{FF2B5EF4-FFF2-40B4-BE49-F238E27FC236}">
                <a16:creationId xmlns:a16="http://schemas.microsoft.com/office/drawing/2014/main" id="{A97F0AF5-7068-47E0-87A5-88B68B6300A7}"/>
              </a:ext>
            </a:extLst>
          </p:cNvPr>
          <p:cNvSpPr txBox="1">
            <a:spLocks/>
          </p:cNvSpPr>
          <p:nvPr/>
        </p:nvSpPr>
        <p:spPr>
          <a:xfrm>
            <a:off x="4495800" y="346364"/>
            <a:ext cx="7294418" cy="6009986"/>
          </a:xfrm>
          <a:prstGeom prst="rect">
            <a:avLst/>
          </a:prstGeom>
        </p:spPr>
        <p:txBody>
          <a:bodyPr lIns="0" tIns="0" rIns="0" bIns="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600"/>
              </a:spcBef>
              <a:spcAft>
                <a:spcPts val="600"/>
              </a:spcAft>
              <a:buFont typeface="Arial" panose="020B0604020202020204" pitchFamily="34" charset="0"/>
              <a:buNone/>
            </a:pPr>
            <a:r>
              <a:rPr lang="en-US" sz="2400" b="1" i="1">
                <a:solidFill>
                  <a:schemeClr val="tx1"/>
                </a:solidFill>
                <a:latin typeface="Times New Roman" panose="02020603050405020304" pitchFamily="18" charset="0"/>
                <a:cs typeface="Times New Roman" panose="02020603050405020304" pitchFamily="18" charset="0"/>
              </a:rPr>
              <a:t>Bài toán cứu nạn</a:t>
            </a:r>
          </a:p>
          <a:p>
            <a:pPr marL="0" indent="0" algn="just">
              <a:lnSpc>
                <a:spcPct val="120000"/>
              </a:lnSpc>
              <a:spcBef>
                <a:spcPts val="600"/>
              </a:spcBef>
              <a:spcAft>
                <a:spcPts val="600"/>
              </a:spcAft>
              <a:buFont typeface="Arial" panose="020B0604020202020204" pitchFamily="34" charset="0"/>
              <a:buNone/>
            </a:pPr>
            <a:r>
              <a:rPr lang="en-US" sz="2400">
                <a:solidFill>
                  <a:schemeClr val="tx1"/>
                </a:solidFill>
                <a:latin typeface="Times New Roman" panose="02020603050405020304" pitchFamily="18" charset="0"/>
                <a:cs typeface="Times New Roman" panose="02020603050405020304" pitchFamily="18" charset="0"/>
              </a:rPr>
              <a:t>Một tàu đánh cá có ngư dân bị tai nạn cần cấp cứu đã gọi điện về cơ sở y tế ở đảo gần nhất cách đó d (hải lí). Để người bị tai nạn được sơ cứu sớm hơn, tàu đánh cá đổi hướng, đi thẳng về phía đảo với vận tốc v1 (hải lí/giờ), đồng thời từ đảo người ta cũng cho một tàu cứu nạn có thiết bị y tế sơ cứu đi theo đường đó tới hướng tàu cá với vận tốc v2 (hải lí/giờ). Em hãy xác định sau bao lâu hai tàu gặp nhau, khi biết dữ liệu d, v1, v2.</a:t>
            </a:r>
          </a:p>
          <a:p>
            <a:pPr marL="0" indent="0" algn="just">
              <a:lnSpc>
                <a:spcPct val="120000"/>
              </a:lnSpc>
              <a:spcBef>
                <a:spcPts val="600"/>
              </a:spcBef>
              <a:spcAft>
                <a:spcPts val="600"/>
              </a:spcAft>
              <a:buFont typeface="Arial" panose="020B0604020202020204" pitchFamily="34" charset="0"/>
              <a:buNone/>
            </a:pPr>
            <a:r>
              <a:rPr lang="en-US" sz="2400" i="1">
                <a:solidFill>
                  <a:schemeClr val="tx1"/>
                </a:solidFill>
                <a:latin typeface="Times New Roman" panose="02020603050405020304" pitchFamily="18" charset="0"/>
                <a:cs typeface="Times New Roman" panose="02020603050405020304" pitchFamily="18" charset="0"/>
              </a:rPr>
              <a:t>Gợi ý</a:t>
            </a:r>
            <a:r>
              <a:rPr lang="en-US" sz="2400">
                <a:solidFill>
                  <a:schemeClr val="tx1"/>
                </a:solidFill>
                <a:latin typeface="Times New Roman" panose="02020603050405020304" pitchFamily="18" charset="0"/>
                <a:cs typeface="Times New Roman" panose="02020603050405020304" pitchFamily="18" charset="0"/>
              </a:rPr>
              <a:t>: Vì mỗi giờ, khoảng cách giữa hai tàu giảm đi (v1 + v2) hải lí, vì vậy để hai tàu gặp nhau sẽ cần                  giờ</a:t>
            </a:r>
            <a:endParaRPr lang="en-US" sz="2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CFFCDDD-9B4E-44C1-AB5D-02EC94956DA3}"/>
                  </a:ext>
                </a:extLst>
              </p:cNvPr>
              <p:cNvSpPr txBox="1"/>
              <p:nvPr/>
            </p:nvSpPr>
            <p:spPr>
              <a:xfrm>
                <a:off x="9982200" y="4996238"/>
                <a:ext cx="828753" cy="5305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𝑑</m:t>
                          </m:r>
                        </m:num>
                        <m:den>
                          <m:r>
                            <a:rPr lang="en-US" b="0" i="1" smtClean="0">
                              <a:latin typeface="Cambria Math" panose="02040503050406030204" pitchFamily="18" charset="0"/>
                            </a:rPr>
                            <m:t>𝑣</m:t>
                          </m:r>
                          <m:r>
                            <a:rPr lang="en-US" b="0" i="1" smtClean="0">
                              <a:latin typeface="Cambria Math" panose="02040503050406030204" pitchFamily="18" charset="0"/>
                            </a:rPr>
                            <m:t>1+</m:t>
                          </m:r>
                          <m:r>
                            <a:rPr lang="en-US" b="0" i="1" smtClean="0">
                              <a:latin typeface="Cambria Math" panose="02040503050406030204" pitchFamily="18" charset="0"/>
                            </a:rPr>
                            <m:t>𝑣</m:t>
                          </m:r>
                          <m:r>
                            <a:rPr lang="en-US" b="0" i="1" smtClean="0">
                              <a:latin typeface="Cambria Math" panose="02040503050406030204" pitchFamily="18" charset="0"/>
                            </a:rPr>
                            <m:t>2</m:t>
                          </m:r>
                        </m:den>
                      </m:f>
                    </m:oMath>
                  </m:oMathPara>
                </a14:m>
                <a:endParaRPr lang="en-US"/>
              </a:p>
            </p:txBody>
          </p:sp>
        </mc:Choice>
        <mc:Fallback xmlns="">
          <p:sp>
            <p:nvSpPr>
              <p:cNvPr id="14" name="TextBox 13">
                <a:extLst>
                  <a:ext uri="{FF2B5EF4-FFF2-40B4-BE49-F238E27FC236}">
                    <a16:creationId xmlns:a16="http://schemas.microsoft.com/office/drawing/2014/main" id="{0CFFCDDD-9B4E-44C1-AB5D-02EC94956DA3}"/>
                  </a:ext>
                </a:extLst>
              </p:cNvPr>
              <p:cNvSpPr txBox="1">
                <a:spLocks noRot="1" noChangeAspect="1" noMove="1" noResize="1" noEditPoints="1" noAdjustHandles="1" noChangeArrowheads="1" noChangeShapeType="1" noTextEdit="1"/>
              </p:cNvSpPr>
              <p:nvPr/>
            </p:nvSpPr>
            <p:spPr>
              <a:xfrm>
                <a:off x="9982200" y="4996238"/>
                <a:ext cx="828753" cy="530530"/>
              </a:xfrm>
              <a:prstGeom prst="rect">
                <a:avLst/>
              </a:prstGeom>
              <a:blipFill>
                <a:blip r:embed="rId2"/>
                <a:stretch>
                  <a:fillRect/>
                </a:stretch>
              </a:blipFill>
            </p:spPr>
            <p:txBody>
              <a:bodyPr/>
              <a:lstStyle/>
              <a:p>
                <a:r>
                  <a:rPr lang="en-US">
                    <a:noFill/>
                  </a:rPr>
                  <a:t> </a:t>
                </a:r>
              </a:p>
            </p:txBody>
          </p:sp>
        </mc:Fallback>
      </mc:AlternateContent>
      <p:pic>
        <p:nvPicPr>
          <p:cNvPr id="1026" name="Picture 2">
            <a:extLst>
              <a:ext uri="{FF2B5EF4-FFF2-40B4-BE49-F238E27FC236}">
                <a16:creationId xmlns:a16="http://schemas.microsoft.com/office/drawing/2014/main" id="{869C5507-EBF9-4400-8B9A-3EAAB1166B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037" y="1454726"/>
            <a:ext cx="3851563" cy="439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799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a:extLst>
              <a:ext uri="{FF2B5EF4-FFF2-40B4-BE49-F238E27FC236}">
                <a16:creationId xmlns:a16="http://schemas.microsoft.com/office/drawing/2014/main" id="{4D59585C-C6EF-4E4F-A0D8-7BBF3C31A072}"/>
              </a:ext>
            </a:extLst>
          </p:cNvPr>
          <p:cNvSpPr>
            <a:spLocks noGrp="1"/>
          </p:cNvSpPr>
          <p:nvPr>
            <p:ph type="dt" sz="half" idx="10"/>
          </p:nvPr>
        </p:nvSpPr>
        <p:spPr>
          <a:xfrm>
            <a:off x="457200" y="6356350"/>
            <a:ext cx="2743200" cy="365125"/>
          </a:xfrm>
        </p:spPr>
        <p:txBody>
          <a:bodyPr/>
          <a:lstStyle/>
          <a:p>
            <a:r>
              <a:rPr lang="en-US"/>
              <a:t>20XX</a:t>
            </a:r>
            <a:endParaRPr lang="en-US" dirty="0"/>
          </a:p>
        </p:txBody>
      </p:sp>
      <p:sp>
        <p:nvSpPr>
          <p:cNvPr id="13" name="Footer Placeholder 12">
            <a:extLst>
              <a:ext uri="{FF2B5EF4-FFF2-40B4-BE49-F238E27FC236}">
                <a16:creationId xmlns:a16="http://schemas.microsoft.com/office/drawing/2014/main" id="{E0B58524-BD95-40A0-BC5B-44BBE25AA599}"/>
              </a:ext>
            </a:extLst>
          </p:cNvPr>
          <p:cNvSpPr>
            <a:spLocks noGrp="1"/>
          </p:cNvSpPr>
          <p:nvPr>
            <p:ph type="ftr" sz="quarter" idx="11"/>
          </p:nvPr>
        </p:nvSpPr>
        <p:spPr>
          <a:xfrm>
            <a:off x="4038600" y="6356350"/>
            <a:ext cx="4114800" cy="365125"/>
          </a:xfrm>
        </p:spPr>
        <p:txBody>
          <a:bodyPr/>
          <a:lstStyle/>
          <a:p>
            <a:r>
              <a:rPr lang="en-US"/>
              <a:t>Presentation title</a:t>
            </a:r>
            <a:endParaRPr lang="en-US" dirty="0"/>
          </a:p>
        </p:txBody>
      </p:sp>
      <p:sp>
        <p:nvSpPr>
          <p:cNvPr id="14" name="Slide Number Placeholder 13">
            <a:extLst>
              <a:ext uri="{FF2B5EF4-FFF2-40B4-BE49-F238E27FC236}">
                <a16:creationId xmlns:a16="http://schemas.microsoft.com/office/drawing/2014/main" id="{FA8D4E89-916E-4874-A499-869EDCD66297}"/>
              </a:ext>
            </a:extLst>
          </p:cNvPr>
          <p:cNvSpPr>
            <a:spLocks noGrp="1"/>
          </p:cNvSpPr>
          <p:nvPr>
            <p:ph type="sldNum" sz="quarter" idx="12"/>
          </p:nvPr>
        </p:nvSpPr>
        <p:spPr>
          <a:xfrm>
            <a:off x="8610600" y="6356350"/>
            <a:ext cx="2743200" cy="365125"/>
          </a:xfrm>
        </p:spPr>
        <p:txBody>
          <a:bodyPr/>
          <a:lstStyle/>
          <a:p>
            <a:fld id="{294A09A9-5501-47C1-A89A-A340965A2BE2}" type="slidenum">
              <a:rPr lang="en-US" smtClean="0"/>
              <a:pPr/>
              <a:t>4</a:t>
            </a:fld>
            <a:endParaRPr lang="en-US" dirty="0"/>
          </a:p>
        </p:txBody>
      </p:sp>
      <p:sp>
        <p:nvSpPr>
          <p:cNvPr id="11" name="Title 1">
            <a:extLst>
              <a:ext uri="{FF2B5EF4-FFF2-40B4-BE49-F238E27FC236}">
                <a16:creationId xmlns:a16="http://schemas.microsoft.com/office/drawing/2014/main" id="{6DD3FE97-AB73-4B7F-BAC5-0DDD9BD71898}"/>
              </a:ext>
            </a:extLst>
          </p:cNvPr>
          <p:cNvSpPr>
            <a:spLocks noGrp="1"/>
          </p:cNvSpPr>
          <p:nvPr>
            <p:ph type="title"/>
          </p:nvPr>
        </p:nvSpPr>
        <p:spPr>
          <a:xfrm>
            <a:off x="190499" y="156875"/>
            <a:ext cx="3848101" cy="729384"/>
          </a:xfrm>
        </p:spPr>
        <p:txBody>
          <a:bodyPr>
            <a:normAutofit/>
          </a:bodyPr>
          <a:lstStyle/>
          <a:p>
            <a:r>
              <a:rPr lang="en-US" sz="3200" b="1">
                <a:solidFill>
                  <a:schemeClr val="tx1"/>
                </a:solidFill>
                <a:latin typeface="Times New Roman" panose="02020603050405020304" pitchFamily="18" charset="0"/>
                <a:cs typeface="Times New Roman" panose="02020603050405020304" pitchFamily="18" charset="0"/>
              </a:rPr>
              <a:t>Bài 2. Dự trữ vacxin</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5" name="Text Placeholder 3">
            <a:extLst>
              <a:ext uri="{FF2B5EF4-FFF2-40B4-BE49-F238E27FC236}">
                <a16:creationId xmlns:a16="http://schemas.microsoft.com/office/drawing/2014/main" id="{491A955D-532C-4E41-B677-388A7E2CEC69}"/>
              </a:ext>
            </a:extLst>
          </p:cNvPr>
          <p:cNvSpPr txBox="1">
            <a:spLocks/>
          </p:cNvSpPr>
          <p:nvPr/>
        </p:nvSpPr>
        <p:spPr>
          <a:xfrm>
            <a:off x="457200" y="1288473"/>
            <a:ext cx="11333018" cy="5250439"/>
          </a:xfrm>
          <a:prstGeom prst="rect">
            <a:avLst/>
          </a:prstGeom>
        </p:spPr>
        <p:txBody>
          <a:bodyPr lIns="0" tIns="0" rIns="0" bIns="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600"/>
              </a:spcBef>
              <a:spcAft>
                <a:spcPts val="600"/>
              </a:spcAft>
              <a:buFont typeface="Arial" panose="020B0604020202020204" pitchFamily="34" charset="0"/>
              <a:buNone/>
            </a:pPr>
            <a:r>
              <a:rPr lang="en-US" sz="2800">
                <a:solidFill>
                  <a:schemeClr val="tx1"/>
                </a:solidFill>
                <a:latin typeface="Times New Roman" panose="02020603050405020304" pitchFamily="18" charset="0"/>
                <a:cs typeface="Times New Roman" panose="02020603050405020304" pitchFamily="18" charset="0"/>
              </a:rPr>
              <a:t>	Với bài toán dự trữ vacxin sau đây, hãy thực hiện từng bước theo hướng dẫn để có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giải quyết được bài toán này</a:t>
            </a:r>
          </a:p>
          <a:p>
            <a:pPr marL="0" indent="0" algn="just">
              <a:lnSpc>
                <a:spcPct val="120000"/>
              </a:lnSpc>
              <a:spcBef>
                <a:spcPts val="600"/>
              </a:spcBef>
              <a:spcAft>
                <a:spcPts val="600"/>
              </a:spcAft>
              <a:buFont typeface="Arial" panose="020B0604020202020204" pitchFamily="34" charset="0"/>
              <a:buNone/>
            </a:pPr>
            <a:r>
              <a:rPr lang="en-US" sz="2800" i="1">
                <a:solidFill>
                  <a:schemeClr val="tx1"/>
                </a:solidFill>
                <a:latin typeface="Times New Roman" panose="02020603050405020304" pitchFamily="18" charset="0"/>
                <a:cs typeface="Times New Roman" panose="02020603050405020304" pitchFamily="18" charset="0"/>
              </a:rPr>
              <a:t>Hướng dẫn</a:t>
            </a:r>
          </a:p>
          <a:p>
            <a:pPr marL="0" indent="0" algn="just">
              <a:lnSpc>
                <a:spcPct val="120000"/>
              </a:lnSpc>
              <a:spcBef>
                <a:spcPts val="600"/>
              </a:spcBef>
              <a:spcAft>
                <a:spcPts val="600"/>
              </a:spcAft>
              <a:buFont typeface="Arial" panose="020B0604020202020204" pitchFamily="34" charset="0"/>
              <a:buNone/>
            </a:pPr>
            <a:r>
              <a:rPr lang="en-US" sz="2800" i="1">
                <a:solidFill>
                  <a:schemeClr val="tx1"/>
                </a:solidFill>
                <a:latin typeface="Times New Roman" panose="02020603050405020304" pitchFamily="18" charset="0"/>
                <a:cs typeface="Times New Roman" panose="02020603050405020304" pitchFamily="18" charset="0"/>
              </a:rPr>
              <a:t>Bước 1</a:t>
            </a:r>
            <a:r>
              <a:rPr lang="en-US" sz="2800">
                <a:solidFill>
                  <a:schemeClr val="tx1"/>
                </a:solidFill>
                <a:latin typeface="Times New Roman" panose="02020603050405020304" pitchFamily="18" charset="0"/>
                <a:cs typeface="Times New Roman" panose="02020603050405020304" pitchFamily="18" charset="0"/>
              </a:rPr>
              <a:t>. Tìm thuật toán và cách tổ chức dữ liệu (kết quả là mô tả thuật toán bằng liệt kê các bước hoặc sơ đồ khối, dự kiến chọn kiểu dữ liệu cho các biến)</a:t>
            </a:r>
          </a:p>
          <a:p>
            <a:pPr marL="0" indent="0" algn="just">
              <a:lnSpc>
                <a:spcPct val="120000"/>
              </a:lnSpc>
              <a:spcBef>
                <a:spcPts val="600"/>
              </a:spcBef>
              <a:spcAft>
                <a:spcPts val="600"/>
              </a:spcAft>
              <a:buFont typeface="Arial" panose="020B0604020202020204" pitchFamily="34" charset="0"/>
              <a:buNone/>
            </a:pPr>
            <a:r>
              <a:rPr lang="en-US" sz="2800" i="1">
                <a:solidFill>
                  <a:schemeClr val="tx1"/>
                </a:solidFill>
                <a:latin typeface="Times New Roman" panose="02020603050405020304" pitchFamily="18" charset="0"/>
                <a:cs typeface="Times New Roman" panose="02020603050405020304" pitchFamily="18" charset="0"/>
              </a:rPr>
              <a:t>Bước 2</a:t>
            </a:r>
            <a:r>
              <a:rPr lang="en-US" sz="2800">
                <a:solidFill>
                  <a:schemeClr val="tx1"/>
                </a:solidFill>
                <a:latin typeface="Times New Roman" panose="02020603050405020304" pitchFamily="18" charset="0"/>
                <a:cs typeface="Times New Roman" panose="02020603050405020304" pitchFamily="18" charset="0"/>
              </a:rPr>
              <a:t>. Viết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và chạy thử với một vài bộ dữ liệu tự tạo để kiểm thử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12917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a:extLst>
              <a:ext uri="{FF2B5EF4-FFF2-40B4-BE49-F238E27FC236}">
                <a16:creationId xmlns:a16="http://schemas.microsoft.com/office/drawing/2014/main" id="{4D59585C-C6EF-4E4F-A0D8-7BBF3C31A072}"/>
              </a:ext>
            </a:extLst>
          </p:cNvPr>
          <p:cNvSpPr>
            <a:spLocks noGrp="1"/>
          </p:cNvSpPr>
          <p:nvPr>
            <p:ph type="dt" sz="half" idx="10"/>
          </p:nvPr>
        </p:nvSpPr>
        <p:spPr>
          <a:xfrm>
            <a:off x="457200" y="6356350"/>
            <a:ext cx="2743200" cy="365125"/>
          </a:xfrm>
        </p:spPr>
        <p:txBody>
          <a:bodyPr/>
          <a:lstStyle/>
          <a:p>
            <a:r>
              <a:rPr lang="en-US"/>
              <a:t>20XX</a:t>
            </a:r>
            <a:endParaRPr lang="en-US" dirty="0"/>
          </a:p>
        </p:txBody>
      </p:sp>
      <p:sp>
        <p:nvSpPr>
          <p:cNvPr id="13" name="Footer Placeholder 12">
            <a:extLst>
              <a:ext uri="{FF2B5EF4-FFF2-40B4-BE49-F238E27FC236}">
                <a16:creationId xmlns:a16="http://schemas.microsoft.com/office/drawing/2014/main" id="{E0B58524-BD95-40A0-BC5B-44BBE25AA599}"/>
              </a:ext>
            </a:extLst>
          </p:cNvPr>
          <p:cNvSpPr>
            <a:spLocks noGrp="1"/>
          </p:cNvSpPr>
          <p:nvPr>
            <p:ph type="ftr" sz="quarter" idx="11"/>
          </p:nvPr>
        </p:nvSpPr>
        <p:spPr>
          <a:xfrm>
            <a:off x="4038600" y="6356350"/>
            <a:ext cx="4114800" cy="365125"/>
          </a:xfrm>
        </p:spPr>
        <p:txBody>
          <a:bodyPr/>
          <a:lstStyle/>
          <a:p>
            <a:r>
              <a:rPr lang="en-US"/>
              <a:t>Presentation title</a:t>
            </a:r>
            <a:endParaRPr lang="en-US" dirty="0"/>
          </a:p>
        </p:txBody>
      </p:sp>
      <p:sp>
        <p:nvSpPr>
          <p:cNvPr id="14" name="Slide Number Placeholder 13">
            <a:extLst>
              <a:ext uri="{FF2B5EF4-FFF2-40B4-BE49-F238E27FC236}">
                <a16:creationId xmlns:a16="http://schemas.microsoft.com/office/drawing/2014/main" id="{FA8D4E89-916E-4874-A499-869EDCD66297}"/>
              </a:ext>
            </a:extLst>
          </p:cNvPr>
          <p:cNvSpPr>
            <a:spLocks noGrp="1"/>
          </p:cNvSpPr>
          <p:nvPr>
            <p:ph type="sldNum" sz="quarter" idx="12"/>
          </p:nvPr>
        </p:nvSpPr>
        <p:spPr>
          <a:xfrm>
            <a:off x="8610600" y="6356350"/>
            <a:ext cx="2743200" cy="365125"/>
          </a:xfrm>
        </p:spPr>
        <p:txBody>
          <a:bodyPr/>
          <a:lstStyle/>
          <a:p>
            <a:fld id="{294A09A9-5501-47C1-A89A-A340965A2BE2}" type="slidenum">
              <a:rPr lang="en-US" smtClean="0"/>
              <a:pPr/>
              <a:t>5</a:t>
            </a:fld>
            <a:endParaRPr lang="en-US" dirty="0"/>
          </a:p>
        </p:txBody>
      </p:sp>
      <p:sp>
        <p:nvSpPr>
          <p:cNvPr id="15" name="Text Placeholder 3">
            <a:extLst>
              <a:ext uri="{FF2B5EF4-FFF2-40B4-BE49-F238E27FC236}">
                <a16:creationId xmlns:a16="http://schemas.microsoft.com/office/drawing/2014/main" id="{491A955D-532C-4E41-B677-388A7E2CEC69}"/>
              </a:ext>
            </a:extLst>
          </p:cNvPr>
          <p:cNvSpPr txBox="1">
            <a:spLocks/>
          </p:cNvSpPr>
          <p:nvPr/>
        </p:nvSpPr>
        <p:spPr>
          <a:xfrm>
            <a:off x="457200" y="886259"/>
            <a:ext cx="11333018" cy="5470091"/>
          </a:xfrm>
          <a:prstGeom prst="rect">
            <a:avLst/>
          </a:prstGeom>
        </p:spPr>
        <p:txBody>
          <a:bodyPr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600"/>
              </a:spcBef>
              <a:spcAft>
                <a:spcPts val="600"/>
              </a:spcAft>
              <a:buFont typeface="Arial" panose="020B0604020202020204" pitchFamily="34" charset="0"/>
              <a:buNone/>
            </a:pPr>
            <a:r>
              <a:rPr lang="en-US" sz="2400" b="1" i="1">
                <a:solidFill>
                  <a:schemeClr val="tx1"/>
                </a:solidFill>
                <a:latin typeface="Times New Roman" panose="02020603050405020304" pitchFamily="18" charset="0"/>
                <a:cs typeface="Times New Roman" panose="02020603050405020304" pitchFamily="18" charset="0"/>
              </a:rPr>
              <a:t>Bài toán dự trữ vacxin</a:t>
            </a:r>
          </a:p>
          <a:p>
            <a:pPr marL="0" indent="0" algn="just">
              <a:lnSpc>
                <a:spcPct val="120000"/>
              </a:lnSpc>
              <a:spcBef>
                <a:spcPts val="600"/>
              </a:spcBef>
              <a:spcAft>
                <a:spcPts val="600"/>
              </a:spcAft>
              <a:buFont typeface="Arial" panose="020B0604020202020204" pitchFamily="34" charset="0"/>
              <a:buNone/>
            </a:pPr>
            <a:r>
              <a:rPr lang="en-US" sz="2400">
                <a:solidFill>
                  <a:schemeClr val="tx1"/>
                </a:solidFill>
                <a:latin typeface="Times New Roman" panose="02020603050405020304" pitchFamily="18" charset="0"/>
                <a:cs typeface="Times New Roman" panose="02020603050405020304" pitchFamily="18" charset="0"/>
              </a:rPr>
              <a:t>	Để sẵn sàng triển khai tiêm vacxin cho địa phương có nguy cơ bùng dịch cao, người ta cần dự trữ không ít hơn n liều vacxin. Hiện nay trong kho đang có m liều vacxin. Trong nước có hai cơ sở A và B sản xuất vacxin. Nếu làm việc hết công suất cơ sở A mỗi ngày sản xuất được pa liều, còn cơ sở B sản xuất được pb liều. Em hãy xác định sớm nhất sau bao nhiêu ngày sẽ có đủ n liều vacxin.</a:t>
            </a:r>
          </a:p>
          <a:p>
            <a:pPr marL="0" indent="0" algn="just">
              <a:lnSpc>
                <a:spcPct val="120000"/>
              </a:lnSpc>
              <a:spcBef>
                <a:spcPts val="600"/>
              </a:spcBef>
              <a:spcAft>
                <a:spcPts val="600"/>
              </a:spcAft>
              <a:buFont typeface="Arial" panose="020B0604020202020204" pitchFamily="34" charset="0"/>
              <a:buNone/>
            </a:pPr>
            <a:r>
              <a:rPr lang="en-US" sz="2800" i="1">
                <a:solidFill>
                  <a:schemeClr val="tx1"/>
                </a:solidFill>
                <a:latin typeface="Times New Roman" panose="02020603050405020304" pitchFamily="18" charset="0"/>
                <a:cs typeface="Times New Roman" panose="02020603050405020304" pitchFamily="18" charset="0"/>
              </a:rPr>
              <a:t>Dữ liệu: </a:t>
            </a:r>
            <a:r>
              <a:rPr lang="en-US" sz="2400">
                <a:solidFill>
                  <a:schemeClr val="tx1"/>
                </a:solidFill>
                <a:latin typeface="Times New Roman" panose="02020603050405020304" pitchFamily="18" charset="0"/>
                <a:cs typeface="Times New Roman" panose="02020603050405020304" pitchFamily="18" charset="0"/>
              </a:rPr>
              <a:t>Đưa vào từ thiết bị vào chuẩn của hệ thống, dòng đầu tiên chứa 2 số nguyên n và m (0 ≤ n, m ≤ 10</a:t>
            </a:r>
            <a:r>
              <a:rPr lang="en-US" sz="2400" baseline="30000">
                <a:solidFill>
                  <a:schemeClr val="tx1"/>
                </a:solidFill>
                <a:latin typeface="Times New Roman" panose="02020603050405020304" pitchFamily="18" charset="0"/>
                <a:cs typeface="Times New Roman" panose="02020603050405020304" pitchFamily="18" charset="0"/>
              </a:rPr>
              <a:t>8</a:t>
            </a:r>
            <a:r>
              <a:rPr lang="en-US" sz="2400">
                <a:solidFill>
                  <a:schemeClr val="tx1"/>
                </a:solidFill>
                <a:latin typeface="Times New Roman" panose="02020603050405020304" pitchFamily="18" charset="0"/>
                <a:cs typeface="Times New Roman" panose="02020603050405020304" pitchFamily="18" charset="0"/>
              </a:rPr>
              <a:t>), dòng thứ hai chứa 2 số nguyên pa và pb (0 ≤ pa, pb ≤ 10</a:t>
            </a:r>
            <a:r>
              <a:rPr lang="en-US" sz="2400" baseline="30000">
                <a:solidFill>
                  <a:schemeClr val="tx1"/>
                </a:solidFill>
                <a:latin typeface="Times New Roman" panose="02020603050405020304" pitchFamily="18" charset="0"/>
                <a:cs typeface="Times New Roman" panose="02020603050405020304" pitchFamily="18" charset="0"/>
              </a:rPr>
              <a:t>5</a:t>
            </a:r>
            <a:r>
              <a:rPr lang="en-US" sz="2400">
                <a:solidFill>
                  <a:schemeClr val="tx1"/>
                </a:solidFill>
                <a:latin typeface="Times New Roman" panose="02020603050405020304" pitchFamily="18" charset="0"/>
                <a:cs typeface="Times New Roman" panose="02020603050405020304" pitchFamily="18" charset="0"/>
              </a:rPr>
              <a:t>).</a:t>
            </a:r>
          </a:p>
          <a:p>
            <a:pPr marL="0" indent="0" algn="just">
              <a:lnSpc>
                <a:spcPct val="120000"/>
              </a:lnSpc>
              <a:spcBef>
                <a:spcPts val="600"/>
              </a:spcBef>
              <a:spcAft>
                <a:spcPts val="600"/>
              </a:spcAft>
              <a:buFont typeface="Arial" panose="020B0604020202020204" pitchFamily="34" charset="0"/>
              <a:buNone/>
            </a:pPr>
            <a:r>
              <a:rPr lang="en-US" sz="2800" i="1">
                <a:solidFill>
                  <a:schemeClr val="tx1"/>
                </a:solidFill>
                <a:latin typeface="Times New Roman" panose="02020603050405020304" pitchFamily="18" charset="0"/>
                <a:cs typeface="Times New Roman" panose="02020603050405020304" pitchFamily="18" charset="0"/>
              </a:rPr>
              <a:t>Kết quả: </a:t>
            </a:r>
            <a:r>
              <a:rPr lang="en-US" sz="2400">
                <a:solidFill>
                  <a:schemeClr val="tx1"/>
                </a:solidFill>
                <a:latin typeface="Times New Roman" panose="02020603050405020304" pitchFamily="18" charset="0"/>
                <a:cs typeface="Times New Roman" panose="02020603050405020304" pitchFamily="18" charset="0"/>
              </a:rPr>
              <a:t>Đưa ra từ thiết bị ra chuẩn của hệ thống một số nguyên là số ngày sớm nhất có đủ vacxin dự trữ theo kế hoạch</a:t>
            </a:r>
          </a:p>
        </p:txBody>
      </p:sp>
    </p:spTree>
    <p:extLst>
      <p:ext uri="{BB962C8B-B14F-4D97-AF65-F5344CB8AC3E}">
        <p14:creationId xmlns:p14="http://schemas.microsoft.com/office/powerpoint/2010/main" val="4074570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a:extLst>
              <a:ext uri="{FF2B5EF4-FFF2-40B4-BE49-F238E27FC236}">
                <a16:creationId xmlns:a16="http://schemas.microsoft.com/office/drawing/2014/main" id="{4D59585C-C6EF-4E4F-A0D8-7BBF3C31A072}"/>
              </a:ext>
            </a:extLst>
          </p:cNvPr>
          <p:cNvSpPr>
            <a:spLocks noGrp="1"/>
          </p:cNvSpPr>
          <p:nvPr>
            <p:ph type="dt" sz="half" idx="10"/>
          </p:nvPr>
        </p:nvSpPr>
        <p:spPr>
          <a:xfrm>
            <a:off x="457200" y="6356350"/>
            <a:ext cx="2743200" cy="365125"/>
          </a:xfrm>
        </p:spPr>
        <p:txBody>
          <a:bodyPr/>
          <a:lstStyle/>
          <a:p>
            <a:r>
              <a:rPr lang="en-US"/>
              <a:t>20XX</a:t>
            </a:r>
            <a:endParaRPr lang="en-US" dirty="0"/>
          </a:p>
        </p:txBody>
      </p:sp>
      <p:sp>
        <p:nvSpPr>
          <p:cNvPr id="13" name="Footer Placeholder 12">
            <a:extLst>
              <a:ext uri="{FF2B5EF4-FFF2-40B4-BE49-F238E27FC236}">
                <a16:creationId xmlns:a16="http://schemas.microsoft.com/office/drawing/2014/main" id="{E0B58524-BD95-40A0-BC5B-44BBE25AA599}"/>
              </a:ext>
            </a:extLst>
          </p:cNvPr>
          <p:cNvSpPr>
            <a:spLocks noGrp="1"/>
          </p:cNvSpPr>
          <p:nvPr>
            <p:ph type="ftr" sz="quarter" idx="11"/>
          </p:nvPr>
        </p:nvSpPr>
        <p:spPr>
          <a:xfrm>
            <a:off x="4038600" y="6356350"/>
            <a:ext cx="4114800" cy="365125"/>
          </a:xfrm>
        </p:spPr>
        <p:txBody>
          <a:bodyPr/>
          <a:lstStyle/>
          <a:p>
            <a:r>
              <a:rPr lang="en-US"/>
              <a:t>Presentation title</a:t>
            </a:r>
            <a:endParaRPr lang="en-US" dirty="0"/>
          </a:p>
        </p:txBody>
      </p:sp>
      <p:sp>
        <p:nvSpPr>
          <p:cNvPr id="14" name="Slide Number Placeholder 13">
            <a:extLst>
              <a:ext uri="{FF2B5EF4-FFF2-40B4-BE49-F238E27FC236}">
                <a16:creationId xmlns:a16="http://schemas.microsoft.com/office/drawing/2014/main" id="{FA8D4E89-916E-4874-A499-869EDCD66297}"/>
              </a:ext>
            </a:extLst>
          </p:cNvPr>
          <p:cNvSpPr>
            <a:spLocks noGrp="1"/>
          </p:cNvSpPr>
          <p:nvPr>
            <p:ph type="sldNum" sz="quarter" idx="12"/>
          </p:nvPr>
        </p:nvSpPr>
        <p:spPr>
          <a:xfrm>
            <a:off x="8610600" y="6356350"/>
            <a:ext cx="2743200" cy="365125"/>
          </a:xfrm>
        </p:spPr>
        <p:txBody>
          <a:bodyPr/>
          <a:lstStyle/>
          <a:p>
            <a:fld id="{294A09A9-5501-47C1-A89A-A340965A2BE2}" type="slidenum">
              <a:rPr lang="en-US" smtClean="0"/>
              <a:pPr/>
              <a:t>6</a:t>
            </a:fld>
            <a:endParaRPr lang="en-US" dirty="0"/>
          </a:p>
        </p:txBody>
      </p:sp>
      <p:sp>
        <p:nvSpPr>
          <p:cNvPr id="11" name="Title 1">
            <a:extLst>
              <a:ext uri="{FF2B5EF4-FFF2-40B4-BE49-F238E27FC236}">
                <a16:creationId xmlns:a16="http://schemas.microsoft.com/office/drawing/2014/main" id="{6DD3FE97-AB73-4B7F-BAC5-0DDD9BD71898}"/>
              </a:ext>
            </a:extLst>
          </p:cNvPr>
          <p:cNvSpPr>
            <a:spLocks noGrp="1"/>
          </p:cNvSpPr>
          <p:nvPr>
            <p:ph type="title"/>
          </p:nvPr>
        </p:nvSpPr>
        <p:spPr>
          <a:xfrm>
            <a:off x="190499" y="156875"/>
            <a:ext cx="3848101" cy="729384"/>
          </a:xfrm>
        </p:spPr>
        <p:txBody>
          <a:bodyPr>
            <a:normAutofit/>
          </a:bodyPr>
          <a:lstStyle/>
          <a:p>
            <a:r>
              <a:rPr lang="en-US" sz="3200" b="1">
                <a:solidFill>
                  <a:schemeClr val="tx1"/>
                </a:solidFill>
                <a:latin typeface="Times New Roman" panose="02020603050405020304" pitchFamily="18" charset="0"/>
                <a:cs typeface="Times New Roman" panose="02020603050405020304" pitchFamily="18" charset="0"/>
              </a:rPr>
              <a:t>Ví dụ</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5" name="Text Placeholder 3">
            <a:extLst>
              <a:ext uri="{FF2B5EF4-FFF2-40B4-BE49-F238E27FC236}">
                <a16:creationId xmlns:a16="http://schemas.microsoft.com/office/drawing/2014/main" id="{491A955D-532C-4E41-B677-388A7E2CEC69}"/>
              </a:ext>
            </a:extLst>
          </p:cNvPr>
          <p:cNvSpPr txBox="1">
            <a:spLocks/>
          </p:cNvSpPr>
          <p:nvPr/>
        </p:nvSpPr>
        <p:spPr>
          <a:xfrm>
            <a:off x="429491" y="3918857"/>
            <a:ext cx="11333018" cy="1105080"/>
          </a:xfrm>
          <a:prstGeom prst="rect">
            <a:avLst/>
          </a:prstGeom>
        </p:spPr>
        <p:txBody>
          <a:bodyPr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600"/>
              </a:spcBef>
              <a:spcAft>
                <a:spcPts val="600"/>
              </a:spcAft>
              <a:buFont typeface="Arial" panose="020B0604020202020204" pitchFamily="34" charset="0"/>
              <a:buNone/>
            </a:pPr>
            <a:r>
              <a:rPr lang="en-US" sz="2800" i="1">
                <a:solidFill>
                  <a:schemeClr val="tx1"/>
                </a:solidFill>
                <a:latin typeface="Times New Roman" panose="02020603050405020304" pitchFamily="18" charset="0"/>
                <a:cs typeface="Times New Roman" panose="02020603050405020304" pitchFamily="18" charset="0"/>
              </a:rPr>
              <a:t>Gợi ý: </a:t>
            </a:r>
            <a:r>
              <a:rPr lang="en-US" sz="2800">
                <a:solidFill>
                  <a:schemeClr val="tx1"/>
                </a:solidFill>
                <a:latin typeface="Times New Roman" panose="02020603050405020304" pitchFamily="18" charset="0"/>
                <a:cs typeface="Times New Roman" panose="02020603050405020304" pitchFamily="18" charset="0"/>
              </a:rPr>
              <a:t>Sau mỗi ngày thì số vacxin đã có tăng lên (pa + pb) liều, điều này lặp lại cho đến khi số liều vacxin đã có không nhỏ hơn n</a:t>
            </a:r>
          </a:p>
        </p:txBody>
      </p:sp>
      <p:graphicFrame>
        <p:nvGraphicFramePr>
          <p:cNvPr id="2" name="Table 2">
            <a:extLst>
              <a:ext uri="{FF2B5EF4-FFF2-40B4-BE49-F238E27FC236}">
                <a16:creationId xmlns:a16="http://schemas.microsoft.com/office/drawing/2014/main" id="{30CB0041-8B83-43FA-B3DD-90C89AD44577}"/>
              </a:ext>
            </a:extLst>
          </p:cNvPr>
          <p:cNvGraphicFramePr>
            <a:graphicFrameLocks noGrp="1"/>
          </p:cNvGraphicFramePr>
          <p:nvPr>
            <p:extLst>
              <p:ext uri="{D42A27DB-BD31-4B8C-83A1-F6EECF244321}">
                <p14:modId xmlns:p14="http://schemas.microsoft.com/office/powerpoint/2010/main" val="2419529553"/>
              </p:ext>
            </p:extLst>
          </p:nvPr>
        </p:nvGraphicFramePr>
        <p:xfrm>
          <a:off x="3546632" y="1229762"/>
          <a:ext cx="4461296" cy="2345592"/>
        </p:xfrm>
        <a:graphic>
          <a:graphicData uri="http://schemas.openxmlformats.org/drawingml/2006/table">
            <a:tbl>
              <a:tblPr firstRow="1" bandRow="1">
                <a:tableStyleId>{5C22544A-7EE6-4342-B048-85BDC9FD1C3A}</a:tableStyleId>
              </a:tblPr>
              <a:tblGrid>
                <a:gridCol w="2230648">
                  <a:extLst>
                    <a:ext uri="{9D8B030D-6E8A-4147-A177-3AD203B41FA5}">
                      <a16:colId xmlns:a16="http://schemas.microsoft.com/office/drawing/2014/main" val="3663273956"/>
                    </a:ext>
                  </a:extLst>
                </a:gridCol>
                <a:gridCol w="2230648">
                  <a:extLst>
                    <a:ext uri="{9D8B030D-6E8A-4147-A177-3AD203B41FA5}">
                      <a16:colId xmlns:a16="http://schemas.microsoft.com/office/drawing/2014/main" val="1185587171"/>
                    </a:ext>
                  </a:extLst>
                </a:gridCol>
              </a:tblGrid>
              <a:tr h="1172796">
                <a:tc>
                  <a:txBody>
                    <a:bodyPr/>
                    <a:lstStyle/>
                    <a:p>
                      <a:pPr algn="ctr"/>
                      <a:r>
                        <a:rPr lang="en-US" sz="2800">
                          <a:solidFill>
                            <a:schemeClr val="tx1"/>
                          </a:solidFill>
                          <a:latin typeface="Times New Roman" panose="02020603050405020304" pitchFamily="18" charset="0"/>
                          <a:cs typeface="Times New Roman" panose="02020603050405020304" pitchFamily="18" charset="0"/>
                        </a:rPr>
                        <a:t>Input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Output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2940652"/>
                  </a:ext>
                </a:extLst>
              </a:tr>
              <a:tr h="1172796">
                <a:tc>
                  <a:txBody>
                    <a:bodyPr/>
                    <a:lstStyle/>
                    <a:p>
                      <a:pPr marL="514350" indent="-514350" algn="ctr">
                        <a:buAutoNum type="arabicPlain" startAt="200"/>
                      </a:pPr>
                      <a:r>
                        <a:rPr lang="en-US" sz="2800">
                          <a:latin typeface="Times New Roman" panose="02020603050405020304" pitchFamily="18" charset="0"/>
                          <a:cs typeface="Times New Roman" panose="02020603050405020304" pitchFamily="18" charset="0"/>
                        </a:rPr>
                        <a:t>  50</a:t>
                      </a:r>
                    </a:p>
                    <a:p>
                      <a:pPr marL="0" indent="0" algn="ctr">
                        <a:buNone/>
                      </a:pPr>
                      <a:r>
                        <a:rPr lang="en-US" sz="2800">
                          <a:latin typeface="Times New Roman" panose="02020603050405020304" pitchFamily="18" charset="0"/>
                          <a:cs typeface="Times New Roman" panose="02020603050405020304" pitchFamily="18" charset="0"/>
                        </a:rPr>
                        <a:t>20   35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5970494"/>
                  </a:ext>
                </a:extLst>
              </a:tr>
            </a:tbl>
          </a:graphicData>
        </a:graphic>
      </p:graphicFrame>
    </p:spTree>
    <p:extLst>
      <p:ext uri="{BB962C8B-B14F-4D97-AF65-F5344CB8AC3E}">
        <p14:creationId xmlns:p14="http://schemas.microsoft.com/office/powerpoint/2010/main" val="4015698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a:extLst>
              <a:ext uri="{FF2B5EF4-FFF2-40B4-BE49-F238E27FC236}">
                <a16:creationId xmlns:a16="http://schemas.microsoft.com/office/drawing/2014/main" id="{4D59585C-C6EF-4E4F-A0D8-7BBF3C31A072}"/>
              </a:ext>
            </a:extLst>
          </p:cNvPr>
          <p:cNvSpPr>
            <a:spLocks noGrp="1"/>
          </p:cNvSpPr>
          <p:nvPr>
            <p:ph type="dt" sz="half" idx="10"/>
          </p:nvPr>
        </p:nvSpPr>
        <p:spPr>
          <a:xfrm>
            <a:off x="457200" y="6356350"/>
            <a:ext cx="2743200" cy="365125"/>
          </a:xfrm>
        </p:spPr>
        <p:txBody>
          <a:bodyPr/>
          <a:lstStyle/>
          <a:p>
            <a:r>
              <a:rPr lang="en-US"/>
              <a:t>20XX</a:t>
            </a:r>
            <a:endParaRPr lang="en-US" dirty="0"/>
          </a:p>
        </p:txBody>
      </p:sp>
      <p:sp>
        <p:nvSpPr>
          <p:cNvPr id="13" name="Footer Placeholder 12">
            <a:extLst>
              <a:ext uri="{FF2B5EF4-FFF2-40B4-BE49-F238E27FC236}">
                <a16:creationId xmlns:a16="http://schemas.microsoft.com/office/drawing/2014/main" id="{E0B58524-BD95-40A0-BC5B-44BBE25AA599}"/>
              </a:ext>
            </a:extLst>
          </p:cNvPr>
          <p:cNvSpPr>
            <a:spLocks noGrp="1"/>
          </p:cNvSpPr>
          <p:nvPr>
            <p:ph type="ftr" sz="quarter" idx="11"/>
          </p:nvPr>
        </p:nvSpPr>
        <p:spPr>
          <a:xfrm>
            <a:off x="4038600" y="6356350"/>
            <a:ext cx="4114800" cy="365125"/>
          </a:xfrm>
        </p:spPr>
        <p:txBody>
          <a:bodyPr/>
          <a:lstStyle/>
          <a:p>
            <a:r>
              <a:rPr lang="en-US"/>
              <a:t>Presentation title</a:t>
            </a:r>
            <a:endParaRPr lang="en-US" dirty="0"/>
          </a:p>
        </p:txBody>
      </p:sp>
      <p:sp>
        <p:nvSpPr>
          <p:cNvPr id="14" name="Slide Number Placeholder 13">
            <a:extLst>
              <a:ext uri="{FF2B5EF4-FFF2-40B4-BE49-F238E27FC236}">
                <a16:creationId xmlns:a16="http://schemas.microsoft.com/office/drawing/2014/main" id="{FA8D4E89-916E-4874-A499-869EDCD66297}"/>
              </a:ext>
            </a:extLst>
          </p:cNvPr>
          <p:cNvSpPr>
            <a:spLocks noGrp="1"/>
          </p:cNvSpPr>
          <p:nvPr>
            <p:ph type="sldNum" sz="quarter" idx="12"/>
          </p:nvPr>
        </p:nvSpPr>
        <p:spPr>
          <a:xfrm>
            <a:off x="8610600" y="6356350"/>
            <a:ext cx="2743200" cy="365125"/>
          </a:xfrm>
        </p:spPr>
        <p:txBody>
          <a:bodyPr/>
          <a:lstStyle/>
          <a:p>
            <a:fld id="{294A09A9-5501-47C1-A89A-A340965A2BE2}" type="slidenum">
              <a:rPr lang="en-US" smtClean="0"/>
              <a:pPr/>
              <a:t>7</a:t>
            </a:fld>
            <a:endParaRPr lang="en-US" dirty="0"/>
          </a:p>
        </p:txBody>
      </p:sp>
      <p:sp>
        <p:nvSpPr>
          <p:cNvPr id="11" name="Title 1">
            <a:extLst>
              <a:ext uri="{FF2B5EF4-FFF2-40B4-BE49-F238E27FC236}">
                <a16:creationId xmlns:a16="http://schemas.microsoft.com/office/drawing/2014/main" id="{6DD3FE97-AB73-4B7F-BAC5-0DDD9BD71898}"/>
              </a:ext>
            </a:extLst>
          </p:cNvPr>
          <p:cNvSpPr>
            <a:spLocks noGrp="1"/>
          </p:cNvSpPr>
          <p:nvPr>
            <p:ph type="title"/>
          </p:nvPr>
        </p:nvSpPr>
        <p:spPr>
          <a:xfrm>
            <a:off x="190499" y="156875"/>
            <a:ext cx="3848101" cy="729384"/>
          </a:xfrm>
        </p:spPr>
        <p:txBody>
          <a:bodyPr>
            <a:normAutofit/>
          </a:bodyPr>
          <a:lstStyle/>
          <a:p>
            <a:r>
              <a:rPr lang="en-US" sz="3200" b="1">
                <a:solidFill>
                  <a:schemeClr val="tx1"/>
                </a:solidFill>
                <a:latin typeface="Times New Roman" panose="02020603050405020304" pitchFamily="18" charset="0"/>
                <a:cs typeface="Times New Roman" panose="02020603050405020304" pitchFamily="18" charset="0"/>
              </a:rPr>
              <a:t>Bài 3. Các bức ảnh</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5" name="Text Placeholder 3">
            <a:extLst>
              <a:ext uri="{FF2B5EF4-FFF2-40B4-BE49-F238E27FC236}">
                <a16:creationId xmlns:a16="http://schemas.microsoft.com/office/drawing/2014/main" id="{491A955D-532C-4E41-B677-388A7E2CEC69}"/>
              </a:ext>
            </a:extLst>
          </p:cNvPr>
          <p:cNvSpPr txBox="1">
            <a:spLocks/>
          </p:cNvSpPr>
          <p:nvPr/>
        </p:nvSpPr>
        <p:spPr>
          <a:xfrm>
            <a:off x="457200" y="886258"/>
            <a:ext cx="11333018" cy="5470091"/>
          </a:xfrm>
          <a:prstGeom prst="rect">
            <a:avLst/>
          </a:prstGeom>
        </p:spPr>
        <p:txBody>
          <a:bodyPr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600"/>
              </a:spcBef>
              <a:spcAft>
                <a:spcPts val="600"/>
              </a:spcAft>
              <a:buFont typeface="Arial" panose="020B0604020202020204" pitchFamily="34" charset="0"/>
              <a:buNone/>
            </a:pPr>
            <a:r>
              <a:rPr lang="en-US" sz="2800">
                <a:solidFill>
                  <a:schemeClr val="tx1"/>
                </a:solidFill>
                <a:latin typeface="Times New Roman" panose="02020603050405020304" pitchFamily="18" charset="0"/>
                <a:cs typeface="Times New Roman" panose="02020603050405020304" pitchFamily="18" charset="0"/>
              </a:rPr>
              <a:t>	Trong một hoạt động ngoại khóa của lớp, giáo viên chủ nhiệm đã chụp được một số bức ảnh, các bức ảnh được lưu trên máy tính có kích thước tương ứng là d1, d2, …, dn (đơn vị Kb).</a:t>
            </a:r>
          </a:p>
          <a:p>
            <a:pPr marL="0" indent="0" algn="just">
              <a:lnSpc>
                <a:spcPct val="120000"/>
              </a:lnSpc>
              <a:spcBef>
                <a:spcPts val="600"/>
              </a:spcBef>
              <a:spcAft>
                <a:spcPts val="600"/>
              </a:spcAft>
              <a:buFont typeface="Arial" panose="020B0604020202020204" pitchFamily="34" charset="0"/>
              <a:buNone/>
            </a:pPr>
            <a:r>
              <a:rPr lang="en-US" sz="2800">
                <a:solidFill>
                  <a:schemeClr val="tx1"/>
                </a:solidFill>
                <a:latin typeface="Times New Roman" panose="02020603050405020304" pitchFamily="18" charset="0"/>
                <a:cs typeface="Times New Roman" panose="02020603050405020304" pitchFamily="18" charset="0"/>
              </a:rPr>
              <a:t>	Giáo viên dự định ghi một số đĩa CD làm phần thưởng cho học sinh. Đĩa CD mà giáo viên dùng chỉ có thể ghi tối đa W (đơn vị Kb). Vì tất cả các bức ảnh đều rất đẹp và thú vị nên giáo viên muốn lựa chọn các bức ảnh để ghi vào đĩa CD với tiêu chí càng nhiều bức ảnh được ghi vào CD càng tốt. Giáo viên băn khoăn và muốn biết số lượng tối đa các bức ảnh có thể ghi vào đĩa CD là bao nhiêu.</a:t>
            </a:r>
          </a:p>
        </p:txBody>
      </p:sp>
    </p:spTree>
    <p:extLst>
      <p:ext uri="{BB962C8B-B14F-4D97-AF65-F5344CB8AC3E}">
        <p14:creationId xmlns:p14="http://schemas.microsoft.com/office/powerpoint/2010/main" val="293485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65AF8A4-33BC-4F1A-911C-12DCCF29E6E4}"/>
              </a:ext>
            </a:extLst>
          </p:cNvPr>
          <p:cNvSpPr>
            <a:spLocks noGrp="1"/>
          </p:cNvSpPr>
          <p:nvPr>
            <p:ph type="body" sz="quarter" idx="15"/>
          </p:nvPr>
        </p:nvSpPr>
        <p:spPr>
          <a:xfrm>
            <a:off x="-545592" y="6300216"/>
            <a:ext cx="3584448" cy="637674"/>
          </a:xfrm>
        </p:spPr>
        <p:txBody>
          <a:bodyPr>
            <a:normAutofit/>
          </a:bodyPr>
          <a:lstStyle/>
          <a:p>
            <a:r>
              <a:rPr lang="en-US" dirty="0"/>
              <a:t>RICHARD BRANSON</a:t>
            </a:r>
          </a:p>
        </p:txBody>
      </p:sp>
      <p:sp>
        <p:nvSpPr>
          <p:cNvPr id="2" name="Date Placeholder 1">
            <a:extLst>
              <a:ext uri="{FF2B5EF4-FFF2-40B4-BE49-F238E27FC236}">
                <a16:creationId xmlns:a16="http://schemas.microsoft.com/office/drawing/2014/main" id="{7AB4E9E8-56E4-460B-A054-A71EF0C99919}"/>
              </a:ext>
            </a:extLst>
          </p:cNvPr>
          <p:cNvSpPr>
            <a:spLocks noGrp="1"/>
          </p:cNvSpPr>
          <p:nvPr>
            <p:ph type="dt" sz="half" idx="10"/>
          </p:nvPr>
        </p:nvSpPr>
        <p:spPr>
          <a:xfrm>
            <a:off x="457200" y="6356350"/>
            <a:ext cx="2743200" cy="365125"/>
          </a:xfrm>
        </p:spPr>
        <p:txBody>
          <a:bodyPr/>
          <a:lstStyle/>
          <a:p>
            <a:r>
              <a:rPr lang="en-US"/>
              <a:t>20XX</a:t>
            </a:r>
            <a:endParaRPr lang="en-US" dirty="0"/>
          </a:p>
        </p:txBody>
      </p:sp>
      <p:sp>
        <p:nvSpPr>
          <p:cNvPr id="3" name="Footer Placeholder 2">
            <a:extLst>
              <a:ext uri="{FF2B5EF4-FFF2-40B4-BE49-F238E27FC236}">
                <a16:creationId xmlns:a16="http://schemas.microsoft.com/office/drawing/2014/main" id="{A1087061-589F-4FC7-8B5A-546227C31F4A}"/>
              </a:ext>
            </a:extLst>
          </p:cNvPr>
          <p:cNvSpPr>
            <a:spLocks noGrp="1"/>
          </p:cNvSpPr>
          <p:nvPr>
            <p:ph type="ftr" sz="quarter" idx="11"/>
          </p:nvPr>
        </p:nvSpPr>
        <p:spPr>
          <a:xfrm>
            <a:off x="4038600" y="6356350"/>
            <a:ext cx="4114800" cy="365125"/>
          </a:xfrm>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D13D261B-78DC-43BA-8897-281BB35FE6FB}"/>
              </a:ext>
            </a:extLst>
          </p:cNvPr>
          <p:cNvSpPr>
            <a:spLocks noGrp="1"/>
          </p:cNvSpPr>
          <p:nvPr>
            <p:ph type="sldNum" sz="quarter" idx="12"/>
          </p:nvPr>
        </p:nvSpPr>
        <p:spPr>
          <a:xfrm>
            <a:off x="8610600" y="6356350"/>
            <a:ext cx="2743200" cy="365125"/>
          </a:xfrm>
        </p:spPr>
        <p:txBody>
          <a:bodyPr/>
          <a:lstStyle/>
          <a:p>
            <a:fld id="{294A09A9-5501-47C1-A89A-A340965A2BE2}" type="slidenum">
              <a:rPr lang="en-US" smtClean="0"/>
              <a:pPr/>
              <a:t>8</a:t>
            </a:fld>
            <a:endParaRPr lang="en-US" dirty="0"/>
          </a:p>
        </p:txBody>
      </p:sp>
      <p:pic>
        <p:nvPicPr>
          <p:cNvPr id="2050" name="Picture 2">
            <a:extLst>
              <a:ext uri="{FF2B5EF4-FFF2-40B4-BE49-F238E27FC236}">
                <a16:creationId xmlns:a16="http://schemas.microsoft.com/office/drawing/2014/main" id="{D8F67023-5393-4421-BD85-12970557B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6509" y="1285875"/>
            <a:ext cx="6395536" cy="42862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A927BC1-31DD-42D7-8CB3-7CEDAF52E5C2}"/>
              </a:ext>
            </a:extLst>
          </p:cNvPr>
          <p:cNvSpPr txBox="1"/>
          <p:nvPr/>
        </p:nvSpPr>
        <p:spPr>
          <a:xfrm>
            <a:off x="457200" y="2105313"/>
            <a:ext cx="4849091" cy="3149580"/>
          </a:xfrm>
          <a:prstGeom prst="rect">
            <a:avLst/>
          </a:prstGeom>
          <a:noFill/>
        </p:spPr>
        <p:txBody>
          <a:bodyPr wrap="square">
            <a:spAutoFit/>
          </a:bodyPr>
          <a:lstStyle/>
          <a:p>
            <a:pPr marL="0" indent="0" algn="just">
              <a:lnSpc>
                <a:spcPct val="120000"/>
              </a:lnSpc>
              <a:spcBef>
                <a:spcPts val="600"/>
              </a:spcBef>
              <a:spcAft>
                <a:spcPts val="600"/>
              </a:spcAft>
              <a:buFont typeface="Arial" panose="020B0604020202020204" pitchFamily="34" charset="0"/>
              <a:buNone/>
            </a:pPr>
            <a:r>
              <a:rPr lang="en-US" sz="2800">
                <a:solidFill>
                  <a:schemeClr val="tx1"/>
                </a:solidFill>
                <a:latin typeface="Times New Roman" panose="02020603050405020304" pitchFamily="18" charset="0"/>
                <a:cs typeface="Times New Roman" panose="02020603050405020304" pitchFamily="18" charset="0"/>
              </a:rPr>
              <a:t>	Em hãy chỉ ra kết quả từng bước thực hiện để có được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nhận dữ liệu vào là các số nguyên W, d1, d2, …, dn và trả về số lượng tối đa các bức ảnh có thể ghi vào đĩa CD.</a:t>
            </a:r>
          </a:p>
        </p:txBody>
      </p:sp>
    </p:spTree>
    <p:extLst>
      <p:ext uri="{BB962C8B-B14F-4D97-AF65-F5344CB8AC3E}">
        <p14:creationId xmlns:p14="http://schemas.microsoft.com/office/powerpoint/2010/main" val="554560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op view of snow covered pine trees&#10;">
            <a:extLst>
              <a:ext uri="{FF2B5EF4-FFF2-40B4-BE49-F238E27FC236}">
                <a16:creationId xmlns:a16="http://schemas.microsoft.com/office/drawing/2014/main" id="{51C7B78B-F743-4CBD-8A4C-876D0085630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t="35" b="35"/>
          <a:stretch/>
        </p:blipFill>
        <p:spPr>
          <a:xfrm>
            <a:off x="458724" y="411480"/>
            <a:ext cx="11274552" cy="5870448"/>
          </a:xfrm>
        </p:spPr>
      </p:pic>
      <p:sp>
        <p:nvSpPr>
          <p:cNvPr id="26" name="Title 25">
            <a:extLst>
              <a:ext uri="{FF2B5EF4-FFF2-40B4-BE49-F238E27FC236}">
                <a16:creationId xmlns:a16="http://schemas.microsoft.com/office/drawing/2014/main" id="{B4A6BAED-EBE6-4796-91D1-762EB5936B76}"/>
              </a:ext>
            </a:extLst>
          </p:cNvPr>
          <p:cNvSpPr>
            <a:spLocks noGrp="1"/>
          </p:cNvSpPr>
          <p:nvPr>
            <p:ph type="ctrTitle"/>
          </p:nvPr>
        </p:nvSpPr>
        <p:spPr>
          <a:xfrm>
            <a:off x="457201" y="3490624"/>
            <a:ext cx="4571999" cy="1235382"/>
          </a:xfrm>
        </p:spPr>
        <p:txBody>
          <a:bodyPr/>
          <a:lstStyle/>
          <a:p>
            <a:r>
              <a:rPr lang="en-US" dirty="0"/>
              <a:t>THANK YOU</a:t>
            </a:r>
          </a:p>
        </p:txBody>
      </p:sp>
      <p:sp>
        <p:nvSpPr>
          <p:cNvPr id="3" name="Content Placeholder 2">
            <a:extLst>
              <a:ext uri="{FF2B5EF4-FFF2-40B4-BE49-F238E27FC236}">
                <a16:creationId xmlns:a16="http://schemas.microsoft.com/office/drawing/2014/main" id="{BABC2CE0-8806-4B2A-A10A-32984D317434}"/>
              </a:ext>
            </a:extLst>
          </p:cNvPr>
          <p:cNvSpPr>
            <a:spLocks noGrp="1"/>
          </p:cNvSpPr>
          <p:nvPr>
            <p:ph type="subTitle" idx="1"/>
          </p:nvPr>
        </p:nvSpPr>
        <p:spPr>
          <a:xfrm>
            <a:off x="457199" y="4726007"/>
            <a:ext cx="4571999" cy="1314432"/>
          </a:xfrm>
        </p:spPr>
        <p:txBody>
          <a:bodyPr>
            <a:normAutofit/>
          </a:bodyPr>
          <a:lstStyle/>
          <a:p>
            <a:r>
              <a:rPr lang="en-US" dirty="0"/>
              <a:t>Mirjam Nilsson</a:t>
            </a:r>
          </a:p>
          <a:p>
            <a:r>
              <a:rPr lang="en-US" dirty="0"/>
              <a:t>Mirjam@contoso.com</a:t>
            </a:r>
          </a:p>
          <a:p>
            <a:r>
              <a:rPr lang="en-US" dirty="0"/>
              <a:t>www.contoso.com</a:t>
            </a:r>
          </a:p>
        </p:txBody>
      </p:sp>
      <p:sp>
        <p:nvSpPr>
          <p:cNvPr id="2" name="Date Placeholder 1">
            <a:extLst>
              <a:ext uri="{FF2B5EF4-FFF2-40B4-BE49-F238E27FC236}">
                <a16:creationId xmlns:a16="http://schemas.microsoft.com/office/drawing/2014/main" id="{C3F26CC2-F73D-41DF-A99E-E86D860BD516}"/>
              </a:ext>
            </a:extLst>
          </p:cNvPr>
          <p:cNvSpPr>
            <a:spLocks noGrp="1"/>
          </p:cNvSpPr>
          <p:nvPr>
            <p:ph type="dt" sz="half" idx="11"/>
          </p:nvPr>
        </p:nvSpPr>
        <p:spPr>
          <a:xfrm>
            <a:off x="457200" y="6356350"/>
            <a:ext cx="2743200" cy="365125"/>
          </a:xfrm>
        </p:spPr>
        <p:txBody>
          <a:bodyPr/>
          <a:lstStyle/>
          <a:p>
            <a:r>
              <a:rPr lang="en-US"/>
              <a:t>20XX</a:t>
            </a:r>
            <a:endParaRPr lang="en-US" dirty="0"/>
          </a:p>
        </p:txBody>
      </p:sp>
      <p:sp>
        <p:nvSpPr>
          <p:cNvPr id="4" name="Footer Placeholder 3">
            <a:extLst>
              <a:ext uri="{FF2B5EF4-FFF2-40B4-BE49-F238E27FC236}">
                <a16:creationId xmlns:a16="http://schemas.microsoft.com/office/drawing/2014/main" id="{15C54AFD-12FC-4AE5-AA18-D006F459D1E8}"/>
              </a:ext>
            </a:extLst>
          </p:cNvPr>
          <p:cNvSpPr>
            <a:spLocks noGrp="1"/>
          </p:cNvSpPr>
          <p:nvPr>
            <p:ph type="ftr" sz="quarter" idx="12"/>
          </p:nvPr>
        </p:nvSpPr>
        <p:spPr>
          <a:xfrm>
            <a:off x="4038600" y="6356350"/>
            <a:ext cx="4114800" cy="365125"/>
          </a:xfrm>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2FE58EF-CE6D-472E-8AF9-E91E9F7AD3DD}"/>
              </a:ext>
            </a:extLst>
          </p:cNvPr>
          <p:cNvSpPr>
            <a:spLocks noGrp="1"/>
          </p:cNvSpPr>
          <p:nvPr>
            <p:ph type="sldNum" sz="quarter" idx="13"/>
          </p:nvPr>
        </p:nvSpPr>
        <p:spPr>
          <a:xfrm>
            <a:off x="8610600" y="6356350"/>
            <a:ext cx="2743200" cy="365125"/>
          </a:xfrm>
        </p:spPr>
        <p:txBody>
          <a:bodyPr/>
          <a:lstStyle/>
          <a:p>
            <a:fld id="{294A09A9-5501-47C1-A89A-A340965A2BE2}" type="slidenum">
              <a:rPr lang="en-US" smtClean="0"/>
              <a:pPr/>
              <a:t>9</a:t>
            </a:fld>
            <a:endParaRPr lang="en-US" dirty="0"/>
          </a:p>
        </p:txBody>
      </p:sp>
    </p:spTree>
    <p:extLst>
      <p:ext uri="{BB962C8B-B14F-4D97-AF65-F5344CB8AC3E}">
        <p14:creationId xmlns:p14="http://schemas.microsoft.com/office/powerpoint/2010/main" val="3103683689"/>
      </p:ext>
    </p:extLst>
  </p:cSld>
  <p:clrMapOvr>
    <a:masterClrMapping/>
  </p:clrMapOvr>
</p:sld>
</file>

<file path=ppt/theme/theme1.xml><?xml version="1.0" encoding="utf-8"?>
<a:theme xmlns:a="http://schemas.openxmlformats.org/drawingml/2006/main" name="Office Theme">
  <a:themeElements>
    <a:clrScheme name="Custom 73">
      <a:dk1>
        <a:sysClr val="windowText" lastClr="000000"/>
      </a:dk1>
      <a:lt1>
        <a:sysClr val="window" lastClr="FFFFFF"/>
      </a:lt1>
      <a:dk2>
        <a:srgbClr val="44546A"/>
      </a:dk2>
      <a:lt2>
        <a:srgbClr val="E7E6E6"/>
      </a:lt2>
      <a:accent1>
        <a:srgbClr val="C4EEF2"/>
      </a:accent1>
      <a:accent2>
        <a:srgbClr val="9CD3D9"/>
      </a:accent2>
      <a:accent3>
        <a:srgbClr val="387373"/>
      </a:accent3>
      <a:accent4>
        <a:srgbClr val="022E40"/>
      </a:accent4>
      <a:accent5>
        <a:srgbClr val="F2E4C9"/>
      </a:accent5>
      <a:accent6>
        <a:srgbClr val="FFFFF5"/>
      </a:accent6>
      <a:hlink>
        <a:srgbClr val="0563C1"/>
      </a:hlink>
      <a:folHlink>
        <a:srgbClr val="954F72"/>
      </a:folHlink>
    </a:clrScheme>
    <a:fontScheme name="Custom 114">
      <a:majorFont>
        <a:latin typeface="Bodoni M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owscape_tm44613219_Win32_JB_SL_v3" id="{1C87AC08-773C-4510-A4A8-B1D3594C4029}" vid="{72F6DBE6-EDB8-4427-B790-8ECF5ED625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D91B5A3C-8B2E-4B35-A109-4713D9D356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73F6E9-2FA5-4F36-A42B-ED7213C4AABD}">
  <ds:schemaRefs>
    <ds:schemaRef ds:uri="http://schemas.microsoft.com/sharepoint/v3/contenttype/forms"/>
  </ds:schemaRefs>
</ds:datastoreItem>
</file>

<file path=customXml/itemProps3.xml><?xml version="1.0" encoding="utf-8"?>
<ds:datastoreItem xmlns:ds="http://schemas.openxmlformats.org/officeDocument/2006/customXml" ds:itemID="{F0576AF5-45CB-4D7F-8506-5C2B8F7E0CB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Snowscape presentation</Template>
  <TotalTime>456</TotalTime>
  <Words>783</Words>
  <Application>Microsoft Office PowerPoint</Application>
  <PresentationFormat>Widescreen</PresentationFormat>
  <Paragraphs>57</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Bodoni MT</vt:lpstr>
      <vt:lpstr>Calibri</vt:lpstr>
      <vt:lpstr>Cambria Math</vt:lpstr>
      <vt:lpstr>Source Sans Pro Light</vt:lpstr>
      <vt:lpstr>Times New Roman</vt:lpstr>
      <vt:lpstr>Office Theme</vt:lpstr>
      <vt:lpstr>BÀI 17 THỰC HÀNH LẬP TRÌNH GIẢI BÀI TOÁN TRÊN MÁY TÍNH</vt:lpstr>
      <vt:lpstr>Bài 1. Cứu nạn</vt:lpstr>
      <vt:lpstr>PowerPoint Presentation</vt:lpstr>
      <vt:lpstr>Bài 2. Dự trữ vacxin</vt:lpstr>
      <vt:lpstr>PowerPoint Presentation</vt:lpstr>
      <vt:lpstr>Ví dụ</vt:lpstr>
      <vt:lpstr>Bài 3. Các bức ảnh</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17 THỰC HÀNH LẬP TRÌNH GIẢI BÀI TOÁN TRÊN MÁY TÍNH</dc:title>
  <dc:creator>HoangThanh Tam</dc:creator>
  <cp:lastModifiedBy>HoangThanh Tam</cp:lastModifiedBy>
  <cp:revision>4</cp:revision>
  <dcterms:created xsi:type="dcterms:W3CDTF">2022-01-21T08:46:31Z</dcterms:created>
  <dcterms:modified xsi:type="dcterms:W3CDTF">2022-01-27T16:26:47Z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