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6.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theme/theme7.xml" ContentType="application/vnd.openxmlformats-officedocument.theme+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theme/theme8.xml" ContentType="application/vnd.openxmlformats-officedocument.theme+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theme/theme9.xml" ContentType="application/vnd.openxmlformats-officedocument.theme+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theme/theme10.xml" ContentType="application/vnd.openxmlformats-officedocument.theme+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theme/theme11.xml" ContentType="application/vnd.openxmlformats-officedocument.theme+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12.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theme/theme13.xml" ContentType="application/vnd.openxmlformats-officedocument.theme+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theme/theme14.xml" ContentType="application/vnd.openxmlformats-officedocument.theme+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5.xml" ContentType="application/vnd.openxmlformats-officedocument.theme+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theme/theme16.xml" ContentType="application/vnd.openxmlformats-officedocument.theme+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theme/theme17.xml" ContentType="application/vnd.openxmlformats-officedocument.them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0" r:id="rId2"/>
    <p:sldMasterId id="2147483672" r:id="rId3"/>
    <p:sldMasterId id="2147483684" r:id="rId4"/>
    <p:sldMasterId id="2147483696" r:id="rId5"/>
    <p:sldMasterId id="2147483708" r:id="rId6"/>
    <p:sldMasterId id="2147483720" r:id="rId7"/>
    <p:sldMasterId id="2147483732" r:id="rId8"/>
    <p:sldMasterId id="2147483744" r:id="rId9"/>
    <p:sldMasterId id="2147483756" r:id="rId10"/>
    <p:sldMasterId id="2147483768" r:id="rId11"/>
    <p:sldMasterId id="2147483780" r:id="rId12"/>
    <p:sldMasterId id="2147483792" r:id="rId13"/>
    <p:sldMasterId id="2147483804" r:id="rId14"/>
    <p:sldMasterId id="2147483816" r:id="rId15"/>
    <p:sldMasterId id="2147483828" r:id="rId16"/>
    <p:sldMasterId id="2147483840" r:id="rId17"/>
  </p:sldMasterIdLst>
  <p:sldIdLst>
    <p:sldId id="326" r:id="rId18"/>
    <p:sldId id="327" r:id="rId19"/>
    <p:sldId id="328" r:id="rId20"/>
    <p:sldId id="329" r:id="rId21"/>
    <p:sldId id="330" r:id="rId22"/>
    <p:sldId id="331" r:id="rId23"/>
    <p:sldId id="332" r:id="rId24"/>
    <p:sldId id="333" r:id="rId25"/>
    <p:sldId id="334" r:id="rId26"/>
    <p:sldId id="336" r:id="rId27"/>
    <p:sldId id="337" r:id="rId28"/>
    <p:sldId id="338" r:id="rId29"/>
    <p:sldId id="339" r:id="rId30"/>
    <p:sldId id="340" r:id="rId31"/>
    <p:sldId id="341" r:id="rId32"/>
    <p:sldId id="342" r:id="rId33"/>
    <p:sldId id="343" r:id="rId34"/>
    <p:sldId id="344" r:id="rId35"/>
    <p:sldId id="345" r:id="rId36"/>
    <p:sldId id="346" r:id="rId37"/>
    <p:sldId id="347" r:id="rId38"/>
    <p:sldId id="348" r:id="rId39"/>
    <p:sldId id="349" r:id="rId40"/>
    <p:sldId id="350" r:id="rId41"/>
    <p:sldId id="351" r:id="rId42"/>
    <p:sldId id="352" r:id="rId43"/>
    <p:sldId id="353" r:id="rId44"/>
    <p:sldId id="354" r:id="rId45"/>
    <p:sldId id="355" r:id="rId46"/>
    <p:sldId id="356" r:id="rId47"/>
    <p:sldId id="357" r:id="rId48"/>
    <p:sldId id="358" r:id="rId49"/>
    <p:sldId id="359" r:id="rId50"/>
    <p:sldId id="360" r:id="rId51"/>
    <p:sldId id="361" r:id="rId52"/>
    <p:sldId id="362" r:id="rId53"/>
    <p:sldId id="363" r:id="rId54"/>
    <p:sldId id="364" r:id="rId55"/>
    <p:sldId id="365" r:id="rId56"/>
    <p:sldId id="366" r:id="rId57"/>
    <p:sldId id="367" r:id="rId58"/>
    <p:sldId id="368" r:id="rId59"/>
    <p:sldId id="369" r:id="rId60"/>
    <p:sldId id="370" r:id="rId61"/>
    <p:sldId id="371" r:id="rId62"/>
    <p:sldId id="372" r:id="rId63"/>
    <p:sldId id="373" r:id="rId64"/>
    <p:sldId id="374" r:id="rId65"/>
    <p:sldId id="512" r:id="rId66"/>
    <p:sldId id="513" r:id="rId67"/>
    <p:sldId id="514" r:id="rId68"/>
    <p:sldId id="515" r:id="rId69"/>
    <p:sldId id="516" r:id="rId70"/>
    <p:sldId id="517" r:id="rId71"/>
    <p:sldId id="518" r:id="rId72"/>
    <p:sldId id="519" r:id="rId73"/>
    <p:sldId id="520" r:id="rId74"/>
    <p:sldId id="375" r:id="rId75"/>
    <p:sldId id="376" r:id="rId76"/>
    <p:sldId id="377" r:id="rId77"/>
    <p:sldId id="378" r:id="rId78"/>
    <p:sldId id="379" r:id="rId79"/>
    <p:sldId id="380" r:id="rId80"/>
    <p:sldId id="381" r:id="rId81"/>
    <p:sldId id="382" r:id="rId82"/>
    <p:sldId id="383" r:id="rId83"/>
    <p:sldId id="384" r:id="rId84"/>
    <p:sldId id="385" r:id="rId85"/>
    <p:sldId id="386" r:id="rId86"/>
    <p:sldId id="387" r:id="rId87"/>
    <p:sldId id="388" r:id="rId88"/>
    <p:sldId id="389" r:id="rId89"/>
    <p:sldId id="390" r:id="rId90"/>
    <p:sldId id="391" r:id="rId91"/>
    <p:sldId id="392" r:id="rId92"/>
    <p:sldId id="393" r:id="rId93"/>
    <p:sldId id="394" r:id="rId94"/>
    <p:sldId id="395" r:id="rId95"/>
    <p:sldId id="397" r:id="rId96"/>
    <p:sldId id="398" r:id="rId97"/>
    <p:sldId id="399" r:id="rId98"/>
    <p:sldId id="400" r:id="rId99"/>
    <p:sldId id="401" r:id="rId100"/>
    <p:sldId id="402" r:id="rId101"/>
    <p:sldId id="403" r:id="rId102"/>
    <p:sldId id="404" r:id="rId103"/>
    <p:sldId id="405" r:id="rId104"/>
    <p:sldId id="406" r:id="rId105"/>
    <p:sldId id="407" r:id="rId106"/>
    <p:sldId id="408" r:id="rId107"/>
    <p:sldId id="409" r:id="rId108"/>
    <p:sldId id="410" r:id="rId109"/>
    <p:sldId id="411" r:id="rId110"/>
    <p:sldId id="412" r:id="rId111"/>
    <p:sldId id="413" r:id="rId112"/>
    <p:sldId id="414" r:id="rId113"/>
    <p:sldId id="415" r:id="rId114"/>
    <p:sldId id="416" r:id="rId115"/>
    <p:sldId id="417" r:id="rId116"/>
    <p:sldId id="418" r:id="rId117"/>
    <p:sldId id="419" r:id="rId118"/>
    <p:sldId id="420" r:id="rId119"/>
    <p:sldId id="421" r:id="rId120"/>
    <p:sldId id="422" r:id="rId121"/>
    <p:sldId id="423" r:id="rId122"/>
    <p:sldId id="424" r:id="rId123"/>
    <p:sldId id="425" r:id="rId124"/>
    <p:sldId id="426" r:id="rId125"/>
    <p:sldId id="427" r:id="rId126"/>
    <p:sldId id="428" r:id="rId127"/>
    <p:sldId id="511" r:id="rId128"/>
    <p:sldId id="429" r:id="rId129"/>
    <p:sldId id="430" r:id="rId130"/>
    <p:sldId id="431" r:id="rId131"/>
    <p:sldId id="335" r:id="rId132"/>
    <p:sldId id="432" r:id="rId133"/>
    <p:sldId id="433" r:id="rId134"/>
    <p:sldId id="434" r:id="rId135"/>
    <p:sldId id="521" r:id="rId136"/>
    <p:sldId id="522" r:id="rId137"/>
    <p:sldId id="523" r:id="rId138"/>
    <p:sldId id="524" r:id="rId139"/>
    <p:sldId id="525" r:id="rId140"/>
    <p:sldId id="526" r:id="rId141"/>
    <p:sldId id="435" r:id="rId142"/>
    <p:sldId id="436" r:id="rId143"/>
    <p:sldId id="437" r:id="rId144"/>
    <p:sldId id="438" r:id="rId145"/>
    <p:sldId id="439" r:id="rId146"/>
    <p:sldId id="440" r:id="rId147"/>
    <p:sldId id="441" r:id="rId148"/>
    <p:sldId id="442" r:id="rId149"/>
    <p:sldId id="443" r:id="rId150"/>
    <p:sldId id="444" r:id="rId151"/>
    <p:sldId id="445" r:id="rId152"/>
    <p:sldId id="446" r:id="rId153"/>
    <p:sldId id="447" r:id="rId154"/>
    <p:sldId id="448" r:id="rId155"/>
    <p:sldId id="449" r:id="rId156"/>
    <p:sldId id="450" r:id="rId157"/>
    <p:sldId id="451" r:id="rId158"/>
    <p:sldId id="452" r:id="rId159"/>
    <p:sldId id="453" r:id="rId160"/>
    <p:sldId id="454" r:id="rId161"/>
    <p:sldId id="455" r:id="rId162"/>
    <p:sldId id="456" r:id="rId163"/>
    <p:sldId id="457" r:id="rId164"/>
    <p:sldId id="458" r:id="rId165"/>
    <p:sldId id="459" r:id="rId166"/>
    <p:sldId id="460" r:id="rId167"/>
    <p:sldId id="461" r:id="rId168"/>
    <p:sldId id="462" r:id="rId169"/>
    <p:sldId id="463" r:id="rId170"/>
    <p:sldId id="464" r:id="rId171"/>
    <p:sldId id="465" r:id="rId172"/>
    <p:sldId id="466" r:id="rId173"/>
    <p:sldId id="467" r:id="rId174"/>
    <p:sldId id="468" r:id="rId175"/>
    <p:sldId id="469" r:id="rId176"/>
    <p:sldId id="470" r:id="rId177"/>
    <p:sldId id="471" r:id="rId178"/>
    <p:sldId id="472" r:id="rId179"/>
    <p:sldId id="473" r:id="rId180"/>
    <p:sldId id="474" r:id="rId181"/>
    <p:sldId id="475" r:id="rId182"/>
    <p:sldId id="476" r:id="rId183"/>
    <p:sldId id="477" r:id="rId184"/>
    <p:sldId id="478" r:id="rId185"/>
    <p:sldId id="479" r:id="rId186"/>
    <p:sldId id="480" r:id="rId187"/>
    <p:sldId id="481" r:id="rId188"/>
    <p:sldId id="482" r:id="rId189"/>
    <p:sldId id="483" r:id="rId190"/>
    <p:sldId id="484" r:id="rId191"/>
    <p:sldId id="485" r:id="rId192"/>
    <p:sldId id="486" r:id="rId193"/>
    <p:sldId id="487" r:id="rId194"/>
    <p:sldId id="488" r:id="rId195"/>
    <p:sldId id="489" r:id="rId196"/>
    <p:sldId id="490" r:id="rId197"/>
    <p:sldId id="491" r:id="rId198"/>
    <p:sldId id="492" r:id="rId199"/>
    <p:sldId id="493" r:id="rId200"/>
    <p:sldId id="494" r:id="rId201"/>
    <p:sldId id="495" r:id="rId202"/>
    <p:sldId id="496" r:id="rId203"/>
    <p:sldId id="497" r:id="rId204"/>
    <p:sldId id="498" r:id="rId205"/>
    <p:sldId id="499" r:id="rId206"/>
    <p:sldId id="500" r:id="rId207"/>
    <p:sldId id="501" r:id="rId208"/>
    <p:sldId id="502" r:id="rId209"/>
    <p:sldId id="503" r:id="rId210"/>
    <p:sldId id="504" r:id="rId211"/>
    <p:sldId id="505" r:id="rId212"/>
    <p:sldId id="506" r:id="rId213"/>
    <p:sldId id="507" r:id="rId214"/>
    <p:sldId id="508" r:id="rId215"/>
    <p:sldId id="509" r:id="rId216"/>
    <p:sldId id="510" r:id="rId217"/>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73" d="100"/>
          <a:sy n="73" d="100"/>
        </p:scale>
        <p:origin x="612" y="7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00.xml"/><Relationship Id="rId21" Type="http://schemas.openxmlformats.org/officeDocument/2006/relationships/slide" Target="slides/slide4.xml"/><Relationship Id="rId42" Type="http://schemas.openxmlformats.org/officeDocument/2006/relationships/slide" Target="slides/slide25.xml"/><Relationship Id="rId63" Type="http://schemas.openxmlformats.org/officeDocument/2006/relationships/slide" Target="slides/slide46.xml"/><Relationship Id="rId84" Type="http://schemas.openxmlformats.org/officeDocument/2006/relationships/slide" Target="slides/slide67.xml"/><Relationship Id="rId138" Type="http://schemas.openxmlformats.org/officeDocument/2006/relationships/slide" Target="slides/slide121.xml"/><Relationship Id="rId159" Type="http://schemas.openxmlformats.org/officeDocument/2006/relationships/slide" Target="slides/slide142.xml"/><Relationship Id="rId170" Type="http://schemas.openxmlformats.org/officeDocument/2006/relationships/slide" Target="slides/slide153.xml"/><Relationship Id="rId191" Type="http://schemas.openxmlformats.org/officeDocument/2006/relationships/slide" Target="slides/slide174.xml"/><Relationship Id="rId205" Type="http://schemas.openxmlformats.org/officeDocument/2006/relationships/slide" Target="slides/slide188.xml"/><Relationship Id="rId107" Type="http://schemas.openxmlformats.org/officeDocument/2006/relationships/slide" Target="slides/slide90.xml"/><Relationship Id="rId11" Type="http://schemas.openxmlformats.org/officeDocument/2006/relationships/slideMaster" Target="slideMasters/slideMaster11.xml"/><Relationship Id="rId32" Type="http://schemas.openxmlformats.org/officeDocument/2006/relationships/slide" Target="slides/slide15.xml"/><Relationship Id="rId53" Type="http://schemas.openxmlformats.org/officeDocument/2006/relationships/slide" Target="slides/slide36.xml"/><Relationship Id="rId74" Type="http://schemas.openxmlformats.org/officeDocument/2006/relationships/slide" Target="slides/slide57.xml"/><Relationship Id="rId128" Type="http://schemas.openxmlformats.org/officeDocument/2006/relationships/slide" Target="slides/slide111.xml"/><Relationship Id="rId149" Type="http://schemas.openxmlformats.org/officeDocument/2006/relationships/slide" Target="slides/slide132.xml"/><Relationship Id="rId5" Type="http://schemas.openxmlformats.org/officeDocument/2006/relationships/slideMaster" Target="slideMasters/slideMaster5.xml"/><Relationship Id="rId90" Type="http://schemas.openxmlformats.org/officeDocument/2006/relationships/slide" Target="slides/slide73.xml"/><Relationship Id="rId95" Type="http://schemas.openxmlformats.org/officeDocument/2006/relationships/slide" Target="slides/slide78.xml"/><Relationship Id="rId160" Type="http://schemas.openxmlformats.org/officeDocument/2006/relationships/slide" Target="slides/slide143.xml"/><Relationship Id="rId165" Type="http://schemas.openxmlformats.org/officeDocument/2006/relationships/slide" Target="slides/slide148.xml"/><Relationship Id="rId181" Type="http://schemas.openxmlformats.org/officeDocument/2006/relationships/slide" Target="slides/slide164.xml"/><Relationship Id="rId186" Type="http://schemas.openxmlformats.org/officeDocument/2006/relationships/slide" Target="slides/slide169.xml"/><Relationship Id="rId216" Type="http://schemas.openxmlformats.org/officeDocument/2006/relationships/slide" Target="slides/slide199.xml"/><Relationship Id="rId211" Type="http://schemas.openxmlformats.org/officeDocument/2006/relationships/slide" Target="slides/slide194.xml"/><Relationship Id="rId22" Type="http://schemas.openxmlformats.org/officeDocument/2006/relationships/slide" Target="slides/slide5.xml"/><Relationship Id="rId27" Type="http://schemas.openxmlformats.org/officeDocument/2006/relationships/slide" Target="slides/slide10.xml"/><Relationship Id="rId43" Type="http://schemas.openxmlformats.org/officeDocument/2006/relationships/slide" Target="slides/slide26.xml"/><Relationship Id="rId48" Type="http://schemas.openxmlformats.org/officeDocument/2006/relationships/slide" Target="slides/slide31.xml"/><Relationship Id="rId64" Type="http://schemas.openxmlformats.org/officeDocument/2006/relationships/slide" Target="slides/slide47.xml"/><Relationship Id="rId69" Type="http://schemas.openxmlformats.org/officeDocument/2006/relationships/slide" Target="slides/slide52.xml"/><Relationship Id="rId113" Type="http://schemas.openxmlformats.org/officeDocument/2006/relationships/slide" Target="slides/slide96.xml"/><Relationship Id="rId118" Type="http://schemas.openxmlformats.org/officeDocument/2006/relationships/slide" Target="slides/slide101.xml"/><Relationship Id="rId134" Type="http://schemas.openxmlformats.org/officeDocument/2006/relationships/slide" Target="slides/slide117.xml"/><Relationship Id="rId139" Type="http://schemas.openxmlformats.org/officeDocument/2006/relationships/slide" Target="slides/slide122.xml"/><Relationship Id="rId80" Type="http://schemas.openxmlformats.org/officeDocument/2006/relationships/slide" Target="slides/slide63.xml"/><Relationship Id="rId85" Type="http://schemas.openxmlformats.org/officeDocument/2006/relationships/slide" Target="slides/slide68.xml"/><Relationship Id="rId150" Type="http://schemas.openxmlformats.org/officeDocument/2006/relationships/slide" Target="slides/slide133.xml"/><Relationship Id="rId155" Type="http://schemas.openxmlformats.org/officeDocument/2006/relationships/slide" Target="slides/slide138.xml"/><Relationship Id="rId171" Type="http://schemas.openxmlformats.org/officeDocument/2006/relationships/slide" Target="slides/slide154.xml"/><Relationship Id="rId176" Type="http://schemas.openxmlformats.org/officeDocument/2006/relationships/slide" Target="slides/slide159.xml"/><Relationship Id="rId192" Type="http://schemas.openxmlformats.org/officeDocument/2006/relationships/slide" Target="slides/slide175.xml"/><Relationship Id="rId197" Type="http://schemas.openxmlformats.org/officeDocument/2006/relationships/slide" Target="slides/slide180.xml"/><Relationship Id="rId206" Type="http://schemas.openxmlformats.org/officeDocument/2006/relationships/slide" Target="slides/slide189.xml"/><Relationship Id="rId201" Type="http://schemas.openxmlformats.org/officeDocument/2006/relationships/slide" Target="slides/slide184.xml"/><Relationship Id="rId12" Type="http://schemas.openxmlformats.org/officeDocument/2006/relationships/slideMaster" Target="slideMasters/slideMaster12.xml"/><Relationship Id="rId17" Type="http://schemas.openxmlformats.org/officeDocument/2006/relationships/slideMaster" Target="slideMasters/slideMaster17.xml"/><Relationship Id="rId33" Type="http://schemas.openxmlformats.org/officeDocument/2006/relationships/slide" Target="slides/slide16.xml"/><Relationship Id="rId38" Type="http://schemas.openxmlformats.org/officeDocument/2006/relationships/slide" Target="slides/slide21.xml"/><Relationship Id="rId59" Type="http://schemas.openxmlformats.org/officeDocument/2006/relationships/slide" Target="slides/slide42.xml"/><Relationship Id="rId103" Type="http://schemas.openxmlformats.org/officeDocument/2006/relationships/slide" Target="slides/slide86.xml"/><Relationship Id="rId108" Type="http://schemas.openxmlformats.org/officeDocument/2006/relationships/slide" Target="slides/slide91.xml"/><Relationship Id="rId124" Type="http://schemas.openxmlformats.org/officeDocument/2006/relationships/slide" Target="slides/slide107.xml"/><Relationship Id="rId129" Type="http://schemas.openxmlformats.org/officeDocument/2006/relationships/slide" Target="slides/slide112.xml"/><Relationship Id="rId54" Type="http://schemas.openxmlformats.org/officeDocument/2006/relationships/slide" Target="slides/slide37.xml"/><Relationship Id="rId70" Type="http://schemas.openxmlformats.org/officeDocument/2006/relationships/slide" Target="slides/slide53.xml"/><Relationship Id="rId75" Type="http://schemas.openxmlformats.org/officeDocument/2006/relationships/slide" Target="slides/slide58.xml"/><Relationship Id="rId91" Type="http://schemas.openxmlformats.org/officeDocument/2006/relationships/slide" Target="slides/slide74.xml"/><Relationship Id="rId96" Type="http://schemas.openxmlformats.org/officeDocument/2006/relationships/slide" Target="slides/slide79.xml"/><Relationship Id="rId140" Type="http://schemas.openxmlformats.org/officeDocument/2006/relationships/slide" Target="slides/slide123.xml"/><Relationship Id="rId145" Type="http://schemas.openxmlformats.org/officeDocument/2006/relationships/slide" Target="slides/slide128.xml"/><Relationship Id="rId161" Type="http://schemas.openxmlformats.org/officeDocument/2006/relationships/slide" Target="slides/slide144.xml"/><Relationship Id="rId166" Type="http://schemas.openxmlformats.org/officeDocument/2006/relationships/slide" Target="slides/slide149.xml"/><Relationship Id="rId182" Type="http://schemas.openxmlformats.org/officeDocument/2006/relationships/slide" Target="slides/slide165.xml"/><Relationship Id="rId187" Type="http://schemas.openxmlformats.org/officeDocument/2006/relationships/slide" Target="slides/slide170.xml"/><Relationship Id="rId217" Type="http://schemas.openxmlformats.org/officeDocument/2006/relationships/slide" Target="slides/slide200.xml"/><Relationship Id="rId1" Type="http://schemas.openxmlformats.org/officeDocument/2006/relationships/slideMaster" Target="slideMasters/slideMaster1.xml"/><Relationship Id="rId6" Type="http://schemas.openxmlformats.org/officeDocument/2006/relationships/slideMaster" Target="slideMasters/slideMaster6.xml"/><Relationship Id="rId212" Type="http://schemas.openxmlformats.org/officeDocument/2006/relationships/slide" Target="slides/slide195.xml"/><Relationship Id="rId23" Type="http://schemas.openxmlformats.org/officeDocument/2006/relationships/slide" Target="slides/slide6.xml"/><Relationship Id="rId28" Type="http://schemas.openxmlformats.org/officeDocument/2006/relationships/slide" Target="slides/slide11.xml"/><Relationship Id="rId49" Type="http://schemas.openxmlformats.org/officeDocument/2006/relationships/slide" Target="slides/slide32.xml"/><Relationship Id="rId114" Type="http://schemas.openxmlformats.org/officeDocument/2006/relationships/slide" Target="slides/slide97.xml"/><Relationship Id="rId119" Type="http://schemas.openxmlformats.org/officeDocument/2006/relationships/slide" Target="slides/slide102.xml"/><Relationship Id="rId44" Type="http://schemas.openxmlformats.org/officeDocument/2006/relationships/slide" Target="slides/slide27.xml"/><Relationship Id="rId60" Type="http://schemas.openxmlformats.org/officeDocument/2006/relationships/slide" Target="slides/slide43.xml"/><Relationship Id="rId65" Type="http://schemas.openxmlformats.org/officeDocument/2006/relationships/slide" Target="slides/slide48.xml"/><Relationship Id="rId81" Type="http://schemas.openxmlformats.org/officeDocument/2006/relationships/slide" Target="slides/slide64.xml"/><Relationship Id="rId86" Type="http://schemas.openxmlformats.org/officeDocument/2006/relationships/slide" Target="slides/slide69.xml"/><Relationship Id="rId130" Type="http://schemas.openxmlformats.org/officeDocument/2006/relationships/slide" Target="slides/slide113.xml"/><Relationship Id="rId135" Type="http://schemas.openxmlformats.org/officeDocument/2006/relationships/slide" Target="slides/slide118.xml"/><Relationship Id="rId151" Type="http://schemas.openxmlformats.org/officeDocument/2006/relationships/slide" Target="slides/slide134.xml"/><Relationship Id="rId156" Type="http://schemas.openxmlformats.org/officeDocument/2006/relationships/slide" Target="slides/slide139.xml"/><Relationship Id="rId177" Type="http://schemas.openxmlformats.org/officeDocument/2006/relationships/slide" Target="slides/slide160.xml"/><Relationship Id="rId198" Type="http://schemas.openxmlformats.org/officeDocument/2006/relationships/slide" Target="slides/slide181.xml"/><Relationship Id="rId172" Type="http://schemas.openxmlformats.org/officeDocument/2006/relationships/slide" Target="slides/slide155.xml"/><Relationship Id="rId193" Type="http://schemas.openxmlformats.org/officeDocument/2006/relationships/slide" Target="slides/slide176.xml"/><Relationship Id="rId202" Type="http://schemas.openxmlformats.org/officeDocument/2006/relationships/slide" Target="slides/slide185.xml"/><Relationship Id="rId207" Type="http://schemas.openxmlformats.org/officeDocument/2006/relationships/slide" Target="slides/slide190.xml"/><Relationship Id="rId13" Type="http://schemas.openxmlformats.org/officeDocument/2006/relationships/slideMaster" Target="slideMasters/slideMaster13.xml"/><Relationship Id="rId18" Type="http://schemas.openxmlformats.org/officeDocument/2006/relationships/slide" Target="slides/slide1.xml"/><Relationship Id="rId39" Type="http://schemas.openxmlformats.org/officeDocument/2006/relationships/slide" Target="slides/slide22.xml"/><Relationship Id="rId109" Type="http://schemas.openxmlformats.org/officeDocument/2006/relationships/slide" Target="slides/slide92.xml"/><Relationship Id="rId34" Type="http://schemas.openxmlformats.org/officeDocument/2006/relationships/slide" Target="slides/slide17.xml"/><Relationship Id="rId50" Type="http://schemas.openxmlformats.org/officeDocument/2006/relationships/slide" Target="slides/slide33.xml"/><Relationship Id="rId55" Type="http://schemas.openxmlformats.org/officeDocument/2006/relationships/slide" Target="slides/slide38.xml"/><Relationship Id="rId76" Type="http://schemas.openxmlformats.org/officeDocument/2006/relationships/slide" Target="slides/slide59.xml"/><Relationship Id="rId97" Type="http://schemas.openxmlformats.org/officeDocument/2006/relationships/slide" Target="slides/slide80.xml"/><Relationship Id="rId104" Type="http://schemas.openxmlformats.org/officeDocument/2006/relationships/slide" Target="slides/slide87.xml"/><Relationship Id="rId120" Type="http://schemas.openxmlformats.org/officeDocument/2006/relationships/slide" Target="slides/slide103.xml"/><Relationship Id="rId125" Type="http://schemas.openxmlformats.org/officeDocument/2006/relationships/slide" Target="slides/slide108.xml"/><Relationship Id="rId141" Type="http://schemas.openxmlformats.org/officeDocument/2006/relationships/slide" Target="slides/slide124.xml"/><Relationship Id="rId146" Type="http://schemas.openxmlformats.org/officeDocument/2006/relationships/slide" Target="slides/slide129.xml"/><Relationship Id="rId167" Type="http://schemas.openxmlformats.org/officeDocument/2006/relationships/slide" Target="slides/slide150.xml"/><Relationship Id="rId188" Type="http://schemas.openxmlformats.org/officeDocument/2006/relationships/slide" Target="slides/slide171.xml"/><Relationship Id="rId7" Type="http://schemas.openxmlformats.org/officeDocument/2006/relationships/slideMaster" Target="slideMasters/slideMaster7.xml"/><Relationship Id="rId71" Type="http://schemas.openxmlformats.org/officeDocument/2006/relationships/slide" Target="slides/slide54.xml"/><Relationship Id="rId92" Type="http://schemas.openxmlformats.org/officeDocument/2006/relationships/slide" Target="slides/slide75.xml"/><Relationship Id="rId162" Type="http://schemas.openxmlformats.org/officeDocument/2006/relationships/slide" Target="slides/slide145.xml"/><Relationship Id="rId183" Type="http://schemas.openxmlformats.org/officeDocument/2006/relationships/slide" Target="slides/slide166.xml"/><Relationship Id="rId213" Type="http://schemas.openxmlformats.org/officeDocument/2006/relationships/slide" Target="slides/slide196.xml"/><Relationship Id="rId218" Type="http://schemas.openxmlformats.org/officeDocument/2006/relationships/presProps" Target="presProps.xml"/><Relationship Id="rId2" Type="http://schemas.openxmlformats.org/officeDocument/2006/relationships/slideMaster" Target="slideMasters/slideMaster2.xml"/><Relationship Id="rId29" Type="http://schemas.openxmlformats.org/officeDocument/2006/relationships/slide" Target="slides/slide12.xml"/><Relationship Id="rId24" Type="http://schemas.openxmlformats.org/officeDocument/2006/relationships/slide" Target="slides/slide7.xml"/><Relationship Id="rId40" Type="http://schemas.openxmlformats.org/officeDocument/2006/relationships/slide" Target="slides/slide23.xml"/><Relationship Id="rId45" Type="http://schemas.openxmlformats.org/officeDocument/2006/relationships/slide" Target="slides/slide28.xml"/><Relationship Id="rId66" Type="http://schemas.openxmlformats.org/officeDocument/2006/relationships/slide" Target="slides/slide49.xml"/><Relationship Id="rId87" Type="http://schemas.openxmlformats.org/officeDocument/2006/relationships/slide" Target="slides/slide70.xml"/><Relationship Id="rId110" Type="http://schemas.openxmlformats.org/officeDocument/2006/relationships/slide" Target="slides/slide93.xml"/><Relationship Id="rId115" Type="http://schemas.openxmlformats.org/officeDocument/2006/relationships/slide" Target="slides/slide98.xml"/><Relationship Id="rId131" Type="http://schemas.openxmlformats.org/officeDocument/2006/relationships/slide" Target="slides/slide114.xml"/><Relationship Id="rId136" Type="http://schemas.openxmlformats.org/officeDocument/2006/relationships/slide" Target="slides/slide119.xml"/><Relationship Id="rId157" Type="http://schemas.openxmlformats.org/officeDocument/2006/relationships/slide" Target="slides/slide140.xml"/><Relationship Id="rId178" Type="http://schemas.openxmlformats.org/officeDocument/2006/relationships/slide" Target="slides/slide161.xml"/><Relationship Id="rId61" Type="http://schemas.openxmlformats.org/officeDocument/2006/relationships/slide" Target="slides/slide44.xml"/><Relationship Id="rId82" Type="http://schemas.openxmlformats.org/officeDocument/2006/relationships/slide" Target="slides/slide65.xml"/><Relationship Id="rId152" Type="http://schemas.openxmlformats.org/officeDocument/2006/relationships/slide" Target="slides/slide135.xml"/><Relationship Id="rId173" Type="http://schemas.openxmlformats.org/officeDocument/2006/relationships/slide" Target="slides/slide156.xml"/><Relationship Id="rId194" Type="http://schemas.openxmlformats.org/officeDocument/2006/relationships/slide" Target="slides/slide177.xml"/><Relationship Id="rId199" Type="http://schemas.openxmlformats.org/officeDocument/2006/relationships/slide" Target="slides/slide182.xml"/><Relationship Id="rId203" Type="http://schemas.openxmlformats.org/officeDocument/2006/relationships/slide" Target="slides/slide186.xml"/><Relationship Id="rId208" Type="http://schemas.openxmlformats.org/officeDocument/2006/relationships/slide" Target="slides/slide191.xml"/><Relationship Id="rId19" Type="http://schemas.openxmlformats.org/officeDocument/2006/relationships/slide" Target="slides/slide2.xml"/><Relationship Id="rId14" Type="http://schemas.openxmlformats.org/officeDocument/2006/relationships/slideMaster" Target="slideMasters/slideMaster14.xml"/><Relationship Id="rId30" Type="http://schemas.openxmlformats.org/officeDocument/2006/relationships/slide" Target="slides/slide13.xml"/><Relationship Id="rId35" Type="http://schemas.openxmlformats.org/officeDocument/2006/relationships/slide" Target="slides/slide18.xml"/><Relationship Id="rId56" Type="http://schemas.openxmlformats.org/officeDocument/2006/relationships/slide" Target="slides/slide39.xml"/><Relationship Id="rId77" Type="http://schemas.openxmlformats.org/officeDocument/2006/relationships/slide" Target="slides/slide60.xml"/><Relationship Id="rId100" Type="http://schemas.openxmlformats.org/officeDocument/2006/relationships/slide" Target="slides/slide83.xml"/><Relationship Id="rId105" Type="http://schemas.openxmlformats.org/officeDocument/2006/relationships/slide" Target="slides/slide88.xml"/><Relationship Id="rId126" Type="http://schemas.openxmlformats.org/officeDocument/2006/relationships/slide" Target="slides/slide109.xml"/><Relationship Id="rId147" Type="http://schemas.openxmlformats.org/officeDocument/2006/relationships/slide" Target="slides/slide130.xml"/><Relationship Id="rId168" Type="http://schemas.openxmlformats.org/officeDocument/2006/relationships/slide" Target="slides/slide151.xml"/><Relationship Id="rId8" Type="http://schemas.openxmlformats.org/officeDocument/2006/relationships/slideMaster" Target="slideMasters/slideMaster8.xml"/><Relationship Id="rId51" Type="http://schemas.openxmlformats.org/officeDocument/2006/relationships/slide" Target="slides/slide34.xml"/><Relationship Id="rId72" Type="http://schemas.openxmlformats.org/officeDocument/2006/relationships/slide" Target="slides/slide55.xml"/><Relationship Id="rId93" Type="http://schemas.openxmlformats.org/officeDocument/2006/relationships/slide" Target="slides/slide76.xml"/><Relationship Id="rId98" Type="http://schemas.openxmlformats.org/officeDocument/2006/relationships/slide" Target="slides/slide81.xml"/><Relationship Id="rId121" Type="http://schemas.openxmlformats.org/officeDocument/2006/relationships/slide" Target="slides/slide104.xml"/><Relationship Id="rId142" Type="http://schemas.openxmlformats.org/officeDocument/2006/relationships/slide" Target="slides/slide125.xml"/><Relationship Id="rId163" Type="http://schemas.openxmlformats.org/officeDocument/2006/relationships/slide" Target="slides/slide146.xml"/><Relationship Id="rId184" Type="http://schemas.openxmlformats.org/officeDocument/2006/relationships/slide" Target="slides/slide167.xml"/><Relationship Id="rId189" Type="http://schemas.openxmlformats.org/officeDocument/2006/relationships/slide" Target="slides/slide172.xml"/><Relationship Id="rId219" Type="http://schemas.openxmlformats.org/officeDocument/2006/relationships/viewProps" Target="viewProps.xml"/><Relationship Id="rId3" Type="http://schemas.openxmlformats.org/officeDocument/2006/relationships/slideMaster" Target="slideMasters/slideMaster3.xml"/><Relationship Id="rId214" Type="http://schemas.openxmlformats.org/officeDocument/2006/relationships/slide" Target="slides/slide197.xml"/><Relationship Id="rId25" Type="http://schemas.openxmlformats.org/officeDocument/2006/relationships/slide" Target="slides/slide8.xml"/><Relationship Id="rId46" Type="http://schemas.openxmlformats.org/officeDocument/2006/relationships/slide" Target="slides/slide29.xml"/><Relationship Id="rId67" Type="http://schemas.openxmlformats.org/officeDocument/2006/relationships/slide" Target="slides/slide50.xml"/><Relationship Id="rId116" Type="http://schemas.openxmlformats.org/officeDocument/2006/relationships/slide" Target="slides/slide99.xml"/><Relationship Id="rId137" Type="http://schemas.openxmlformats.org/officeDocument/2006/relationships/slide" Target="slides/slide120.xml"/><Relationship Id="rId158" Type="http://schemas.openxmlformats.org/officeDocument/2006/relationships/slide" Target="slides/slide141.xml"/><Relationship Id="rId20" Type="http://schemas.openxmlformats.org/officeDocument/2006/relationships/slide" Target="slides/slide3.xml"/><Relationship Id="rId41" Type="http://schemas.openxmlformats.org/officeDocument/2006/relationships/slide" Target="slides/slide24.xml"/><Relationship Id="rId62" Type="http://schemas.openxmlformats.org/officeDocument/2006/relationships/slide" Target="slides/slide45.xml"/><Relationship Id="rId83" Type="http://schemas.openxmlformats.org/officeDocument/2006/relationships/slide" Target="slides/slide66.xml"/><Relationship Id="rId88" Type="http://schemas.openxmlformats.org/officeDocument/2006/relationships/slide" Target="slides/slide71.xml"/><Relationship Id="rId111" Type="http://schemas.openxmlformats.org/officeDocument/2006/relationships/slide" Target="slides/slide94.xml"/><Relationship Id="rId132" Type="http://schemas.openxmlformats.org/officeDocument/2006/relationships/slide" Target="slides/slide115.xml"/><Relationship Id="rId153" Type="http://schemas.openxmlformats.org/officeDocument/2006/relationships/slide" Target="slides/slide136.xml"/><Relationship Id="rId174" Type="http://schemas.openxmlformats.org/officeDocument/2006/relationships/slide" Target="slides/slide157.xml"/><Relationship Id="rId179" Type="http://schemas.openxmlformats.org/officeDocument/2006/relationships/slide" Target="slides/slide162.xml"/><Relationship Id="rId195" Type="http://schemas.openxmlformats.org/officeDocument/2006/relationships/slide" Target="slides/slide178.xml"/><Relationship Id="rId209" Type="http://schemas.openxmlformats.org/officeDocument/2006/relationships/slide" Target="slides/slide192.xml"/><Relationship Id="rId190" Type="http://schemas.openxmlformats.org/officeDocument/2006/relationships/slide" Target="slides/slide173.xml"/><Relationship Id="rId204" Type="http://schemas.openxmlformats.org/officeDocument/2006/relationships/slide" Target="slides/slide187.xml"/><Relationship Id="rId220" Type="http://schemas.openxmlformats.org/officeDocument/2006/relationships/theme" Target="theme/theme1.xml"/><Relationship Id="rId15" Type="http://schemas.openxmlformats.org/officeDocument/2006/relationships/slideMaster" Target="slideMasters/slideMaster15.xml"/><Relationship Id="rId36" Type="http://schemas.openxmlformats.org/officeDocument/2006/relationships/slide" Target="slides/slide19.xml"/><Relationship Id="rId57" Type="http://schemas.openxmlformats.org/officeDocument/2006/relationships/slide" Target="slides/slide40.xml"/><Relationship Id="rId106" Type="http://schemas.openxmlformats.org/officeDocument/2006/relationships/slide" Target="slides/slide89.xml"/><Relationship Id="rId127" Type="http://schemas.openxmlformats.org/officeDocument/2006/relationships/slide" Target="slides/slide110.xml"/><Relationship Id="rId10" Type="http://schemas.openxmlformats.org/officeDocument/2006/relationships/slideMaster" Target="slideMasters/slideMaster10.xml"/><Relationship Id="rId31" Type="http://schemas.openxmlformats.org/officeDocument/2006/relationships/slide" Target="slides/slide14.xml"/><Relationship Id="rId52" Type="http://schemas.openxmlformats.org/officeDocument/2006/relationships/slide" Target="slides/slide35.xml"/><Relationship Id="rId73" Type="http://schemas.openxmlformats.org/officeDocument/2006/relationships/slide" Target="slides/slide56.xml"/><Relationship Id="rId78" Type="http://schemas.openxmlformats.org/officeDocument/2006/relationships/slide" Target="slides/slide61.xml"/><Relationship Id="rId94" Type="http://schemas.openxmlformats.org/officeDocument/2006/relationships/slide" Target="slides/slide77.xml"/><Relationship Id="rId99" Type="http://schemas.openxmlformats.org/officeDocument/2006/relationships/slide" Target="slides/slide82.xml"/><Relationship Id="rId101" Type="http://schemas.openxmlformats.org/officeDocument/2006/relationships/slide" Target="slides/slide84.xml"/><Relationship Id="rId122" Type="http://schemas.openxmlformats.org/officeDocument/2006/relationships/slide" Target="slides/slide105.xml"/><Relationship Id="rId143" Type="http://schemas.openxmlformats.org/officeDocument/2006/relationships/slide" Target="slides/slide126.xml"/><Relationship Id="rId148" Type="http://schemas.openxmlformats.org/officeDocument/2006/relationships/slide" Target="slides/slide131.xml"/><Relationship Id="rId164" Type="http://schemas.openxmlformats.org/officeDocument/2006/relationships/slide" Target="slides/slide147.xml"/><Relationship Id="rId169" Type="http://schemas.openxmlformats.org/officeDocument/2006/relationships/slide" Target="slides/slide152.xml"/><Relationship Id="rId185" Type="http://schemas.openxmlformats.org/officeDocument/2006/relationships/slide" Target="slides/slide168.xml"/><Relationship Id="rId4" Type="http://schemas.openxmlformats.org/officeDocument/2006/relationships/slideMaster" Target="slideMasters/slideMaster4.xml"/><Relationship Id="rId9" Type="http://schemas.openxmlformats.org/officeDocument/2006/relationships/slideMaster" Target="slideMasters/slideMaster9.xml"/><Relationship Id="rId180" Type="http://schemas.openxmlformats.org/officeDocument/2006/relationships/slide" Target="slides/slide163.xml"/><Relationship Id="rId210" Type="http://schemas.openxmlformats.org/officeDocument/2006/relationships/slide" Target="slides/slide193.xml"/><Relationship Id="rId215" Type="http://schemas.openxmlformats.org/officeDocument/2006/relationships/slide" Target="slides/slide198.xml"/><Relationship Id="rId26" Type="http://schemas.openxmlformats.org/officeDocument/2006/relationships/slide" Target="slides/slide9.xml"/><Relationship Id="rId47" Type="http://schemas.openxmlformats.org/officeDocument/2006/relationships/slide" Target="slides/slide30.xml"/><Relationship Id="rId68" Type="http://schemas.openxmlformats.org/officeDocument/2006/relationships/slide" Target="slides/slide51.xml"/><Relationship Id="rId89" Type="http://schemas.openxmlformats.org/officeDocument/2006/relationships/slide" Target="slides/slide72.xml"/><Relationship Id="rId112" Type="http://schemas.openxmlformats.org/officeDocument/2006/relationships/slide" Target="slides/slide95.xml"/><Relationship Id="rId133" Type="http://schemas.openxmlformats.org/officeDocument/2006/relationships/slide" Target="slides/slide116.xml"/><Relationship Id="rId154" Type="http://schemas.openxmlformats.org/officeDocument/2006/relationships/slide" Target="slides/slide137.xml"/><Relationship Id="rId175" Type="http://schemas.openxmlformats.org/officeDocument/2006/relationships/slide" Target="slides/slide158.xml"/><Relationship Id="rId196" Type="http://schemas.openxmlformats.org/officeDocument/2006/relationships/slide" Target="slides/slide179.xml"/><Relationship Id="rId200" Type="http://schemas.openxmlformats.org/officeDocument/2006/relationships/slide" Target="slides/slide183.xml"/><Relationship Id="rId16" Type="http://schemas.openxmlformats.org/officeDocument/2006/relationships/slideMaster" Target="slideMasters/slideMaster16.xml"/><Relationship Id="rId221" Type="http://schemas.openxmlformats.org/officeDocument/2006/relationships/tableStyles" Target="tableStyles.xml"/><Relationship Id="rId37" Type="http://schemas.openxmlformats.org/officeDocument/2006/relationships/slide" Target="slides/slide20.xml"/><Relationship Id="rId58" Type="http://schemas.openxmlformats.org/officeDocument/2006/relationships/slide" Target="slides/slide41.xml"/><Relationship Id="rId79" Type="http://schemas.openxmlformats.org/officeDocument/2006/relationships/slide" Target="slides/slide62.xml"/><Relationship Id="rId102" Type="http://schemas.openxmlformats.org/officeDocument/2006/relationships/slide" Target="slides/slide85.xml"/><Relationship Id="rId123" Type="http://schemas.openxmlformats.org/officeDocument/2006/relationships/slide" Target="slides/slide106.xml"/><Relationship Id="rId144" Type="http://schemas.openxmlformats.org/officeDocument/2006/relationships/slide" Target="slides/slide127.xml"/></Relationship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F53657-3300-4B45-A1A4-93B970EFFC07}"/>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xmlns="" id="{9D16AD27-9BB3-4D4A-B26E-0D0033ACD2E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xmlns="" id="{CB3475ED-6A53-44D4-AB80-66BCE7FD0A8A}"/>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5" name="Footer Placeholder 4">
            <a:extLst>
              <a:ext uri="{FF2B5EF4-FFF2-40B4-BE49-F238E27FC236}">
                <a16:creationId xmlns:a16="http://schemas.microsoft.com/office/drawing/2014/main" xmlns="" id="{F368C6BB-84C1-417C-80D8-193AE5C1079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180E2A0A-D837-4DA2-9D19-46805891C97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34918510"/>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A57BB1D-8479-4A5B-B9C6-065C59CCA86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xmlns="" id="{626EE719-9C0C-4AD5-B637-AAC52CEFCB72}"/>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1AD89F44-4051-4C16-B21D-4CF3208B8E57}"/>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5" name="Footer Placeholder 4">
            <a:extLst>
              <a:ext uri="{FF2B5EF4-FFF2-40B4-BE49-F238E27FC236}">
                <a16:creationId xmlns:a16="http://schemas.microsoft.com/office/drawing/2014/main" xmlns="" id="{2A4FB007-9179-45B7-A42D-DEF88F1C3F8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2A019ED-ABBF-4199-9D22-6A9520D2130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173612410"/>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35007613"/>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74602327"/>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4684507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2733011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0978710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7646511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733115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7447638"/>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7856934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835890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xmlns="" id="{9E87515F-FBC2-4DE6-81C4-3B3FB46F5142}"/>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xmlns="" id="{15F6D4C3-0C64-4D45-9035-5E1CE4E73B82}"/>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D9D546F9-FE37-46BB-83C4-69ECD2E529C6}"/>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5" name="Footer Placeholder 4">
            <a:extLst>
              <a:ext uri="{FF2B5EF4-FFF2-40B4-BE49-F238E27FC236}">
                <a16:creationId xmlns:a16="http://schemas.microsoft.com/office/drawing/2014/main" xmlns="" id="{56B8ECFC-C9E6-47CB-99F8-CDD1858B333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A8F0D022-3BFE-4836-BE77-1D1B87200850}"/>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639276959"/>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08471174"/>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9215088"/>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93809907"/>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25206407"/>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8721801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293016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09381119"/>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9576842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7280850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940211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AE0D7C2-E418-414C-A63F-133B5473E086}"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ED1CB3C-F8F0-4C16-A03E-D93375937BB7}"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04322158"/>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5781356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67975897"/>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19304535"/>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79005934"/>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77509120"/>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92419791"/>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40470134"/>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29299019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42388438"/>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0151804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Content Placeholder 2">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CA0E0868-F21C-441C-AD71-5623FDD38708}"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33B132DE-E3CD-4D2F-BBB8-E39C2378F9CB}"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390550554"/>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79677687"/>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10425397"/>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5937945"/>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51855572"/>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90082995"/>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4040459"/>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7540713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40159141"/>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5112625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7097024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2CB89EAE-8ACD-4FA0-BC36-68469D534384}"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96ABB2C1-60A9-46E2-9FA2-A8A49B5CC1BA}"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54494937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121721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86230033"/>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7290153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5073083"/>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190271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68433002"/>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79170341"/>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5259833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05006854"/>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0410129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Content Placeholder 2">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073C8D56-7D52-483A-875A-45BC4C2C53B8}"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FCF74044-DDC5-4BD2-B4D2-1C75C921CB49}"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731552173"/>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37229227"/>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4514920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28443678"/>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44026415"/>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94515664"/>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52811936"/>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48827527"/>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30008519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3669898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7197147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6CB61AA1-2740-467B-9967-8DCA7D711DC2}"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8"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9"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ED894EF8-4D50-443B-838E-0F8FCE168C8B}"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919206533"/>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12641452"/>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0689475"/>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987136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99720484"/>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240251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14968428"/>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22587126"/>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46101656"/>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66512809"/>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6859681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95E935D-0DDE-46FD-9B78-4928939F60CF}"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12A4F668-18E6-4D59-B797-606808A092E7}"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467148992"/>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2833796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20424657"/>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2137395"/>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37798042"/>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04172356"/>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64425914"/>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3770365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7149925"/>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96651995"/>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1584763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FDF65CE4-7500-4C40-A7BA-A1FC58B4CA95}"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3"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4"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42776D07-A67E-48EB-A765-34F42C9C6D18}"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143358796"/>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48550542"/>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85023724"/>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73826077"/>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02098763"/>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62278558"/>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49869200"/>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37531615"/>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1235541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17489444-551E-484C-92BB-E6AE6BCA2968}"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A57517C-D543-4305-9824-2F5CE509D87B}"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4945815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12F7F548-4C47-4F4A-982B-DCD66D9E2C5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54F7A76F-C9EE-4EE3-8E19-8E957E593E2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E02ACC40-4FE7-49BD-BC54-062F5780A5D1}"/>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5" name="Footer Placeholder 4">
            <a:extLst>
              <a:ext uri="{FF2B5EF4-FFF2-40B4-BE49-F238E27FC236}">
                <a16:creationId xmlns:a16="http://schemas.microsoft.com/office/drawing/2014/main" xmlns="" id="{BEDA426F-8AB5-4A56-81DF-95C5BEA108F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9AF15C75-D958-4D47-8476-D923F8A5FF58}"/>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1207725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p:cNvPr>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85F6D915-D0F3-47D1-BAFA-E7ECC8F92D16}"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7"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83C16F05-217F-4413-A6B5-3777A4C3D4A5}"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261191435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p:cNvPr>
          <p:cNvSpPr>
            <a:spLocks noGrp="1"/>
          </p:cNvSpPr>
          <p:nvPr>
            <p:ph type="title"/>
          </p:nvPr>
        </p:nvSpPr>
        <p:spPr/>
        <p:txBody>
          <a:bodyPr/>
          <a:lstStyle/>
          <a:p>
            <a:r>
              <a:rPr lang="en-US"/>
              <a:t>Click to edit Master title style</a:t>
            </a:r>
          </a:p>
        </p:txBody>
      </p:sp>
      <p:sp>
        <p:nvSpPr>
          <p:cNvPr id="3" name="Vertical Text Placeholder 2">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73E50A7F-C2E1-4C13-B2D7-41AF4D30285D}"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C4E00898-6790-44D6-97DF-D27017E947C1}"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6999263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p:cNvPr>
          <p:cNvSpPr>
            <a:spLocks noGrp="1"/>
          </p:cNvSpPr>
          <p:nvPr>
            <p:ph type="dt" sz="half" idx="10"/>
          </p:nvPr>
        </p:nvSpPr>
        <p:spPr/>
        <p:txBody>
          <a:bodyPr/>
          <a:lstStyle>
            <a:lvl1pPr>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10992B8-1136-4D64-A06A-14BF58C11880}"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11"/>
          </p:nvPr>
        </p:nvSpPr>
        <p:spPr/>
        <p:txBody>
          <a:bodyPr/>
          <a:lstStyle>
            <a:lvl1pPr>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12"/>
          </p:nvPr>
        </p:nvSpPr>
        <p:spPr/>
        <p:txBody>
          <a:bodyPr/>
          <a:lstStyle>
            <a:lvl1pPr>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A7F00E00-4003-4D6D-9A00-1D00273DD84A}"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392775497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4839791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38315506"/>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024242241"/>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4633700"/>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841783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7193302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5173059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0C93FCAE-9750-40D6-BAC5-89CBA1344E45}"/>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xmlns="" id="{A3F1B387-72C6-4240-8D36-2D84EC5A038E}"/>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xmlns="" id="{3FB70C91-9AA8-4B7B-AFE0-B8BE7ADA67D1}"/>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5" name="Footer Placeholder 4">
            <a:extLst>
              <a:ext uri="{FF2B5EF4-FFF2-40B4-BE49-F238E27FC236}">
                <a16:creationId xmlns:a16="http://schemas.microsoft.com/office/drawing/2014/main" xmlns="" id="{12333481-80A4-4179-A57B-839BAF294655}"/>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xmlns="" id="{DAD284E5-4F4A-4E39-942D-E66A1C0E0A6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97808113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5585066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2053594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178382092"/>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358794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06513153"/>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96589813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9796520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71810612"/>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27207136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1286755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93C23180-2425-4CBB-B1DC-D2D64F53418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xmlns="" id="{D1572BB2-E200-474E-8DE1-EC9A7CBEEF7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xmlns="" id="{0C2AD38B-9138-44FF-BF3B-582CF606A95B}"/>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xmlns="" id="{D9922C7D-D02F-40F7-A07F-803059E20F4E}"/>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6" name="Footer Placeholder 5">
            <a:extLst>
              <a:ext uri="{FF2B5EF4-FFF2-40B4-BE49-F238E27FC236}">
                <a16:creationId xmlns:a16="http://schemas.microsoft.com/office/drawing/2014/main" xmlns="" id="{C2CD07AD-6460-4C91-96DA-4869A0F6C64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7CA5FBDC-C79C-4308-86AA-252D84E72D3C}"/>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875914728"/>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6961720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761929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3489887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7188469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4756342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14932229"/>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785993375"/>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4230232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9906022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85240360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8E2C37DA-40C3-494B-9A96-FD308A1C4AFC}"/>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xmlns="" id="{54CEE5AA-E459-422E-BD4C-32454037A781}"/>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xmlns="" id="{FDFE40E3-F98D-4821-BD1A-C47798734BBF}"/>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xmlns="" id="{1E6063C8-2E9E-48E7-A06F-EBB48C8B4F74}"/>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xmlns="" id="{AABE90F1-B52F-4997-89FD-C4A74768DD7E}"/>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xmlns="" id="{AAB895C8-38FB-4697-9A9E-2A7EC02E6913}"/>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8" name="Footer Placeholder 7">
            <a:extLst>
              <a:ext uri="{FF2B5EF4-FFF2-40B4-BE49-F238E27FC236}">
                <a16:creationId xmlns:a16="http://schemas.microsoft.com/office/drawing/2014/main" xmlns="" id="{D4A47CEC-30AF-4557-8E83-A934E518A389}"/>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xmlns="" id="{E10A8B0C-1691-4A6E-AA55-C7F92DEB0F74}"/>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465084141"/>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098807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6430258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840020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93161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66888692"/>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069977254"/>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68070715"/>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42078380"/>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2281263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5858808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F50A565-3399-4940-A129-73D73A0A0E1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xmlns="" id="{18C1BDF6-D918-4649-A744-5A0881A118A4}"/>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4" name="Footer Placeholder 3">
            <a:extLst>
              <a:ext uri="{FF2B5EF4-FFF2-40B4-BE49-F238E27FC236}">
                <a16:creationId xmlns:a16="http://schemas.microsoft.com/office/drawing/2014/main" xmlns="" id="{4A397844-7827-4C56-933F-DF016BAD29C8}"/>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xmlns="" id="{C0391005-ED05-46A9-8148-1F0EE26A65B9}"/>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4364795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224949"/>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5075846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4408400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778407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6301355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48829247"/>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4541236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7842814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20661918"/>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4108405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xmlns="" id="{13A5DA31-2D7B-4D85-A258-C1709A1FE76B}"/>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3" name="Footer Placeholder 2">
            <a:extLst>
              <a:ext uri="{FF2B5EF4-FFF2-40B4-BE49-F238E27FC236}">
                <a16:creationId xmlns:a16="http://schemas.microsoft.com/office/drawing/2014/main" xmlns="" id="{9D845B2E-9E9E-479E-9883-306FF7774427}"/>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xmlns="" id="{88546899-631C-4C29-9FA1-76BDAF5BB1DD}"/>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326913142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7489726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251976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12600466"/>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681815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52698694"/>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86903225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7059789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5264014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9101676"/>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11450188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C3776602-02D5-4279-AEC5-1D9043F3FB0E}"/>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xmlns="" id="{C674B009-D310-48D1-BC85-37BAE1B04F1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xmlns="" id="{EF0F309A-6CC9-4363-9ED0-84EBEF136E01}"/>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3E0F6EDD-500F-463E-8584-BD1A687E6D9F}"/>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6" name="Footer Placeholder 5">
            <a:extLst>
              <a:ext uri="{FF2B5EF4-FFF2-40B4-BE49-F238E27FC236}">
                <a16:creationId xmlns:a16="http://schemas.microsoft.com/office/drawing/2014/main" xmlns="" id="{3358DDB3-8E04-4D5B-A52D-E329F09B2173}"/>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5EDAFF45-2B60-47DE-BE2A-5A7197D22BB3}"/>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2783942763"/>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96590970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61395277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6596988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2642322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968713251"/>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7270027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12949848"/>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3967781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98247368"/>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BA061A86-2688-4DC5-9C7C-3CC41F4C8A9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07793051-DFB8-46D2-9055-E2F1FCCF841A}"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1886189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xmlns="" id="{7298F1F6-7B63-4B55-AD5E-F3E8A002436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xmlns="" id="{CB2B1769-7474-4647-ACBB-436EDD50F9F6}"/>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xmlns="" id="{9DBA7988-A4E5-4B55-9C85-86BE69A5EFB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xmlns="" id="{1B87F6E3-307E-48E7-9D3D-E77481C37626}"/>
              </a:ext>
            </a:extLst>
          </p:cNvPr>
          <p:cNvSpPr>
            <a:spLocks noGrp="1"/>
          </p:cNvSpPr>
          <p:nvPr>
            <p:ph type="dt" sz="half" idx="10"/>
          </p:nvPr>
        </p:nvSpPr>
        <p:spPr/>
        <p:txBody>
          <a:bodyPr/>
          <a:lstStyle/>
          <a:p>
            <a:fld id="{852DAB2A-4220-4418-90DB-31EEAA68824C}" type="datetimeFigureOut">
              <a:rPr lang="en-US" smtClean="0"/>
              <a:t>9/17/2021</a:t>
            </a:fld>
            <a:endParaRPr lang="en-US"/>
          </a:p>
        </p:txBody>
      </p:sp>
      <p:sp>
        <p:nvSpPr>
          <p:cNvPr id="6" name="Footer Placeholder 5">
            <a:extLst>
              <a:ext uri="{FF2B5EF4-FFF2-40B4-BE49-F238E27FC236}">
                <a16:creationId xmlns:a16="http://schemas.microsoft.com/office/drawing/2014/main" xmlns="" id="{63E9AEDB-941E-4DBC-8990-CFADDC20EE28}"/>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xmlns="" id="{92063E7E-CEA0-47CF-9604-93B09FE9ADA2}"/>
              </a:ext>
            </a:extLst>
          </p:cNvPr>
          <p:cNvSpPr>
            <a:spLocks noGrp="1"/>
          </p:cNvSpPr>
          <p:nvPr>
            <p:ph type="sldNum" sz="quarter" idx="12"/>
          </p:nvPr>
        </p:nvSpPr>
        <p:spPr/>
        <p:txBody>
          <a:bodyPr/>
          <a:lstStyle/>
          <a:p>
            <a:fld id="{9D485AFA-8BAB-446E-BC26-43EDD1A47337}" type="slidenum">
              <a:rPr lang="en-US" smtClean="0"/>
              <a:t>‹#›</a:t>
            </a:fld>
            <a:endParaRPr lang="en-US"/>
          </a:p>
        </p:txBody>
      </p:sp>
    </p:spTree>
    <p:extLst>
      <p:ext uri="{BB962C8B-B14F-4D97-AF65-F5344CB8AC3E}">
        <p14:creationId xmlns:p14="http://schemas.microsoft.com/office/powerpoint/2010/main" val="138842180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B4AA069F-46D0-4CF3-998E-ECBA0B544FA8}"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9E2117BA-821E-4FA8-8FC6-D84F33831844}"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91521399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D45987B0-D55A-46F2-BC1D-1989F5A3913C}"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16D122F8-0D35-4B8C-9AD8-BCB007B19358}"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55482859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309956DD-82D8-4564-8B79-421CC8100C21}"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F2801E1F-0D11-4278-90E8-C046713EE17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85935661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D569FC36-91BC-4C9F-99C8-D18B9132EDE9}" type="datetimeFigureOut">
              <a:rPr lang="en-US">
                <a:solidFill>
                  <a:prstClr val="black">
                    <a:tint val="75000"/>
                  </a:prstClr>
                </a:solidFill>
              </a:rPr>
              <a:pPr>
                <a:defRPr/>
              </a:pPr>
              <a:t>9/17/2021</a:t>
            </a:fld>
            <a:endParaRPr lang="en-US">
              <a:solidFill>
                <a:prstClr val="black">
                  <a:tint val="75000"/>
                </a:prstClr>
              </a:solidFill>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9" name="Slide Number Placeholder 5"/>
          <p:cNvSpPr>
            <a:spLocks noGrp="1"/>
          </p:cNvSpPr>
          <p:nvPr>
            <p:ph type="sldNum" sz="quarter" idx="12"/>
          </p:nvPr>
        </p:nvSpPr>
        <p:spPr/>
        <p:txBody>
          <a:bodyPr/>
          <a:lstStyle>
            <a:lvl1pPr>
              <a:defRPr/>
            </a:lvl1pPr>
          </a:lstStyle>
          <a:p>
            <a:pPr>
              <a:defRPr/>
            </a:pPr>
            <a:fld id="{8325F896-37B5-4AF3-BBC1-175678122EB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0907747"/>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44DCF9C0-B4BA-4F71-94F8-A1EEA9009DB8}" type="datetimeFigureOut">
              <a:rPr lang="en-US">
                <a:solidFill>
                  <a:prstClr val="black">
                    <a:tint val="75000"/>
                  </a:prstClr>
                </a:solidFill>
              </a:rPr>
              <a:pPr>
                <a:defRPr/>
              </a:pPr>
              <a:t>9/17/2021</a:t>
            </a:fld>
            <a:endParaRPr lang="en-US">
              <a:solidFill>
                <a:prstClr val="black">
                  <a:tint val="75000"/>
                </a:prstClr>
              </a:solidFill>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5" name="Slide Number Placeholder 5"/>
          <p:cNvSpPr>
            <a:spLocks noGrp="1"/>
          </p:cNvSpPr>
          <p:nvPr>
            <p:ph type="sldNum" sz="quarter" idx="12"/>
          </p:nvPr>
        </p:nvSpPr>
        <p:spPr/>
        <p:txBody>
          <a:bodyPr/>
          <a:lstStyle>
            <a:lvl1pPr>
              <a:defRPr/>
            </a:lvl1pPr>
          </a:lstStyle>
          <a:p>
            <a:pPr>
              <a:defRPr/>
            </a:pPr>
            <a:fld id="{EB87C46D-958A-4E8B-BCD9-CA2DBE200FAF}"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38866929"/>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6016311C-EFD7-445D-BDF9-DDD7A01E23E0}" type="datetimeFigureOut">
              <a:rPr lang="en-US">
                <a:solidFill>
                  <a:prstClr val="black">
                    <a:tint val="75000"/>
                  </a:prstClr>
                </a:solidFill>
              </a:rPr>
              <a:pPr>
                <a:defRPr/>
              </a:pPr>
              <a:t>9/17/2021</a:t>
            </a:fld>
            <a:endParaRPr lang="en-US">
              <a:solidFill>
                <a:prstClr val="black">
                  <a:tint val="75000"/>
                </a:prstClr>
              </a:solidFill>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4" name="Slide Number Placeholder 5"/>
          <p:cNvSpPr>
            <a:spLocks noGrp="1"/>
          </p:cNvSpPr>
          <p:nvPr>
            <p:ph type="sldNum" sz="quarter" idx="12"/>
          </p:nvPr>
        </p:nvSpPr>
        <p:spPr/>
        <p:txBody>
          <a:bodyPr/>
          <a:lstStyle>
            <a:lvl1pPr>
              <a:defRPr/>
            </a:lvl1pPr>
          </a:lstStyle>
          <a:p>
            <a:pPr>
              <a:defRPr/>
            </a:pPr>
            <a:fld id="{F32F318E-520F-4DE6-90FD-C5C93FBD3B9C}"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028373193"/>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BD87E8E6-B273-42D1-97ED-AC8EE8048FD7}"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848C7E63-057B-4E20-9AA2-CCF08E8280E7}"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893978391"/>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5016DB8C-4EBD-4EFE-9117-4F3357C3B0A0}" type="datetimeFigureOut">
              <a:rPr lang="en-US">
                <a:solidFill>
                  <a:prstClr val="black">
                    <a:tint val="75000"/>
                  </a:prstClr>
                </a:solidFill>
              </a:rPr>
              <a:pPr>
                <a:defRPr/>
              </a:pPr>
              <a:t>9/17/2021</a:t>
            </a:fld>
            <a:endParaRPr lang="en-US">
              <a:solidFill>
                <a:prstClr val="black">
                  <a:tint val="75000"/>
                </a:prstClr>
              </a:solidFill>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7" name="Slide Number Placeholder 5"/>
          <p:cNvSpPr>
            <a:spLocks noGrp="1"/>
          </p:cNvSpPr>
          <p:nvPr>
            <p:ph type="sldNum" sz="quarter" idx="12"/>
          </p:nvPr>
        </p:nvSpPr>
        <p:spPr/>
        <p:txBody>
          <a:bodyPr/>
          <a:lstStyle>
            <a:lvl1pPr>
              <a:defRPr/>
            </a:lvl1pPr>
          </a:lstStyle>
          <a:p>
            <a:pPr>
              <a:defRPr/>
            </a:pPr>
            <a:fld id="{483F31C3-AA11-4933-A829-D853F3300E51}"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26937002"/>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26F8369-28DB-4494-B259-27ACE8286AFA}"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C82281B2-BF59-4872-B2B3-1A6BB2A3D5C5}"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54413901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CE99BE5A-AADB-467D-A55E-038457116223}"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lvl1pPr>
              <a:defRPr/>
            </a:lvl1pPr>
          </a:lstStyle>
          <a:p>
            <a:pPr>
              <a:defRPr/>
            </a:pPr>
            <a:fld id="{B57BCC28-9DC1-46F6-AA81-8B35250DB80D}"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6913514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07.xml"/><Relationship Id="rId3" Type="http://schemas.openxmlformats.org/officeDocument/2006/relationships/slideLayout" Target="../slideLayouts/slideLayout102.xml"/><Relationship Id="rId7" Type="http://schemas.openxmlformats.org/officeDocument/2006/relationships/slideLayout" Target="../slideLayouts/slideLayout106.xml"/><Relationship Id="rId12" Type="http://schemas.openxmlformats.org/officeDocument/2006/relationships/theme" Target="../theme/theme10.xml"/><Relationship Id="rId2" Type="http://schemas.openxmlformats.org/officeDocument/2006/relationships/slideLayout" Target="../slideLayouts/slideLayout101.xml"/><Relationship Id="rId1" Type="http://schemas.openxmlformats.org/officeDocument/2006/relationships/slideLayout" Target="../slideLayouts/slideLayout100.xml"/><Relationship Id="rId6" Type="http://schemas.openxmlformats.org/officeDocument/2006/relationships/slideLayout" Target="../slideLayouts/slideLayout105.xml"/><Relationship Id="rId11" Type="http://schemas.openxmlformats.org/officeDocument/2006/relationships/slideLayout" Target="../slideLayouts/slideLayout110.xml"/><Relationship Id="rId5" Type="http://schemas.openxmlformats.org/officeDocument/2006/relationships/slideLayout" Target="../slideLayouts/slideLayout104.xml"/><Relationship Id="rId10" Type="http://schemas.openxmlformats.org/officeDocument/2006/relationships/slideLayout" Target="../slideLayouts/slideLayout109.xml"/><Relationship Id="rId4" Type="http://schemas.openxmlformats.org/officeDocument/2006/relationships/slideLayout" Target="../slideLayouts/slideLayout103.xml"/><Relationship Id="rId9" Type="http://schemas.openxmlformats.org/officeDocument/2006/relationships/slideLayout" Target="../slideLayouts/slideLayout108.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18.xml"/><Relationship Id="rId3" Type="http://schemas.openxmlformats.org/officeDocument/2006/relationships/slideLayout" Target="../slideLayouts/slideLayout113.xml"/><Relationship Id="rId7" Type="http://schemas.openxmlformats.org/officeDocument/2006/relationships/slideLayout" Target="../slideLayouts/slideLayout117.xml"/><Relationship Id="rId12" Type="http://schemas.openxmlformats.org/officeDocument/2006/relationships/theme" Target="../theme/theme11.xml"/><Relationship Id="rId2" Type="http://schemas.openxmlformats.org/officeDocument/2006/relationships/slideLayout" Target="../slideLayouts/slideLayout112.xml"/><Relationship Id="rId1" Type="http://schemas.openxmlformats.org/officeDocument/2006/relationships/slideLayout" Target="../slideLayouts/slideLayout111.xml"/><Relationship Id="rId6" Type="http://schemas.openxmlformats.org/officeDocument/2006/relationships/slideLayout" Target="../slideLayouts/slideLayout116.xml"/><Relationship Id="rId11" Type="http://schemas.openxmlformats.org/officeDocument/2006/relationships/slideLayout" Target="../slideLayouts/slideLayout121.xml"/><Relationship Id="rId5" Type="http://schemas.openxmlformats.org/officeDocument/2006/relationships/slideLayout" Target="../slideLayouts/slideLayout115.xml"/><Relationship Id="rId10" Type="http://schemas.openxmlformats.org/officeDocument/2006/relationships/slideLayout" Target="../slideLayouts/slideLayout120.xml"/><Relationship Id="rId4" Type="http://schemas.openxmlformats.org/officeDocument/2006/relationships/slideLayout" Target="../slideLayouts/slideLayout114.xml"/><Relationship Id="rId9" Type="http://schemas.openxmlformats.org/officeDocument/2006/relationships/slideLayout" Target="../slideLayouts/slideLayout119.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9.xml"/><Relationship Id="rId3" Type="http://schemas.openxmlformats.org/officeDocument/2006/relationships/slideLayout" Target="../slideLayouts/slideLayout124.xml"/><Relationship Id="rId7" Type="http://schemas.openxmlformats.org/officeDocument/2006/relationships/slideLayout" Target="../slideLayouts/slideLayout128.xml"/><Relationship Id="rId12" Type="http://schemas.openxmlformats.org/officeDocument/2006/relationships/theme" Target="../theme/theme12.xml"/><Relationship Id="rId2" Type="http://schemas.openxmlformats.org/officeDocument/2006/relationships/slideLayout" Target="../slideLayouts/slideLayout123.xml"/><Relationship Id="rId1" Type="http://schemas.openxmlformats.org/officeDocument/2006/relationships/slideLayout" Target="../slideLayouts/slideLayout122.xml"/><Relationship Id="rId6" Type="http://schemas.openxmlformats.org/officeDocument/2006/relationships/slideLayout" Target="../slideLayouts/slideLayout127.xml"/><Relationship Id="rId11" Type="http://schemas.openxmlformats.org/officeDocument/2006/relationships/slideLayout" Target="../slideLayouts/slideLayout132.xml"/><Relationship Id="rId5" Type="http://schemas.openxmlformats.org/officeDocument/2006/relationships/slideLayout" Target="../slideLayouts/slideLayout126.xml"/><Relationship Id="rId10" Type="http://schemas.openxmlformats.org/officeDocument/2006/relationships/slideLayout" Target="../slideLayouts/slideLayout131.xml"/><Relationship Id="rId4" Type="http://schemas.openxmlformats.org/officeDocument/2006/relationships/slideLayout" Target="../slideLayouts/slideLayout125.xml"/><Relationship Id="rId9" Type="http://schemas.openxmlformats.org/officeDocument/2006/relationships/slideLayout" Target="../slideLayouts/slideLayout130.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4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theme" Target="../theme/theme13.xml"/><Relationship Id="rId2" Type="http://schemas.openxmlformats.org/officeDocument/2006/relationships/slideLayout" Target="../slideLayouts/slideLayout134.xml"/><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0" Type="http://schemas.openxmlformats.org/officeDocument/2006/relationships/slideLayout" Target="../slideLayouts/slideLayout142.xml"/><Relationship Id="rId4" Type="http://schemas.openxmlformats.org/officeDocument/2006/relationships/slideLayout" Target="../slideLayouts/slideLayout136.xml"/><Relationship Id="rId9" Type="http://schemas.openxmlformats.org/officeDocument/2006/relationships/slideLayout" Target="../slideLayouts/slideLayout141.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51.xml"/><Relationship Id="rId3" Type="http://schemas.openxmlformats.org/officeDocument/2006/relationships/slideLayout" Target="../slideLayouts/slideLayout146.xml"/><Relationship Id="rId7" Type="http://schemas.openxmlformats.org/officeDocument/2006/relationships/slideLayout" Target="../slideLayouts/slideLayout150.xml"/><Relationship Id="rId12" Type="http://schemas.openxmlformats.org/officeDocument/2006/relationships/theme" Target="../theme/theme14.xml"/><Relationship Id="rId2" Type="http://schemas.openxmlformats.org/officeDocument/2006/relationships/slideLayout" Target="../slideLayouts/slideLayout145.xml"/><Relationship Id="rId1" Type="http://schemas.openxmlformats.org/officeDocument/2006/relationships/slideLayout" Target="../slideLayouts/slideLayout144.xml"/><Relationship Id="rId6" Type="http://schemas.openxmlformats.org/officeDocument/2006/relationships/slideLayout" Target="../slideLayouts/slideLayout149.xml"/><Relationship Id="rId11" Type="http://schemas.openxmlformats.org/officeDocument/2006/relationships/slideLayout" Target="../slideLayouts/slideLayout154.xml"/><Relationship Id="rId5" Type="http://schemas.openxmlformats.org/officeDocument/2006/relationships/slideLayout" Target="../slideLayouts/slideLayout148.xml"/><Relationship Id="rId10" Type="http://schemas.openxmlformats.org/officeDocument/2006/relationships/slideLayout" Target="../slideLayouts/slideLayout153.xml"/><Relationship Id="rId4" Type="http://schemas.openxmlformats.org/officeDocument/2006/relationships/slideLayout" Target="../slideLayouts/slideLayout147.xml"/><Relationship Id="rId9" Type="http://schemas.openxmlformats.org/officeDocument/2006/relationships/slideLayout" Target="../slideLayouts/slideLayout152.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62.xml"/><Relationship Id="rId3" Type="http://schemas.openxmlformats.org/officeDocument/2006/relationships/slideLayout" Target="../slideLayouts/slideLayout157.xml"/><Relationship Id="rId7" Type="http://schemas.openxmlformats.org/officeDocument/2006/relationships/slideLayout" Target="../slideLayouts/slideLayout161.xml"/><Relationship Id="rId12" Type="http://schemas.openxmlformats.org/officeDocument/2006/relationships/theme" Target="../theme/theme15.xml"/><Relationship Id="rId2" Type="http://schemas.openxmlformats.org/officeDocument/2006/relationships/slideLayout" Target="../slideLayouts/slideLayout156.xml"/><Relationship Id="rId1" Type="http://schemas.openxmlformats.org/officeDocument/2006/relationships/slideLayout" Target="../slideLayouts/slideLayout155.xml"/><Relationship Id="rId6" Type="http://schemas.openxmlformats.org/officeDocument/2006/relationships/slideLayout" Target="../slideLayouts/slideLayout160.xml"/><Relationship Id="rId11" Type="http://schemas.openxmlformats.org/officeDocument/2006/relationships/slideLayout" Target="../slideLayouts/slideLayout165.xml"/><Relationship Id="rId5" Type="http://schemas.openxmlformats.org/officeDocument/2006/relationships/slideLayout" Target="../slideLayouts/slideLayout159.xml"/><Relationship Id="rId10" Type="http://schemas.openxmlformats.org/officeDocument/2006/relationships/slideLayout" Target="../slideLayouts/slideLayout164.xml"/><Relationship Id="rId4" Type="http://schemas.openxmlformats.org/officeDocument/2006/relationships/slideLayout" Target="../slideLayouts/slideLayout158.xml"/><Relationship Id="rId9" Type="http://schemas.openxmlformats.org/officeDocument/2006/relationships/slideLayout" Target="../slideLayouts/slideLayout163.xml"/></Relationships>
</file>

<file path=ppt/slideMasters/_rels/slideMaster16.xml.rels><?xml version="1.0" encoding="UTF-8" standalone="yes"?>
<Relationships xmlns="http://schemas.openxmlformats.org/package/2006/relationships"><Relationship Id="rId8" Type="http://schemas.openxmlformats.org/officeDocument/2006/relationships/slideLayout" Target="../slideLayouts/slideLayout173.xml"/><Relationship Id="rId3" Type="http://schemas.openxmlformats.org/officeDocument/2006/relationships/slideLayout" Target="../slideLayouts/slideLayout168.xml"/><Relationship Id="rId7" Type="http://schemas.openxmlformats.org/officeDocument/2006/relationships/slideLayout" Target="../slideLayouts/slideLayout172.xml"/><Relationship Id="rId12" Type="http://schemas.openxmlformats.org/officeDocument/2006/relationships/theme" Target="../theme/theme16.xml"/><Relationship Id="rId2" Type="http://schemas.openxmlformats.org/officeDocument/2006/relationships/slideLayout" Target="../slideLayouts/slideLayout167.xml"/><Relationship Id="rId1" Type="http://schemas.openxmlformats.org/officeDocument/2006/relationships/slideLayout" Target="../slideLayouts/slideLayout166.xml"/><Relationship Id="rId6" Type="http://schemas.openxmlformats.org/officeDocument/2006/relationships/slideLayout" Target="../slideLayouts/slideLayout171.xml"/><Relationship Id="rId11" Type="http://schemas.openxmlformats.org/officeDocument/2006/relationships/slideLayout" Target="../slideLayouts/slideLayout176.xml"/><Relationship Id="rId5" Type="http://schemas.openxmlformats.org/officeDocument/2006/relationships/slideLayout" Target="../slideLayouts/slideLayout170.xml"/><Relationship Id="rId10" Type="http://schemas.openxmlformats.org/officeDocument/2006/relationships/slideLayout" Target="../slideLayouts/slideLayout175.xml"/><Relationship Id="rId4" Type="http://schemas.openxmlformats.org/officeDocument/2006/relationships/slideLayout" Target="../slideLayouts/slideLayout169.xml"/><Relationship Id="rId9" Type="http://schemas.openxmlformats.org/officeDocument/2006/relationships/slideLayout" Target="../slideLayouts/slideLayout174.xml"/></Relationships>
</file>

<file path=ppt/slideMasters/_rels/slideMaster17.xml.rels><?xml version="1.0" encoding="UTF-8" standalone="yes"?>
<Relationships xmlns="http://schemas.openxmlformats.org/package/2006/relationships"><Relationship Id="rId8" Type="http://schemas.openxmlformats.org/officeDocument/2006/relationships/slideLayout" Target="../slideLayouts/slideLayout184.xml"/><Relationship Id="rId3" Type="http://schemas.openxmlformats.org/officeDocument/2006/relationships/slideLayout" Target="../slideLayouts/slideLayout179.xml"/><Relationship Id="rId7" Type="http://schemas.openxmlformats.org/officeDocument/2006/relationships/slideLayout" Target="../slideLayouts/slideLayout183.xml"/><Relationship Id="rId12" Type="http://schemas.openxmlformats.org/officeDocument/2006/relationships/theme" Target="../theme/theme17.xml"/><Relationship Id="rId2" Type="http://schemas.openxmlformats.org/officeDocument/2006/relationships/slideLayout" Target="../slideLayouts/slideLayout178.xml"/><Relationship Id="rId1" Type="http://schemas.openxmlformats.org/officeDocument/2006/relationships/slideLayout" Target="../slideLayouts/slideLayout177.xml"/><Relationship Id="rId6" Type="http://schemas.openxmlformats.org/officeDocument/2006/relationships/slideLayout" Target="../slideLayouts/slideLayout182.xml"/><Relationship Id="rId11" Type="http://schemas.openxmlformats.org/officeDocument/2006/relationships/slideLayout" Target="../slideLayouts/slideLayout187.xml"/><Relationship Id="rId5" Type="http://schemas.openxmlformats.org/officeDocument/2006/relationships/slideLayout" Target="../slideLayouts/slideLayout181.xml"/><Relationship Id="rId10" Type="http://schemas.openxmlformats.org/officeDocument/2006/relationships/slideLayout" Target="../slideLayouts/slideLayout186.xml"/><Relationship Id="rId4" Type="http://schemas.openxmlformats.org/officeDocument/2006/relationships/slideLayout" Target="../slideLayouts/slideLayout180.xml"/><Relationship Id="rId9" Type="http://schemas.openxmlformats.org/officeDocument/2006/relationships/slideLayout" Target="../slideLayouts/slideLayout18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63.xml"/><Relationship Id="rId3" Type="http://schemas.openxmlformats.org/officeDocument/2006/relationships/slideLayout" Target="../slideLayouts/slideLayout58.xml"/><Relationship Id="rId7" Type="http://schemas.openxmlformats.org/officeDocument/2006/relationships/slideLayout" Target="../slideLayouts/slideLayout62.xml"/><Relationship Id="rId12" Type="http://schemas.openxmlformats.org/officeDocument/2006/relationships/theme" Target="../theme/theme6.xml"/><Relationship Id="rId2" Type="http://schemas.openxmlformats.org/officeDocument/2006/relationships/slideLayout" Target="../slideLayouts/slideLayout57.xml"/><Relationship Id="rId1" Type="http://schemas.openxmlformats.org/officeDocument/2006/relationships/slideLayout" Target="../slideLayouts/slideLayout56.xml"/><Relationship Id="rId6" Type="http://schemas.openxmlformats.org/officeDocument/2006/relationships/slideLayout" Target="../slideLayouts/slideLayout61.xml"/><Relationship Id="rId11" Type="http://schemas.openxmlformats.org/officeDocument/2006/relationships/slideLayout" Target="../slideLayouts/slideLayout66.xml"/><Relationship Id="rId5" Type="http://schemas.openxmlformats.org/officeDocument/2006/relationships/slideLayout" Target="../slideLayouts/slideLayout60.xml"/><Relationship Id="rId10" Type="http://schemas.openxmlformats.org/officeDocument/2006/relationships/slideLayout" Target="../slideLayouts/slideLayout65.xml"/><Relationship Id="rId4" Type="http://schemas.openxmlformats.org/officeDocument/2006/relationships/slideLayout" Target="../slideLayouts/slideLayout59.xml"/><Relationship Id="rId9" Type="http://schemas.openxmlformats.org/officeDocument/2006/relationships/slideLayout" Target="../slideLayouts/slideLayout6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4.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theme" Target="../theme/theme7.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85.xml"/><Relationship Id="rId3" Type="http://schemas.openxmlformats.org/officeDocument/2006/relationships/slideLayout" Target="../slideLayouts/slideLayout80.xml"/><Relationship Id="rId7" Type="http://schemas.openxmlformats.org/officeDocument/2006/relationships/slideLayout" Target="../slideLayouts/slideLayout84.xml"/><Relationship Id="rId12" Type="http://schemas.openxmlformats.org/officeDocument/2006/relationships/theme" Target="../theme/theme8.xml"/><Relationship Id="rId2" Type="http://schemas.openxmlformats.org/officeDocument/2006/relationships/slideLayout" Target="../slideLayouts/slideLayout79.xml"/><Relationship Id="rId1" Type="http://schemas.openxmlformats.org/officeDocument/2006/relationships/slideLayout" Target="../slideLayouts/slideLayout78.xml"/><Relationship Id="rId6" Type="http://schemas.openxmlformats.org/officeDocument/2006/relationships/slideLayout" Target="../slideLayouts/slideLayout83.xml"/><Relationship Id="rId11" Type="http://schemas.openxmlformats.org/officeDocument/2006/relationships/slideLayout" Target="../slideLayouts/slideLayout88.xml"/><Relationship Id="rId5" Type="http://schemas.openxmlformats.org/officeDocument/2006/relationships/slideLayout" Target="../slideLayouts/slideLayout82.xml"/><Relationship Id="rId10" Type="http://schemas.openxmlformats.org/officeDocument/2006/relationships/slideLayout" Target="../slideLayouts/slideLayout87.xml"/><Relationship Id="rId4" Type="http://schemas.openxmlformats.org/officeDocument/2006/relationships/slideLayout" Target="../slideLayouts/slideLayout81.xml"/><Relationship Id="rId9" Type="http://schemas.openxmlformats.org/officeDocument/2006/relationships/slideLayout" Target="../slideLayouts/slideLayout8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96.xml"/><Relationship Id="rId3" Type="http://schemas.openxmlformats.org/officeDocument/2006/relationships/slideLayout" Target="../slideLayouts/slideLayout91.xml"/><Relationship Id="rId7" Type="http://schemas.openxmlformats.org/officeDocument/2006/relationships/slideLayout" Target="../slideLayouts/slideLayout95.xml"/><Relationship Id="rId12" Type="http://schemas.openxmlformats.org/officeDocument/2006/relationships/theme" Target="../theme/theme9.xml"/><Relationship Id="rId2" Type="http://schemas.openxmlformats.org/officeDocument/2006/relationships/slideLayout" Target="../slideLayouts/slideLayout90.xml"/><Relationship Id="rId1" Type="http://schemas.openxmlformats.org/officeDocument/2006/relationships/slideLayout" Target="../slideLayouts/slideLayout89.xml"/><Relationship Id="rId6" Type="http://schemas.openxmlformats.org/officeDocument/2006/relationships/slideLayout" Target="../slideLayouts/slideLayout94.xml"/><Relationship Id="rId11" Type="http://schemas.openxmlformats.org/officeDocument/2006/relationships/slideLayout" Target="../slideLayouts/slideLayout99.xml"/><Relationship Id="rId5" Type="http://schemas.openxmlformats.org/officeDocument/2006/relationships/slideLayout" Target="../slideLayouts/slideLayout93.xml"/><Relationship Id="rId10" Type="http://schemas.openxmlformats.org/officeDocument/2006/relationships/slideLayout" Target="../slideLayouts/slideLayout98.xml"/><Relationship Id="rId4" Type="http://schemas.openxmlformats.org/officeDocument/2006/relationships/slideLayout" Target="../slideLayouts/slideLayout92.xml"/><Relationship Id="rId9" Type="http://schemas.openxmlformats.org/officeDocument/2006/relationships/slideLayout" Target="../slideLayouts/slideLayout9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xmlns="" id="{35D682FE-34FA-44A0-AE4C-9B124C13AAD6}"/>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xmlns="" id="{B9F6E89C-5DBD-4101-816B-96869D13491C}"/>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xmlns="" id="{FFCDC888-11B5-4EE9-B7F7-C36932317CA2}"/>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852DAB2A-4220-4418-90DB-31EEAA68824C}" type="datetimeFigureOut">
              <a:rPr lang="en-US" smtClean="0"/>
              <a:t>9/17/2021</a:t>
            </a:fld>
            <a:endParaRPr lang="en-US"/>
          </a:p>
        </p:txBody>
      </p:sp>
      <p:sp>
        <p:nvSpPr>
          <p:cNvPr id="5" name="Footer Placeholder 4">
            <a:extLst>
              <a:ext uri="{FF2B5EF4-FFF2-40B4-BE49-F238E27FC236}">
                <a16:creationId xmlns:a16="http://schemas.microsoft.com/office/drawing/2014/main" xmlns="" id="{3F7427E9-AB6C-4E41-9A4A-E31B4FF589E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xmlns="" id="{3A775D3D-560B-457A-906A-6AC719CC839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D485AFA-8BAB-446E-BC26-43EDD1A47337}" type="slidenum">
              <a:rPr lang="en-US" smtClean="0"/>
              <a:t>‹#›</a:t>
            </a:fld>
            <a:endParaRPr lang="en-US"/>
          </a:p>
        </p:txBody>
      </p:sp>
    </p:spTree>
    <p:extLst>
      <p:ext uri="{BB962C8B-B14F-4D97-AF65-F5344CB8AC3E}">
        <p14:creationId xmlns:p14="http://schemas.microsoft.com/office/powerpoint/2010/main" val="230937297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76320753"/>
      </p:ext>
    </p:extLst>
  </p:cSld>
  <p:clrMap bg1="lt1" tx1="dk1" bg2="lt2" tx2="dk2" accent1="accent1" accent2="accent2" accent3="accent3" accent4="accent4" accent5="accent5" accent6="accent6" hlink="hlink" folHlink="folHlink"/>
  <p:sldLayoutIdLst>
    <p:sldLayoutId id="2147483757" r:id="rId1"/>
    <p:sldLayoutId id="2147483758" r:id="rId2"/>
    <p:sldLayoutId id="2147483759" r:id="rId3"/>
    <p:sldLayoutId id="2147483760" r:id="rId4"/>
    <p:sldLayoutId id="2147483761" r:id="rId5"/>
    <p:sldLayoutId id="2147483762" r:id="rId6"/>
    <p:sldLayoutId id="2147483763" r:id="rId7"/>
    <p:sldLayoutId id="2147483764" r:id="rId8"/>
    <p:sldLayoutId id="2147483765" r:id="rId9"/>
    <p:sldLayoutId id="2147483766" r:id="rId10"/>
    <p:sldLayoutId id="2147483767"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97559111"/>
      </p:ext>
    </p:extLst>
  </p:cSld>
  <p:clrMap bg1="lt1" tx1="dk1" bg2="lt2" tx2="dk2" accent1="accent1" accent2="accent2" accent3="accent3" accent4="accent4" accent5="accent5" accent6="accent6" hlink="hlink" folHlink="folHlink"/>
  <p:sldLayoutIdLst>
    <p:sldLayoutId id="2147483769" r:id="rId1"/>
    <p:sldLayoutId id="2147483770" r:id="rId2"/>
    <p:sldLayoutId id="2147483771" r:id="rId3"/>
    <p:sldLayoutId id="2147483772" r:id="rId4"/>
    <p:sldLayoutId id="2147483773" r:id="rId5"/>
    <p:sldLayoutId id="2147483774" r:id="rId6"/>
    <p:sldLayoutId id="2147483775" r:id="rId7"/>
    <p:sldLayoutId id="2147483776" r:id="rId8"/>
    <p:sldLayoutId id="2147483777" r:id="rId9"/>
    <p:sldLayoutId id="2147483778" r:id="rId10"/>
    <p:sldLayoutId id="214748377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76787821"/>
      </p:ext>
    </p:extLst>
  </p:cSld>
  <p:clrMap bg1="lt1" tx1="dk1" bg2="lt2" tx2="dk2" accent1="accent1" accent2="accent2" accent3="accent3" accent4="accent4" accent5="accent5" accent6="accent6" hlink="hlink" folHlink="folHlink"/>
  <p:sldLayoutIdLst>
    <p:sldLayoutId id="2147483781" r:id="rId1"/>
    <p:sldLayoutId id="2147483782" r:id="rId2"/>
    <p:sldLayoutId id="2147483783" r:id="rId3"/>
    <p:sldLayoutId id="2147483784" r:id="rId4"/>
    <p:sldLayoutId id="2147483785" r:id="rId5"/>
    <p:sldLayoutId id="2147483786" r:id="rId6"/>
    <p:sldLayoutId id="2147483787" r:id="rId7"/>
    <p:sldLayoutId id="2147483788" r:id="rId8"/>
    <p:sldLayoutId id="2147483789" r:id="rId9"/>
    <p:sldLayoutId id="2147483790" r:id="rId10"/>
    <p:sldLayoutId id="214748379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400880490"/>
      </p:ext>
    </p:extLst>
  </p:cSld>
  <p:clrMap bg1="lt1" tx1="dk1" bg2="lt2" tx2="dk2" accent1="accent1" accent2="accent2" accent3="accent3" accent4="accent4" accent5="accent5" accent6="accent6" hlink="hlink" folHlink="folHlink"/>
  <p:sldLayoutIdLst>
    <p:sldLayoutId id="2147483793" r:id="rId1"/>
    <p:sldLayoutId id="2147483794" r:id="rId2"/>
    <p:sldLayoutId id="2147483795" r:id="rId3"/>
    <p:sldLayoutId id="2147483796" r:id="rId4"/>
    <p:sldLayoutId id="2147483797" r:id="rId5"/>
    <p:sldLayoutId id="2147483798" r:id="rId6"/>
    <p:sldLayoutId id="2147483799" r:id="rId7"/>
    <p:sldLayoutId id="2147483800" r:id="rId8"/>
    <p:sldLayoutId id="2147483801" r:id="rId9"/>
    <p:sldLayoutId id="2147483802" r:id="rId10"/>
    <p:sldLayoutId id="2147483803"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414830323"/>
      </p:ext>
    </p:extLst>
  </p:cSld>
  <p:clrMap bg1="lt1" tx1="dk1" bg2="lt2" tx2="dk2" accent1="accent1" accent2="accent2" accent3="accent3" accent4="accent4" accent5="accent5" accent6="accent6" hlink="hlink" folHlink="folHlink"/>
  <p:sldLayoutIdLst>
    <p:sldLayoutId id="2147483805" r:id="rId1"/>
    <p:sldLayoutId id="2147483806" r:id="rId2"/>
    <p:sldLayoutId id="2147483807" r:id="rId3"/>
    <p:sldLayoutId id="2147483808" r:id="rId4"/>
    <p:sldLayoutId id="2147483809" r:id="rId5"/>
    <p:sldLayoutId id="2147483810" r:id="rId6"/>
    <p:sldLayoutId id="2147483811" r:id="rId7"/>
    <p:sldLayoutId id="2147483812" r:id="rId8"/>
    <p:sldLayoutId id="2147483813" r:id="rId9"/>
    <p:sldLayoutId id="2147483814" r:id="rId10"/>
    <p:sldLayoutId id="2147483815"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513765123"/>
      </p:ext>
    </p:extLst>
  </p:cSld>
  <p:clrMap bg1="lt1" tx1="dk1" bg2="lt2" tx2="dk2" accent1="accent1" accent2="accent2" accent3="accent3" accent4="accent4" accent5="accent5" accent6="accent6" hlink="hlink" folHlink="folHlink"/>
  <p:sldLayoutIdLst>
    <p:sldLayoutId id="2147483817" r:id="rId1"/>
    <p:sldLayoutId id="2147483818" r:id="rId2"/>
    <p:sldLayoutId id="2147483819" r:id="rId3"/>
    <p:sldLayoutId id="2147483820" r:id="rId4"/>
    <p:sldLayoutId id="2147483821" r:id="rId5"/>
    <p:sldLayoutId id="2147483822" r:id="rId6"/>
    <p:sldLayoutId id="2147483823" r:id="rId7"/>
    <p:sldLayoutId id="2147483824" r:id="rId8"/>
    <p:sldLayoutId id="2147483825" r:id="rId9"/>
    <p:sldLayoutId id="2147483826" r:id="rId10"/>
    <p:sldLayoutId id="2147483827"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097350094"/>
      </p:ext>
    </p:extLst>
  </p:cSld>
  <p:clrMap bg1="lt1" tx1="dk1" bg2="lt2" tx2="dk2" accent1="accent1" accent2="accent2" accent3="accent3" accent4="accent4" accent5="accent5" accent6="accent6" hlink="hlink" folHlink="folHlink"/>
  <p:sldLayoutIdLst>
    <p:sldLayoutId id="2147483829" r:id="rId1"/>
    <p:sldLayoutId id="2147483830" r:id="rId2"/>
    <p:sldLayoutId id="2147483831" r:id="rId3"/>
    <p:sldLayoutId id="2147483832" r:id="rId4"/>
    <p:sldLayoutId id="2147483833" r:id="rId5"/>
    <p:sldLayoutId id="2147483834" r:id="rId6"/>
    <p:sldLayoutId id="2147483835" r:id="rId7"/>
    <p:sldLayoutId id="2147483836" r:id="rId8"/>
    <p:sldLayoutId id="2147483837" r:id="rId9"/>
    <p:sldLayoutId id="2147483838" r:id="rId10"/>
    <p:sldLayoutId id="214748383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3352402832"/>
      </p:ext>
    </p:extLst>
  </p:cSld>
  <p:clrMap bg1="lt1" tx1="dk1" bg2="lt2" tx2="dk2" accent1="accent1" accent2="accent2" accent3="accent3" accent4="accent4" accent5="accent5" accent6="accent6" hlink="hlink" folHlink="folHlink"/>
  <p:sldLayoutIdLst>
    <p:sldLayoutId id="2147483841" r:id="rId1"/>
    <p:sldLayoutId id="2147483842" r:id="rId2"/>
    <p:sldLayoutId id="2147483843" r:id="rId3"/>
    <p:sldLayoutId id="2147483844" r:id="rId4"/>
    <p:sldLayoutId id="2147483845" r:id="rId5"/>
    <p:sldLayoutId id="2147483846" r:id="rId6"/>
    <p:sldLayoutId id="2147483847" r:id="rId7"/>
    <p:sldLayoutId id="2147483848" r:id="rId8"/>
    <p:sldLayoutId id="2147483849" r:id="rId9"/>
    <p:sldLayoutId id="2147483850" r:id="rId10"/>
    <p:sldLayoutId id="214748385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smtClean="0"/>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4" name="Date Placeholder 3">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fld id="{319E525A-89D3-4EEB-B167-6A216822E2D4}" type="datetimeFigureOut">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9/17/2021</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5" name="Footer Placeholder 4">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
        <p:nvSpPr>
          <p:cNvPr id="6" name="Slide Number Placeholder 5">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marL="0" marR="0" lvl="0" indent="0" algn="r" defTabSz="914400" rtl="0" eaLnBrk="1" fontAlgn="auto" latinLnBrk="0" hangingPunct="1">
              <a:lnSpc>
                <a:spcPct val="100000"/>
              </a:lnSpc>
              <a:spcBef>
                <a:spcPts val="0"/>
              </a:spcBef>
              <a:spcAft>
                <a:spcPts val="0"/>
              </a:spcAft>
              <a:buClrTx/>
              <a:buSzTx/>
              <a:buFontTx/>
              <a:buNone/>
              <a:tabLst/>
              <a:defRPr/>
            </a:pPr>
            <a:fld id="{564FEDE9-9505-404E-8481-0A3CF3BBC87E}" type="slidenum">
              <a:rPr kumimoji="0" lang="en-US" sz="1200" b="0" i="0" u="none" strike="noStrike" kern="1200" cap="none" spc="0" normalizeH="0" baseline="0" noProof="0">
                <a:ln>
                  <a:noFill/>
                </a:ln>
                <a:solidFill>
                  <a:prstClr val="black">
                    <a:tint val="75000"/>
                  </a:prstClr>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a:ln>
                <a:noFill/>
              </a:ln>
              <a:solidFill>
                <a:prstClr val="black">
                  <a:tint val="75000"/>
                </a:prstClr>
              </a:solidFill>
              <a:effectLst/>
              <a:uLnTx/>
              <a:uFillTx/>
              <a:latin typeface="Calibri"/>
              <a:ea typeface="+mn-ea"/>
              <a:cs typeface="+mn-cs"/>
            </a:endParaRPr>
          </a:p>
        </p:txBody>
      </p:sp>
    </p:spTree>
    <p:extLst>
      <p:ext uri="{BB962C8B-B14F-4D97-AF65-F5344CB8AC3E}">
        <p14:creationId xmlns:p14="http://schemas.microsoft.com/office/powerpoint/2010/main" val="93011190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416">
          <p15:clr>
            <a:srgbClr val="F26B43"/>
          </p15:clr>
        </p15:guide>
        <p15:guide id="2" pos="7256">
          <p15:clr>
            <a:srgbClr val="F26B43"/>
          </p15:clr>
        </p15:guide>
        <p15:guide id="3" orient="horz" pos="648">
          <p15:clr>
            <a:srgbClr val="F26B43"/>
          </p15:clr>
        </p15:guide>
        <p15:guide id="4" orient="horz" pos="712">
          <p15:clr>
            <a:srgbClr val="F26B43"/>
          </p15:clr>
        </p15:guide>
        <p15:guide id="5" orient="horz" pos="3928">
          <p15:clr>
            <a:srgbClr val="F26B43"/>
          </p15:clr>
        </p15:guide>
        <p15:guide id="6" orient="horz" pos="386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779910183"/>
      </p:ext>
    </p:extLst>
  </p:cSld>
  <p:clrMap bg1="lt1" tx1="dk1" bg2="lt2" tx2="dk2" accent1="accent1" accent2="accent2" accent3="accent3" accent4="accent4" accent5="accent5" accent6="accent6" hlink="hlink" folHlink="folHlink"/>
  <p:sldLayoutIdLst>
    <p:sldLayoutId id="2147483673" r:id="rId1"/>
    <p:sldLayoutId id="2147483674" r:id="rId2"/>
    <p:sldLayoutId id="2147483675" r:id="rId3"/>
    <p:sldLayoutId id="2147483676" r:id="rId4"/>
    <p:sldLayoutId id="2147483677" r:id="rId5"/>
    <p:sldLayoutId id="2147483678" r:id="rId6"/>
    <p:sldLayoutId id="2147483679" r:id="rId7"/>
    <p:sldLayoutId id="2147483680" r:id="rId8"/>
    <p:sldLayoutId id="2147483681" r:id="rId9"/>
    <p:sldLayoutId id="2147483682" r:id="rId10"/>
    <p:sldLayoutId id="2147483683"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1144237610"/>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691" r:id="rId7"/>
    <p:sldLayoutId id="2147483692" r:id="rId8"/>
    <p:sldLayoutId id="2147483693" r:id="rId9"/>
    <p:sldLayoutId id="2147483694" r:id="rId10"/>
    <p:sldLayoutId id="2147483695"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210065885"/>
      </p:ext>
    </p:extLst>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651727881"/>
      </p:ext>
    </p:extLst>
  </p:cSld>
  <p:clrMap bg1="lt1" tx1="dk1" bg2="lt2" tx2="dk2" accent1="accent1" accent2="accent2" accent3="accent3" accent4="accent4" accent5="accent5" accent6="accent6" hlink="hlink" folHlink="folHlink"/>
  <p:sldLayoutIdLst>
    <p:sldLayoutId id="2147483709" r:id="rId1"/>
    <p:sldLayoutId id="2147483710" r:id="rId2"/>
    <p:sldLayoutId id="2147483711" r:id="rId3"/>
    <p:sldLayoutId id="2147483712" r:id="rId4"/>
    <p:sldLayoutId id="2147483713" r:id="rId5"/>
    <p:sldLayoutId id="2147483714" r:id="rId6"/>
    <p:sldLayoutId id="2147483715" r:id="rId7"/>
    <p:sldLayoutId id="2147483716" r:id="rId8"/>
    <p:sldLayoutId id="2147483717" r:id="rId9"/>
    <p:sldLayoutId id="2147483718" r:id="rId10"/>
    <p:sldLayoutId id="2147483719"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4131373645"/>
      </p:ext>
    </p:extLst>
  </p:cSld>
  <p:clrMap bg1="lt1" tx1="dk1" bg2="lt2" tx2="dk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363315715"/>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 id="2147483739" r:id="rId7"/>
    <p:sldLayoutId id="2147483740" r:id="rId8"/>
    <p:sldLayoutId id="2147483741" r:id="rId9"/>
    <p:sldLayoutId id="2147483742" r:id="rId10"/>
    <p:sldLayoutId id="2147483743"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cs typeface="+mn-cs"/>
              </a:defRPr>
            </a:lvl1pPr>
          </a:lstStyle>
          <a:p>
            <a:pPr>
              <a:defRPr/>
            </a:pPr>
            <a:fld id="{1A6C2135-1D03-4E1E-87F0-39C429640BFD}" type="datetimeFigureOut">
              <a:rPr lang="en-US">
                <a:solidFill>
                  <a:prstClr val="black">
                    <a:tint val="75000"/>
                  </a:prstClr>
                </a:solidFill>
              </a:rPr>
              <a:pPr>
                <a:defRPr/>
              </a:pPr>
              <a:t>9/17/2021</a:t>
            </a:fld>
            <a:endParaRPr 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cs typeface="+mn-cs"/>
              </a:defRPr>
            </a:lvl1pPr>
          </a:lstStyle>
          <a:p>
            <a:pPr>
              <a:defRPr/>
            </a:pPr>
            <a:endParaRPr 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cs typeface="+mn-cs"/>
              </a:defRPr>
            </a:lvl1pPr>
          </a:lstStyle>
          <a:p>
            <a:pPr>
              <a:defRPr/>
            </a:pPr>
            <a:fld id="{0B2ACDAD-C369-4331-9885-FEA148C883CE}" type="slidenum">
              <a:rPr lang="en-US">
                <a:solidFill>
                  <a:prstClr val="black">
                    <a:tint val="75000"/>
                  </a:prstClr>
                </a:solidFill>
              </a:rPr>
              <a:pPr>
                <a:defRPr/>
              </a:pPr>
              <a:t>‹#›</a:t>
            </a:fld>
            <a:endParaRPr lang="en-US">
              <a:solidFill>
                <a:prstClr val="black">
                  <a:tint val="75000"/>
                </a:prstClr>
              </a:solidFill>
            </a:endParaRPr>
          </a:p>
        </p:txBody>
      </p:sp>
    </p:spTree>
    <p:extLst>
      <p:ext uri="{BB962C8B-B14F-4D97-AF65-F5344CB8AC3E}">
        <p14:creationId xmlns:p14="http://schemas.microsoft.com/office/powerpoint/2010/main" val="26532325"/>
      </p:ext>
    </p:extLst>
  </p:cSld>
  <p:clrMap bg1="lt1" tx1="dk1" bg2="lt2" tx2="dk2" accent1="accent1" accent2="accent2" accent3="accent3" accent4="accent4" accent5="accent5" accent6="accent6" hlink="hlink" folHlink="folHlink"/>
  <p:sldLayoutIdLst>
    <p:sldLayoutId id="2147483745" r:id="rId1"/>
    <p:sldLayoutId id="2147483746" r:id="rId2"/>
    <p:sldLayoutId id="2147483747" r:id="rId3"/>
    <p:sldLayoutId id="2147483748" r:id="rId4"/>
    <p:sldLayoutId id="2147483749" r:id="rId5"/>
    <p:sldLayoutId id="2147483750" r:id="rId6"/>
    <p:sldLayoutId id="2147483751" r:id="rId7"/>
    <p:sldLayoutId id="2147483752" r:id="rId8"/>
    <p:sldLayoutId id="2147483753" r:id="rId9"/>
    <p:sldLayoutId id="2147483754" r:id="rId10"/>
    <p:sldLayoutId id="2147483755" r:id="rId11"/>
  </p:sldLayoutIdLst>
  <p:txStyles>
    <p:titleStyle>
      <a:lvl1pPr algn="l" rtl="0" fontAlgn="base">
        <a:lnSpc>
          <a:spcPct val="90000"/>
        </a:lnSpc>
        <a:spcBef>
          <a:spcPct val="0"/>
        </a:spcBef>
        <a:spcAft>
          <a:spcPct val="0"/>
        </a:spcAft>
        <a:defRPr sz="4400" kern="1200">
          <a:solidFill>
            <a:schemeClr val="tx1"/>
          </a:solidFill>
          <a:latin typeface="+mj-lt"/>
          <a:ea typeface="+mj-ea"/>
          <a:cs typeface="+mj-cs"/>
        </a:defRPr>
      </a:lvl1pPr>
      <a:lvl2pPr algn="l" rtl="0" fontAlgn="base">
        <a:lnSpc>
          <a:spcPct val="90000"/>
        </a:lnSpc>
        <a:spcBef>
          <a:spcPct val="0"/>
        </a:spcBef>
        <a:spcAft>
          <a:spcPct val="0"/>
        </a:spcAft>
        <a:defRPr sz="4400">
          <a:solidFill>
            <a:schemeClr val="tx1"/>
          </a:solidFill>
          <a:latin typeface="Calibri Light"/>
        </a:defRPr>
      </a:lvl2pPr>
      <a:lvl3pPr algn="l" rtl="0" fontAlgn="base">
        <a:lnSpc>
          <a:spcPct val="90000"/>
        </a:lnSpc>
        <a:spcBef>
          <a:spcPct val="0"/>
        </a:spcBef>
        <a:spcAft>
          <a:spcPct val="0"/>
        </a:spcAft>
        <a:defRPr sz="4400">
          <a:solidFill>
            <a:schemeClr val="tx1"/>
          </a:solidFill>
          <a:latin typeface="Calibri Light"/>
        </a:defRPr>
      </a:lvl3pPr>
      <a:lvl4pPr algn="l" rtl="0" fontAlgn="base">
        <a:lnSpc>
          <a:spcPct val="90000"/>
        </a:lnSpc>
        <a:spcBef>
          <a:spcPct val="0"/>
        </a:spcBef>
        <a:spcAft>
          <a:spcPct val="0"/>
        </a:spcAft>
        <a:defRPr sz="4400">
          <a:solidFill>
            <a:schemeClr val="tx1"/>
          </a:solidFill>
          <a:latin typeface="Calibri Light"/>
        </a:defRPr>
      </a:lvl4pPr>
      <a:lvl5pPr algn="l" rtl="0" fontAlgn="base">
        <a:lnSpc>
          <a:spcPct val="90000"/>
        </a:lnSpc>
        <a:spcBef>
          <a:spcPct val="0"/>
        </a:spcBef>
        <a:spcAft>
          <a:spcPct val="0"/>
        </a:spcAft>
        <a:defRPr sz="4400">
          <a:solidFill>
            <a:schemeClr val="tx1"/>
          </a:solidFill>
          <a:latin typeface="Calibri Light"/>
        </a:defRPr>
      </a:lvl5pPr>
      <a:lvl6pPr marL="457200" algn="l" rtl="0" fontAlgn="base">
        <a:lnSpc>
          <a:spcPct val="90000"/>
        </a:lnSpc>
        <a:spcBef>
          <a:spcPct val="0"/>
        </a:spcBef>
        <a:spcAft>
          <a:spcPct val="0"/>
        </a:spcAft>
        <a:defRPr sz="4400">
          <a:solidFill>
            <a:schemeClr val="tx1"/>
          </a:solidFill>
          <a:latin typeface="Calibri Light"/>
        </a:defRPr>
      </a:lvl6pPr>
      <a:lvl7pPr marL="914400" algn="l" rtl="0" fontAlgn="base">
        <a:lnSpc>
          <a:spcPct val="90000"/>
        </a:lnSpc>
        <a:spcBef>
          <a:spcPct val="0"/>
        </a:spcBef>
        <a:spcAft>
          <a:spcPct val="0"/>
        </a:spcAft>
        <a:defRPr sz="4400">
          <a:solidFill>
            <a:schemeClr val="tx1"/>
          </a:solidFill>
          <a:latin typeface="Calibri Light"/>
        </a:defRPr>
      </a:lvl7pPr>
      <a:lvl8pPr marL="1371600" algn="l" rtl="0" fontAlgn="base">
        <a:lnSpc>
          <a:spcPct val="90000"/>
        </a:lnSpc>
        <a:spcBef>
          <a:spcPct val="0"/>
        </a:spcBef>
        <a:spcAft>
          <a:spcPct val="0"/>
        </a:spcAft>
        <a:defRPr sz="4400">
          <a:solidFill>
            <a:schemeClr val="tx1"/>
          </a:solidFill>
          <a:latin typeface="Calibri Light"/>
        </a:defRPr>
      </a:lvl8pPr>
      <a:lvl9pPr marL="1828800" algn="l" rtl="0" fontAlgn="base">
        <a:lnSpc>
          <a:spcPct val="90000"/>
        </a:lnSpc>
        <a:spcBef>
          <a:spcPct val="0"/>
        </a:spcBef>
        <a:spcAft>
          <a:spcPct val="0"/>
        </a:spcAft>
        <a:defRPr sz="4400">
          <a:solidFill>
            <a:schemeClr val="tx1"/>
          </a:solidFill>
          <a:latin typeface="Calibri Light"/>
        </a:defRPr>
      </a:lvl9pPr>
    </p:titleStyle>
    <p:bodyStyle>
      <a:lvl1pPr marL="228600" indent="-228600" algn="l" rtl="0" fontAlgn="base">
        <a:lnSpc>
          <a:spcPct val="90000"/>
        </a:lnSpc>
        <a:spcBef>
          <a:spcPts val="1000"/>
        </a:spcBef>
        <a:spcAft>
          <a:spcPct val="0"/>
        </a:spcAft>
        <a:buFont typeface="Arial" charset="0"/>
        <a:buChar char="•"/>
        <a:defRPr sz="2800" kern="1200">
          <a:solidFill>
            <a:schemeClr val="tx1"/>
          </a:solidFill>
          <a:latin typeface="+mn-lt"/>
          <a:ea typeface="+mn-ea"/>
          <a:cs typeface="+mn-cs"/>
        </a:defRPr>
      </a:lvl1pPr>
      <a:lvl2pPr marL="685800" indent="-228600" algn="l" rtl="0" fontAlgn="base">
        <a:lnSpc>
          <a:spcPct val="90000"/>
        </a:lnSpc>
        <a:spcBef>
          <a:spcPts val="500"/>
        </a:spcBef>
        <a:spcAft>
          <a:spcPct val="0"/>
        </a:spcAft>
        <a:buFont typeface="Arial" charset="0"/>
        <a:buChar char="•"/>
        <a:defRPr sz="2400" kern="1200">
          <a:solidFill>
            <a:schemeClr val="tx1"/>
          </a:solidFill>
          <a:latin typeface="+mn-lt"/>
          <a:ea typeface="+mn-ea"/>
          <a:cs typeface="+mn-cs"/>
        </a:defRPr>
      </a:lvl2pPr>
      <a:lvl3pPr marL="1143000" indent="-228600" algn="l" rtl="0" fontAlgn="base">
        <a:lnSpc>
          <a:spcPct val="90000"/>
        </a:lnSpc>
        <a:spcBef>
          <a:spcPts val="500"/>
        </a:spcBef>
        <a:spcAft>
          <a:spcPct val="0"/>
        </a:spcAft>
        <a:buFont typeface="Arial" charset="0"/>
        <a:buChar char="•"/>
        <a:defRPr sz="2000" kern="1200">
          <a:solidFill>
            <a:schemeClr val="tx1"/>
          </a:solidFill>
          <a:latin typeface="+mn-lt"/>
          <a:ea typeface="+mn-ea"/>
          <a:cs typeface="+mn-cs"/>
        </a:defRPr>
      </a:lvl3pPr>
      <a:lvl4pPr marL="16002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4pPr>
      <a:lvl5pPr marL="2057400" indent="-228600" algn="l" rtl="0" fontAlgn="base">
        <a:lnSpc>
          <a:spcPct val="90000"/>
        </a:lnSpc>
        <a:spcBef>
          <a:spcPts val="500"/>
        </a:spcBef>
        <a:spcAft>
          <a:spcPct val="0"/>
        </a:spcAft>
        <a:buFont typeface="Arial"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4294967295" pos="416">
          <p15:clr>
            <a:srgbClr val="F26B43"/>
          </p15:clr>
        </p15:guide>
        <p15:guide id="4294967295" pos="7256">
          <p15:clr>
            <a:srgbClr val="F26B43"/>
          </p15:clr>
        </p15:guide>
        <p15:guide id="4294967295" orient="horz" pos="648">
          <p15:clr>
            <a:srgbClr val="F26B43"/>
          </p15:clr>
        </p15:guide>
        <p15:guide id="4294967295" orient="horz" pos="712">
          <p15:clr>
            <a:srgbClr val="F26B43"/>
          </p15:clr>
        </p15:guide>
        <p15:guide id="4294967295" orient="horz" pos="3928">
          <p15:clr>
            <a:srgbClr val="F26B43"/>
          </p15:clr>
        </p15:guide>
        <p15:guide id="4294967295" orient="horz" pos="3864">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2.xml"/><Relationship Id="rId5" Type="http://schemas.openxmlformats.org/officeDocument/2006/relationships/image" Target="../media/image4.jpg"/><Relationship Id="rId4" Type="http://schemas.openxmlformats.org/officeDocument/2006/relationships/image" Target="../media/image3.jpe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123.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34.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45.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156.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67.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78.xml"/></Relationships>
</file>

<file path=ppt/slides/_rels/slide125.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8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4.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8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13.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4.xml"/></Relationships>
</file>

<file path=ppt/slides/_rels/slide5.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5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68.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79.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90.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101.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2.xml"/></Relationships>
</file>

<file path=ppt/slides/_rels/slide5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3368877" y="310816"/>
            <a:ext cx="5454247" cy="1443033"/>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9927E5B-A1D5-49A8-A880-0E041D465E3D}"/>
              </a:ext>
            </a:extLst>
          </p:cNvPr>
          <p:cNvSpPr txBox="1"/>
          <p:nvPr/>
        </p:nvSpPr>
        <p:spPr>
          <a:xfrm>
            <a:off x="3048000" y="456944"/>
            <a:ext cx="6096000" cy="1180195"/>
          </a:xfrm>
          <a:prstGeom prst="rect">
            <a:avLst/>
          </a:prstGeom>
          <a:noFill/>
        </p:spPr>
        <p:txBody>
          <a:bodyPr wrap="square">
            <a:spAutoFit/>
          </a:bodyPr>
          <a:lstStyle/>
          <a:p>
            <a:pPr algn="ctr">
              <a:lnSpc>
                <a:spcPct val="115000"/>
              </a:lnSpc>
              <a:spcAft>
                <a:spcPts val="1000"/>
              </a:spcAft>
            </a:pPr>
            <a:r>
              <a:rPr lang="en-US" sz="28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ÔN TẬP KÍ</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a:p>
            <a:pPr algn="ctr">
              <a:lnSpc>
                <a:spcPct val="115000"/>
              </a:lnSpc>
              <a:spcAft>
                <a:spcPts val="1000"/>
              </a:spcAft>
            </a:pPr>
            <a:r>
              <a:rPr lang="en-US" sz="2800" b="1" dirty="0">
                <a:solidFill>
                  <a:srgbClr val="C00000"/>
                </a:solidFill>
                <a:effectLst/>
                <a:latin typeface="Times New Roman" panose="02020603050405020304" pitchFamily="18" charset="0"/>
                <a:ea typeface="Times New Roman" panose="02020603050405020304" pitchFamily="18" charset="0"/>
                <a:cs typeface="Times New Roman" panose="02020603050405020304" pitchFamily="18" charset="0"/>
              </a:rPr>
              <a:t>(HỒI KÍ VÀ DU KÍ)</a:t>
            </a:r>
            <a:endParaRPr lang="en-US" sz="2800" dirty="0">
              <a:effectLst/>
              <a:latin typeface="Calibri" panose="020F0502020204030204" pitchFamily="34" charset="0"/>
              <a:ea typeface="Times New Roman" panose="02020603050405020304" pitchFamily="18" charset="0"/>
              <a:cs typeface="Times New Roman" panose="02020603050405020304" pitchFamily="18" charset="0"/>
            </a:endParaRPr>
          </a:p>
        </p:txBody>
      </p:sp>
      <p:pic>
        <p:nvPicPr>
          <p:cNvPr id="7" name="Picture 6" descr="Top 10 Bài văn phân tích đoạn trích &quot;Trong lòng mẹ&quot; trong &quot;Những ngày thơ  ấu&quot; của Nguyên Hồng - Toplist.vn">
            <a:extLst>
              <a:ext uri="{FF2B5EF4-FFF2-40B4-BE49-F238E27FC236}">
                <a16:creationId xmlns:a16="http://schemas.microsoft.com/office/drawing/2014/main" xmlns="" id="{1187694F-DA71-4E68-B719-0B33C9ECAF27}"/>
              </a:ext>
            </a:extLst>
          </p:cNvPr>
          <p:cNvPicPr/>
          <p:nvPr/>
        </p:nvPicPr>
        <p:blipFill>
          <a:blip r:embed="rId3" cstate="print"/>
          <a:srcRect/>
          <a:stretch>
            <a:fillRect/>
          </a:stretch>
        </p:blipFill>
        <p:spPr bwMode="auto">
          <a:xfrm>
            <a:off x="848746" y="2239617"/>
            <a:ext cx="2822106" cy="4200939"/>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8" name="Picture 7">
            <a:extLst>
              <a:ext uri="{FF2B5EF4-FFF2-40B4-BE49-F238E27FC236}">
                <a16:creationId xmlns:a16="http://schemas.microsoft.com/office/drawing/2014/main" xmlns="" id="{D8727022-F1CE-4B92-922E-6435071AEBA0}"/>
              </a:ext>
            </a:extLst>
          </p:cNvPr>
          <p:cNvPicPr/>
          <p:nvPr/>
        </p:nvPicPr>
        <p:blipFill>
          <a:blip r:embed="rId4"/>
          <a:stretch>
            <a:fillRect/>
          </a:stretch>
        </p:blipFill>
        <p:spPr>
          <a:xfrm>
            <a:off x="3988268" y="2054086"/>
            <a:ext cx="3817262" cy="4605129"/>
          </a:xfrm>
          <a:prstGeom prst="rect">
            <a:avLst/>
          </a:prstGeom>
          <a:ln>
            <a:noFill/>
          </a:ln>
          <a:effectLst>
            <a:softEdge rad="112500"/>
          </a:effectLst>
        </p:spPr>
      </p:pic>
      <p:pic>
        <p:nvPicPr>
          <p:cNvPr id="2" name="Picture 1"/>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8122946" y="2054086"/>
            <a:ext cx="3327526" cy="4496839"/>
          </a:xfrm>
          <a:prstGeom prst="rect">
            <a:avLst/>
          </a:prstGeom>
        </p:spPr>
      </p:pic>
    </p:spTree>
    <p:extLst>
      <p:ext uri="{BB962C8B-B14F-4D97-AF65-F5344CB8AC3E}">
        <p14:creationId xmlns:p14="http://schemas.microsoft.com/office/powerpoint/2010/main" val="2220700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par>
                                <p:cTn id="14" presetID="16" presetClass="entr" presetSubtype="21"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barn(inVertical)">
                                      <p:cBhvr>
                                        <p:cTn id="1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16630" y="839449"/>
            <a:ext cx="11215737" cy="557634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06BA459-1127-483A-95EB-D887B1C6B2D2}"/>
              </a:ext>
            </a:extLst>
          </p:cNvPr>
          <p:cNvSpPr txBox="1"/>
          <p:nvPr/>
        </p:nvSpPr>
        <p:spPr>
          <a:xfrm>
            <a:off x="559633" y="1065379"/>
            <a:ext cx="11072734" cy="5124480"/>
          </a:xfrm>
          <a:prstGeom prst="rect">
            <a:avLst/>
          </a:prstGeom>
          <a:noFill/>
        </p:spPr>
        <p:txBody>
          <a:bodyPr wrap="square">
            <a:spAutoFit/>
          </a:bodyPr>
          <a:lstStyle/>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tượng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lớp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dưới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thị</a:t>
            </a:r>
            <a:r>
              <a:rPr lang="en-US" sz="2400" dirty="0">
                <a:solidFill>
                  <a:srgbClr val="000000"/>
                </a:solidFill>
                <a:effectLst/>
                <a:latin typeface="Times New Roman" panose="02020603050405020304" pitchFamily="18" charset="0"/>
                <a:ea typeface="Times New Roman" panose="02020603050405020304" pitchFamily="18" charset="0"/>
              </a:rPr>
              <a: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coi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lao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nghèo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toàn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mệnh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biệt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nữ</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tin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luôn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khổ</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lao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Giọng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điệu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trữ</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liệt</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góp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tặng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giải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thưởng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a:t>
            </a:r>
            <a:r>
              <a:rPr lang="en-US" sz="2400" dirty="0">
                <a:solidFill>
                  <a:srgbClr val="000000"/>
                </a:solidFill>
                <a:effectLst/>
                <a:latin typeface="Times New Roman" panose="02020603050405020304" pitchFamily="18" charset="0"/>
                <a:ea typeface="Times New Roman" panose="02020603050405020304" pitchFamily="18" charset="0"/>
              </a:rPr>
              <a:t> Minh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rPr>
              <a:t> 1996.</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725799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239843" y="269823"/>
            <a:ext cx="11752288" cy="638580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5F915CE-8CB0-4A8C-8C2D-06048FB7D867}"/>
              </a:ext>
            </a:extLst>
          </p:cNvPr>
          <p:cNvSpPr txBox="1"/>
          <p:nvPr/>
        </p:nvSpPr>
        <p:spPr>
          <a:xfrm>
            <a:off x="603353" y="427220"/>
            <a:ext cx="11208895" cy="6001643"/>
          </a:xfrm>
          <a:prstGeom prst="rect">
            <a:avLst/>
          </a:prstGeom>
          <a:noFill/>
        </p:spPr>
        <p:txBody>
          <a:bodyPr wrap="square">
            <a:spAutoFit/>
          </a:bodyPr>
          <a:lstStyle/>
          <a:p>
            <a:pPr indent="457200">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Hon da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pin, </a:t>
            </a:r>
            <a:r>
              <a:rPr lang="en-US" sz="2400" dirty="0" err="1">
                <a:solidFill>
                  <a:srgbClr val="0D0D0D"/>
                </a:solidFill>
                <a:effectLst/>
                <a:latin typeface="Times New Roman" panose="02020603050405020304" pitchFamily="18" charset="0"/>
                <a:ea typeface="Times New Roman" panose="02020603050405020304" pitchFamily="18" charset="0"/>
              </a:rPr>
              <a:t>cân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a:t>
            </a:r>
            <a:r>
              <a:rPr lang="en-US" sz="2400" dirty="0">
                <a:solidFill>
                  <a:srgbClr val="0D0D0D"/>
                </a:solidFill>
                <a:effectLst/>
                <a:latin typeface="Times New Roman" panose="02020603050405020304" pitchFamily="18" charset="0"/>
                <a:ea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túi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3,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ô </a:t>
            </a:r>
            <a:r>
              <a:rPr lang="en-US" sz="2400" dirty="0" err="1">
                <a:solidFill>
                  <a:srgbClr val="0D0D0D"/>
                </a:solidFill>
                <a:effectLst/>
                <a:latin typeface="Times New Roman" panose="02020603050405020304" pitchFamily="18" charset="0"/>
                <a:ea typeface="Times New Roman" panose="02020603050405020304" pitchFamily="18" charset="0"/>
              </a:rPr>
              <a:t>tô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chạy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kịp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nhểu</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ngửi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khịt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nảy</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Sau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83158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224852" y="374753"/>
            <a:ext cx="11632368" cy="62808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685AF071-5FA3-43AC-A350-168B4935D655}"/>
              </a:ext>
            </a:extLst>
          </p:cNvPr>
          <p:cNvSpPr txBox="1"/>
          <p:nvPr/>
        </p:nvSpPr>
        <p:spPr>
          <a:xfrm>
            <a:off x="416630" y="612844"/>
            <a:ext cx="11440590" cy="5632311"/>
          </a:xfrm>
          <a:prstGeom prst="rect">
            <a:avLst/>
          </a:prstGeom>
          <a:noFill/>
        </p:spPr>
        <p:txBody>
          <a:bodyPr wrap="square">
            <a:spAutoFit/>
          </a:bodyPr>
          <a:lstStyle/>
          <a:p>
            <a:pPr indent="457200">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dấu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rPr>
              <a:t> 1914,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20 ki-</a:t>
            </a:r>
            <a:r>
              <a:rPr lang="en-US" sz="2400" dirty="0" err="1">
                <a:solidFill>
                  <a:srgbClr val="0D0D0D"/>
                </a:solidFill>
                <a:effectLst/>
                <a:latin typeface="Times New Roman" panose="02020603050405020304" pitchFamily="18" charset="0"/>
                <a:ea typeface="Times New Roman" panose="02020603050405020304" pitchFamily="18" charset="0"/>
              </a:rPr>
              <a:t>lô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khát</a:t>
            </a:r>
            <a:r>
              <a:rPr lang="en-US" sz="2400" dirty="0">
                <a:solidFill>
                  <a:srgbClr val="0D0D0D"/>
                </a:solidFill>
                <a:effectLst/>
                <a:latin typeface="Times New Roman" panose="02020603050405020304" pitchFamily="18" charset="0"/>
                <a:ea typeface="Times New Roman" panose="02020603050405020304" pitchFamily="18" charset="0"/>
              </a:rPr>
              <a:t> khao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ngoài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chu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dàng</a:t>
            </a: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thoả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mua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gắn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chước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5691050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91580" y="636066"/>
            <a:ext cx="11365640" cy="51501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6E8CCF07-67A6-474D-9C87-EAB26A02A700}"/>
              </a:ext>
            </a:extLst>
          </p:cNvPr>
          <p:cNvSpPr txBox="1"/>
          <p:nvPr/>
        </p:nvSpPr>
        <p:spPr>
          <a:xfrm>
            <a:off x="491580" y="1392545"/>
            <a:ext cx="11365640" cy="3518912"/>
          </a:xfrm>
          <a:prstGeom prst="rect">
            <a:avLst/>
          </a:prstGeom>
          <a:noFill/>
        </p:spPr>
        <p:txBody>
          <a:bodyPr wrap="square">
            <a:spAutoFit/>
          </a:bodyPr>
          <a:lstStyle/>
          <a:p>
            <a:pPr indent="457200">
              <a:spcAft>
                <a:spcPts val="750"/>
              </a:spcAft>
            </a:pP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indent="457200">
              <a:spcAft>
                <a:spcPts val="750"/>
              </a:spcAft>
            </a:pPr>
            <a:r>
              <a:rPr lang="en-US" sz="2400" dirty="0" err="1">
                <a:solidFill>
                  <a:srgbClr val="0D0D0D"/>
                </a:solidFill>
                <a:effectLst/>
                <a:latin typeface="Times New Roman" panose="02020603050405020304" pitchFamily="18" charset="0"/>
                <a:ea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34102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194872" y="1111253"/>
            <a:ext cx="11802256" cy="551076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A4215A93-2EF5-4E31-A449-C37A0569B4D0}"/>
              </a:ext>
            </a:extLst>
          </p:cNvPr>
          <p:cNvSpPr>
            <a:spLocks noChangeArrowheads="1"/>
          </p:cNvSpPr>
          <p:nvPr/>
        </p:nvSpPr>
        <p:spPr bwMode="auto">
          <a:xfrm>
            <a:off x="416630" y="197481"/>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5E6D24A8-BBA8-4AA9-896B-F6DA1DF48E5A}"/>
              </a:ext>
            </a:extLst>
          </p:cNvPr>
          <p:cNvSpPr txBox="1"/>
          <p:nvPr/>
        </p:nvSpPr>
        <p:spPr>
          <a:xfrm>
            <a:off x="784485" y="235979"/>
            <a:ext cx="6115986" cy="483017"/>
          </a:xfrm>
          <a:prstGeom prst="rect">
            <a:avLst/>
          </a:prstGeom>
          <a:noFill/>
        </p:spPr>
        <p:txBody>
          <a:bodyPr wrap="square">
            <a:spAutoFit/>
          </a:bodyPr>
          <a:lstStyle/>
          <a:p>
            <a:pPr algn="just">
              <a:lnSpc>
                <a:spcPct val="115000"/>
              </a:lnSpc>
              <a:spcAft>
                <a:spcPts val="10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 LUYỆN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08C01B70-A358-4515-B8B9-31E63CE390A2}"/>
              </a:ext>
            </a:extLst>
          </p:cNvPr>
          <p:cNvSpPr txBox="1"/>
          <p:nvPr/>
        </p:nvSpPr>
        <p:spPr>
          <a:xfrm>
            <a:off x="806971" y="1231261"/>
            <a:ext cx="6093500" cy="483017"/>
          </a:xfrm>
          <a:prstGeom prst="rect">
            <a:avLst/>
          </a:prstGeom>
          <a:noFill/>
        </p:spPr>
        <p:txBody>
          <a:bodyPr wrap="square">
            <a:spAutoFit/>
          </a:bodyPr>
          <a:lstStyle/>
          <a:p>
            <a:pPr algn="just">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23DEBFD7-989B-4928-AADF-06B2006462E9}"/>
              </a:ext>
            </a:extLst>
          </p:cNvPr>
          <p:cNvSpPr txBox="1"/>
          <p:nvPr/>
        </p:nvSpPr>
        <p:spPr>
          <a:xfrm>
            <a:off x="194872" y="1834285"/>
            <a:ext cx="11802256" cy="4547720"/>
          </a:xfrm>
          <a:prstGeom prst="rect">
            <a:avLst/>
          </a:prstGeom>
          <a:noFill/>
        </p:spPr>
        <p:txBody>
          <a:bodyPr wrap="square">
            <a:spAutoFit/>
          </a:bodyPr>
          <a:lstStyle/>
          <a:p>
            <a:pPr>
              <a:lnSpc>
                <a:spcPct val="115000"/>
              </a:lnSpc>
              <a:spcAft>
                <a:spcPts val="12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228600">
              <a:lnSpc>
                <a:spcPct val="115000"/>
              </a:lnSpc>
              <a:spcAft>
                <a:spcPts val="75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mj-lt"/>
              <a:buAutoNum type="alphaUcPeriod"/>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Honda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Honda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707347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barn(inVertical)">
                                      <p:cBhvr>
                                        <p:cTn id="15" dur="500"/>
                                        <p:tgtEl>
                                          <p:spTgt spid="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animEffect transition="in" filter="barn(inVertical)">
                                      <p:cBhvr>
                                        <p:cTn id="23" dur="500"/>
                                        <p:tgtEl>
                                          <p:spTgt spid="9">
                                            <p:txEl>
                                              <p:pRg st="0" end="0"/>
                                            </p:txEl>
                                          </p:spTgt>
                                        </p:tgtEl>
                                      </p:cBhvr>
                                    </p:animEffect>
                                  </p:childTnLst>
                                </p:cTn>
                              </p:par>
                              <p:par>
                                <p:cTn id="24" presetID="16" presetClass="entr" presetSubtype="21" fill="hold" nodeType="withEffect">
                                  <p:stCondLst>
                                    <p:cond delay="0"/>
                                  </p:stCondLst>
                                  <p:childTnLst>
                                    <p:set>
                                      <p:cBhvr>
                                        <p:cTn id="25" dur="1" fill="hold">
                                          <p:stCondLst>
                                            <p:cond delay="0"/>
                                          </p:stCondLst>
                                        </p:cTn>
                                        <p:tgtEl>
                                          <p:spTgt spid="9">
                                            <p:txEl>
                                              <p:pRg st="1" end="1"/>
                                            </p:txEl>
                                          </p:spTgt>
                                        </p:tgtEl>
                                        <p:attrNameLst>
                                          <p:attrName>style.visibility</p:attrName>
                                        </p:attrNameLst>
                                      </p:cBhvr>
                                      <p:to>
                                        <p:strVal val="visible"/>
                                      </p:to>
                                    </p:set>
                                    <p:animEffect transition="in" filter="barn(inVertical)">
                                      <p:cBhvr>
                                        <p:cTn id="26" dur="500"/>
                                        <p:tgtEl>
                                          <p:spTgt spid="9">
                                            <p:txEl>
                                              <p:pRg st="1" end="1"/>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animEffect transition="in" filter="barn(inVertical)">
                                      <p:cBhvr>
                                        <p:cTn id="31" dur="500"/>
                                        <p:tgtEl>
                                          <p:spTgt spid="9">
                                            <p:txEl>
                                              <p:pRg st="2" end="2"/>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9">
                                            <p:txEl>
                                              <p:pRg st="3" end="3"/>
                                            </p:txEl>
                                          </p:spTgt>
                                        </p:tgtEl>
                                        <p:attrNameLst>
                                          <p:attrName>style.visibility</p:attrName>
                                        </p:attrNameLst>
                                      </p:cBhvr>
                                      <p:to>
                                        <p:strVal val="visible"/>
                                      </p:to>
                                    </p:set>
                                    <p:animEffect transition="in" filter="barn(inVertical)">
                                      <p:cBhvr>
                                        <p:cTn id="36" dur="500"/>
                                        <p:tgtEl>
                                          <p:spTgt spid="9">
                                            <p:txEl>
                                              <p:pRg st="3" end="3"/>
                                            </p:txEl>
                                          </p:spTgt>
                                        </p:tgtEl>
                                      </p:cBhvr>
                                    </p:animEffect>
                                  </p:childTnLst>
                                </p:cTn>
                              </p:par>
                              <p:par>
                                <p:cTn id="37" presetID="16" presetClass="entr" presetSubtype="21" fill="hold" nodeType="withEffect">
                                  <p:stCondLst>
                                    <p:cond delay="0"/>
                                  </p:stCondLst>
                                  <p:childTnLst>
                                    <p:set>
                                      <p:cBhvr>
                                        <p:cTn id="38" dur="1" fill="hold">
                                          <p:stCondLst>
                                            <p:cond delay="0"/>
                                          </p:stCondLst>
                                        </p:cTn>
                                        <p:tgtEl>
                                          <p:spTgt spid="9">
                                            <p:txEl>
                                              <p:pRg st="4" end="4"/>
                                            </p:txEl>
                                          </p:spTgt>
                                        </p:tgtEl>
                                        <p:attrNameLst>
                                          <p:attrName>style.visibility</p:attrName>
                                        </p:attrNameLst>
                                      </p:cBhvr>
                                      <p:to>
                                        <p:strVal val="visible"/>
                                      </p:to>
                                    </p:set>
                                    <p:animEffect transition="in" filter="barn(inVertical)">
                                      <p:cBhvr>
                                        <p:cTn id="39" dur="500"/>
                                        <p:tgtEl>
                                          <p:spTgt spid="9">
                                            <p:txEl>
                                              <p:pRg st="4" end="4"/>
                                            </p:txEl>
                                          </p:spTgt>
                                        </p:tgtEl>
                                      </p:cBhvr>
                                    </p:animEffect>
                                  </p:childTnLst>
                                </p:cTn>
                              </p:par>
                              <p:par>
                                <p:cTn id="40" presetID="16" presetClass="entr" presetSubtype="21" fill="hold" nodeType="withEffect">
                                  <p:stCondLst>
                                    <p:cond delay="0"/>
                                  </p:stCondLst>
                                  <p:childTnLst>
                                    <p:set>
                                      <p:cBhvr>
                                        <p:cTn id="41" dur="1" fill="hold">
                                          <p:stCondLst>
                                            <p:cond delay="0"/>
                                          </p:stCondLst>
                                        </p:cTn>
                                        <p:tgtEl>
                                          <p:spTgt spid="9">
                                            <p:txEl>
                                              <p:pRg st="5" end="5"/>
                                            </p:txEl>
                                          </p:spTgt>
                                        </p:tgtEl>
                                        <p:attrNameLst>
                                          <p:attrName>style.visibility</p:attrName>
                                        </p:attrNameLst>
                                      </p:cBhvr>
                                      <p:to>
                                        <p:strVal val="visible"/>
                                      </p:to>
                                    </p:set>
                                    <p:animEffect transition="in" filter="barn(inVertical)">
                                      <p:cBhvr>
                                        <p:cTn id="42" dur="500"/>
                                        <p:tgtEl>
                                          <p:spTgt spid="9">
                                            <p:txEl>
                                              <p:pRg st="5" end="5"/>
                                            </p:txEl>
                                          </p:spTgt>
                                        </p:tgtEl>
                                      </p:cBhvr>
                                    </p:animEffect>
                                  </p:childTnLst>
                                </p:cTn>
                              </p:par>
                              <p:par>
                                <p:cTn id="43" presetID="16" presetClass="entr" presetSubtype="21" fill="hold" nodeType="withEffect">
                                  <p:stCondLst>
                                    <p:cond delay="0"/>
                                  </p:stCondLst>
                                  <p:childTnLst>
                                    <p:set>
                                      <p:cBhvr>
                                        <p:cTn id="44" dur="1" fill="hold">
                                          <p:stCondLst>
                                            <p:cond delay="0"/>
                                          </p:stCondLst>
                                        </p:cTn>
                                        <p:tgtEl>
                                          <p:spTgt spid="9">
                                            <p:txEl>
                                              <p:pRg st="6" end="6"/>
                                            </p:txEl>
                                          </p:spTgt>
                                        </p:tgtEl>
                                        <p:attrNameLst>
                                          <p:attrName>style.visibility</p:attrName>
                                        </p:attrNameLst>
                                      </p:cBhvr>
                                      <p:to>
                                        <p:strVal val="visible"/>
                                      </p:to>
                                    </p:set>
                                    <p:animEffect transition="in" filter="barn(inVertical)">
                                      <p:cBhvr>
                                        <p:cTn id="45" dur="500"/>
                                        <p:tgtEl>
                                          <p:spTgt spid="9">
                                            <p:txEl>
                                              <p:pRg st="6" end="6"/>
                                            </p:txEl>
                                          </p:spTgt>
                                        </p:tgtEl>
                                      </p:cBhvr>
                                    </p:animEffect>
                                  </p:childTnLst>
                                </p:cTn>
                              </p:par>
                              <p:par>
                                <p:cTn id="46" presetID="16" presetClass="entr" presetSubtype="21" fill="hold" nodeType="withEffect">
                                  <p:stCondLst>
                                    <p:cond delay="0"/>
                                  </p:stCondLst>
                                  <p:childTnLst>
                                    <p:set>
                                      <p:cBhvr>
                                        <p:cTn id="47" dur="1" fill="hold">
                                          <p:stCondLst>
                                            <p:cond delay="0"/>
                                          </p:stCondLst>
                                        </p:cTn>
                                        <p:tgtEl>
                                          <p:spTgt spid="9">
                                            <p:txEl>
                                              <p:pRg st="7" end="7"/>
                                            </p:txEl>
                                          </p:spTgt>
                                        </p:tgtEl>
                                        <p:attrNameLst>
                                          <p:attrName>style.visibility</p:attrName>
                                        </p:attrNameLst>
                                      </p:cBhvr>
                                      <p:to>
                                        <p:strVal val="visible"/>
                                      </p:to>
                                    </p:set>
                                    <p:animEffect transition="in" filter="barn(inVertical)">
                                      <p:cBhvr>
                                        <p:cTn id="48" dur="500"/>
                                        <p:tgtEl>
                                          <p:spTgt spid="9">
                                            <p:txEl>
                                              <p:pRg st="7" end="7"/>
                                            </p:txEl>
                                          </p:spTgt>
                                        </p:tgtEl>
                                      </p:cBhvr>
                                    </p:animEffect>
                                  </p:childTnLst>
                                </p:cTn>
                              </p:par>
                            </p:childTnLst>
                          </p:cTn>
                        </p:par>
                      </p:childTnLst>
                    </p:cTn>
                  </p:par>
                  <p:par>
                    <p:cTn id="49" fill="hold">
                      <p:stCondLst>
                        <p:cond delay="indefinite"/>
                      </p:stCondLst>
                      <p:childTnLst>
                        <p:par>
                          <p:cTn id="50" fill="hold">
                            <p:stCondLst>
                              <p:cond delay="0"/>
                            </p:stCondLst>
                            <p:childTnLst>
                              <p:par>
                                <p:cTn id="51" presetID="16" presetClass="entr" presetSubtype="21" fill="hold" nodeType="clickEffect">
                                  <p:stCondLst>
                                    <p:cond delay="0"/>
                                  </p:stCondLst>
                                  <p:childTnLst>
                                    <p:set>
                                      <p:cBhvr>
                                        <p:cTn id="52" dur="1" fill="hold">
                                          <p:stCondLst>
                                            <p:cond delay="0"/>
                                          </p:stCondLst>
                                        </p:cTn>
                                        <p:tgtEl>
                                          <p:spTgt spid="9">
                                            <p:txEl>
                                              <p:pRg st="8" end="8"/>
                                            </p:txEl>
                                          </p:spTgt>
                                        </p:tgtEl>
                                        <p:attrNameLst>
                                          <p:attrName>style.visibility</p:attrName>
                                        </p:attrNameLst>
                                      </p:cBhvr>
                                      <p:to>
                                        <p:strVal val="visible"/>
                                      </p:to>
                                    </p:set>
                                    <p:animEffect transition="in" filter="barn(inVertical)">
                                      <p:cBhvr>
                                        <p:cTn id="53" dur="500"/>
                                        <p:tgtEl>
                                          <p:spTgt spid="9">
                                            <p:txEl>
                                              <p:pRg st="8" end="8"/>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01640" y="486165"/>
            <a:ext cx="11500550" cy="582469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D9C5515-C90E-451C-A282-7D6CFC8780BF}"/>
              </a:ext>
            </a:extLst>
          </p:cNvPr>
          <p:cNvSpPr txBox="1"/>
          <p:nvPr/>
        </p:nvSpPr>
        <p:spPr>
          <a:xfrm>
            <a:off x="509666" y="666644"/>
            <a:ext cx="11392524" cy="5397183"/>
          </a:xfrm>
          <a:prstGeom prst="rect">
            <a:avLst/>
          </a:prstGeom>
          <a:noFill/>
        </p:spPr>
        <p:txBody>
          <a:bodyPr wrap="square">
            <a:spAutoFit/>
          </a:bodyPr>
          <a:lstStyle/>
          <a:p>
            <a:pPr>
              <a:lnSpc>
                <a:spcPct val="115000"/>
              </a:lnSpc>
              <a:spcAft>
                <a:spcPts val="12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a:t>
            </a:r>
            <a:r>
              <a:rPr lang="en-US" sz="2400"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A4A4A"/>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gô</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cáp</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ô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3515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barn(inVertical)">
                                      <p:cBhvr>
                                        <p:cTn id="10" dur="500"/>
                                        <p:tgtEl>
                                          <p:spTgt spid="6">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barn(inVertical)">
                                      <p:cBhvr>
                                        <p:cTn id="16" dur="500"/>
                                        <p:tgtEl>
                                          <p:spTgt spid="6">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nodeType="clickEffect">
                                  <p:stCondLst>
                                    <p:cond delay="0"/>
                                  </p:stCondLst>
                                  <p:childTnLst>
                                    <p:set>
                                      <p:cBhvr>
                                        <p:cTn id="20" dur="1" fill="hold">
                                          <p:stCondLst>
                                            <p:cond delay="0"/>
                                          </p:stCondLst>
                                        </p:cTn>
                                        <p:tgtEl>
                                          <p:spTgt spid="6">
                                            <p:txEl>
                                              <p:pRg st="3" end="3"/>
                                            </p:txEl>
                                          </p:spTgt>
                                        </p:tgtEl>
                                        <p:attrNameLst>
                                          <p:attrName>style.visibility</p:attrName>
                                        </p:attrNameLst>
                                      </p:cBhvr>
                                      <p:to>
                                        <p:strVal val="visible"/>
                                      </p:to>
                                    </p:set>
                                    <p:animEffect transition="in" filter="barn(inVertical)">
                                      <p:cBhvr>
                                        <p:cTn id="21" dur="500"/>
                                        <p:tgtEl>
                                          <p:spTgt spid="6">
                                            <p:txEl>
                                              <p:pRg st="3" end="3"/>
                                            </p:txEl>
                                          </p:spTgt>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
                                            <p:txEl>
                                              <p:pRg st="4" end="4"/>
                                            </p:txEl>
                                          </p:spTgt>
                                        </p:tgtEl>
                                        <p:attrNameLst>
                                          <p:attrName>style.visibility</p:attrName>
                                        </p:attrNameLst>
                                      </p:cBhvr>
                                      <p:to>
                                        <p:strVal val="visible"/>
                                      </p:to>
                                    </p:set>
                                    <p:animEffect transition="in" filter="barn(inVertical)">
                                      <p:cBhvr>
                                        <p:cTn id="26" dur="500"/>
                                        <p:tgtEl>
                                          <p:spTgt spid="6">
                                            <p:txEl>
                                              <p:pRg st="4" end="4"/>
                                            </p:txEl>
                                          </p:spTgt>
                                        </p:tgtEl>
                                      </p:cBhvr>
                                    </p:animEffect>
                                  </p:childTnLst>
                                </p:cTn>
                              </p:par>
                              <p:par>
                                <p:cTn id="27" presetID="16" presetClass="entr" presetSubtype="21" fill="hold" nodeType="withEffect">
                                  <p:stCondLst>
                                    <p:cond delay="0"/>
                                  </p:stCondLst>
                                  <p:childTnLst>
                                    <p:set>
                                      <p:cBhvr>
                                        <p:cTn id="28" dur="1" fill="hold">
                                          <p:stCondLst>
                                            <p:cond delay="0"/>
                                          </p:stCondLst>
                                        </p:cTn>
                                        <p:tgtEl>
                                          <p:spTgt spid="6">
                                            <p:txEl>
                                              <p:pRg st="5" end="5"/>
                                            </p:txEl>
                                          </p:spTgt>
                                        </p:tgtEl>
                                        <p:attrNameLst>
                                          <p:attrName>style.visibility</p:attrName>
                                        </p:attrNameLst>
                                      </p:cBhvr>
                                      <p:to>
                                        <p:strVal val="visible"/>
                                      </p:to>
                                    </p:set>
                                    <p:animEffect transition="in" filter="barn(inVertical)">
                                      <p:cBhvr>
                                        <p:cTn id="29" dur="500"/>
                                        <p:tgtEl>
                                          <p:spTgt spid="6">
                                            <p:txEl>
                                              <p:pRg st="5" end="5"/>
                                            </p:txEl>
                                          </p:spTgt>
                                        </p:tgtEl>
                                      </p:cBhvr>
                                    </p:animEffect>
                                  </p:childTnLst>
                                </p:cTn>
                              </p:par>
                              <p:par>
                                <p:cTn id="30" presetID="16" presetClass="entr" presetSubtype="21" fill="hold" nodeType="withEffect">
                                  <p:stCondLst>
                                    <p:cond delay="0"/>
                                  </p:stCondLst>
                                  <p:childTnLst>
                                    <p:set>
                                      <p:cBhvr>
                                        <p:cTn id="31" dur="1" fill="hold">
                                          <p:stCondLst>
                                            <p:cond delay="0"/>
                                          </p:stCondLst>
                                        </p:cTn>
                                        <p:tgtEl>
                                          <p:spTgt spid="6">
                                            <p:txEl>
                                              <p:pRg st="6" end="6"/>
                                            </p:txEl>
                                          </p:spTgt>
                                        </p:tgtEl>
                                        <p:attrNameLst>
                                          <p:attrName>style.visibility</p:attrName>
                                        </p:attrNameLst>
                                      </p:cBhvr>
                                      <p:to>
                                        <p:strVal val="visible"/>
                                      </p:to>
                                    </p:set>
                                    <p:animEffect transition="in" filter="barn(inVertical)">
                                      <p:cBhvr>
                                        <p:cTn id="32" dur="500"/>
                                        <p:tgtEl>
                                          <p:spTgt spid="6">
                                            <p:txEl>
                                              <p:pRg st="6" end="6"/>
                                            </p:txEl>
                                          </p:spTgt>
                                        </p:tgtEl>
                                      </p:cBhvr>
                                    </p:animEffect>
                                  </p:childTnLst>
                                </p:cTn>
                              </p:par>
                              <p:par>
                                <p:cTn id="33" presetID="16" presetClass="entr" presetSubtype="21" fill="hold" nodeType="withEffect">
                                  <p:stCondLst>
                                    <p:cond delay="0"/>
                                  </p:stCondLst>
                                  <p:childTnLst>
                                    <p:set>
                                      <p:cBhvr>
                                        <p:cTn id="34" dur="1" fill="hold">
                                          <p:stCondLst>
                                            <p:cond delay="0"/>
                                          </p:stCondLst>
                                        </p:cTn>
                                        <p:tgtEl>
                                          <p:spTgt spid="6">
                                            <p:txEl>
                                              <p:pRg st="7" end="7"/>
                                            </p:txEl>
                                          </p:spTgt>
                                        </p:tgtEl>
                                        <p:attrNameLst>
                                          <p:attrName>style.visibility</p:attrName>
                                        </p:attrNameLst>
                                      </p:cBhvr>
                                      <p:to>
                                        <p:strVal val="visible"/>
                                      </p:to>
                                    </p:set>
                                    <p:animEffect transition="in" filter="barn(inVertical)">
                                      <p:cBhvr>
                                        <p:cTn id="35" dur="500"/>
                                        <p:tgtEl>
                                          <p:spTgt spid="6">
                                            <p:txEl>
                                              <p:pRg st="7" end="7"/>
                                            </p:txEl>
                                          </p:spTgt>
                                        </p:tgtEl>
                                      </p:cBhvr>
                                    </p:animEffect>
                                  </p:childTnLst>
                                </p:cTn>
                              </p:par>
                              <p:par>
                                <p:cTn id="36" presetID="16" presetClass="entr" presetSubtype="21" fill="hold" nodeType="withEffect">
                                  <p:stCondLst>
                                    <p:cond delay="0"/>
                                  </p:stCondLst>
                                  <p:childTnLst>
                                    <p:set>
                                      <p:cBhvr>
                                        <p:cTn id="37" dur="1" fill="hold">
                                          <p:stCondLst>
                                            <p:cond delay="0"/>
                                          </p:stCondLst>
                                        </p:cTn>
                                        <p:tgtEl>
                                          <p:spTgt spid="6">
                                            <p:txEl>
                                              <p:pRg st="8" end="8"/>
                                            </p:txEl>
                                          </p:spTgt>
                                        </p:tgtEl>
                                        <p:attrNameLst>
                                          <p:attrName>style.visibility</p:attrName>
                                        </p:attrNameLst>
                                      </p:cBhvr>
                                      <p:to>
                                        <p:strVal val="visible"/>
                                      </p:to>
                                    </p:set>
                                    <p:animEffect transition="in" filter="barn(inVertical)">
                                      <p:cBhvr>
                                        <p:cTn id="38" dur="500"/>
                                        <p:tgtEl>
                                          <p:spTgt spid="6">
                                            <p:txEl>
                                              <p:pRg st="8" end="8"/>
                                            </p:txEl>
                                          </p:spTgt>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nodeType="clickEffect">
                                  <p:stCondLst>
                                    <p:cond delay="0"/>
                                  </p:stCondLst>
                                  <p:childTnLst>
                                    <p:set>
                                      <p:cBhvr>
                                        <p:cTn id="42" dur="1" fill="hold">
                                          <p:stCondLst>
                                            <p:cond delay="0"/>
                                          </p:stCondLst>
                                        </p:cTn>
                                        <p:tgtEl>
                                          <p:spTgt spid="6">
                                            <p:txEl>
                                              <p:pRg st="9" end="9"/>
                                            </p:txEl>
                                          </p:spTgt>
                                        </p:tgtEl>
                                        <p:attrNameLst>
                                          <p:attrName>style.visibility</p:attrName>
                                        </p:attrNameLst>
                                      </p:cBhvr>
                                      <p:to>
                                        <p:strVal val="visible"/>
                                      </p:to>
                                    </p:set>
                                    <p:animEffect transition="in" filter="barn(inVertical)">
                                      <p:cBhvr>
                                        <p:cTn id="43" dur="500"/>
                                        <p:tgtEl>
                                          <p:spTgt spid="6">
                                            <p:txEl>
                                              <p:pRg st="9" end="9"/>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29" y="824460"/>
            <a:ext cx="11530531" cy="493176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7F2DA452-5B4F-4A7A-BBC7-C258E83DD712}"/>
              </a:ext>
            </a:extLst>
          </p:cNvPr>
          <p:cNvSpPr txBox="1"/>
          <p:nvPr/>
        </p:nvSpPr>
        <p:spPr>
          <a:xfrm>
            <a:off x="499672" y="1783829"/>
            <a:ext cx="11447488" cy="2888804"/>
          </a:xfrm>
          <a:prstGeom prst="rect">
            <a:avLst/>
          </a:prstGeom>
          <a:noFill/>
        </p:spPr>
        <p:txBody>
          <a:bodyPr wrap="square">
            <a:spAutoFit/>
          </a:bodyPr>
          <a:lstStyle/>
          <a:p>
            <a:pPr>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848666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8">
                                            <p:txEl>
                                              <p:pRg st="0" end="0"/>
                                            </p:txEl>
                                          </p:spTgt>
                                        </p:tgtEl>
                                        <p:attrNameLst>
                                          <p:attrName>style.visibility</p:attrName>
                                        </p:attrNameLst>
                                      </p:cBhvr>
                                      <p:to>
                                        <p:strVal val="visible"/>
                                      </p:to>
                                    </p:set>
                                    <p:animEffect transition="in" filter="barn(inVertical)">
                                      <p:cBhvr>
                                        <p:cTn id="10" dur="500"/>
                                        <p:tgtEl>
                                          <p:spTgt spid="8">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Effect transition="in" filter="barn(inVertical)">
                                      <p:cBhvr>
                                        <p:cTn id="13" dur="500"/>
                                        <p:tgtEl>
                                          <p:spTgt spid="8">
                                            <p:txEl>
                                              <p:pRg st="1" end="1"/>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8">
                                            <p:txEl>
                                              <p:pRg st="2" end="2"/>
                                            </p:txEl>
                                          </p:spTgt>
                                        </p:tgtEl>
                                        <p:attrNameLst>
                                          <p:attrName>style.visibility</p:attrName>
                                        </p:attrNameLst>
                                      </p:cBhvr>
                                      <p:to>
                                        <p:strVal val="visible"/>
                                      </p:to>
                                    </p:set>
                                    <p:animEffect transition="in" filter="barn(inVertical)">
                                      <p:cBhvr>
                                        <p:cTn id="16" dur="500"/>
                                        <p:tgtEl>
                                          <p:spTgt spid="8">
                                            <p:txEl>
                                              <p:pRg st="2" end="2"/>
                                            </p:txEl>
                                          </p:spTgt>
                                        </p:tgtEl>
                                      </p:cBhvr>
                                    </p:animEffect>
                                  </p:childTnLst>
                                </p:cTn>
                              </p:par>
                              <p:par>
                                <p:cTn id="17" presetID="16" presetClass="entr" presetSubtype="21" fill="hold" nodeType="with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animEffect transition="in" filter="barn(inVertical)">
                                      <p:cBhvr>
                                        <p:cTn id="19" dur="500"/>
                                        <p:tgtEl>
                                          <p:spTgt spid="8">
                                            <p:txEl>
                                              <p:pRg st="3" end="3"/>
                                            </p:txEl>
                                          </p:spTgt>
                                        </p:tgtEl>
                                      </p:cBhvr>
                                    </p:animEffect>
                                  </p:childTnLst>
                                </p:cTn>
                              </p:par>
                              <p:par>
                                <p:cTn id="20" presetID="16" presetClass="entr" presetSubtype="21" fill="hold" nodeType="withEffect">
                                  <p:stCondLst>
                                    <p:cond delay="0"/>
                                  </p:stCondLst>
                                  <p:childTnLst>
                                    <p:set>
                                      <p:cBhvr>
                                        <p:cTn id="21" dur="1" fill="hold">
                                          <p:stCondLst>
                                            <p:cond delay="0"/>
                                          </p:stCondLst>
                                        </p:cTn>
                                        <p:tgtEl>
                                          <p:spTgt spid="8">
                                            <p:txEl>
                                              <p:pRg st="4" end="4"/>
                                            </p:txEl>
                                          </p:spTgt>
                                        </p:tgtEl>
                                        <p:attrNameLst>
                                          <p:attrName>style.visibility</p:attrName>
                                        </p:attrNameLst>
                                      </p:cBhvr>
                                      <p:to>
                                        <p:strVal val="visible"/>
                                      </p:to>
                                    </p:set>
                                    <p:animEffect transition="in" filter="barn(inVertical)">
                                      <p:cBhvr>
                                        <p:cTn id="22" dur="500"/>
                                        <p:tgtEl>
                                          <p:spTgt spid="8">
                                            <p:txEl>
                                              <p:pRg st="4" end="4"/>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nodeType="clickEffect">
                                  <p:stCondLst>
                                    <p:cond delay="0"/>
                                  </p:stCondLst>
                                  <p:childTnLst>
                                    <p:set>
                                      <p:cBhvr>
                                        <p:cTn id="26" dur="1" fill="hold">
                                          <p:stCondLst>
                                            <p:cond delay="0"/>
                                          </p:stCondLst>
                                        </p:cTn>
                                        <p:tgtEl>
                                          <p:spTgt spid="8">
                                            <p:txEl>
                                              <p:pRg st="5" end="5"/>
                                            </p:txEl>
                                          </p:spTgt>
                                        </p:tgtEl>
                                        <p:attrNameLst>
                                          <p:attrName>style.visibility</p:attrName>
                                        </p:attrNameLst>
                                      </p:cBhvr>
                                      <p:to>
                                        <p:strVal val="visible"/>
                                      </p:to>
                                    </p:set>
                                    <p:animEffect transition="in" filter="barn(inVertical)">
                                      <p:cBhvr>
                                        <p:cTn id="27" dur="500"/>
                                        <p:tgtEl>
                                          <p:spTgt spid="8">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69029" y="283820"/>
            <a:ext cx="403295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584018" y="1238171"/>
            <a:ext cx="11273200" cy="492278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CBA6A3D-5DB7-4B39-B9DF-8FACCBA61C86}"/>
              </a:ext>
            </a:extLst>
          </p:cNvPr>
          <p:cNvSpPr txBox="1"/>
          <p:nvPr/>
        </p:nvSpPr>
        <p:spPr>
          <a:xfrm>
            <a:off x="756534" y="348956"/>
            <a:ext cx="6115986" cy="483017"/>
          </a:xfrm>
          <a:prstGeom prst="rect">
            <a:avLst/>
          </a:prstGeom>
          <a:noFill/>
        </p:spPr>
        <p:txBody>
          <a:bodyPr wrap="square">
            <a:spAutoFit/>
          </a:bodyPr>
          <a:lstStyle/>
          <a:p>
            <a:pPr marL="30480" marR="30480" algn="just">
              <a:lnSpc>
                <a:spcPct val="115000"/>
              </a:lnSpc>
              <a:spcAft>
                <a:spcPts val="12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đọc</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hiểu</a:t>
            </a:r>
            <a:r>
              <a:rPr lang="en-US" sz="2400" b="1" dirty="0">
                <a:solidFill>
                  <a:srgbClr val="FF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58E92A7D-3071-4556-8B76-805168C81E67}"/>
              </a:ext>
            </a:extLst>
          </p:cNvPr>
          <p:cNvSpPr txBox="1"/>
          <p:nvPr/>
        </p:nvSpPr>
        <p:spPr>
          <a:xfrm>
            <a:off x="2355329" y="1452241"/>
            <a:ext cx="7971020" cy="490199"/>
          </a:xfrm>
          <a:prstGeom prst="rect">
            <a:avLst/>
          </a:prstGeom>
          <a:noFill/>
        </p:spPr>
        <p:txBody>
          <a:bodyPr wrap="square">
            <a:spAutoFit/>
          </a:bodyPr>
          <a:lstStyle/>
          <a:p>
            <a:pPr marL="457200" algn="just">
              <a:lnSpc>
                <a:spcPct val="115000"/>
              </a:lnSpc>
              <a:spcAft>
                <a:spcPts val="1000"/>
              </a:spcAft>
              <a:tabLst>
                <a:tab pos="400050" algn="l"/>
              </a:tabLs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92E1579B-09DF-4D98-AFEE-5B67021C404B}"/>
              </a:ext>
            </a:extLst>
          </p:cNvPr>
          <p:cNvSpPr txBox="1"/>
          <p:nvPr/>
        </p:nvSpPr>
        <p:spPr>
          <a:xfrm>
            <a:off x="334782" y="2139445"/>
            <a:ext cx="11474969" cy="3463320"/>
          </a:xfrm>
          <a:prstGeom prst="rect">
            <a:avLst/>
          </a:prstGeom>
          <a:noFill/>
        </p:spPr>
        <p:txBody>
          <a:bodyPr wrap="square">
            <a:spAutoFit/>
          </a:bodyPr>
          <a:lstStyle/>
          <a:p>
            <a:pPr marL="457200" algn="just">
              <a:lnSpc>
                <a:spcPct val="115000"/>
              </a:lnSpc>
              <a:spcAft>
                <a:spcPts val="1000"/>
              </a:spcAft>
              <a:tabLst>
                <a:tab pos="400050" algn="l"/>
              </a:tabLs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1906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mi-ô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Kômyo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Ten-</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Tenryu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(Hamamatsu),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-ô-ca (Shizuoka).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Ghi-hai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Gihei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phì</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phò</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đe</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hằng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783827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66531" y="696028"/>
            <a:ext cx="10960905" cy="512015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16672B9-A8C2-4AD1-925C-7F7C4CA0CC0E}"/>
              </a:ext>
            </a:extLst>
          </p:cNvPr>
          <p:cNvSpPr txBox="1"/>
          <p:nvPr/>
        </p:nvSpPr>
        <p:spPr>
          <a:xfrm>
            <a:off x="378501" y="1322365"/>
            <a:ext cx="10960905" cy="3888052"/>
          </a:xfrm>
          <a:prstGeom prst="rect">
            <a:avLst/>
          </a:prstGeom>
          <a:noFill/>
        </p:spPr>
        <p:txBody>
          <a:bodyPr wrap="square">
            <a:spAutoFit/>
          </a:bodyPr>
          <a:lstStyle/>
          <a:p>
            <a:pPr marL="457200" algn="just">
              <a:lnSpc>
                <a:spcPct val="115000"/>
              </a:lnSpc>
              <a:tabLst>
                <a:tab pos="400050" algn="l"/>
              </a:tabLst>
            </a:pP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4 ki-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lúa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vậy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lắm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 sang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61- 62)</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6825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16630" y="1265654"/>
            <a:ext cx="11200747" cy="42956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AF26174-8954-40DF-AE55-E1FF69A29788}"/>
              </a:ext>
            </a:extLst>
          </p:cNvPr>
          <p:cNvSpPr txBox="1"/>
          <p:nvPr/>
        </p:nvSpPr>
        <p:spPr>
          <a:xfrm>
            <a:off x="149901" y="1965087"/>
            <a:ext cx="11317573" cy="2613857"/>
          </a:xfrm>
          <a:prstGeom prst="rect">
            <a:avLst/>
          </a:prstGeom>
          <a:noFill/>
        </p:spPr>
        <p:txBody>
          <a:bodyPr wrap="square">
            <a:spAutoFit/>
          </a:bodyPr>
          <a:lstStyle/>
          <a:p>
            <a:pPr marL="457200" algn="just">
              <a:lnSpc>
                <a:spcPct val="115000"/>
              </a:lnSpc>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Xác định ngôi kể và thể loại của đoạn trích.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3.</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4.</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3008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124262"/>
            <a:ext cx="11080826" cy="506667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E007A639-93DF-473E-806F-A832544AA96D}"/>
              </a:ext>
            </a:extLst>
          </p:cNvPr>
          <p:cNvSpPr txBox="1"/>
          <p:nvPr/>
        </p:nvSpPr>
        <p:spPr>
          <a:xfrm>
            <a:off x="694543" y="1702982"/>
            <a:ext cx="10548079" cy="3976281"/>
          </a:xfrm>
          <a:prstGeom prst="rect">
            <a:avLst/>
          </a:prstGeom>
          <a:noFill/>
        </p:spPr>
        <p:txBody>
          <a:bodyPr wrap="square">
            <a:spAutoFit/>
          </a:bodyPr>
          <a:lstStyle/>
          <a:p>
            <a:pPr marL="457200" algn="ctr">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 ý trả 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 kể thứ nhất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Thể loại: Hồi 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đoạn trích, xuất thân của nhân vật “tôi” (Honda): Sinh tại l</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mi-ô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Kômyo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Ten-</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Tenryu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(Hamamatsu),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Si-</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dư</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-ô-ca (Shizuoka)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490695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08700" y="591096"/>
            <a:ext cx="5842198"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A4215A93-2EF5-4E31-A449-C37A0569B4D0}"/>
              </a:ext>
            </a:extLst>
          </p:cNvPr>
          <p:cNvSpPr>
            <a:spLocks noChangeArrowheads="1"/>
          </p:cNvSpPr>
          <p:nvPr/>
        </p:nvSpPr>
        <p:spPr bwMode="auto">
          <a:xfrm>
            <a:off x="408700" y="1657896"/>
            <a:ext cx="11328598" cy="415828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ABADE73-4C2C-4E05-91C3-A8B28089F97C}"/>
              </a:ext>
            </a:extLst>
          </p:cNvPr>
          <p:cNvSpPr txBox="1"/>
          <p:nvPr/>
        </p:nvSpPr>
        <p:spPr>
          <a:xfrm>
            <a:off x="667442" y="674679"/>
            <a:ext cx="5583456" cy="461665"/>
          </a:xfrm>
          <a:prstGeom prst="rect">
            <a:avLst/>
          </a:prstGeom>
          <a:noFill/>
        </p:spPr>
        <p:txBody>
          <a:bodyPr wrap="square">
            <a:spAutoFit/>
          </a:bodyPr>
          <a:lstStyle/>
          <a:p>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VĂN BẢN “TRONG LÒNG MẸ”</a:t>
            </a:r>
            <a:endParaRPr lang="en-US" sz="2400" dirty="0">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5921D32-FEBD-4F74-8FC8-1ED86A0B0C4B}"/>
              </a:ext>
            </a:extLst>
          </p:cNvPr>
          <p:cNvSpPr txBox="1"/>
          <p:nvPr/>
        </p:nvSpPr>
        <p:spPr>
          <a:xfrm>
            <a:off x="667442" y="2002753"/>
            <a:ext cx="10964925" cy="3376117"/>
          </a:xfrm>
          <a:prstGeom prst="rect">
            <a:avLst/>
          </a:prstGeom>
          <a:noFill/>
        </p:spPr>
        <p:txBody>
          <a:bodyPr wrap="square">
            <a:spAutoFit/>
          </a:bodyPr>
          <a:lstStyle/>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IV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(1938).</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9824355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184880" y="449705"/>
            <a:ext cx="11822240" cy="59810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9EE94DA-1B5C-4A89-8908-587DB2C6D487}"/>
              </a:ext>
            </a:extLst>
          </p:cNvPr>
          <p:cNvSpPr txBox="1"/>
          <p:nvPr/>
        </p:nvSpPr>
        <p:spPr>
          <a:xfrm>
            <a:off x="399738" y="739641"/>
            <a:ext cx="11392523" cy="53787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3: </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cơ</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âm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xẻ</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la sang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9811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184880" y="449705"/>
            <a:ext cx="11822240" cy="59810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9EE94DA-1B5C-4A89-8908-587DB2C6D487}"/>
              </a:ext>
            </a:extLst>
          </p:cNvPr>
          <p:cNvSpPr txBox="1"/>
          <p:nvPr/>
        </p:nvSpPr>
        <p:spPr>
          <a:xfrm>
            <a:off x="399738" y="739641"/>
            <a:ext cx="11392523" cy="53787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Câu 3: </a:t>
            </a:r>
            <a:r>
              <a:rPr lang="en-US" sz="2400" dirty="0">
                <a:solidFill>
                  <a:prstClr val="black"/>
                </a:solidFill>
                <a:ea typeface="Times New Roman" panose="02020603050405020304" pitchFamily="18" charset="0"/>
                <a:cs typeface="Times New Roman" panose="02020603050405020304" pitchFamily="18" charset="0"/>
              </a:rPr>
              <a:t> </a:t>
            </a:r>
            <a:r>
              <a:rPr lang="pt-BR" sz="2400" b="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marL="457200" algn="just">
              <a:lnSpc>
                <a:spcPct val="115000"/>
              </a:lnSpc>
              <a:spcAft>
                <a:spcPts val="1000"/>
              </a:spcAft>
              <a:tabLst>
                <a:tab pos="400050" algn="l"/>
              </a:tabLs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Tuy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còn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rèn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miếng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gì</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đập</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búa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chúm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cheng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cơ</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ông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này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bị</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lôi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âm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thanh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luồng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xanh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mùi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xa</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tiệm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xẻ</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gỗ</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nổ</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bùm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bánh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răng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tít</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lân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la sang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ngắm</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vô</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máy</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móc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tả</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222222"/>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43492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70577" y="1085771"/>
            <a:ext cx="11050845" cy="480536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A3B7E5D-BC62-40F3-B144-F282F3F238AB}"/>
              </a:ext>
            </a:extLst>
          </p:cNvPr>
          <p:cNvSpPr txBox="1"/>
          <p:nvPr/>
        </p:nvSpPr>
        <p:spPr>
          <a:xfrm>
            <a:off x="918147" y="1404507"/>
            <a:ext cx="10519347" cy="4225580"/>
          </a:xfrm>
          <a:prstGeom prst="rect">
            <a:avLst/>
          </a:prstGeom>
          <a:noFill/>
        </p:spPr>
        <p:txBody>
          <a:bodyPr wrap="square">
            <a:spAutoFit/>
          </a:bodyPr>
          <a:lstStyle/>
          <a:p>
            <a:pPr marL="30480" marR="30480" algn="just">
              <a:lnSpc>
                <a:spcPct val="115000"/>
              </a:lnSpc>
              <a:spcAft>
                <a:spcPts val="12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rPr>
              <a:t>Câu 4: </a:t>
            </a:r>
            <a:r>
              <a:rPr lang="pt-BR" sz="2400" dirty="0">
                <a:solidFill>
                  <a:srgbClr val="0D0D0D"/>
                </a:solidFill>
                <a:effectLst/>
                <a:latin typeface="Times New Roman" panose="02020603050405020304" pitchFamily="18" charset="0"/>
                <a:ea typeface="Times New Roman" panose="02020603050405020304" pitchFamily="18" charset="0"/>
              </a:rPr>
              <a:t>HS chia sẻ về sở thích từ thời thơ ấu của mình.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rPr>
              <a:t>Ví dụ:</a:t>
            </a:r>
            <a:r>
              <a:rPr lang="pt-BR" sz="2400" dirty="0">
                <a:solidFill>
                  <a:srgbClr val="0D0D0D"/>
                </a:solidFill>
                <a:effectLst/>
                <a:latin typeface="Times New Roman" panose="02020603050405020304" pitchFamily="18" charset="0"/>
                <a:ea typeface="Times New Roman" panose="02020603050405020304" pitchFamily="18" charset="0"/>
              </a:rPr>
              <a:t> Em có sở thích đọc sách. </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rPr>
              <a:t>+ </a:t>
            </a:r>
            <a:r>
              <a:rPr lang="pt-BR" sz="2400" dirty="0">
                <a:solidFill>
                  <a:srgbClr val="0D0D0D"/>
                </a:solidFill>
                <a:effectLst/>
                <a:latin typeface="Times New Roman" panose="02020603050405020304" pitchFamily="18" charset="0"/>
                <a:ea typeface="Times New Roman" panose="02020603050405020304" pitchFamily="18" charset="0"/>
              </a:rPr>
              <a:t>Mỗi ngày em dành khoảng 2 giờ để đọc sách.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rPr>
              <a:t>+ Em tiết kiệm tiền để mua truyện tranh, cuốn sách  em yêu thích.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rPr>
              <a:t>+ Em thích được ở 1 mình trong phòng mình, yên tĩnh làm bạn với những cuốn sách.</a:t>
            </a:r>
            <a:endParaRPr lang="en-US" sz="2400" dirty="0">
              <a:effectLst/>
              <a:latin typeface="Times New Roman" panose="02020603050405020304" pitchFamily="18" charset="0"/>
              <a:ea typeface="Times New Roman" panose="02020603050405020304" pitchFamily="18" charset="0"/>
            </a:endParaRPr>
          </a:p>
          <a:p>
            <a:pPr marL="30480" marR="30480" algn="just">
              <a:lnSpc>
                <a:spcPct val="115000"/>
              </a:lnSpc>
              <a:spcAft>
                <a:spcPts val="1200"/>
              </a:spcAft>
              <a:tabLst>
                <a:tab pos="400050" algn="l"/>
              </a:tabLst>
            </a:pPr>
            <a:r>
              <a:rPr lang="pt-BR" sz="2400" dirty="0">
                <a:solidFill>
                  <a:srgbClr val="0D0D0D"/>
                </a:solidFill>
                <a:effectLst/>
                <a:latin typeface="Times New Roman" panose="02020603050405020304" pitchFamily="18" charset="0"/>
                <a:ea typeface="Times New Roman" panose="02020603050405020304" pitchFamily="18" charset="0"/>
              </a:rPr>
              <a:t>+ Em tập sáng tạo những câu chuyện ngắn hoặc vẽ tranh về những nhân vật trong những cuốn sách em đã đọc.</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330747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69030" y="486165"/>
            <a:ext cx="11108308" cy="598958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B5270F7A-A5AC-4333-9F6C-8CB67575BAF5}"/>
              </a:ext>
            </a:extLst>
          </p:cNvPr>
          <p:cNvSpPr txBox="1"/>
          <p:nvPr/>
        </p:nvSpPr>
        <p:spPr>
          <a:xfrm>
            <a:off x="2506807" y="749244"/>
            <a:ext cx="7791435" cy="483017"/>
          </a:xfrm>
          <a:prstGeom prst="rect">
            <a:avLst/>
          </a:prstGeom>
          <a:noFill/>
        </p:spPr>
        <p:txBody>
          <a:bodyPr wrap="square">
            <a:spAutoFit/>
          </a:bodyPr>
          <a:lstStyle/>
          <a:p>
            <a:pPr marL="30480" marR="30480" algn="just">
              <a:lnSpc>
                <a:spcPct val="115000"/>
              </a:lnSpc>
              <a:spcAft>
                <a:spcPts val="1200"/>
              </a:spcAft>
              <a:tabLst>
                <a:tab pos="400050" algn="l"/>
              </a:tabLs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02: </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cầu</a:t>
            </a:r>
            <a:r>
              <a:rPr lang="en-US" sz="2400" b="1"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66F8C1E3-27FB-4AC4-AD4F-CA4A7DC4F947}"/>
              </a:ext>
            </a:extLst>
          </p:cNvPr>
          <p:cNvSpPr txBox="1"/>
          <p:nvPr/>
        </p:nvSpPr>
        <p:spPr>
          <a:xfrm>
            <a:off x="738265" y="1495340"/>
            <a:ext cx="10729209" cy="4459491"/>
          </a:xfrm>
          <a:prstGeom prst="rect">
            <a:avLst/>
          </a:prstGeom>
          <a:noFill/>
        </p:spPr>
        <p:txBody>
          <a:bodyPr wrap="square">
            <a:spAutoFit/>
          </a:bodyPr>
          <a:lstStyle/>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1914,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20 ki-</a:t>
            </a:r>
            <a:r>
              <a:rPr lang="en-US" sz="2400" dirty="0" err="1">
                <a:solidFill>
                  <a:srgbClr val="0D0D0D"/>
                </a:solidFill>
                <a:effectLst/>
                <a:latin typeface="Times New Roman" panose="02020603050405020304" pitchFamily="18" charset="0"/>
                <a:ea typeface="Times New Roman" panose="02020603050405020304" pitchFamily="18" charset="0"/>
              </a:rPr>
              <a:t>lô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qua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giờ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tam </a:t>
            </a:r>
            <a:r>
              <a:rPr lang="en-US" sz="2400" dirty="0" err="1">
                <a:solidFill>
                  <a:srgbClr val="0D0D0D"/>
                </a:solidFill>
                <a:effectLst/>
                <a:latin typeface="Times New Roman" panose="02020603050405020304" pitchFamily="18" charset="0"/>
                <a:ea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66047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29" y="446085"/>
            <a:ext cx="11395619" cy="601377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FFE92887-5FC3-4503-81C1-672748C34C20}"/>
              </a:ext>
            </a:extLst>
          </p:cNvPr>
          <p:cNvSpPr txBox="1"/>
          <p:nvPr/>
        </p:nvSpPr>
        <p:spPr>
          <a:xfrm>
            <a:off x="676282" y="693988"/>
            <a:ext cx="10839435" cy="5470024"/>
          </a:xfrm>
          <a:prstGeom prst="rect">
            <a:avLst/>
          </a:prstGeom>
          <a:noFill/>
        </p:spPr>
        <p:txBody>
          <a:bodyPr wrap="square">
            <a:spAutoFit/>
          </a:bodyPr>
          <a:lstStyle/>
          <a:p>
            <a:pPr algn="just" fontAlgn="base">
              <a:lnSpc>
                <a:spcPct val="115000"/>
              </a:lnSpc>
              <a:spcAft>
                <a:spcPts val="1200"/>
              </a:spcAft>
              <a:tabLst>
                <a:tab pos="400050" algn="l"/>
              </a:tabLst>
            </a:pP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10 xu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túi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nguỵ</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thoả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tầm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Nin </a:t>
            </a:r>
            <a:r>
              <a:rPr lang="en-US" sz="2400" dirty="0" err="1">
                <a:solidFill>
                  <a:srgbClr val="0D0D0D"/>
                </a:solidFill>
                <a:effectLst/>
                <a:latin typeface="Times New Roman" panose="02020603050405020304" pitchFamily="18" charset="0"/>
                <a:ea typeface="Times New Roman" panose="02020603050405020304" pitchFamily="18" charset="0"/>
              </a:rPr>
              <a:t>Xmít</a:t>
            </a:r>
            <a:r>
              <a:rPr lang="en-US" sz="2400" dirty="0">
                <a:solidFill>
                  <a:srgbClr val="0D0D0D"/>
                </a:solidFill>
                <a:effectLst/>
                <a:latin typeface="Times New Roman" panose="02020603050405020304" pitchFamily="18" charset="0"/>
                <a:ea typeface="Times New Roman" panose="02020603050405020304" pitchFamily="18" charset="0"/>
              </a:rPr>
              <a:t> (Neil Smith) bay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khung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Nin </a:t>
            </a:r>
            <a:r>
              <a:rPr lang="en-US" sz="2400" dirty="0" err="1">
                <a:solidFill>
                  <a:srgbClr val="0D0D0D"/>
                </a:solidFill>
                <a:effectLst/>
                <a:latin typeface="Times New Roman" panose="02020603050405020304" pitchFamily="18" charset="0"/>
                <a:ea typeface="Times New Roman" panose="02020603050405020304" pitchFamily="18" charset="0"/>
              </a:rPr>
              <a:t>Xmít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ngược</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rPr>
              <a:t> bay </a:t>
            </a:r>
            <a:r>
              <a:rPr lang="en-US" sz="2400" dirty="0" err="1">
                <a:solidFill>
                  <a:srgbClr val="0D0D0D"/>
                </a:solidFill>
                <a:effectLst/>
                <a:latin typeface="Times New Roman" panose="02020603050405020304" pitchFamily="18" charset="0"/>
                <a:ea typeface="Times New Roman" panose="02020603050405020304" pitchFamily="18" charset="0"/>
              </a:rPr>
              <a:t>trông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457200" algn="just">
              <a:lnSpc>
                <a:spcPct val="115000"/>
              </a:lnSpc>
              <a:spcAft>
                <a:spcPts val="1000"/>
              </a:spcAft>
              <a:tabLst>
                <a:tab pos="400050" algn="l"/>
              </a:tabLst>
            </a:pP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Trang 63, 64)</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65082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563082" y="1461034"/>
            <a:ext cx="11065836" cy="393593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8303A7F2-7353-492A-A13B-72C6BB8815E2}"/>
              </a:ext>
            </a:extLst>
          </p:cNvPr>
          <p:cNvSpPr txBox="1"/>
          <p:nvPr/>
        </p:nvSpPr>
        <p:spPr>
          <a:xfrm>
            <a:off x="1038069" y="2142077"/>
            <a:ext cx="10489367" cy="2573846"/>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1</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2.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 ra những từ mượn có trong đoạn trích.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3. </a:t>
            </a:r>
            <a:r>
              <a:rPr lang="pt-BR"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 bé Honda đã làm những gì để được xem biểu diễn máy bay? Qua những việc làm đó, em thấy cậu bé Honda là người như thế nào?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 4.</a:t>
            </a:r>
            <a:r>
              <a:rPr lang="pt-BR" sz="2400" b="1" dirty="0">
                <a:solidFill>
                  <a:srgbClr val="008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74282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79D8040A-D87A-43FE-B951-0AA532C9AE76}"/>
              </a:ext>
            </a:extLst>
          </p:cNvPr>
          <p:cNvSpPr>
            <a:spLocks noChangeArrowheads="1"/>
          </p:cNvSpPr>
          <p:nvPr/>
        </p:nvSpPr>
        <p:spPr bwMode="auto">
          <a:xfrm>
            <a:off x="563082" y="1750101"/>
            <a:ext cx="11065836" cy="33577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69EAC32E-F9AE-4D0F-A29C-C8E022A1A8A6}"/>
              </a:ext>
            </a:extLst>
          </p:cNvPr>
          <p:cNvSpPr txBox="1"/>
          <p:nvPr/>
        </p:nvSpPr>
        <p:spPr>
          <a:xfrm>
            <a:off x="659922" y="2250704"/>
            <a:ext cx="10968996" cy="2013693"/>
          </a:xfrm>
          <a:prstGeom prst="rect">
            <a:avLst/>
          </a:prstGeom>
          <a:noFill/>
        </p:spPr>
        <p:txBody>
          <a:bodyPr wrap="square">
            <a:spAutoFit/>
          </a:bodyPr>
          <a:lstStyle/>
          <a:p>
            <a:pPr algn="ctr">
              <a:lnSpc>
                <a:spcPct val="115000"/>
              </a:lnSpc>
              <a:spcAft>
                <a:spcPts val="1000"/>
              </a:spcAf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ki-</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lô</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 kilometer);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xu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mượn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Anh: cent)</a:t>
            </a:r>
          </a:p>
        </p:txBody>
      </p:sp>
    </p:spTree>
    <p:extLst>
      <p:ext uri="{BB962C8B-B14F-4D97-AF65-F5344CB8AC3E}">
        <p14:creationId xmlns:p14="http://schemas.microsoft.com/office/powerpoint/2010/main" val="2312359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1BC3AD21-5B26-444E-8A91-66616EDF7B69}"/>
              </a:ext>
            </a:extLst>
          </p:cNvPr>
          <p:cNvSpPr>
            <a:spLocks noChangeArrowheads="1"/>
          </p:cNvSpPr>
          <p:nvPr/>
        </p:nvSpPr>
        <p:spPr bwMode="auto">
          <a:xfrm>
            <a:off x="369758" y="399004"/>
            <a:ext cx="11452485" cy="605999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8C8B1CFE-0867-4F26-80DE-C024AF99B42A}"/>
              </a:ext>
            </a:extLst>
          </p:cNvPr>
          <p:cNvSpPr txBox="1"/>
          <p:nvPr/>
        </p:nvSpPr>
        <p:spPr>
          <a:xfrm>
            <a:off x="802301" y="571391"/>
            <a:ext cx="10587399" cy="5715219"/>
          </a:xfrm>
          <a:prstGeom prst="rect">
            <a:avLst/>
          </a:prstGeom>
          <a:noFill/>
        </p:spPr>
        <p:txBody>
          <a:bodyPr wrap="square">
            <a:spAutoFit/>
          </a:bodyPr>
          <a:lstStyle/>
          <a:p>
            <a:pPr algn="just">
              <a:lnSpc>
                <a:spcPct val="115000"/>
              </a:lnSpc>
              <a:spcAft>
                <a:spcPts val="1000"/>
              </a:spcAf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Honđa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xu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quãng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20 ki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lô-mét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khung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tam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ngọn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Honda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cậu bé có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ước mơ, có nỗ lực và không chịu khuất phục hoàn cảnh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Ngoài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Honda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1033921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1BC3AD21-5B26-444E-8A91-66616EDF7B69}"/>
              </a:ext>
            </a:extLst>
          </p:cNvPr>
          <p:cNvSpPr>
            <a:spLocks noChangeArrowheads="1"/>
          </p:cNvSpPr>
          <p:nvPr/>
        </p:nvSpPr>
        <p:spPr bwMode="auto">
          <a:xfrm>
            <a:off x="611502" y="1175713"/>
            <a:ext cx="11065836" cy="433814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E4F96662-7589-4BD8-BAF1-C3C72E7A8B92}"/>
              </a:ext>
            </a:extLst>
          </p:cNvPr>
          <p:cNvSpPr txBox="1"/>
          <p:nvPr/>
        </p:nvSpPr>
        <p:spPr>
          <a:xfrm>
            <a:off x="1008089" y="1344140"/>
            <a:ext cx="10459386" cy="4146456"/>
          </a:xfrm>
          <a:prstGeom prst="rect">
            <a:avLst/>
          </a:prstGeom>
          <a:noFill/>
        </p:spPr>
        <p:txBody>
          <a:bodyPr wrap="square">
            <a:spAutoFit/>
          </a:bodyPr>
          <a:lstStyle/>
          <a:p>
            <a:pPr algn="just">
              <a:lnSpc>
                <a:spcPct val="115000"/>
              </a:lnSpc>
              <a:spcAft>
                <a:spcPts val="1000"/>
              </a:spcAf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vượt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39447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xmlns="" id="{41FD9549-9F27-48A0-8F40-ADF1A4FFFEF2}"/>
              </a:ext>
            </a:extLst>
          </p:cNvPr>
          <p:cNvSpPr txBox="1"/>
          <p:nvPr/>
        </p:nvSpPr>
        <p:spPr>
          <a:xfrm>
            <a:off x="660400" y="511635"/>
            <a:ext cx="4214605" cy="517065"/>
          </a:xfrm>
          <a:prstGeom prst="rect">
            <a:avLst/>
          </a:prstGeom>
          <a:noFill/>
        </p:spPr>
        <p:txBody>
          <a:bodyPr wrap="square">
            <a:spAutoFit/>
          </a:bodyPr>
          <a:lstStyle/>
          <a:p>
            <a:pPr fontAlgn="base">
              <a:lnSpc>
                <a:spcPct val="115000"/>
              </a:lnSpc>
              <a:spcBef>
                <a:spcPct val="0"/>
              </a:spcBef>
              <a:spcAft>
                <a:spcPts val="1000"/>
              </a:spcAft>
              <a:tabLst>
                <a:tab pos="400050" algn="l"/>
              </a:tabLst>
            </a:pPr>
            <a:r>
              <a:rPr lang="en-US" sz="2400" b="1" dirty="0">
                <a:solidFill>
                  <a:srgbClr val="FF0000"/>
                </a:solidFill>
                <a:latin typeface="Times New Roman" panose="02020603050405020304" pitchFamily="18" charset="0"/>
                <a:ea typeface="Times New Roman" panose="02020603050405020304" pitchFamily="18" charset="0"/>
                <a:cs typeface="Times New Roman" panose="02020603050405020304" pitchFamily="18" charset="0"/>
              </a:rPr>
              <a:t>III. LUYỆN ĐỀ ĐỌC HIỂU</a:t>
            </a:r>
            <a:endParaRPr lang="en-US" sz="2400" dirty="0">
              <a:solidFill>
                <a:prstClr val="black"/>
              </a:solidFill>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DA56B6F5-9D5E-4AC2-A338-9FC47573047A}"/>
              </a:ext>
            </a:extLst>
          </p:cNvPr>
          <p:cNvSpPr txBox="1"/>
          <p:nvPr/>
        </p:nvSpPr>
        <p:spPr>
          <a:xfrm>
            <a:off x="660400" y="1003666"/>
            <a:ext cx="6096000" cy="461665"/>
          </a:xfrm>
          <a:prstGeom prst="rect">
            <a:avLst/>
          </a:prstGeom>
          <a:noFill/>
        </p:spPr>
        <p:txBody>
          <a:bodyPr wrap="square">
            <a:spAutoFit/>
          </a:bodyPr>
          <a:lstStyle/>
          <a:p>
            <a:pPr fontAlgn="base">
              <a:spcBef>
                <a:spcPct val="0"/>
              </a:spcBef>
              <a:spcAft>
                <a:spcPts val="12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241EC938-1818-4772-B220-B807ED73F054}"/>
              </a:ext>
            </a:extLst>
          </p:cNvPr>
          <p:cNvSpPr txBox="1"/>
          <p:nvPr/>
        </p:nvSpPr>
        <p:spPr>
          <a:xfrm>
            <a:off x="685800" y="1588030"/>
            <a:ext cx="6096000" cy="461665"/>
          </a:xfrm>
          <a:prstGeom prst="rect">
            <a:avLst/>
          </a:prstGeom>
          <a:noFill/>
        </p:spPr>
        <p:txBody>
          <a:bodyPr wrap="square">
            <a:spAutoFit/>
          </a:bodyPr>
          <a:lstStyle/>
          <a:p>
            <a:pPr fontAlgn="base">
              <a:spcBef>
                <a:spcPct val="0"/>
              </a:spcBef>
              <a:spcAft>
                <a:spcPts val="1200"/>
              </a:spcAft>
            </a:pPr>
            <a:r>
              <a:rPr lang="en-US" sz="24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1</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A4CD7FAC-9A12-4EC2-8EDF-07111A2E2448}"/>
              </a:ext>
            </a:extLst>
          </p:cNvPr>
          <p:cNvSpPr txBox="1"/>
          <p:nvPr/>
        </p:nvSpPr>
        <p:spPr>
          <a:xfrm>
            <a:off x="1387336" y="2172394"/>
            <a:ext cx="7686261" cy="3888244"/>
          </a:xfrm>
          <a:prstGeom prst="rect">
            <a:avLst/>
          </a:prstGeom>
          <a:noFill/>
        </p:spPr>
        <p:txBody>
          <a:bodyPr wrap="square">
            <a:spAutoFit/>
          </a:bodyPr>
          <a:lstStyle/>
          <a:p>
            <a:pPr algn="ctr" fontAlgn="base">
              <a:spcBef>
                <a:spcPct val="0"/>
              </a:spcBef>
              <a:spcAft>
                <a:spcPts val="1000"/>
              </a:spcAft>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Ngày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xưa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Mười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tuổi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nghe</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gió</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thổi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mùa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ngẩng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rực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rỡ</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bỗng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tường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vôi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thước</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cũng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endParaRPr lang="en-US" sz="2000" dirty="0">
              <a:solidFill>
                <a:prstClr val="black"/>
              </a:solidFill>
              <a:ea typeface="Times New Roman" panose="02020603050405020304" pitchFamily="18" charset="0"/>
              <a:cs typeface="Times New Roman" panose="02020603050405020304" pitchFamily="18" charset="0"/>
            </a:endParaRPr>
          </a:p>
          <a:p>
            <a:pPr algn="ctr" fontAlgn="base">
              <a:spcBef>
                <a:spcPct val="0"/>
              </a:spcBef>
              <a:spcAft>
                <a:spcPts val="1000"/>
              </a:spcAf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Gậy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endParaRPr lang="en-US" sz="2000" dirty="0">
              <a:solidFill>
                <a:prstClr val="black"/>
              </a:solidFill>
              <a:ea typeface="Times New Roman" panose="02020603050405020304" pitchFamily="18" charset="0"/>
              <a:cs typeface="Times New Roman" panose="02020603050405020304" pitchFamily="18" charset="0"/>
            </a:endParaRPr>
          </a:p>
          <a:p>
            <a:pPr fontAlgn="base">
              <a:spcBef>
                <a:spcPct val="0"/>
              </a:spcBef>
              <a:spcAft>
                <a:spcPts val="1000"/>
              </a:spcAft>
              <a:tabLst>
                <a:tab pos="2019300" algn="l"/>
                <a:tab pos="3150235" algn="ctr"/>
              </a:tabLs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Ðưa</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núi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vời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prstClr val="black"/>
              </a:solidFill>
              <a:ea typeface="Times New Roman" panose="02020603050405020304" pitchFamily="18" charset="0"/>
              <a:cs typeface="Times New Roman" panose="02020603050405020304" pitchFamily="18" charset="0"/>
            </a:endParaRPr>
          </a:p>
          <a:p>
            <a:pPr fontAlgn="base">
              <a:spcBef>
                <a:spcPct val="0"/>
              </a:spcBef>
              <a:spcAft>
                <a:spcPts val="1000"/>
              </a:spcAft>
              <a:tabLst>
                <a:tab pos="2019300" algn="l"/>
                <a:tab pos="3150235" algn="ctr"/>
              </a:tabLst>
            </a:pP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Trích</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Cửu</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Long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ơi</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Nguyên</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Hồng</a:t>
            </a:r>
            <a:r>
              <a:rPr lang="en-US" sz="20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000" dirty="0">
              <a:solidFill>
                <a:prstClr val="black"/>
              </a:solidFill>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5031590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36551" y="809470"/>
            <a:ext cx="11155777" cy="51266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CF58517-2D6C-48F6-A700-289EA1042B1F}"/>
              </a:ext>
            </a:extLst>
          </p:cNvPr>
          <p:cNvSpPr txBox="1"/>
          <p:nvPr/>
        </p:nvSpPr>
        <p:spPr>
          <a:xfrm>
            <a:off x="499672" y="1203875"/>
            <a:ext cx="11192656" cy="4364272"/>
          </a:xfrm>
          <a:prstGeom prst="rect">
            <a:avLst/>
          </a:prstGeom>
          <a:noFill/>
        </p:spPr>
        <p:txBody>
          <a:bodyPr wrap="square">
            <a:spAutoFit/>
          </a:bodyPr>
          <a:lstStyle/>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rPr>
              <a:t>   5</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tắt</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bé</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hạnh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chết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sớm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nghiện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ngập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vì</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túng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bỏ</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cầu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phải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cay </a:t>
            </a:r>
            <a:r>
              <a:rPr lang="en-US" sz="2400" dirty="0" err="1">
                <a:effectLst/>
                <a:latin typeface="Times New Roman" panose="02020603050405020304" pitchFamily="18" charset="0"/>
                <a:ea typeface="Times New Roman" panose="02020603050405020304" pitchFamily="18" charset="0"/>
              </a:rPr>
              <a:t>nghiệt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hôm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gọi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hỏi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rPr>
              <a:t> Thanh </a:t>
            </a:r>
            <a:r>
              <a:rPr lang="en-US" sz="2400" dirty="0" err="1">
                <a:effectLst/>
                <a:latin typeface="Times New Roman" panose="02020603050405020304" pitchFamily="18" charset="0"/>
                <a:ea typeface="Times New Roman" panose="02020603050405020304" pitchFamily="18" charset="0"/>
              </a:rPr>
              <a:t>Hoá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mặt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rất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kịch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địa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độc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nén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lại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niềm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nhớ</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muốn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vẫn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kể</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chuyện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khốn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khổ</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có</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với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khác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làm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đau</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đớn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phẫn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cổ</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tục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đầy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mình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Gần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giỗ</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bố</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đường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bóng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ngồi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trên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xe</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kéo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giống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đuổi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nhận</a:t>
            </a:r>
            <a:r>
              <a:rPr lang="en-US" sz="2400" dirty="0">
                <a:effectLst/>
                <a:latin typeface="Times New Roman" panose="02020603050405020304" pitchFamily="18" charset="0"/>
                <a:ea typeface="Times New Roman" panose="02020603050405020304" pitchFamily="18" charset="0"/>
              </a:rPr>
              <a:t> ra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oà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khóc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nức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nở</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cảm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rPr>
              <a:t> sung </a:t>
            </a:r>
            <a:r>
              <a:rPr lang="en-US" sz="2400" dirty="0" err="1">
                <a:effectLst/>
                <a:latin typeface="Times New Roman" panose="02020603050405020304" pitchFamily="18" charset="0"/>
                <a:ea typeface="Times New Roman" panose="02020603050405020304" pitchFamily="18" charset="0"/>
              </a:rPr>
              <a:t>sướng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hạnh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phúc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vô</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cùng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lòng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thấy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mẹ</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vẫn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như</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ngày</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Chú</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đã</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quên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hết</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mọi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xúc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xiểm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bà</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cô</a:t>
            </a:r>
            <a:r>
              <a:rPr lang="en-US" sz="2400" dirty="0">
                <a:effectLst/>
                <a:latin typeface="Times New Roman" panose="02020603050405020304" pitchFamily="18" charset="0"/>
                <a:ea typeface="Times New Roman" panose="02020603050405020304" pitchFamily="18" charset="0"/>
              </a:rPr>
              <a:t>.</a:t>
            </a:r>
          </a:p>
        </p:txBody>
      </p:sp>
    </p:spTree>
    <p:extLst>
      <p:ext uri="{BB962C8B-B14F-4D97-AF65-F5344CB8AC3E}">
        <p14:creationId xmlns:p14="http://schemas.microsoft.com/office/powerpoint/2010/main" val="15617833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340836" y="513522"/>
            <a:ext cx="11510327" cy="583095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90499467-CD9A-4000-84A0-5628FAE6EE3D}"/>
              </a:ext>
            </a:extLst>
          </p:cNvPr>
          <p:cNvSpPr txBox="1"/>
          <p:nvPr/>
        </p:nvSpPr>
        <p:spPr>
          <a:xfrm>
            <a:off x="925779" y="1215573"/>
            <a:ext cx="9952382" cy="4426853"/>
          </a:xfrm>
          <a:prstGeom prst="rect">
            <a:avLst/>
          </a:prstGeom>
          <a:noFill/>
        </p:spPr>
        <p:txBody>
          <a:bodyPr wrap="square">
            <a:spAutoFit/>
          </a:bodyPr>
          <a:lstStyle/>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ngẩng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trông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rỡ</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vi-VN"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 </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Theo em, người thầy có vai trò gì trong việc khơi dậy mơ ước cho học trò?</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vi-VN"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4b.</a:t>
            </a:r>
            <a:r>
              <a:rPr lang="vi-VN"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hãy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đắc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2831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239122" y="531136"/>
            <a:ext cx="3320483" cy="628832"/>
          </a:xfrm>
          <a:prstGeom prst="roundRect">
            <a:avLst>
              <a:gd name="adj" fmla="val 16667"/>
            </a:avLst>
          </a:prstGeom>
          <a:solidFill>
            <a:srgbClr val="FFFF0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569030" y="1418054"/>
            <a:ext cx="11288190" cy="438314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8A77922-93F7-4269-92C3-87FFAC7E6C7F}"/>
              </a:ext>
            </a:extLst>
          </p:cNvPr>
          <p:cNvSpPr txBox="1"/>
          <p:nvPr/>
        </p:nvSpPr>
        <p:spPr>
          <a:xfrm>
            <a:off x="5280286" y="298894"/>
            <a:ext cx="1870023" cy="718466"/>
          </a:xfrm>
          <a:prstGeom prst="rect">
            <a:avLst/>
          </a:prstGeom>
          <a:noFill/>
        </p:spPr>
        <p:txBody>
          <a:bodyPr wrap="square">
            <a:spAutoFit/>
          </a:bodyPr>
          <a:lstStyle/>
          <a:p>
            <a:pPr algn="just"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ý: </a:t>
            </a:r>
            <a:endParaRPr lang="en-US" sz="2400" b="1"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6AFA8CB-1063-4516-A28B-7A169DAD96BA}"/>
              </a:ext>
            </a:extLst>
          </p:cNvPr>
          <p:cNvSpPr txBox="1"/>
          <p:nvPr/>
        </p:nvSpPr>
        <p:spPr>
          <a:xfrm>
            <a:off x="1056809" y="1537670"/>
            <a:ext cx="6093500" cy="718466"/>
          </a:xfrm>
          <a:prstGeom prst="rect">
            <a:avLst/>
          </a:prstGeom>
          <a:noFill/>
        </p:spPr>
        <p:txBody>
          <a:bodyPr wrap="square">
            <a:spAutoFit/>
          </a:bodyPr>
          <a:lstStyle/>
          <a:p>
            <a:pPr algn="just"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0498227-9A0B-4FA6-8042-C807704417A3}"/>
              </a:ext>
            </a:extLst>
          </p:cNvPr>
          <p:cNvSpPr txBox="1"/>
          <p:nvPr/>
        </p:nvSpPr>
        <p:spPr>
          <a:xfrm>
            <a:off x="918147" y="2289001"/>
            <a:ext cx="10534337" cy="718466"/>
          </a:xfrm>
          <a:prstGeom prst="rect">
            <a:avLst/>
          </a:prstGeom>
          <a:noFill/>
        </p:spPr>
        <p:txBody>
          <a:bodyPr wrap="square">
            <a:spAutoFit/>
          </a:bodyPr>
          <a:lstStyle/>
          <a:p>
            <a:pPr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EA484A76-5EB3-4EB9-A7A9-6D916E1E4087}"/>
              </a:ext>
            </a:extLst>
          </p:cNvPr>
          <p:cNvSpPr txBox="1"/>
          <p:nvPr/>
        </p:nvSpPr>
        <p:spPr>
          <a:xfrm>
            <a:off x="918147" y="3192587"/>
            <a:ext cx="10534336" cy="1824410"/>
          </a:xfrm>
          <a:prstGeom prst="rect">
            <a:avLst/>
          </a:prstGeom>
          <a:noFill/>
        </p:spPr>
        <p:txBody>
          <a:bodyPr wrap="square">
            <a:spAutoFit/>
          </a:bodyPr>
          <a:lstStyle/>
          <a:p>
            <a:pPr fontAlgn="base">
              <a:lnSpc>
                <a:spcPct val="115000"/>
              </a:lnSpc>
              <a:spcBef>
                <a:spcPct val="0"/>
              </a:spcBef>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sao</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Gậy</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tay</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sĩ</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fontAlgn="base">
              <a:lnSpc>
                <a:spcPct val="200000"/>
              </a:lnSpc>
              <a:spcBef>
                <a:spcPct val="0"/>
              </a:spcBef>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núi</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tuyệt</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vời</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669810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11">
                                            <p:txEl>
                                              <p:pRg st="0" end="0"/>
                                            </p:txEl>
                                          </p:spTgt>
                                        </p:tgtEl>
                                        <p:attrNameLst>
                                          <p:attrName>style.visibility</p:attrName>
                                        </p:attrNameLst>
                                      </p:cBhvr>
                                      <p:to>
                                        <p:strVal val="visible"/>
                                      </p:to>
                                    </p:set>
                                    <p:animEffect transition="in" filter="barn(inVertical)">
                                      <p:cBhvr>
                                        <p:cTn id="10" dur="500"/>
                                        <p:tgtEl>
                                          <p:spTgt spid="11">
                                            <p:txEl>
                                              <p:pRg st="0" end="0"/>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p:bldP spid="9"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416630" y="839449"/>
            <a:ext cx="11170767" cy="517160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4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BA0C89D9-306F-465B-B98B-69F9CD43C27E}"/>
              </a:ext>
            </a:extLst>
          </p:cNvPr>
          <p:cNvSpPr txBox="1"/>
          <p:nvPr/>
        </p:nvSpPr>
        <p:spPr>
          <a:xfrm>
            <a:off x="604603" y="846944"/>
            <a:ext cx="10847882" cy="5028877"/>
          </a:xfrm>
          <a:prstGeom prst="rect">
            <a:avLst/>
          </a:prstGeom>
          <a:noFill/>
        </p:spPr>
        <p:txBody>
          <a:bodyPr wrap="square">
            <a:spAutoFit/>
          </a:bodyPr>
          <a:lstStyle/>
          <a:p>
            <a:pPr algn="just" fontAlgn="base">
              <a:lnSpc>
                <a:spcPct val="200000"/>
              </a:lnSpc>
              <a:spcBef>
                <a:spcPct val="0"/>
              </a:spcBef>
              <a:spcAft>
                <a:spcPts val="1000"/>
              </a:spcAft>
            </a:pPr>
            <a:r>
              <a:rPr lang="en-US" sz="24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rực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Tấm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tổ</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mê</a:t>
            </a:r>
            <a:r>
              <a:rPr lang="en-US" sz="2400" i="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say </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a:p>
            <a:pPr fontAlgn="base">
              <a:lnSpc>
                <a:spcPct val="115000"/>
              </a:lnSpc>
              <a:spcBef>
                <a:spcPct val="0"/>
              </a:spcBef>
              <a:spcAft>
                <a:spcPts val="1000"/>
              </a:spcAft>
            </a:pP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Nhấn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Kông</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khới</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giáo</a:t>
            </a:r>
            <a:r>
              <a:rPr lang="en-US" sz="24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solidFill>
                <a:prstClr val="black"/>
              </a:solidFill>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2556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416630" y="779489"/>
            <a:ext cx="11380629" cy="554635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eaLnBrk="0" fontAlgn="base" hangingPunct="0">
              <a:spcBef>
                <a:spcPct val="0"/>
              </a:spcBef>
              <a:spcAft>
                <a:spcPts val="800"/>
              </a:spcAft>
            </a:pPr>
            <a:endParaRPr lang="en-US" sz="2000" b="1" dirty="0">
              <a:solidFill>
                <a:prstClr val="black"/>
              </a:solidFill>
              <a:latin typeface="Times New Roman" panose="02020603050405020304" pitchFamily="18" charset="0"/>
              <a:cs typeface="Times New Roman" panose="02020603050405020304" pitchFamily="18" charset="0"/>
            </a:endParaRPr>
          </a:p>
          <a:p>
            <a:pPr algn="ctr" eaLnBrk="0" fontAlgn="base" hangingPunct="0">
              <a:spcBef>
                <a:spcPct val="0"/>
              </a:spcBef>
              <a:spcAft>
                <a:spcPct val="0"/>
              </a:spcAft>
            </a:pPr>
            <a:endParaRPr lang="en-US" altLang="en-US" sz="2000" dirty="0">
              <a:solidFill>
                <a:prstClr val="black"/>
              </a:solidFill>
              <a:latin typeface="Times New Roman" panose="02020603050405020304" pitchFamily="18" charset="0"/>
              <a:cs typeface="Times New Roman" panose="02020603050405020304" pitchFamily="18" charset="0"/>
            </a:endParaRPr>
          </a:p>
        </p:txBody>
      </p:sp>
      <p:sp>
        <p:nvSpPr>
          <p:cNvPr id="5" name="TextBox 4">
            <a:extLst>
              <a:ext uri="{FF2B5EF4-FFF2-40B4-BE49-F238E27FC236}">
                <a16:creationId xmlns:a16="http://schemas.microsoft.com/office/drawing/2014/main" xmlns="" id="{12FEA654-A616-4AF7-897D-DA0BEC279C67}"/>
              </a:ext>
            </a:extLst>
          </p:cNvPr>
          <p:cNvSpPr txBox="1"/>
          <p:nvPr/>
        </p:nvSpPr>
        <p:spPr>
          <a:xfrm>
            <a:off x="825266" y="1380374"/>
            <a:ext cx="10328223" cy="3924151"/>
          </a:xfrm>
          <a:prstGeom prst="rect">
            <a:avLst/>
          </a:prstGeom>
          <a:noFill/>
        </p:spPr>
        <p:txBody>
          <a:bodyPr wrap="square">
            <a:spAutoFit/>
          </a:bodyPr>
          <a:lstStyle/>
          <a:p>
            <a:pPr algn="just" fontAlgn="base">
              <a:spcBef>
                <a:spcPct val="0"/>
              </a:spcBef>
              <a:spcAft>
                <a:spcPts val="1000"/>
              </a:spcAft>
            </a:pPr>
            <a:r>
              <a:rPr lang="en-US" sz="3200" b="1"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Câu</a:t>
            </a:r>
            <a:r>
              <a:rPr lang="en-US"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4:</a:t>
            </a:r>
            <a:r>
              <a:rPr lang="en-US"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spcBef>
                <a:spcPct val="0"/>
              </a:spcBef>
              <a:spcAft>
                <a:spcPts val="1000"/>
              </a:spcAft>
            </a:pPr>
            <a:r>
              <a:rPr lang="vi-VN" sz="3200"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4a</a:t>
            </a:r>
            <a:r>
              <a:rPr lang="vi-VN"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Theo em, người thầy có vai trò trong việc khơi dậy mơ ước cho học trò:</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fontAlgn="base">
              <a:spcBef>
                <a:spcPct val="0"/>
              </a:spcBef>
              <a:spcAft>
                <a:spcPts val="1000"/>
              </a:spcAft>
              <a:buClr>
                <a:srgbClr val="000000"/>
              </a:buClr>
              <a:buFont typeface="Times New Roman" panose="02020603050405020304" pitchFamily="18" charset="0"/>
              <a:buChar char="-"/>
              <a:tabLst>
                <a:tab pos="259080" algn="l"/>
              </a:tabLst>
            </a:pPr>
            <a:r>
              <a:rPr lang="vi-VN"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 cô là người nâng cánh ước mơ cho học trò.</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342900" indent="-342900" algn="just" fontAlgn="base">
              <a:spcBef>
                <a:spcPct val="0"/>
              </a:spcBef>
              <a:spcAft>
                <a:spcPts val="1000"/>
              </a:spcAft>
              <a:buClr>
                <a:srgbClr val="000000"/>
              </a:buClr>
              <a:buFont typeface="Times New Roman" panose="02020603050405020304" pitchFamily="18" charset="0"/>
              <a:buChar char="-"/>
              <a:tabLst>
                <a:tab pos="259080" algn="l"/>
              </a:tabLst>
            </a:pPr>
            <a:r>
              <a:rPr lang="vi-VN" sz="32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Mỗi giờ học, thầy cô truyền cảm hứng học tập, và khao khát khám phá, học hỏi tri thức về thiên nhiên, đất nước, con người</a:t>
            </a:r>
            <a:r>
              <a:rPr lang="vi-VN" sz="3200"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sz="32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78650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55320" y="545464"/>
            <a:ext cx="10515600" cy="5123815"/>
          </a:xfrm>
        </p:spPr>
        <p:txBody>
          <a:bodyPr/>
          <a:lstStyle/>
          <a:p>
            <a:pPr marL="0" lvl="0" indent="0" algn="just">
              <a:lnSpc>
                <a:spcPct val="100000"/>
              </a:lnSpc>
              <a:spcBef>
                <a:spcPct val="0"/>
              </a:spcBef>
              <a:spcAft>
                <a:spcPts val="1000"/>
              </a:spcAft>
              <a:buNone/>
            </a:pPr>
            <a:r>
              <a:rPr lang="vi-VN" b="1"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4b</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HS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lấy</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ví</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dụ</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cụ</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đã</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em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tâm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đắc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Có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thể</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đưa</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ra</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ấn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tượng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về</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đó</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bắt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nguồn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từ</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tác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phẩm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nội</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dung,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hình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thức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nghệ</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thuật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đề</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tài</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thích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thú</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cá</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nhân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riêng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tư</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của</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sinh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như</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hoàn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sống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một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lần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đọc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xem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phim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marL="0" lvl="0" indent="0" algn="just">
              <a:lnSpc>
                <a:spcPct val="100000"/>
              </a:lnSpc>
              <a:spcBef>
                <a:spcPct val="0"/>
              </a:spcBef>
              <a:spcAft>
                <a:spcPts val="1000"/>
              </a:spcAft>
              <a:buNone/>
            </a:pP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Lí</a:t>
            </a:r>
            <a:r>
              <a:rPr lang="en-US" dirty="0" smtClean="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do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mà</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thầy</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cô</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khơi</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được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nguồn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cảm</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hứng</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hoặc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tình</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yêu</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thiên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nhiên</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đất</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dirty="0" err="1">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nước</a:t>
            </a:r>
            <a:r>
              <a:rPr lang="en-US"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a:t>
            </a:r>
            <a:endParaRPr lang="en-US"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endParaRPr lang="en-US" dirty="0"/>
          </a:p>
        </p:txBody>
      </p:sp>
    </p:spTree>
    <p:extLst>
      <p:ext uri="{BB962C8B-B14F-4D97-AF65-F5344CB8AC3E}">
        <p14:creationId xmlns:p14="http://schemas.microsoft.com/office/powerpoint/2010/main" val="2805659945"/>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3821392" y="336963"/>
            <a:ext cx="4549216" cy="1413935"/>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ounded Rectangle 10">
            <a:extLst>
              <a:ext uri="{FF2B5EF4-FFF2-40B4-BE49-F238E27FC236}">
                <a16:creationId xmlns:a16="http://schemas.microsoft.com/office/drawing/2014/main" xmlns="" id="{F54F1FCB-626B-4CB7-A458-2B2DDCF1B2CA}"/>
              </a:ext>
            </a:extLst>
          </p:cNvPr>
          <p:cNvSpPr>
            <a:spLocks noChangeArrowheads="1"/>
          </p:cNvSpPr>
          <p:nvPr/>
        </p:nvSpPr>
        <p:spPr bwMode="auto">
          <a:xfrm>
            <a:off x="781064" y="1948907"/>
            <a:ext cx="3764431" cy="628832"/>
          </a:xfrm>
          <a:prstGeom prst="roundRect">
            <a:avLst>
              <a:gd name="adj" fmla="val 16667"/>
            </a:avLst>
          </a:prstGeom>
          <a:blipFill>
            <a:blip r:embed="rId3"/>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Rounded Rectangle 10">
            <a:extLst>
              <a:ext uri="{FF2B5EF4-FFF2-40B4-BE49-F238E27FC236}">
                <a16:creationId xmlns:a16="http://schemas.microsoft.com/office/drawing/2014/main" xmlns="" id="{B058CD7B-7DBD-4822-AE6B-FB86A6EB8BE9}"/>
              </a:ext>
            </a:extLst>
          </p:cNvPr>
          <p:cNvSpPr>
            <a:spLocks noChangeArrowheads="1"/>
          </p:cNvSpPr>
          <p:nvPr/>
        </p:nvSpPr>
        <p:spPr bwMode="auto">
          <a:xfrm>
            <a:off x="722814" y="2838430"/>
            <a:ext cx="10746372" cy="266801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0D17857C-BD0C-4657-9D04-E94DE7353646}"/>
              </a:ext>
            </a:extLst>
          </p:cNvPr>
          <p:cNvSpPr txBox="1"/>
          <p:nvPr/>
        </p:nvSpPr>
        <p:spPr>
          <a:xfrm>
            <a:off x="3902765" y="534972"/>
            <a:ext cx="4386470" cy="1043171"/>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TIẾNG VIỆT: </a:t>
            </a: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đơn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phức</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CF06DC18-8091-4151-A463-EBE5E740FA35}"/>
              </a:ext>
            </a:extLst>
          </p:cNvPr>
          <p:cNvSpPr txBox="1"/>
          <p:nvPr/>
        </p:nvSpPr>
        <p:spPr>
          <a:xfrm>
            <a:off x="678686" y="2011589"/>
            <a:ext cx="6093500" cy="489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a:t>
            </a:r>
            <a:r>
              <a:rPr kumimoji="0" lang="en-US" sz="2400" b="1" i="0" u="none" strike="noStrike" kern="1200" cap="none" spc="0" normalizeH="0" baseline="0" noProof="0" dirty="0">
                <a:ln>
                  <a:noFill/>
                </a:ln>
                <a:solidFill>
                  <a:prstClr val="black"/>
                </a:solidFill>
                <a:effectLst/>
                <a:highlight>
                  <a:srgbClr val="00FF00"/>
                </a:highligh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5A59FA55-B096-4EDD-B19C-995655E7BA4B}"/>
              </a:ext>
            </a:extLst>
          </p:cNvPr>
          <p:cNvSpPr txBox="1"/>
          <p:nvPr/>
        </p:nvSpPr>
        <p:spPr>
          <a:xfrm>
            <a:off x="944380" y="3270846"/>
            <a:ext cx="10043410" cy="2092881"/>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ăn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10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miệng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uống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dịp</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gì</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đó</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Tết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máy</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móc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phương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tiện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thông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nhận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tàu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r>
            <a:b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b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818220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barn(inVertical)">
                                      <p:cBhvr>
                                        <p:cTn id="23" dur="500"/>
                                        <p:tgtEl>
                                          <p:spTgt spid="7"/>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barn(inVertical)">
                                      <p:cBhvr>
                                        <p:cTn id="28"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7" grpId="0" animBg="1"/>
      <p:bldP spid="8" grpId="0"/>
      <p:bldP spid="9" grpId="0"/>
      <p:bldP spid="10"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634584" y="779489"/>
            <a:ext cx="10922832" cy="518659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9236DEDF-F558-4AEC-95D8-2054785020A9}"/>
              </a:ext>
            </a:extLst>
          </p:cNvPr>
          <p:cNvSpPr txBox="1"/>
          <p:nvPr/>
        </p:nvSpPr>
        <p:spPr>
          <a:xfrm>
            <a:off x="634584" y="1209261"/>
            <a:ext cx="10772931" cy="424731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ngọt</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lối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nối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trường</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dựa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xung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quẻ</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chăng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Thầy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quẻ</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rằng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lợi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răng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chẳng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923272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349770" y="559533"/>
            <a:ext cx="11492460" cy="59461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DE8D0EA7-77A6-4643-8C6D-401FE0FEB957}"/>
              </a:ext>
            </a:extLst>
          </p:cNvPr>
          <p:cNvSpPr txBox="1"/>
          <p:nvPr/>
        </p:nvSpPr>
        <p:spPr>
          <a:xfrm>
            <a:off x="621496" y="922829"/>
            <a:ext cx="11220734" cy="53756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sym typeface="Wingdings" panose="05000000000000000000" pitchFamily="2" charset="2"/>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Phân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biệt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đồng</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âm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và</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nghĩa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400" b="1"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giống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1"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ts val="1950"/>
              </a:lnSpc>
              <a:spcBef>
                <a:spcPts val="0"/>
              </a:spcBef>
              <a:spcAft>
                <a:spcPts val="1000"/>
              </a:spcAft>
              <a:buClrTx/>
              <a:buSzTx/>
              <a:buFont typeface="Times New Roman" panose="02020603050405020304" pitchFamily="18" charset="0"/>
              <a:buChar char="-"/>
              <a:tabLst/>
              <a:defRPr/>
            </a:pP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tạo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lúa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ts val="1950"/>
              </a:lnSpc>
              <a:spcBef>
                <a:spcPts val="0"/>
              </a:spcBef>
              <a:spcAft>
                <a:spcPts val="195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càng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chắn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0796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239843" y="359764"/>
            <a:ext cx="11602387" cy="601958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3AC97A9A-5831-407C-ABB8-436E387F45EC}"/>
              </a:ext>
            </a:extLst>
          </p:cNvPr>
          <p:cNvSpPr txBox="1"/>
          <p:nvPr/>
        </p:nvSpPr>
        <p:spPr>
          <a:xfrm>
            <a:off x="416630" y="889843"/>
            <a:ext cx="11358740" cy="5078313"/>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3</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ngoài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điểm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thích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Trung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phẩm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văn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hòa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ga,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phòng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mùi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soa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phích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vi,...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hóa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khoa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nguyên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cứu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acid, oxygen, hydro,...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giàu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bảo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vệ</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tìm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hiểu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586419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626493" y="321391"/>
            <a:ext cx="4814937"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134912" y="1384133"/>
            <a:ext cx="11782268" cy="54738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9A86A67D-2564-4E4E-BD81-08E82A77C5CF}"/>
              </a:ext>
            </a:extLst>
          </p:cNvPr>
          <p:cNvSpPr txBox="1"/>
          <p:nvPr/>
        </p:nvSpPr>
        <p:spPr>
          <a:xfrm>
            <a:off x="963117" y="390932"/>
            <a:ext cx="6183442" cy="489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 HÀNH TIẾNG VIỆT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256883E-A8C3-4C0A-8A6F-D92BEAE3A331}"/>
              </a:ext>
            </a:extLst>
          </p:cNvPr>
          <p:cNvSpPr txBox="1"/>
          <p:nvPr/>
        </p:nvSpPr>
        <p:spPr>
          <a:xfrm>
            <a:off x="626493" y="1563387"/>
            <a:ext cx="11011467" cy="5210465"/>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tổ</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chức</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trò</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chơi</a:t>
            </a: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Trò</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chơi</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như</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chớp</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GV chia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Vòng</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(05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phút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Con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bò</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con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bò</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Con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ruồi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mâm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đậu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01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chỗ</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Vòng</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(03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phút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Hai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nối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05 s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sẽ</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cuộc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97709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531773"/>
            <a:ext cx="11335659" cy="59589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6E458415-7DD4-4E1C-9F2F-72457261FEEA}"/>
              </a:ext>
            </a:extLst>
          </p:cNvPr>
          <p:cNvSpPr txBox="1"/>
          <p:nvPr/>
        </p:nvSpPr>
        <p:spPr>
          <a:xfrm>
            <a:off x="749508" y="749508"/>
            <a:ext cx="10852880" cy="5576719"/>
          </a:xfrm>
          <a:prstGeom prst="rect">
            <a:avLst/>
          </a:prstGeom>
          <a:noFill/>
        </p:spPr>
        <p:txBody>
          <a:bodyPr wrap="square">
            <a:spAutoFit/>
          </a:bodyPr>
          <a:lstStyle/>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6</a:t>
            </a: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Đặc sắc về nội dung và nghệ 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 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trữ</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17598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69029" y="336264"/>
            <a:ext cx="5681869" cy="753234"/>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A4215A93-2EF5-4E31-A449-C37A0569B4D0}"/>
              </a:ext>
            </a:extLst>
          </p:cNvPr>
          <p:cNvSpPr>
            <a:spLocks noChangeArrowheads="1"/>
          </p:cNvSpPr>
          <p:nvPr/>
        </p:nvSpPr>
        <p:spPr bwMode="auto">
          <a:xfrm>
            <a:off x="681754" y="1631820"/>
            <a:ext cx="11138288" cy="29181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54DC9783-F15A-45BD-A1DC-84BA0BEB1268}"/>
              </a:ext>
            </a:extLst>
          </p:cNvPr>
          <p:cNvSpPr txBox="1"/>
          <p:nvPr/>
        </p:nvSpPr>
        <p:spPr>
          <a:xfrm>
            <a:off x="1202961" y="436365"/>
            <a:ext cx="6093500" cy="49019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hành</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2AB6847-7F04-4438-B98C-9A4613E6B3A7}"/>
              </a:ext>
            </a:extLst>
          </p:cNvPr>
          <p:cNvSpPr txBox="1"/>
          <p:nvPr/>
        </p:nvSpPr>
        <p:spPr>
          <a:xfrm>
            <a:off x="886620" y="1857061"/>
            <a:ext cx="10933422" cy="907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0"/>
              </a:spcAft>
              <a:buClr>
                <a:srgbClr val="FF0000"/>
              </a:buClr>
              <a:buSzPts val="1400"/>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cấu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tạo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
        <p:nvSpPr>
          <p:cNvPr id="11" name="TextBox 10">
            <a:extLst>
              <a:ext uri="{FF2B5EF4-FFF2-40B4-BE49-F238E27FC236}">
                <a16:creationId xmlns:a16="http://schemas.microsoft.com/office/drawing/2014/main" xmlns="" id="{1C6922F9-FDD1-414D-9D1A-4CAF2C9E913A}"/>
              </a:ext>
            </a:extLst>
          </p:cNvPr>
          <p:cNvSpPr txBox="1"/>
          <p:nvPr/>
        </p:nvSpPr>
        <p:spPr>
          <a:xfrm>
            <a:off x="886620" y="3090888"/>
            <a:ext cx="10298242" cy="914930"/>
          </a:xfrm>
          <a:prstGeom prst="rect">
            <a:avLst/>
          </a:prstGeom>
          <a:noFill/>
        </p:spPr>
        <p:txBody>
          <a:bodyPr wrap="square">
            <a:spAutoFit/>
          </a:bodyPr>
          <a:lstStyle/>
          <a:p>
            <a:pPr marL="57150" marR="0" lvl="0" indent="0" algn="just" defTabSz="914400" rtl="0" eaLnBrk="1" fontAlgn="auto" latinLnBrk="0" hangingPunct="1">
              <a:lnSpc>
                <a:spcPct val="115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57150" marR="0" lvl="0" indent="0" algn="just"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gan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cuống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họng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1259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11"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19658" y="199683"/>
            <a:ext cx="11335659" cy="308441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1374B935-92B2-46A6-A9F9-E857FEC24C8F}"/>
              </a:ext>
            </a:extLst>
          </p:cNvPr>
          <p:cNvSpPr>
            <a:spLocks noChangeArrowheads="1"/>
          </p:cNvSpPr>
          <p:nvPr/>
        </p:nvSpPr>
        <p:spPr bwMode="auto">
          <a:xfrm>
            <a:off x="519657" y="3429000"/>
            <a:ext cx="11335660" cy="342900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4E93FEC7-8C2E-4B73-AA3D-229426D3C99B}"/>
              </a:ext>
            </a:extLst>
          </p:cNvPr>
          <p:cNvSpPr txBox="1"/>
          <p:nvPr/>
        </p:nvSpPr>
        <p:spPr>
          <a:xfrm>
            <a:off x="933434" y="199683"/>
            <a:ext cx="10508105" cy="2920095"/>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2: </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Vườn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cam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Ngượng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5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dọn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rồi</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1FEBE25-ABBE-4895-B07D-F31CC74BAEC2}"/>
              </a:ext>
            </a:extLst>
          </p:cNvPr>
          <p:cNvSpPr txBox="1"/>
          <p:nvPr/>
        </p:nvSpPr>
        <p:spPr>
          <a:xfrm>
            <a:off x="769494" y="3436088"/>
            <a:ext cx="11085823" cy="322222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20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lời</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triển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đủ</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ngon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đầy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đủ</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ửng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lên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1200"/>
              </a:spcAft>
              <a:buClrTx/>
              <a:buSzTx/>
              <a:buFont typeface="+mj-lt"/>
              <a:buAutoNum type="alphaLcParenR"/>
              <a:tabLst>
                <a:tab pos="400050" algn="l"/>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nấu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nướng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8467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521561" y="576105"/>
            <a:ext cx="11170767" cy="533002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3266CEC0-8DD9-4F16-AC36-E4312A8572AC}"/>
              </a:ext>
            </a:extLst>
          </p:cNvPr>
          <p:cNvSpPr txBox="1"/>
          <p:nvPr/>
        </p:nvSpPr>
        <p:spPr>
          <a:xfrm>
            <a:off x="681456" y="1060614"/>
            <a:ext cx="11010872" cy="4361002"/>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3.Bài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đồng</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âm</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dưới</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đây</a:t>
            </a: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1" i="0" u="none" strike="noStrike" kern="1200" cap="none" spc="0" normalizeH="0" baseline="0" noProof="0" dirty="0" err="1">
                <a:ln>
                  <a:noFill/>
                </a:ln>
                <a:solidFill>
                  <a:srgbClr val="363636"/>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Phòng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mùa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dịch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Covid 19,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bữa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rất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lao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nhật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54402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344775" y="214046"/>
            <a:ext cx="11527436" cy="642990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82788A3C-AA9E-4B5E-9E0D-33608D4CE69F}"/>
              </a:ext>
            </a:extLst>
          </p:cNvPr>
          <p:cNvSpPr txBox="1"/>
          <p:nvPr/>
        </p:nvSpPr>
        <p:spPr>
          <a:xfrm>
            <a:off x="794479" y="409614"/>
            <a:ext cx="10732956" cy="5891228"/>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42900" marR="0" lvl="0" indent="-342900" algn="just" defTabSz="914400" rtl="0" eaLnBrk="1" fontAlgn="auto" latinLnBrk="0" hangingPunct="1">
              <a:lnSpc>
                <a:spcPct val="115000"/>
              </a:lnSpc>
              <a:spcBef>
                <a:spcPts val="0"/>
              </a:spcBef>
              <a:spcAft>
                <a:spcPts val="0"/>
              </a:spcAft>
              <a:buClrTx/>
              <a:buSzTx/>
              <a:buFont typeface="+mj-lt"/>
              <a:buAutoNum type="alphaLcParenR"/>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Ô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Phòng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45720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di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này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mùa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dịch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Covid 19,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nhiều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từng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bữa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xoay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sở</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lo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toan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khó</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1"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mua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rất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đẹp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mặt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phẳng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dùng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đặt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đồ</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đạc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ăn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nhau</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lao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nhật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giúp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hoạt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thảo</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luận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nhóm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kết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quả</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cuối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đội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điểm</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thắng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ghi</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trận</a:t>
            </a:r>
            <a:r>
              <a:rPr kumimoji="0" lang="en-US" sz="2400" b="0" i="0" u="none" strike="noStrike" kern="1200" cap="none" spc="0" normalizeH="0" baseline="0" noProof="0" dirty="0">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31313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bóng</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81751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483651" y="1775319"/>
            <a:ext cx="11418539" cy="329135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AC3DD8EA-AE4B-485D-B7A7-6BF77990F8E6}"/>
              </a:ext>
            </a:extLst>
          </p:cNvPr>
          <p:cNvSpPr txBox="1"/>
          <p:nvPr/>
        </p:nvSpPr>
        <p:spPr>
          <a:xfrm>
            <a:off x="963118" y="2405880"/>
            <a:ext cx="10939072" cy="156966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4.Bài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4: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âm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cụm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nghìn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Ba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tuổi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603189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881326" y="651056"/>
            <a:ext cx="11095815" cy="534500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27FF7221-8F4C-4BB5-BBDC-AB140B480B9E}"/>
              </a:ext>
            </a:extLst>
          </p:cNvPr>
          <p:cNvSpPr txBox="1"/>
          <p:nvPr/>
        </p:nvSpPr>
        <p:spPr>
          <a:xfrm>
            <a:off x="1057133" y="1061402"/>
            <a:ext cx="10744200" cy="4524315"/>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khoảng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rộng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cày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cấy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trọt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Tượng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loại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màu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dễ</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mỏng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kéo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sợi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nghìn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tiền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Nam.</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Khoáng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rắn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giòn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tảng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lớn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phần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vỏ</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liệu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xây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dựng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cửa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công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nhanh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chân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hất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mạnh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bóng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khung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phương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 Ba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má</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cha,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thầy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mẹ</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u,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bầm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xưng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hô</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sinh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thành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mình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 Ba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tuổi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năm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sinh</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3.</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6561978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265653"/>
            <a:ext cx="10840983" cy="507518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CFAB9D1A-1E7F-4520-A3C9-0EF26DCC1CBC}"/>
              </a:ext>
            </a:extLst>
          </p:cNvPr>
          <p:cNvSpPr txBox="1"/>
          <p:nvPr/>
        </p:nvSpPr>
        <p:spPr>
          <a:xfrm>
            <a:off x="416630" y="2048918"/>
            <a:ext cx="10736052" cy="3508653"/>
          </a:xfrm>
          <a:prstGeom prst="rect">
            <a:avLst/>
          </a:prstGeom>
          <a:noFill/>
        </p:spPr>
        <p:txBody>
          <a:bodyPr wrap="square">
            <a:spAutoFit/>
          </a:bodyPr>
          <a:lstStyle/>
          <a:p>
            <a:pPr marL="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5.Bài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5: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đây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Cho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hẹn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bao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nhiêu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sính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048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cưới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Sọ</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Dừa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cỗ</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chạy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tấp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nập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30480" marR="3048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vua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pốp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Mai-</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Giắc-xơn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in-</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nét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riêng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0678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416630" y="1265654"/>
            <a:ext cx="11140786" cy="359116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TextBox 6">
            <a:extLst>
              <a:ext uri="{FF2B5EF4-FFF2-40B4-BE49-F238E27FC236}">
                <a16:creationId xmlns:a16="http://schemas.microsoft.com/office/drawing/2014/main" xmlns="" id="{34ABE1F3-05BF-4ACB-9070-550B3036CA42}"/>
              </a:ext>
            </a:extLst>
          </p:cNvPr>
          <p:cNvSpPr txBox="1"/>
          <p:nvPr/>
        </p:nvSpPr>
        <p:spPr>
          <a:xfrm>
            <a:off x="2803161" y="1538935"/>
            <a:ext cx="6115986" cy="344774"/>
          </a:xfrm>
          <a:prstGeom prst="rect">
            <a:avLst/>
          </a:prstGeom>
          <a:noFill/>
        </p:spPr>
        <p:txBody>
          <a:bodyPr wrap="square">
            <a:spAutoFit/>
          </a:bodyPr>
          <a:lstStyle/>
          <a:p>
            <a:pPr marL="30480" marR="30480" lvl="0" indent="0" algn="ctr" defTabSz="914400" rtl="0" eaLnBrk="1" fontAlgn="auto" latinLnBrk="0" hangingPunct="1">
              <a:lnSpc>
                <a:spcPts val="18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08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8" name="Table 7">
            <a:extLst>
              <a:ext uri="{FF2B5EF4-FFF2-40B4-BE49-F238E27FC236}">
                <a16:creationId xmlns:a16="http://schemas.microsoft.com/office/drawing/2014/main" xmlns="" id="{CDA90469-A635-4015-B72F-F37C68E7EB6F}"/>
              </a:ext>
            </a:extLst>
          </p:cNvPr>
          <p:cNvGraphicFramePr>
            <a:graphicFrameLocks noGrp="1"/>
          </p:cNvGraphicFramePr>
          <p:nvPr>
            <p:extLst/>
          </p:nvPr>
        </p:nvGraphicFramePr>
        <p:xfrm>
          <a:off x="416630" y="1912097"/>
          <a:ext cx="11140786" cy="2370039"/>
        </p:xfrm>
        <a:graphic>
          <a:graphicData uri="http://schemas.openxmlformats.org/drawingml/2006/table">
            <a:tbl>
              <a:tblPr firstRow="1" firstCol="1" bandRow="1" bandCol="1">
                <a:tableStyleId>{5C22544A-7EE6-4342-B048-85BDC9FD1C3A}</a:tableStyleId>
              </a:tblPr>
              <a:tblGrid>
                <a:gridCol w="5570393">
                  <a:extLst>
                    <a:ext uri="{9D8B030D-6E8A-4147-A177-3AD203B41FA5}">
                      <a16:colId xmlns:a16="http://schemas.microsoft.com/office/drawing/2014/main" xmlns="" val="1606428825"/>
                    </a:ext>
                  </a:extLst>
                </a:gridCol>
                <a:gridCol w="5570393">
                  <a:extLst>
                    <a:ext uri="{9D8B030D-6E8A-4147-A177-3AD203B41FA5}">
                      <a16:colId xmlns:a16="http://schemas.microsoft.com/office/drawing/2014/main" xmlns="" val="1392060770"/>
                    </a:ext>
                  </a:extLst>
                </a:gridCol>
              </a:tblGrid>
              <a:tr h="753378">
                <a:tc>
                  <a:txBody>
                    <a:bodyPr/>
                    <a:lstStyle/>
                    <a:p>
                      <a:pPr algn="ct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mượn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gn="ct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Nguồn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gốc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a16="http://schemas.microsoft.com/office/drawing/2014/main" xmlns="" val="2122125268"/>
                  </a:ext>
                </a:extLst>
              </a:tr>
              <a:tr h="1616661">
                <a:tc>
                  <a:txBody>
                    <a:bodyPr/>
                    <a:lstStyle/>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sính</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lễ</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nhân</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pốp</a:t>
                      </a:r>
                      <a:r>
                        <a:rPr lang="en-US" sz="2400" dirty="0">
                          <a:effectLst/>
                          <a:latin typeface="Times New Roman" panose="02020603050405020304" pitchFamily="18" charset="0"/>
                          <a:cs typeface="Times New Roman" panose="02020603050405020304" pitchFamily="18" charset="0"/>
                        </a:rPr>
                        <a:t>, Mai-</a:t>
                      </a:r>
                      <a:r>
                        <a:rPr lang="en-US" sz="2400" dirty="0" err="1">
                          <a:effectLst/>
                          <a:latin typeface="Times New Roman" panose="02020603050405020304" pitchFamily="18" charset="0"/>
                          <a:cs typeface="Times New Roman" panose="02020603050405020304" pitchFamily="18" charset="0"/>
                        </a:rPr>
                        <a:t>cơn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Giắc-xơn</a:t>
                      </a:r>
                      <a:r>
                        <a:rPr lang="en-US" sz="2400" dirty="0">
                          <a:effectLst/>
                          <a:latin typeface="Times New Roman" panose="02020603050405020304" pitchFamily="18" charset="0"/>
                          <a:cs typeface="Times New Roman" panose="02020603050405020304" pitchFamily="18" charset="0"/>
                        </a:rPr>
                        <a:t>, in-</a:t>
                      </a:r>
                      <a:r>
                        <a:rPr lang="en-US" sz="2400" dirty="0" err="1">
                          <a:effectLst/>
                          <a:latin typeface="Times New Roman" panose="02020603050405020304" pitchFamily="18" charset="0"/>
                          <a:cs typeface="Times New Roman" panose="02020603050405020304" pitchFamily="18" charset="0"/>
                        </a:rPr>
                        <a:t>tơ</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nét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Trung</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Trung</a:t>
                      </a:r>
                      <a:endParaRPr lang="en-US" sz="2400" dirty="0">
                        <a:effectLst/>
                        <a:latin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err="1">
                          <a:effectLst/>
                          <a:latin typeface="Times New Roman" panose="02020603050405020304" pitchFamily="18" charset="0"/>
                          <a:cs typeface="Times New Roman" panose="02020603050405020304" pitchFamily="18" charset="0"/>
                        </a:rPr>
                        <a:t>Tiếng</a:t>
                      </a:r>
                      <a:r>
                        <a:rPr lang="en-US" sz="2400" dirty="0">
                          <a:effectLst/>
                          <a:latin typeface="Times New Roman" panose="02020603050405020304" pitchFamily="18" charset="0"/>
                          <a:cs typeface="Times New Roman" panose="02020603050405020304" pitchFamily="18" charset="0"/>
                        </a:rPr>
                        <a:t> Anh</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a16="http://schemas.microsoft.com/office/drawing/2014/main" xmlns="" val="49844851"/>
                  </a:ext>
                </a:extLst>
              </a:tr>
            </a:tbl>
          </a:graphicData>
        </a:graphic>
      </p:graphicFrame>
    </p:spTree>
    <p:extLst>
      <p:ext uri="{BB962C8B-B14F-4D97-AF65-F5344CB8AC3E}">
        <p14:creationId xmlns:p14="http://schemas.microsoft.com/office/powerpoint/2010/main" val="41966687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416630" y="1265653"/>
            <a:ext cx="11485560" cy="468544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06031862-18AD-49F6-8D6E-6F52EAF148A2}"/>
              </a:ext>
            </a:extLst>
          </p:cNvPr>
          <p:cNvSpPr txBox="1"/>
          <p:nvPr/>
        </p:nvSpPr>
        <p:spPr>
          <a:xfrm>
            <a:off x="416630" y="2686588"/>
            <a:ext cx="11485560" cy="2031325"/>
          </a:xfrm>
          <a:prstGeom prst="rect">
            <a:avLst/>
          </a:prstGeom>
          <a:noFill/>
        </p:spPr>
        <p:txBody>
          <a:bodyPr wrap="square">
            <a:spAutoFit/>
          </a:bodyPr>
          <a:lstStyle/>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6.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6</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Hãy</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262626"/>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262626"/>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vị</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lường</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mét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bộ</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chiếc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xe</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đạp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đông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c,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một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số</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đồ</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ví</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dụ</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-ô</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2928321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199214"/>
            <a:ext cx="11215737" cy="44220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7EB4937C-EA93-49B7-B715-4385CF8B3525}"/>
              </a:ext>
            </a:extLst>
          </p:cNvPr>
          <p:cNvSpPr txBox="1"/>
          <p:nvPr/>
        </p:nvSpPr>
        <p:spPr>
          <a:xfrm>
            <a:off x="2398426" y="1446081"/>
            <a:ext cx="6115986" cy="490199"/>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a16="http://schemas.microsoft.com/office/drawing/2014/main" xmlns="" id="{8246B9F8-F1F1-408A-8C04-90AF4D7D4585}"/>
              </a:ext>
            </a:extLst>
          </p:cNvPr>
          <p:cNvGraphicFramePr>
            <a:graphicFrameLocks noGrp="1"/>
          </p:cNvGraphicFramePr>
          <p:nvPr>
            <p:extLst/>
          </p:nvPr>
        </p:nvGraphicFramePr>
        <p:xfrm>
          <a:off x="416630" y="2264800"/>
          <a:ext cx="11215737" cy="2758075"/>
        </p:xfrm>
        <a:graphic>
          <a:graphicData uri="http://schemas.openxmlformats.org/drawingml/2006/table">
            <a:tbl>
              <a:tblPr firstRow="1" firstCol="1" bandRow="1" bandCol="1">
                <a:tableStyleId>{5C22544A-7EE6-4342-B048-85BDC9FD1C3A}</a:tableStyleId>
              </a:tblPr>
              <a:tblGrid>
                <a:gridCol w="4763008">
                  <a:extLst>
                    <a:ext uri="{9D8B030D-6E8A-4147-A177-3AD203B41FA5}">
                      <a16:colId xmlns:a16="http://schemas.microsoft.com/office/drawing/2014/main" xmlns="" val="1482391993"/>
                    </a:ext>
                  </a:extLst>
                </a:gridCol>
                <a:gridCol w="6452729">
                  <a:extLst>
                    <a:ext uri="{9D8B030D-6E8A-4147-A177-3AD203B41FA5}">
                      <a16:colId xmlns:a16="http://schemas.microsoft.com/office/drawing/2014/main" xmlns="" val="1819493351"/>
                    </a:ext>
                  </a:extLst>
                </a:gridCol>
              </a:tblGrid>
              <a:tr h="377826">
                <a:tc>
                  <a:txBody>
                    <a:bodyPr/>
                    <a:lstStyle/>
                    <a:p>
                      <a:pPr>
                        <a:lnSpc>
                          <a:spcPct val="115000"/>
                        </a:lnSpc>
                        <a:spcAft>
                          <a:spcPts val="1500"/>
                        </a:spcAft>
                      </a:pPr>
                      <a:r>
                        <a:rPr lang="en-US" sz="2400" dirty="0">
                          <a:effectLst/>
                          <a:latin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gn="ct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Từ</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mượn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a16="http://schemas.microsoft.com/office/drawing/2014/main" xmlns="" val="1663612964"/>
                  </a:ext>
                </a:extLst>
              </a:tr>
              <a:tr h="618379">
                <a:tc>
                  <a:txBody>
                    <a:bodyPr/>
                    <a:lstStyle/>
                    <a:p>
                      <a:pP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Tên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các</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đơn</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vị</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đo</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lường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cs typeface="Times New Roman" panose="02020603050405020304" pitchFamily="18" charset="0"/>
                        </a:rPr>
                        <a:t>, ki-</a:t>
                      </a:r>
                      <a:r>
                        <a:rPr lang="en-US" sz="2400" dirty="0" err="1">
                          <a:effectLst/>
                          <a:latin typeface="Times New Roman" panose="02020603050405020304" pitchFamily="18" charset="0"/>
                          <a:cs typeface="Times New Roman" panose="02020603050405020304" pitchFamily="18" charset="0"/>
                        </a:rPr>
                        <a:t>lô</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xăng-ti-mét</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đề</a:t>
                      </a:r>
                      <a:r>
                        <a:rPr lang="en-US" sz="2400" dirty="0">
                          <a:effectLst/>
                          <a:latin typeface="Times New Roman" panose="02020603050405020304" pitchFamily="18" charset="0"/>
                          <a:cs typeface="Times New Roman" panose="02020603050405020304" pitchFamily="18" charset="0"/>
                        </a:rPr>
                        <a:t>-xi-</a:t>
                      </a:r>
                      <a:r>
                        <a:rPr lang="en-US" sz="2400" dirty="0" err="1">
                          <a:effectLst/>
                          <a:latin typeface="Times New Roman" panose="02020603050405020304" pitchFamily="18" charset="0"/>
                          <a:cs typeface="Times New Roman" panose="02020603050405020304" pitchFamily="18" charset="0"/>
                        </a:rPr>
                        <a:t>mét</a:t>
                      </a:r>
                      <a:r>
                        <a:rPr lang="en-US" sz="2400" dirty="0">
                          <a:effectLst/>
                          <a:latin typeface="Times New Roman" panose="02020603050405020304" pitchFamily="18" charset="0"/>
                          <a:cs typeface="Times New Roman" panose="02020603050405020304" pitchFamily="18" charset="0"/>
                        </a:rPr>
                        <a:t>, ki-</a:t>
                      </a:r>
                      <a:r>
                        <a:rPr lang="en-US" sz="2400" dirty="0" err="1">
                          <a:effectLst/>
                          <a:latin typeface="Times New Roman" panose="02020603050405020304" pitchFamily="18" charset="0"/>
                          <a:cs typeface="Times New Roman" panose="02020603050405020304" pitchFamily="18" charset="0"/>
                        </a:rPr>
                        <a:t>lô</a:t>
                      </a:r>
                      <a:r>
                        <a:rPr lang="en-US" sz="2400" dirty="0">
                          <a:effectLst/>
                          <a:latin typeface="Times New Roman" panose="02020603050405020304" pitchFamily="18" charset="0"/>
                          <a:cs typeface="Times New Roman" panose="02020603050405020304" pitchFamily="18" charset="0"/>
                        </a:rPr>
                        <a:t>-gam, gam,...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a16="http://schemas.microsoft.com/office/drawing/2014/main" xmlns="" val="3006286880"/>
                  </a:ext>
                </a:extLst>
              </a:tr>
              <a:tr h="618379">
                <a:tc>
                  <a:txBody>
                    <a:bodyPr/>
                    <a:lstStyle/>
                    <a:p>
                      <a:pPr>
                        <a:lnSpc>
                          <a:spcPct val="115000"/>
                        </a:lnSpc>
                        <a:spcAft>
                          <a:spcPts val="1500"/>
                        </a:spcAft>
                      </a:pPr>
                      <a:r>
                        <a:rPr lang="en-US" sz="2400">
                          <a:effectLst/>
                          <a:latin typeface="Times New Roman" panose="02020603050405020304" pitchFamily="18" charset="0"/>
                          <a:cs typeface="Times New Roman" panose="02020603050405020304" pitchFamily="18" charset="0"/>
                        </a:rPr>
                        <a:t>Tên các bộ phận của chiếc xe đạp</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nSpc>
                          <a:spcPct val="115000"/>
                        </a:lnSpc>
                        <a:spcAft>
                          <a:spcPts val="1500"/>
                        </a:spcAft>
                      </a:pPr>
                      <a:r>
                        <a:rPr lang="en-US" sz="2400" dirty="0" err="1">
                          <a:effectLst/>
                          <a:latin typeface="Times New Roman" panose="02020603050405020304" pitchFamily="18" charset="0"/>
                          <a:cs typeface="Times New Roman" panose="02020603050405020304" pitchFamily="18" charset="0"/>
                        </a:rPr>
                        <a:t>ghi</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đông</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gác</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ba</a:t>
                      </a:r>
                      <a:r>
                        <a:rPr lang="en-US" sz="2400" dirty="0">
                          <a:effectLst/>
                          <a:latin typeface="Times New Roman" panose="02020603050405020304" pitchFamily="18" charset="0"/>
                          <a:cs typeface="Times New Roman" panose="02020603050405020304" pitchFamily="18" charset="0"/>
                        </a:rPr>
                        <a:t>-ga,...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a16="http://schemas.microsoft.com/office/drawing/2014/main" xmlns="" val="3220981859"/>
                  </a:ext>
                </a:extLst>
              </a:tr>
              <a:tr h="435944">
                <a:tc>
                  <a:txBody>
                    <a:bodyPr/>
                    <a:lstStyle/>
                    <a:p>
                      <a:pPr>
                        <a:lnSpc>
                          <a:spcPct val="115000"/>
                        </a:lnSpc>
                        <a:spcAft>
                          <a:spcPts val="1500"/>
                        </a:spcAft>
                      </a:pPr>
                      <a:r>
                        <a:rPr lang="en-US" sz="2400">
                          <a:effectLst/>
                          <a:latin typeface="Times New Roman" panose="02020603050405020304" pitchFamily="18" charset="0"/>
                          <a:cs typeface="Times New Roman" panose="02020603050405020304" pitchFamily="18" charset="0"/>
                        </a:rPr>
                        <a:t>Tên một số đồ vật</a:t>
                      </a:r>
                      <a:endParaRPr lang="en-US" sz="24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tc>
                  <a:txBody>
                    <a:bodyPr/>
                    <a:lstStyle/>
                    <a:p>
                      <a:pPr>
                        <a:lnSpc>
                          <a:spcPct val="115000"/>
                        </a:lnSpc>
                        <a:spcAft>
                          <a:spcPts val="1500"/>
                        </a:spcAft>
                      </a:pPr>
                      <a:r>
                        <a:rPr lang="en-US" sz="2400" dirty="0">
                          <a:effectLst/>
                          <a:latin typeface="Times New Roman" panose="02020603050405020304" pitchFamily="18" charset="0"/>
                          <a:cs typeface="Times New Roman" panose="02020603050405020304" pitchFamily="18" charset="0"/>
                        </a:rPr>
                        <a:t>ra-</a:t>
                      </a:r>
                      <a:r>
                        <a:rPr lang="en-US" sz="2400" dirty="0" err="1">
                          <a:effectLst/>
                          <a:latin typeface="Times New Roman" panose="02020603050405020304" pitchFamily="18" charset="0"/>
                          <a:cs typeface="Times New Roman" panose="02020603050405020304" pitchFamily="18" charset="0"/>
                        </a:rPr>
                        <a:t>đi</a:t>
                      </a:r>
                      <a:r>
                        <a:rPr lang="en-US" sz="2400" dirty="0">
                          <a:effectLst/>
                          <a:latin typeface="Times New Roman" panose="02020603050405020304" pitchFamily="18" charset="0"/>
                          <a:cs typeface="Times New Roman" panose="02020603050405020304" pitchFamily="18" charset="0"/>
                        </a:rPr>
                        <a:t>-ô, </a:t>
                      </a:r>
                      <a:r>
                        <a:rPr lang="en-US" sz="2400" dirty="0" err="1">
                          <a:effectLst/>
                          <a:latin typeface="Times New Roman" panose="02020603050405020304" pitchFamily="18" charset="0"/>
                          <a:cs typeface="Times New Roman" panose="02020603050405020304" pitchFamily="18" charset="0"/>
                        </a:rPr>
                        <a:t>ti</a:t>
                      </a:r>
                      <a:r>
                        <a:rPr lang="en-US" sz="2400" dirty="0">
                          <a:effectLst/>
                          <a:latin typeface="Times New Roman" panose="02020603050405020304" pitchFamily="18" charset="0"/>
                          <a:cs typeface="Times New Roman" panose="02020603050405020304" pitchFamily="18" charset="0"/>
                        </a:rPr>
                        <a:t>-vi, </a:t>
                      </a:r>
                      <a:r>
                        <a:rPr lang="en-US" sz="2400" dirty="0" err="1">
                          <a:effectLst/>
                          <a:latin typeface="Times New Roman" panose="02020603050405020304" pitchFamily="18" charset="0"/>
                          <a:cs typeface="Times New Roman" panose="02020603050405020304" pitchFamily="18" charset="0"/>
                        </a:rPr>
                        <a:t>cát-sét</a:t>
                      </a:r>
                      <a:r>
                        <a:rPr lang="en-US" sz="2400" dirty="0">
                          <a:effectLst/>
                          <a:latin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76200" marR="76200" marT="76200" marB="76200"/>
                </a:tc>
                <a:extLst>
                  <a:ext uri="{0D108BD9-81ED-4DB2-BD59-A6C34878D82A}">
                    <a16:rowId xmlns:a16="http://schemas.microsoft.com/office/drawing/2014/main" xmlns="" val="3044035779"/>
                  </a:ext>
                </a:extLst>
              </a:tr>
            </a:tbl>
          </a:graphicData>
        </a:graphic>
      </p:graphicFrame>
    </p:spTree>
    <p:extLst>
      <p:ext uri="{BB962C8B-B14F-4D97-AF65-F5344CB8AC3E}">
        <p14:creationId xmlns:p14="http://schemas.microsoft.com/office/powerpoint/2010/main" val="2559283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69029" y="516145"/>
            <a:ext cx="701599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569030" y="1618938"/>
            <a:ext cx="11108308" cy="472291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2AEEB1DC-4D52-4683-AEDC-78F8D05A0A1F}"/>
              </a:ext>
            </a:extLst>
          </p:cNvPr>
          <p:cNvSpPr txBox="1"/>
          <p:nvPr/>
        </p:nvSpPr>
        <p:spPr>
          <a:xfrm>
            <a:off x="1030276" y="592355"/>
            <a:ext cx="6093500" cy="483017"/>
          </a:xfrm>
          <a:prstGeom prst="rect">
            <a:avLst/>
          </a:prstGeom>
          <a:noFill/>
        </p:spPr>
        <p:txBody>
          <a:bodyPr wrap="square">
            <a:spAutoFit/>
          </a:bodyPr>
          <a:lstStyle/>
          <a:p>
            <a:pPr algn="just">
              <a:lnSpc>
                <a:spcPct val="115000"/>
              </a:lnSpc>
              <a:spcAft>
                <a:spcPts val="1000"/>
              </a:spcAft>
              <a:tabLst>
                <a:tab pos="400050" algn="l"/>
              </a:tabLst>
            </a:pPr>
            <a:r>
              <a:rPr lang="pt-BR"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a:t>
            </a:r>
            <a:r>
              <a:rPr lang="pt-BR" sz="2400"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A0F3881-C630-453D-8375-02FE0664811F}"/>
              </a:ext>
            </a:extLst>
          </p:cNvPr>
          <p:cNvSpPr txBox="1"/>
          <p:nvPr/>
        </p:nvSpPr>
        <p:spPr>
          <a:xfrm>
            <a:off x="925345" y="1802730"/>
            <a:ext cx="6093500" cy="483017"/>
          </a:xfrm>
          <a:prstGeom prst="rect">
            <a:avLst/>
          </a:prstGeom>
          <a:noFill/>
        </p:spPr>
        <p:txBody>
          <a:bodyPr wrap="square">
            <a:spAutoFit/>
          </a:bodyPr>
          <a:lstStyle/>
          <a:p>
            <a:pPr algn="just">
              <a:lnSpc>
                <a:spcPct val="115000"/>
              </a:lnSpc>
              <a:tabLst>
                <a:tab pos="400050" algn="l"/>
              </a:tabLst>
            </a:pP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423AA6F0-13D2-4F8A-82A5-7CD1930FB55A}"/>
              </a:ext>
            </a:extLst>
          </p:cNvPr>
          <p:cNvSpPr txBox="1"/>
          <p:nvPr/>
        </p:nvSpPr>
        <p:spPr>
          <a:xfrm>
            <a:off x="798226" y="2555239"/>
            <a:ext cx="6093500" cy="461665"/>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3666A76F-074B-446A-BE27-0D74D94C05EA}"/>
              </a:ext>
            </a:extLst>
          </p:cNvPr>
          <p:cNvSpPr txBox="1"/>
          <p:nvPr/>
        </p:nvSpPr>
        <p:spPr>
          <a:xfrm>
            <a:off x="798226" y="3153442"/>
            <a:ext cx="10824744" cy="2788456"/>
          </a:xfrm>
          <a:prstGeom prst="rect">
            <a:avLst/>
          </a:prstGeom>
          <a:noFill/>
        </p:spPr>
        <p:txBody>
          <a:bodyPr wrap="square">
            <a:spAutoFit/>
          </a:bodyPr>
          <a:lstStyle/>
          <a:p>
            <a:pPr algn="just">
              <a:lnSpc>
                <a:spcPct val="115000"/>
              </a:lnSpc>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IV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âu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yếm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nhục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òa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707965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P spid="11"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416630" y="1265653"/>
            <a:ext cx="11365639" cy="50452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20885761-D72A-43A2-B772-E620794C5AF4}"/>
              </a:ext>
            </a:extLst>
          </p:cNvPr>
          <p:cNvSpPr txBox="1"/>
          <p:nvPr/>
        </p:nvSpPr>
        <p:spPr>
          <a:xfrm>
            <a:off x="409730" y="2190199"/>
            <a:ext cx="11365639" cy="3077766"/>
          </a:xfrm>
          <a:prstGeom prst="rect">
            <a:avLst/>
          </a:prstGeom>
          <a:noFill/>
        </p:spPr>
        <p:txBody>
          <a:bodyPr wrap="square">
            <a:spAutoFit/>
          </a:bodyPr>
          <a:lstStyle/>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7.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Bài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rPr>
              <a:t>tập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07:</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Tìm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phan (fan)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nốc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(knock out)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(phone)</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cặp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giữa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3568530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224852" y="509666"/>
            <a:ext cx="11497456" cy="607101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3377229E-4E78-4818-A7B4-E54FBB1B06F5}"/>
              </a:ext>
            </a:extLst>
          </p:cNvPr>
          <p:cNvSpPr txBox="1"/>
          <p:nvPr/>
        </p:nvSpPr>
        <p:spPr>
          <a:xfrm>
            <a:off x="522754" y="745902"/>
            <a:ext cx="11252616" cy="5386090"/>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Gợi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ý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trả</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lời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 -</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hâm</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mộ</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Nốc</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đánh</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gục</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điện</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thoại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gọi</a:t>
            </a:r>
            <a:r>
              <a:rPr kumimoji="0" lang="en-US" sz="2400" b="0" i="1"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1"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điện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b,*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phan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nhóm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Anh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nốc-ao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đầu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sẽ</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phôn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30480" marR="30480" lvl="0" indent="0" algn="just"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xét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chế</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so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thuần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Việt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hoàn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giao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mượn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2286695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2386585" y="187769"/>
            <a:ext cx="7418830" cy="1481738"/>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429882" y="2051921"/>
            <a:ext cx="3956588"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Rounded Rectangle 10">
            <a:extLst>
              <a:ext uri="{FF2B5EF4-FFF2-40B4-BE49-F238E27FC236}">
                <a16:creationId xmlns:a16="http://schemas.microsoft.com/office/drawing/2014/main" xmlns="" id="{F54F1FCB-626B-4CB7-A458-2B2DDCF1B2CA}"/>
              </a:ext>
            </a:extLst>
          </p:cNvPr>
          <p:cNvSpPr>
            <a:spLocks noChangeArrowheads="1"/>
          </p:cNvSpPr>
          <p:nvPr/>
        </p:nvSpPr>
        <p:spPr bwMode="auto">
          <a:xfrm>
            <a:off x="429882" y="3008244"/>
            <a:ext cx="11444066" cy="288897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603F83E0-FC62-424E-A05E-B48341796516}"/>
              </a:ext>
            </a:extLst>
          </p:cNvPr>
          <p:cNvSpPr txBox="1"/>
          <p:nvPr/>
        </p:nvSpPr>
        <p:spPr>
          <a:xfrm>
            <a:off x="2386585" y="342708"/>
            <a:ext cx="7418830" cy="1171859"/>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8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KĨ NĂNG VIẾT: </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15000"/>
              </a:lnSpc>
              <a:spcBef>
                <a:spcPts val="0"/>
              </a:spcBef>
              <a:spcAft>
                <a:spcPts val="1000"/>
              </a:spcAft>
              <a:buClrTx/>
              <a:buSzTx/>
              <a:buFontTx/>
              <a:buNone/>
              <a:tabLst/>
              <a:defRPr/>
            </a:pP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srgbClr val="C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B5C1BDFD-06DA-4516-9F1B-AD3D63B756F7}"/>
              </a:ext>
            </a:extLst>
          </p:cNvPr>
          <p:cNvSpPr txBox="1"/>
          <p:nvPr/>
        </p:nvSpPr>
        <p:spPr>
          <a:xfrm>
            <a:off x="429882" y="2118241"/>
            <a:ext cx="6096000" cy="4897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F3F49883-CC65-4D57-8C93-03A33DB5EBAB}"/>
              </a:ext>
            </a:extLst>
          </p:cNvPr>
          <p:cNvSpPr txBox="1"/>
          <p:nvPr/>
        </p:nvSpPr>
        <p:spPr>
          <a:xfrm>
            <a:off x="639010" y="3402055"/>
            <a:ext cx="11025810" cy="172354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1.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ghi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điều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thú</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vị</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quá</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chứng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kiến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thường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706610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p:bldP spid="11" grpId="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416630" y="1265654"/>
            <a:ext cx="11258535" cy="47773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6B2494C9-C314-496E-BA34-B077C8A15366}"/>
              </a:ext>
            </a:extLst>
          </p:cNvPr>
          <p:cNvSpPr txBox="1"/>
          <p:nvPr/>
        </p:nvSpPr>
        <p:spPr>
          <a:xfrm>
            <a:off x="662608" y="1932510"/>
            <a:ext cx="10906540" cy="3476849"/>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Calibri" panose="020F0502020204030204" pitchFamily="34" charset="0"/>
                <a:ea typeface="Times New Roman" panose="02020603050405020304" pitchFamily="18" charset="0"/>
                <a:cs typeface="Times New Roman" panose="02020603050405020304" pitchFamily="18" charset="0"/>
              </a:rPr>
              <a:t>2.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Yêu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đối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với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ở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tôi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dễ</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dàng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quan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sát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xúc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bản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Suy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hưởng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12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thúc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lên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mong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mn-cs"/>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634253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434715" y="794479"/>
            <a:ext cx="11152682" cy="56962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53B9EDA4-F345-4B0F-BDCE-DFCF3E640E2C}"/>
              </a:ext>
            </a:extLst>
          </p:cNvPr>
          <p:cNvSpPr txBox="1"/>
          <p:nvPr/>
        </p:nvSpPr>
        <p:spPr>
          <a:xfrm>
            <a:off x="684551" y="1019255"/>
            <a:ext cx="10822898" cy="5044266"/>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3.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Chuẩn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Chọn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lựa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đề</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Chọn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hướng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đến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mẹ</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yêu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quê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hương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thầy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trò</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tưởng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lầm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Khám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Khi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quen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7992085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416630" y="1265653"/>
            <a:ext cx="11320668" cy="50452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BA4659CA-7513-489A-B5A9-9D74A2F19BCF}"/>
              </a:ext>
            </a:extLst>
          </p:cNvPr>
          <p:cNvSpPr txBox="1"/>
          <p:nvPr/>
        </p:nvSpPr>
        <p:spPr>
          <a:xfrm>
            <a:off x="454702" y="1744819"/>
            <a:ext cx="11282596" cy="4046044"/>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Thu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thập</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đoạn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trích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lòng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Honda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Hon-</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-chi-</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rô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mục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thủ</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thư</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thời</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sz="2400" b="0" i="1"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1"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Nguyễn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Thuỵ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just" defTabSz="914400" rtl="0" eaLnBrk="1" fontAlgn="auto" latinLnBrk="0" hangingPunct="1">
              <a:lnSpc>
                <a:spcPct val="115000"/>
              </a:lnSpc>
              <a:spcBef>
                <a:spcPts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giữ</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liên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quan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thêm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6485705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329784" y="906397"/>
            <a:ext cx="11464025" cy="552438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96F05AF0-1577-4279-8C2C-1B8CE79AA2AD}"/>
              </a:ext>
            </a:extLst>
          </p:cNvPr>
          <p:cNvSpPr txBox="1"/>
          <p:nvPr/>
        </p:nvSpPr>
        <p:spPr>
          <a:xfrm>
            <a:off x="753255" y="1166841"/>
            <a:ext cx="10894101" cy="489364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b.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mn-cs"/>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 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chính</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ra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địa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điểm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Khi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tham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riêng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lịch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Họ</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trang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phục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nét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ngoại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bật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da,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tóc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mắt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giọng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Họ</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p:txBody>
      </p:sp>
    </p:spTree>
    <p:extLst>
      <p:ext uri="{BB962C8B-B14F-4D97-AF65-F5344CB8AC3E}">
        <p14:creationId xmlns:p14="http://schemas.microsoft.com/office/powerpoint/2010/main" val="3484977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0" y="974361"/>
            <a:ext cx="11290688" cy="529152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295773F7-EAE7-4773-9362-F8DDCF19331B}"/>
              </a:ext>
            </a:extLst>
          </p:cNvPr>
          <p:cNvSpPr txBox="1"/>
          <p:nvPr/>
        </p:nvSpPr>
        <p:spPr>
          <a:xfrm>
            <a:off x="689548" y="1571664"/>
            <a:ext cx="11017770" cy="418351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Cốt</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truyện</a:t>
            </a: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Điều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đã</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Theo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mở</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đầu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phát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triển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sự</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việc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kết</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Ý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nghĩa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sao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xảy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vậy</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smtClean="0">
                <a:ln>
                  <a:noFill/>
                </a:ln>
                <a:solidFill>
                  <a:srgbClr val="000000"/>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smtClean="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nhận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được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kiến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thức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gì</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bài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học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sắc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người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xúc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của</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em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như</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thế</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nào</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câu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chuyện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diễn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ra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và</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khi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lại</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biểu</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cảm</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trực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hoặc</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gián</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mn-cs"/>
              </a:rPr>
              <a:t>tiếp</a:t>
            </a:r>
            <a:r>
              <a:rPr kumimoji="0" 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mn-cs"/>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bằng</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được</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sắp</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xếp</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theo</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phần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gồm</a:t>
            </a:r>
            <a:r>
              <a:rPr kumimoji="0" lang="en-US" sz="2400" b="1" i="1"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just"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mn-cs"/>
              </a:rPr>
              <a:t>Mở</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mn-cs"/>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mn-cs"/>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Dùng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ngôi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nhất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giới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thiệu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sơ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lược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mn-cs"/>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rPr>
              <a:t>.</a:t>
            </a:r>
          </a:p>
          <a:p>
            <a:pPr marL="0" marR="0" lvl="0" indent="0" algn="just"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40972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299803" y="899409"/>
            <a:ext cx="11482467" cy="557634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ADC0C0D3-C15B-4441-8824-A49E56AB0125}"/>
              </a:ext>
            </a:extLst>
          </p:cNvPr>
          <p:cNvSpPr txBox="1"/>
          <p:nvPr/>
        </p:nvSpPr>
        <p:spPr>
          <a:xfrm>
            <a:off x="654570" y="1301087"/>
            <a:ext cx="10882859" cy="4948855"/>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Thân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Kể</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diễn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biến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của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chuyện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nhất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định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sắp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làm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nổi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vật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vừa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3: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4: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Xem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rút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kinh</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nghiệm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Đọc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khoanh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tròn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Sau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sai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bằng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phân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tích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cấu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trúc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pháp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đúng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57254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566531" y="494762"/>
            <a:ext cx="11185758" cy="662047"/>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566531" y="2686051"/>
            <a:ext cx="11058938" cy="258603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E6F68144-A0EB-4A7F-8B50-D7BC210BB50C}"/>
              </a:ext>
            </a:extLst>
          </p:cNvPr>
          <p:cNvSpPr txBox="1"/>
          <p:nvPr/>
        </p:nvSpPr>
        <p:spPr>
          <a:xfrm>
            <a:off x="721429" y="576484"/>
            <a:ext cx="10904040" cy="482633"/>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 HÀNH VIẾT BÀI VĂN KỂ LẠI MỘT KỈ NIỆM CỦA BẢN THÂN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DECDC596-19A6-4A6B-8C33-1E12BD49D972}"/>
              </a:ext>
            </a:extLst>
          </p:cNvPr>
          <p:cNvSpPr txBox="1"/>
          <p:nvPr/>
        </p:nvSpPr>
        <p:spPr>
          <a:xfrm>
            <a:off x="914400" y="1684980"/>
            <a:ext cx="10278778" cy="844842"/>
          </a:xfrm>
          <a:prstGeom prst="rect">
            <a:avLst/>
          </a:prstGeom>
          <a:blipFill>
            <a:blip r:embed="rId3"/>
            <a:tile tx="0" ty="0" sx="100000" sy="100000" flip="none" algn="tl"/>
          </a:blip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1" i="0" u="none" strike="noStrike" kern="1200" cap="none" spc="0" normalizeH="0" baseline="0" noProof="0" dirty="0" smtClean="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smtClean="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Em</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hãy</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kể</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lại</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một</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kỉ</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niệm</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sâu</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sắc</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về</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người</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bạn</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thân</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khiến</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em</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xúc</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động</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và</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nhớ</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 </a:t>
            </a:r>
            <a:r>
              <a:rPr kumimoji="0" lang="en-US" sz="2400" b="1" i="0" u="none" strike="noStrike" kern="1200" cap="none" spc="0" normalizeH="0" baseline="0" noProof="0" dirty="0" err="1">
                <a:ln>
                  <a:noFill/>
                </a:ln>
                <a:solidFill>
                  <a:srgbClr val="7030A0"/>
                </a:solidFill>
                <a:effectLst/>
                <a:uLnTx/>
                <a:uFillTx/>
                <a:latin typeface="Calibri" panose="020F0502020204030204"/>
                <a:ea typeface="+mn-ea"/>
                <a:cs typeface="+mn-cs"/>
              </a:rPr>
              <a:t>mãi</a:t>
            </a:r>
            <a:r>
              <a:rPr kumimoji="0" lang="en-US" sz="2400" b="1" i="0" u="none" strike="noStrike" kern="1200" cap="none" spc="0" normalizeH="0" baseline="0" noProof="0" dirty="0">
                <a:ln>
                  <a:noFill/>
                </a:ln>
                <a:solidFill>
                  <a:srgbClr val="7030A0"/>
                </a:solidFill>
                <a:effectLst/>
                <a:uLnTx/>
                <a:uFillTx/>
                <a:latin typeface="Calibri" panose="020F0502020204030204"/>
                <a:ea typeface="+mn-ea"/>
                <a:cs typeface="+mn-cs"/>
              </a:rPr>
              <a:t>.</a:t>
            </a:r>
            <a:endParaRPr kumimoji="0" lang="en-US" sz="2400" b="0" i="0" u="none" strike="noStrike" kern="1200" cap="none" spc="0" normalizeH="0" baseline="0" noProof="0" dirty="0">
              <a:ln>
                <a:noFill/>
              </a:ln>
              <a:solidFill>
                <a:srgbClr val="7030A0"/>
              </a:solidFill>
              <a:effectLst/>
              <a:uLnTx/>
              <a:uFillTx/>
              <a:latin typeface="Calibri" panose="020F0502020204030204"/>
              <a:ea typeface="+mn-ea"/>
              <a:cs typeface="+mn-cs"/>
            </a:endParaRPr>
          </a:p>
        </p:txBody>
      </p:sp>
      <p:sp>
        <p:nvSpPr>
          <p:cNvPr id="11" name="TextBox 10">
            <a:extLst>
              <a:ext uri="{FF2B5EF4-FFF2-40B4-BE49-F238E27FC236}">
                <a16:creationId xmlns:a16="http://schemas.microsoft.com/office/drawing/2014/main" xmlns="" id="{5AA82174-493A-4BDC-82DA-AEF322D75961}"/>
              </a:ext>
            </a:extLst>
          </p:cNvPr>
          <p:cNvSpPr txBox="1"/>
          <p:nvPr/>
        </p:nvSpPr>
        <p:spPr>
          <a:xfrm>
            <a:off x="721429" y="2961525"/>
            <a:ext cx="10731056" cy="1919500"/>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1: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Chuẩn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bị</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Đọc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yêu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cầu</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đề</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lựa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chọn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ấn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tượng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bạn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chi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xúc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suy</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em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qua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6472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barn(inVertical)">
                                      <p:cBhvr>
                                        <p:cTn id="13" dur="500"/>
                                        <p:tgtEl>
                                          <p:spTgt spid="9"/>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barn(inVertical)">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animBg="1"/>
      <p:bldP spid="11"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686453" y="1177163"/>
            <a:ext cx="11035855" cy="467445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59F10495-ED85-4EBD-B136-39DE14658C56}"/>
              </a:ext>
            </a:extLst>
          </p:cNvPr>
          <p:cNvSpPr txBox="1"/>
          <p:nvPr/>
        </p:nvSpPr>
        <p:spPr>
          <a:xfrm>
            <a:off x="1202961" y="1339293"/>
            <a:ext cx="6093500" cy="490199"/>
          </a:xfrm>
          <a:prstGeom prst="rect">
            <a:avLst/>
          </a:prstGeom>
          <a:noFill/>
        </p:spPr>
        <p:txBody>
          <a:bodyPr wrap="square">
            <a:spAutoFit/>
          </a:bodyPr>
          <a:lstStyle/>
          <a:p>
            <a:pPr>
              <a:lnSpc>
                <a:spcPct val="115000"/>
              </a:lnSpc>
              <a:spcAft>
                <a:spcPts val="1000"/>
              </a:spcAft>
            </a:pP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fr-F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9C0505A-7FA9-4F8C-AE4C-5D4A344245DB}"/>
              </a:ext>
            </a:extLst>
          </p:cNvPr>
          <p:cNvSpPr txBox="1"/>
          <p:nvPr/>
        </p:nvSpPr>
        <p:spPr>
          <a:xfrm>
            <a:off x="2500" y="1944606"/>
            <a:ext cx="6093500" cy="490199"/>
          </a:xfrm>
          <a:prstGeom prst="rect">
            <a:avLst/>
          </a:prstGeom>
          <a:noFill/>
        </p:spPr>
        <p:txBody>
          <a:bodyPr wrap="square">
            <a:spAutoFit/>
          </a:bodyPr>
          <a:lstStyle/>
          <a:p>
            <a:pPr lvl="2">
              <a:lnSpc>
                <a:spcPct val="115000"/>
              </a:lnSpc>
              <a:spcAft>
                <a:spcPts val="1000"/>
              </a:spcAft>
            </a:pPr>
            <a:r>
              <a:rPr lang="fr-FR" sz="2400" b="1" i="1"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1.2</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.1:Hoàn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bé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731BFA78-7BA9-4F69-8729-B2C945D5E769}"/>
              </a:ext>
            </a:extLst>
          </p:cNvPr>
          <p:cNvSpPr txBox="1"/>
          <p:nvPr/>
        </p:nvSpPr>
        <p:spPr>
          <a:xfrm>
            <a:off x="932515" y="2686728"/>
            <a:ext cx="11044626" cy="2804679"/>
          </a:xfrm>
          <a:prstGeom prst="rect">
            <a:avLst/>
          </a:prstGeom>
          <a:noFill/>
        </p:spPr>
        <p:txBody>
          <a:bodyPr wrap="square">
            <a:spAutoFit/>
          </a:bodyPr>
          <a:lstStyle/>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nghiêt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Wingdings" panose="05000000000000000000" pitchFamily="2" charset="2"/>
              <a:buChar char=""/>
            </a:pP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khao</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fr-FR"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fr-FR"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95014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P spid="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764498"/>
            <a:ext cx="11350649" cy="559133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29E76A51-B0F0-4886-B600-DA7286F4103B}"/>
              </a:ext>
            </a:extLst>
          </p:cNvPr>
          <p:cNvSpPr txBox="1"/>
          <p:nvPr/>
        </p:nvSpPr>
        <p:spPr>
          <a:xfrm>
            <a:off x="718408" y="928674"/>
            <a:ext cx="11212643" cy="526297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b.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mn-cs"/>
              </a:rPr>
              <a:t>Bước</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mn-cs"/>
              </a:rPr>
              <a:t> 2:</a:t>
            </a:r>
            <a:r>
              <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Tìm</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chính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biệt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sinh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sống</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cuối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hàng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im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cuối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khoảng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còn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sinh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cuối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chiều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Nhân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vóc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trang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phục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tóc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quen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21798535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428170" y="1512601"/>
            <a:ext cx="11335659" cy="383279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EF38B9A9-765E-4DBF-AEC4-5ACEF189717F}"/>
              </a:ext>
            </a:extLst>
          </p:cNvPr>
          <p:cNvSpPr txBox="1"/>
          <p:nvPr/>
        </p:nvSpPr>
        <p:spPr>
          <a:xfrm>
            <a:off x="439711" y="2090172"/>
            <a:ext cx="11312578" cy="2677656"/>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Cốt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Điều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xảy</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Theo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thứ</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mở</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đầu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giúp</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hạnh</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phúc</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sung </a:t>
            </a:r>
            <a:r>
              <a:rPr kumimoji="0" lang="en-US" sz="28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sướng</a:t>
            </a: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2204115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548092" y="1103443"/>
            <a:ext cx="11095816" cy="465111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BF25409F-F51C-4C60-9843-43E64FF179AE}"/>
              </a:ext>
            </a:extLst>
          </p:cNvPr>
          <p:cNvSpPr txBox="1"/>
          <p:nvPr/>
        </p:nvSpPr>
        <p:spPr>
          <a:xfrm>
            <a:off x="679554" y="1720840"/>
            <a:ext cx="10832892" cy="34163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Lập</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1" u="none" strike="noStrike" kern="120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1" i="1"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Mở</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Mở</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vật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quen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món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tay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ngờ</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342900" marR="0" lvl="0" indent="-342900" algn="l" defTabSz="914400" rtl="0" eaLnBrk="1" fontAlgn="auto" latinLnBrk="0" hangingPunct="1">
              <a:lnSpc>
                <a:spcPct val="100000"/>
              </a:lnSpc>
              <a:spcBef>
                <a:spcPts val="0"/>
              </a:spcBef>
              <a:spcAft>
                <a:spcPts val="0"/>
              </a:spcAft>
              <a:buClrTx/>
              <a:buSzTx/>
              <a:buFontTx/>
              <a:buChar char="-"/>
              <a:tabLst/>
              <a:defRPr/>
            </a:pPr>
            <a:r>
              <a:rPr kumimoji="0" lang="en-US" sz="2400" b="1" i="0" u="none" strike="noStrike" kern="1200" cap="none" spc="0" normalizeH="0" baseline="0" noProof="0" dirty="0" err="1"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Thân</a:t>
            </a: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endPar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Ý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1: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quát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đặc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điểm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ngoại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hình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tính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Ý 2: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khiến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mãi</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nhất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định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xếp</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hợp</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nổi</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bật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nhân</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vật</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chính</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7285381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304800" y="164891"/>
            <a:ext cx="11582400" cy="652821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B25BDBC1-B36F-4614-B520-78EBFAC4FF33}"/>
              </a:ext>
            </a:extLst>
          </p:cNvPr>
          <p:cNvSpPr txBox="1"/>
          <p:nvPr/>
        </p:nvSpPr>
        <p:spPr>
          <a:xfrm>
            <a:off x="545593" y="786834"/>
            <a:ext cx="11100813" cy="5284332"/>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giúp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hiểu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lầm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món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ủ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năm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5,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tặng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tay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hoặc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bộ</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lộ</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tâm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vui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cùng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trò</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Rồi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hẫng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vượt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trở</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lực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vươn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cháu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sẻ</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nghiệt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hướng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tốt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đẹp</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Kết</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nghĩ</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về</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trải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thăm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quê</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5722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299804" y="528995"/>
            <a:ext cx="11370636" cy="611164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8E2B22CC-5136-4FC6-97E7-C9E1E1E47715}"/>
              </a:ext>
            </a:extLst>
          </p:cNvPr>
          <p:cNvSpPr txBox="1"/>
          <p:nvPr/>
        </p:nvSpPr>
        <p:spPr>
          <a:xfrm>
            <a:off x="521561" y="961574"/>
            <a:ext cx="11148878" cy="5367431"/>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PHIẾU CHỈNH SỬA BÀI VIẾT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Nhiệm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vụ</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đọc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mình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hoàn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bằng</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cách</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trả</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lời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hỏi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sau</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1.Bài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thiệu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kỉ</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niệm</a:t>
            </a:r>
            <a:r>
              <a:rPr kumimoji="0" lang="en-US" sz="2400" b="0" i="0" u="none" strike="noStrike" kern="1200" cap="none" spc="0" normalizeH="0" baseline="0" noProof="0" dirty="0" smtClean="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2.Nội dung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đã</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được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sắp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xếp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theo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thời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gian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chưa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thay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đổi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như</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thế</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3.Bài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dụng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nhất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quán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ừ</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xưng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hô</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18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1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107617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416630" y="959369"/>
            <a:ext cx="11275698" cy="48718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4BA389E4-C263-4383-97F9-6EFB1C0875D3}"/>
              </a:ext>
            </a:extLst>
          </p:cNvPr>
          <p:cNvSpPr txBox="1"/>
          <p:nvPr/>
        </p:nvSpPr>
        <p:spPr>
          <a:xfrm>
            <a:off x="708909" y="1184563"/>
            <a:ext cx="10774181" cy="4097340"/>
          </a:xfrm>
          <a:prstGeom prst="rect">
            <a:avLst/>
          </a:prstGeom>
          <a:noFill/>
        </p:spPr>
        <p:txBody>
          <a:bodyPr wrap="square">
            <a:spAutoFit/>
          </a:bodyPr>
          <a:lstStyle/>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4.Có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bổ</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sung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nội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dung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bổ</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sung.)</a:t>
            </a: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5.Có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đoạn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6.Bài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không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hãy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rõ</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chữa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15000"/>
              </a:lnSpc>
              <a:spcBef>
                <a:spcPts val="0"/>
              </a:spcBef>
              <a:spcAft>
                <a:spcPts val="1000"/>
              </a:spcAft>
              <a:buClrTx/>
              <a:buSzTx/>
              <a:buFontTx/>
              <a:buNone/>
              <a:tabLst>
                <a:tab pos="1386840" algn="l"/>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51094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51173" y="588612"/>
            <a:ext cx="5110178" cy="892930"/>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451173" y="1888762"/>
            <a:ext cx="11540958" cy="25333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B9A4ADF4-3800-457D-8183-048C142046D2}"/>
              </a:ext>
            </a:extLst>
          </p:cNvPr>
          <p:cNvSpPr txBox="1"/>
          <p:nvPr/>
        </p:nvSpPr>
        <p:spPr>
          <a:xfrm>
            <a:off x="607101" y="793760"/>
            <a:ext cx="6100996" cy="482633"/>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BÁO CÁO SẢN PHẨM VIẾT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1C3D1545-7443-4CDB-888B-532EBB84C601}"/>
              </a:ext>
            </a:extLst>
          </p:cNvPr>
          <p:cNvSpPr txBox="1"/>
          <p:nvPr/>
        </p:nvSpPr>
        <p:spPr>
          <a:xfrm>
            <a:off x="607101" y="2140045"/>
            <a:ext cx="11385029" cy="1885453"/>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(Sau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buổi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chỉnh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5720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gọi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phẩm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1000"/>
              </a:spcAft>
              <a:buClrTx/>
              <a:buSzTx/>
              <a:buFont typeface="Times New Roman" panose="02020603050405020304" pitchFamily="18" charset="0"/>
              <a:buChar char="-"/>
              <a:tabLst>
                <a:tab pos="457200" algn="l"/>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rubric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400" b="0" i="0" u="none" strike="noStrike" kern="1200" cap="none" spc="0" normalizeH="0" baseline="0" noProof="0" dirty="0">
                <a:ln>
                  <a:noFill/>
                </a:ln>
                <a:solidFill>
                  <a:srgbClr val="1D1B11"/>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44836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4F4C6FF5-7127-4AE0-AC27-85AA043E4375}"/>
              </a:ext>
            </a:extLst>
          </p:cNvPr>
          <p:cNvGraphicFramePr>
            <a:graphicFrameLocks noGrp="1"/>
          </p:cNvGraphicFramePr>
          <p:nvPr>
            <p:extLst/>
          </p:nvPr>
        </p:nvGraphicFramePr>
        <p:xfrm>
          <a:off x="237344" y="464693"/>
          <a:ext cx="11717312" cy="5959476"/>
        </p:xfrm>
        <a:graphic>
          <a:graphicData uri="http://schemas.openxmlformats.org/drawingml/2006/table">
            <a:tbl>
              <a:tblPr firstRow="1" firstCol="1" bandRow="1" bandCol="1">
                <a:tableStyleId>{5C22544A-7EE6-4342-B048-85BDC9FD1C3A}</a:tableStyleId>
              </a:tblPr>
              <a:tblGrid>
                <a:gridCol w="1820170">
                  <a:extLst>
                    <a:ext uri="{9D8B030D-6E8A-4147-A177-3AD203B41FA5}">
                      <a16:colId xmlns:a16="http://schemas.microsoft.com/office/drawing/2014/main" xmlns="" val="4076748373"/>
                    </a:ext>
                  </a:extLst>
                </a:gridCol>
                <a:gridCol w="2852100">
                  <a:extLst>
                    <a:ext uri="{9D8B030D-6E8A-4147-A177-3AD203B41FA5}">
                      <a16:colId xmlns:a16="http://schemas.microsoft.com/office/drawing/2014/main" xmlns="" val="1801094365"/>
                    </a:ext>
                  </a:extLst>
                </a:gridCol>
                <a:gridCol w="2852100">
                  <a:extLst>
                    <a:ext uri="{9D8B030D-6E8A-4147-A177-3AD203B41FA5}">
                      <a16:colId xmlns:a16="http://schemas.microsoft.com/office/drawing/2014/main" xmlns="" val="2601205348"/>
                    </a:ext>
                  </a:extLst>
                </a:gridCol>
                <a:gridCol w="2472215">
                  <a:extLst>
                    <a:ext uri="{9D8B030D-6E8A-4147-A177-3AD203B41FA5}">
                      <a16:colId xmlns:a16="http://schemas.microsoft.com/office/drawing/2014/main" xmlns="" val="4047987311"/>
                    </a:ext>
                  </a:extLst>
                </a:gridCol>
                <a:gridCol w="1720727">
                  <a:extLst>
                    <a:ext uri="{9D8B030D-6E8A-4147-A177-3AD203B41FA5}">
                      <a16:colId xmlns:a16="http://schemas.microsoft.com/office/drawing/2014/main" xmlns="" val="952691269"/>
                    </a:ext>
                  </a:extLst>
                </a:gridCol>
              </a:tblGrid>
              <a:tr h="1315339">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độ</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Tiêu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chí</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1</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2</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Mức</a:t>
                      </a:r>
                      <a:r>
                        <a:rPr lang="en-US" sz="2200" dirty="0">
                          <a:solidFill>
                            <a:schemeClr val="tx1"/>
                          </a:solidFill>
                          <a:effectLst/>
                          <a:latin typeface="Times New Roman" panose="02020603050405020304" pitchFamily="18" charset="0"/>
                          <a:cs typeface="Times New Roman" panose="02020603050405020304" pitchFamily="18" charset="0"/>
                        </a:rPr>
                        <a:t> 3</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20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a:solidFill>
                            <a:schemeClr val="tx1"/>
                          </a:solidFill>
                          <a:effectLst/>
                          <a:latin typeface="Times New Roman" panose="02020603050405020304" pitchFamily="18" charset="0"/>
                          <a:cs typeface="Times New Roman" panose="02020603050405020304" pitchFamily="18" charset="0"/>
                        </a:rPr>
                        <a:t>Mức 4</a:t>
                      </a:r>
                      <a:endParaRPr lang="en-US" sz="22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569603270"/>
                  </a:ext>
                </a:extLst>
              </a:tr>
              <a:tr h="4548760">
                <a:tc>
                  <a:txBody>
                    <a:bodyPr/>
                    <a:lstStyle/>
                    <a:p>
                      <a:pPr>
                        <a:lnSpc>
                          <a:spcPct val="115000"/>
                        </a:lnSpc>
                        <a:spcAft>
                          <a:spcPts val="1000"/>
                        </a:spcAft>
                        <a:tabLst>
                          <a:tab pos="602615" algn="l"/>
                        </a:tabLst>
                      </a:pP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văn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lại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của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thân</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(10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15000"/>
                        </a:lnSpc>
                        <a:spcAft>
                          <a:spcPts val="1000"/>
                        </a:spcAft>
                      </a:pPr>
                      <a:r>
                        <a:rPr lang="vi-VN" sz="2200" dirty="0">
                          <a:solidFill>
                            <a:schemeClr val="tx1"/>
                          </a:solidFill>
                          <a:effectLst/>
                          <a:latin typeface="Times New Roman" panose="02020603050405020304" pitchFamily="18" charset="0"/>
                          <a:cs typeface="Times New Roman" panose="02020603050405020304" pitchFamily="18" charset="0"/>
                        </a:rPr>
                        <a:t>Đảm bảo đầy đủ yêu cầu về kiến thức, kĩ năng,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vi-VN" sz="2200" dirty="0">
                          <a:solidFill>
                            <a:schemeClr val="tx1"/>
                          </a:solidFill>
                          <a:effectLst/>
                          <a:latin typeface="Times New Roman" panose="02020603050405020304" pitchFamily="18" charset="0"/>
                          <a:cs typeface="Times New Roman" panose="02020603050405020304" pitchFamily="18" charset="0"/>
                        </a:rPr>
                        <a:t>kể có tình huống độc đáo, bất ngờ, có trọng tâm, và có ý nghĩa sâu sắc; lời văn trong sáng, văn viết giàu cảm xúc, giàu sức thuyết phục. </a:t>
                      </a:r>
                      <a:endParaRPr lang="en-US" sz="2200" dirty="0">
                        <a:solidFill>
                          <a:schemeClr val="tx1"/>
                        </a:solidFill>
                        <a:effectLst/>
                        <a:latin typeface="Times New Roman" panose="02020603050405020304" pitchFamily="18" charset="0"/>
                        <a:cs typeface="Times New Roman" panose="02020603050405020304" pitchFamily="18" charset="0"/>
                      </a:endParaRPr>
                    </a:p>
                    <a:p>
                      <a:pPr algn="just">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(9 -10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r>
                        <a:rPr lang="vi-VN" sz="2200" dirty="0">
                          <a:solidFill>
                            <a:schemeClr val="tx1"/>
                          </a:solidFill>
                          <a:effectLst/>
                          <a:latin typeface="Times New Roman" panose="02020603050405020304" pitchFamily="18" charset="0"/>
                          <a:cs typeface="Times New Roman" panose="02020603050405020304" pitchFamily="18" charset="0"/>
                        </a:rPr>
                        <a:t>Đảm bảo yêu cầu về kiến thức, kĩ năng,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vi-VN" sz="2200" dirty="0">
                          <a:solidFill>
                            <a:schemeClr val="tx1"/>
                          </a:solidFill>
                          <a:effectLst/>
                          <a:latin typeface="Times New Roman" panose="02020603050405020304" pitchFamily="18" charset="0"/>
                          <a:cs typeface="Times New Roman" panose="02020603050405020304" pitchFamily="18" charset="0"/>
                        </a:rPr>
                        <a:t>kể có tình huống, có trọng tâm, và có ý nghĩa nhưng còn mắc một vài lỗi diễn đạt, văn viết có cảm xúc, bài học rút ra phù hợp với câu chuyện kể nhưng chưa rõ ràng, sâu sắc</a:t>
                      </a:r>
                      <a:r>
                        <a:rPr lang="en-US" sz="2200" dirty="0">
                          <a:solidFill>
                            <a:schemeClr val="tx1"/>
                          </a:solidFill>
                          <a:effectLst/>
                          <a:latin typeface="Times New Roman" panose="02020603050405020304" pitchFamily="18" charset="0"/>
                          <a:cs typeface="Times New Roman" panose="02020603050405020304" pitchFamily="18" charset="0"/>
                        </a:rPr>
                        <a:t>         (7 - 8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200" dirty="0" err="1">
                          <a:solidFill>
                            <a:schemeClr val="tx1"/>
                          </a:solidFill>
                          <a:effectLst/>
                          <a:latin typeface="Times New Roman" panose="02020603050405020304" pitchFamily="18" charset="0"/>
                          <a:cs typeface="Times New Roman" panose="02020603050405020304" pitchFamily="18" charset="0"/>
                        </a:rPr>
                        <a:t>Đảm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bảo</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yêu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cầu</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cơ</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bản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về</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một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kỉ</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niệm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biết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sắp</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xếp</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việc,có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rút</a:t>
                      </a:r>
                      <a:r>
                        <a:rPr lang="en-US" sz="2200" dirty="0">
                          <a:solidFill>
                            <a:schemeClr val="tx1"/>
                          </a:solidFill>
                          <a:effectLst/>
                          <a:latin typeface="Times New Roman" panose="02020603050405020304" pitchFamily="18" charset="0"/>
                          <a:cs typeface="Times New Roman" panose="02020603050405020304" pitchFamily="18" charset="0"/>
                        </a:rPr>
                        <a:t> ra </a:t>
                      </a: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học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nhưng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chưa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rõ</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ràng</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cảm</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xúc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chưa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rõ</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(5- 6 </a:t>
                      </a:r>
                      <a:r>
                        <a:rPr lang="en-US" sz="2200" dirty="0" err="1">
                          <a:solidFill>
                            <a:schemeClr val="tx1"/>
                          </a:solidFill>
                          <a:effectLst/>
                          <a:latin typeface="Times New Roman" panose="02020603050405020304" pitchFamily="18" charset="0"/>
                          <a:cs typeface="Times New Roman" panose="02020603050405020304" pitchFamily="18" charset="0"/>
                        </a:rPr>
                        <a:t>điểm</a:t>
                      </a:r>
                      <a:r>
                        <a:rPr lang="en-US" sz="2200" dirty="0">
                          <a:solidFill>
                            <a:schemeClr val="tx1"/>
                          </a:solidFill>
                          <a:effectLst/>
                          <a:latin typeface="Times New Roman" panose="02020603050405020304" pitchFamily="18" charset="0"/>
                          <a:cs typeface="Times New Roman" panose="02020603050405020304" pitchFamily="18" charset="0"/>
                        </a:rPr>
                        <a:t>)</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pPr>
                      <a:r>
                        <a:rPr lang="en-US" sz="2200" dirty="0" err="1">
                          <a:solidFill>
                            <a:schemeClr val="tx1"/>
                          </a:solidFill>
                          <a:effectLst/>
                          <a:latin typeface="Times New Roman" panose="02020603050405020304" pitchFamily="18" charset="0"/>
                          <a:cs typeface="Times New Roman" panose="02020603050405020304" pitchFamily="18" charset="0"/>
                        </a:rPr>
                        <a:t>Bài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kể</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sơ</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sài</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chưa</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có</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sự</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việc</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nhân</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vật</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mờ</a:t>
                      </a:r>
                      <a:r>
                        <a:rPr lang="en-US" sz="2200" dirty="0">
                          <a:solidFill>
                            <a:schemeClr val="tx1"/>
                          </a:solidFill>
                          <a:effectLst/>
                          <a:latin typeface="Times New Roman" panose="02020603050405020304" pitchFamily="18" charset="0"/>
                          <a:cs typeface="Times New Roman" panose="02020603050405020304" pitchFamily="18" charset="0"/>
                        </a:rPr>
                        <a:t> </a:t>
                      </a:r>
                      <a:r>
                        <a:rPr lang="en-US" sz="2200" dirty="0" err="1">
                          <a:solidFill>
                            <a:schemeClr val="tx1"/>
                          </a:solidFill>
                          <a:effectLst/>
                          <a:latin typeface="Times New Roman" panose="02020603050405020304" pitchFamily="18" charset="0"/>
                          <a:cs typeface="Times New Roman" panose="02020603050405020304" pitchFamily="18" charset="0"/>
                        </a:rPr>
                        <a:t>nhạt</a:t>
                      </a:r>
                      <a:endParaRPr lang="en-US" sz="22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pPr>
                      <a:r>
                        <a:rPr lang="en-US" sz="2200" dirty="0">
                          <a:solidFill>
                            <a:schemeClr val="tx1"/>
                          </a:solidFill>
                          <a:effectLst/>
                          <a:latin typeface="Times New Roman" panose="02020603050405020304" pitchFamily="18" charset="0"/>
                          <a:cs typeface="Times New Roman" panose="02020603050405020304" pitchFamily="18" charset="0"/>
                        </a:rPr>
                        <a:t>(</a:t>
                      </a:r>
                      <a:r>
                        <a:rPr lang="en-US" sz="2200" dirty="0" err="1">
                          <a:solidFill>
                            <a:schemeClr val="tx1"/>
                          </a:solidFill>
                          <a:effectLst/>
                          <a:latin typeface="Times New Roman" panose="02020603050405020304" pitchFamily="18" charset="0"/>
                          <a:cs typeface="Times New Roman" panose="02020603050405020304" pitchFamily="18" charset="0"/>
                        </a:rPr>
                        <a:t>dưới</a:t>
                      </a:r>
                      <a:r>
                        <a:rPr lang="en-US" sz="2200" dirty="0">
                          <a:solidFill>
                            <a:schemeClr val="tx1"/>
                          </a:solidFill>
                          <a:effectLst/>
                          <a:latin typeface="Times New Roman" panose="02020603050405020304" pitchFamily="18" charset="0"/>
                          <a:cs typeface="Times New Roman" panose="02020603050405020304" pitchFamily="18" charset="0"/>
                        </a:rPr>
                        <a:t> 5điểm)</a:t>
                      </a:r>
                    </a:p>
                    <a:p>
                      <a:pPr>
                        <a:lnSpc>
                          <a:spcPct val="115000"/>
                        </a:lnSpc>
                        <a:spcAft>
                          <a:spcPts val="1000"/>
                        </a:spcAft>
                        <a:tabLst>
                          <a:tab pos="602615" algn="l"/>
                        </a:tabLst>
                      </a:pPr>
                      <a:r>
                        <a:rPr lang="en-US" sz="2200" dirty="0">
                          <a:solidFill>
                            <a:schemeClr val="tx1"/>
                          </a:solidFill>
                          <a:effectLst/>
                          <a:latin typeface="Times New Roman" panose="02020603050405020304" pitchFamily="18" charset="0"/>
                          <a:cs typeface="Times New Roman" panose="02020603050405020304" pitchFamily="18" charset="0"/>
                        </a:rPr>
                        <a:t> </a:t>
                      </a:r>
                      <a:endParaRPr lang="en-US" sz="22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7780" marR="677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352616299"/>
                  </a:ext>
                </a:extLst>
              </a:tr>
            </a:tbl>
          </a:graphicData>
        </a:graphic>
      </p:graphicFrame>
      <p:cxnSp>
        <p:nvCxnSpPr>
          <p:cNvPr id="6" name="Straight Connector 5">
            <a:extLst>
              <a:ext uri="{FF2B5EF4-FFF2-40B4-BE49-F238E27FC236}">
                <a16:creationId xmlns:a16="http://schemas.microsoft.com/office/drawing/2014/main" xmlns="" id="{DFDB30EE-2CAF-4312-8274-802198A920D6}"/>
              </a:ext>
            </a:extLst>
          </p:cNvPr>
          <p:cNvCxnSpPr>
            <a:cxnSpLocks/>
          </p:cNvCxnSpPr>
          <p:nvPr/>
        </p:nvCxnSpPr>
        <p:spPr>
          <a:xfrm>
            <a:off x="237344" y="464693"/>
            <a:ext cx="1834344" cy="1363537"/>
          </a:xfrm>
          <a:prstGeom prst="line">
            <a:avLst/>
          </a:prstGeom>
        </p:spPr>
        <p:style>
          <a:lnRef idx="1">
            <a:schemeClr val="accent2"/>
          </a:lnRef>
          <a:fillRef idx="0">
            <a:schemeClr val="accent2"/>
          </a:fillRef>
          <a:effectRef idx="0">
            <a:schemeClr val="accent2"/>
          </a:effectRef>
          <a:fontRef idx="minor">
            <a:schemeClr val="tx1"/>
          </a:fontRef>
        </p:style>
      </p:cxnSp>
    </p:spTree>
    <p:extLst>
      <p:ext uri="{BB962C8B-B14F-4D97-AF65-F5344CB8AC3E}">
        <p14:creationId xmlns:p14="http://schemas.microsoft.com/office/powerpoint/2010/main" val="594599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3889512" y="336263"/>
            <a:ext cx="5696859" cy="1441555"/>
          </a:xfrm>
          <a:prstGeom prst="roundRect">
            <a:avLst>
              <a:gd name="adj" fmla="val 16667"/>
            </a:avLst>
          </a:prstGeom>
          <a:solidFill>
            <a:srgbClr val="92D050"/>
          </a:solid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569029" y="2123363"/>
            <a:ext cx="11243220" cy="453227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5096DA7C-9000-497D-AF76-24EC81EFA413}"/>
              </a:ext>
            </a:extLst>
          </p:cNvPr>
          <p:cNvSpPr txBox="1"/>
          <p:nvPr/>
        </p:nvSpPr>
        <p:spPr>
          <a:xfrm>
            <a:off x="3492871" y="550737"/>
            <a:ext cx="6093500" cy="1035989"/>
          </a:xfrm>
          <a:prstGeom prst="rect">
            <a:avLst/>
          </a:prstGeom>
          <a:noFill/>
        </p:spPr>
        <p:txBody>
          <a:bodyPr wrap="square">
            <a:spAutoFit/>
          </a:bodyPr>
          <a:lstStyle/>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ÔN TẬP NÓI VÀ NGHE:</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ctr" defTabSz="914400" rtl="0" eaLnBrk="1" fontAlgn="auto" latinLnBrk="0" hangingPunct="1">
              <a:lnSpc>
                <a:spcPct val="115000"/>
              </a:lnSpc>
              <a:spcBef>
                <a:spcPts val="0"/>
              </a:spcBef>
              <a:spcAft>
                <a:spcPts val="1000"/>
              </a:spcAft>
              <a:buClrTx/>
              <a:buSzTx/>
              <a:buFontTx/>
              <a:buNone/>
              <a:tabLst/>
              <a:defRPr/>
            </a:pP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EDF85056-601D-4B73-B525-1CC90D6D2B9C}"/>
              </a:ext>
            </a:extLst>
          </p:cNvPr>
          <p:cNvSpPr txBox="1"/>
          <p:nvPr/>
        </p:nvSpPr>
        <p:spPr>
          <a:xfrm>
            <a:off x="842762" y="2313929"/>
            <a:ext cx="60935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NHẮC LẠI LÍ THUYẾT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11" name="TextBox 10">
            <a:extLst>
              <a:ext uri="{FF2B5EF4-FFF2-40B4-BE49-F238E27FC236}">
                <a16:creationId xmlns:a16="http://schemas.microsoft.com/office/drawing/2014/main" xmlns="" id="{E5B6A719-90F5-49F6-834E-A5AC82DAE515}"/>
              </a:ext>
            </a:extLst>
          </p:cNvPr>
          <p:cNvSpPr txBox="1"/>
          <p:nvPr/>
        </p:nvSpPr>
        <p:spPr>
          <a:xfrm>
            <a:off x="798420" y="2775594"/>
            <a:ext cx="10969487" cy="3611245"/>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bước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hành</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nghe</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về</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800" b="1"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thân</a:t>
            </a:r>
            <a:r>
              <a:rPr kumimoji="0" lang="en-US" sz="28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1</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Chuẩn</a:t>
            </a:r>
            <a:r>
              <a:rPr kumimoji="0" lang="en-US" sz="2400" b="1" i="0" u="none" strike="noStrike" kern="1200" cap="none" spc="0" normalizeH="0" baseline="0" noProof="0" dirty="0">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bị</a:t>
            </a:r>
            <a:endParaRPr kumimoji="0" lang="en-US" sz="2400" b="0" i="0" u="none" strike="noStrike" kern="120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định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lựa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qua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gắn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tranh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ảnh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liên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quan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minh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nếu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thấy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982838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P spid="11" grpId="0"/>
    </p:bld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416630" y="494675"/>
            <a:ext cx="11440590" cy="590612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5" name="TextBox 4">
            <a:extLst>
              <a:ext uri="{FF2B5EF4-FFF2-40B4-BE49-F238E27FC236}">
                <a16:creationId xmlns:a16="http://schemas.microsoft.com/office/drawing/2014/main" xmlns="" id="{4FAD1C28-384F-46A4-A063-A09003830310}"/>
              </a:ext>
            </a:extLst>
          </p:cNvPr>
          <p:cNvSpPr txBox="1"/>
          <p:nvPr/>
        </p:nvSpPr>
        <p:spPr>
          <a:xfrm>
            <a:off x="416630" y="1311502"/>
            <a:ext cx="11358740" cy="2861296"/>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2</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Tìm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ý,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lập</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dàn</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ý.</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hành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bè</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đặt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thế</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cảm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tâm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chứng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rút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ra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gì</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a:t>
            </a:r>
            <a:r>
              <a:rPr kumimoji="0" lang="en-US" sz="2400" b="0"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8086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82183" y="918687"/>
            <a:ext cx="11227633" cy="490178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F6E0413-465D-44F2-B912-E54AAFB022BD}"/>
              </a:ext>
            </a:extLst>
          </p:cNvPr>
          <p:cNvSpPr txBox="1"/>
          <p:nvPr/>
        </p:nvSpPr>
        <p:spPr>
          <a:xfrm>
            <a:off x="-119922" y="1164929"/>
            <a:ext cx="11227633" cy="483017"/>
          </a:xfrm>
          <a:prstGeom prst="rect">
            <a:avLst/>
          </a:prstGeom>
          <a:noFill/>
        </p:spPr>
        <p:txBody>
          <a:bodyPr wrap="square">
            <a:spAutoFit/>
          </a:bodyPr>
          <a:lstStyle/>
          <a:p>
            <a:pPr lvl="2">
              <a:lnSpc>
                <a:spcPct val="115000"/>
              </a:lnSpc>
              <a:spcAft>
                <a:spcPts val="1000"/>
              </a:spcAft>
            </a:pP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1.2.2:Tình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cs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5D0385D-DA65-4228-AAF8-935E6E2114AD}"/>
              </a:ext>
            </a:extLst>
          </p:cNvPr>
          <p:cNvSpPr txBox="1"/>
          <p:nvPr/>
        </p:nvSpPr>
        <p:spPr>
          <a:xfrm>
            <a:off x="697043" y="1894188"/>
            <a:ext cx="6190936" cy="461665"/>
          </a:xfrm>
          <a:prstGeom prst="rect">
            <a:avLst/>
          </a:prstGeom>
          <a:noFill/>
        </p:spPr>
        <p:txBody>
          <a:bodyPr wrap="square">
            <a:spAutoFit/>
          </a:bodyPr>
          <a:lstStyle/>
          <a:p>
            <a:r>
              <a:rPr lang="en-US" sz="2400" b="1" dirty="0" err="1">
                <a:latin typeface="Times New Roman" panose="02020603050405020304" pitchFamily="18" charset="0"/>
                <a:ea typeface="Times New Roman" panose="02020603050405020304" pitchFamily="18" charset="0"/>
              </a:rPr>
              <a:t>a</a:t>
            </a:r>
            <a:r>
              <a:rPr lang="en-US" sz="2400" b="1" dirty="0" err="1">
                <a:effectLst/>
                <a:latin typeface="Times New Roman" panose="02020603050405020304" pitchFamily="18" charset="0"/>
                <a:ea typeface="Times New Roman" panose="02020603050405020304" pitchFamily="18" charset="0"/>
              </a:rPr>
              <a:t>.Trong</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cuộc</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đối</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thoại</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giữa</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Hồng</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và</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bà</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cô</a:t>
            </a:r>
            <a:endParaRPr lang="en-US" sz="2400" dirty="0"/>
          </a:p>
        </p:txBody>
      </p:sp>
      <p:sp>
        <p:nvSpPr>
          <p:cNvPr id="8" name="TextBox 7">
            <a:extLst>
              <a:ext uri="{FF2B5EF4-FFF2-40B4-BE49-F238E27FC236}">
                <a16:creationId xmlns:a16="http://schemas.microsoft.com/office/drawing/2014/main" xmlns="" id="{3813C919-0836-4D60-84C0-7BB580558780}"/>
              </a:ext>
            </a:extLst>
          </p:cNvPr>
          <p:cNvSpPr txBox="1"/>
          <p:nvPr/>
        </p:nvSpPr>
        <p:spPr>
          <a:xfrm>
            <a:off x="547736" y="2562507"/>
            <a:ext cx="11096526" cy="3038589"/>
          </a:xfrm>
          <a:prstGeom prst="rect">
            <a:avLst/>
          </a:prstGeom>
          <a:noFill/>
        </p:spPr>
        <p:txBody>
          <a:bodyPr wrap="square">
            <a:spAutoFit/>
          </a:bodyPr>
          <a:lstStyle/>
          <a:p>
            <a:pPr marL="342900" lvl="0" indent="-342900">
              <a:lnSpc>
                <a:spcPct val="115000"/>
              </a:lnSpc>
              <a:spcAft>
                <a:spcPts val="1000"/>
              </a:spcAft>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gièm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594870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P spid="8"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716433" y="666046"/>
            <a:ext cx="11125797" cy="44755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8A469AEC-832F-4BAB-BA26-A443525883A8}"/>
              </a:ext>
            </a:extLst>
          </p:cNvPr>
          <p:cNvSpPr txBox="1"/>
          <p:nvPr/>
        </p:nvSpPr>
        <p:spPr>
          <a:xfrm>
            <a:off x="978109" y="827308"/>
            <a:ext cx="10864121" cy="4545668"/>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1" i="0" u="none" strike="noStrike" kern="1200" cap="none" spc="0" normalizeH="0" baseline="0" noProof="0" dirty="0" err="1" smtClean="0">
                <a:ln>
                  <a:noFill/>
                </a:ln>
                <a:solidFill>
                  <a:prstClr val="black"/>
                </a:solidFill>
                <a:effectLst/>
                <a:uLnTx/>
                <a:uFillTx/>
                <a:latin typeface="Times New Roman" panose="02020603050405020304" pitchFamily="18" charset="0"/>
                <a:ea typeface="+mn-ea"/>
                <a:cs typeface="Times New Roman" panose="02020603050405020304" pitchFamily="18" charset="0"/>
              </a:rPr>
              <a:t>Lập</a:t>
            </a:r>
            <a:r>
              <a:rPr kumimoji="0" lang="en-US" sz="2400" b="1" i="0" u="none" strike="noStrike" kern="1200" cap="none" spc="0" normalizeH="0" baseline="0" noProof="0" dirty="0" smtClean="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dàn</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bằng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đồ</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Mở</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đầu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thiệu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việc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huống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ấn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tượng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Gợi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Xin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học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đây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xin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lại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nhớ</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Trước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bắt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đầu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tuyệt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giao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lưu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hỏi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do,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lỗi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hay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yêu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thương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cần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thân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tôi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cũng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đã</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ngọt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bên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chủ</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ngày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lớp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1.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Chuyện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dẫn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15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mn-cs"/>
            </a:endParaRPr>
          </a:p>
        </p:txBody>
      </p:sp>
    </p:spTree>
    <p:extLst>
      <p:ext uri="{BB962C8B-B14F-4D97-AF65-F5344CB8AC3E}">
        <p14:creationId xmlns:p14="http://schemas.microsoft.com/office/powerpoint/2010/main" val="1700202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294805" y="704538"/>
            <a:ext cx="11712315" cy="539645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43D6A0C2-30A3-4D5B-BD1A-5DDE4706960C}"/>
              </a:ext>
            </a:extLst>
          </p:cNvPr>
          <p:cNvSpPr txBox="1"/>
          <p:nvPr/>
        </p:nvSpPr>
        <p:spPr>
          <a:xfrm>
            <a:off x="442207" y="1222482"/>
            <a:ext cx="11417510" cy="34163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Nội</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dung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chính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Lựa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chọn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xếp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các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tìm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hợp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Ví</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dụ</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viết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sâu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động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thầy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có</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thể</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triển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khai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theo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gợi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như</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sau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Nêu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lí</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do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xuất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bị</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ngồi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ở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cổng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sắp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mà</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mẹ</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chưa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đón</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diễn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biến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Kết</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thúc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Phát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biểu</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suy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nghĩ</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của</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mình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tấm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lòng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cô</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giáo</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em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đối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với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con.</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Bày</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tỏ</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mong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muốn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nhận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sự</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chia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sẻ</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từ</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nghe</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về</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kỉ</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niệm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a:t>
            </a:r>
          </a:p>
        </p:txBody>
      </p:sp>
    </p:spTree>
    <p:extLst>
      <p:ext uri="{BB962C8B-B14F-4D97-AF65-F5344CB8AC3E}">
        <p14:creationId xmlns:p14="http://schemas.microsoft.com/office/powerpoint/2010/main" val="220207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569030" y="1124262"/>
            <a:ext cx="11258209" cy="463196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8" name="TextBox 7">
            <a:extLst>
              <a:ext uri="{FF2B5EF4-FFF2-40B4-BE49-F238E27FC236}">
                <a16:creationId xmlns:a16="http://schemas.microsoft.com/office/drawing/2014/main" xmlns="" id="{C85C8793-1FC8-4B31-B59B-385F0E306EDA}"/>
              </a:ext>
            </a:extLst>
          </p:cNvPr>
          <p:cNvSpPr txBox="1"/>
          <p:nvPr/>
        </p:nvSpPr>
        <p:spPr>
          <a:xfrm>
            <a:off x="693295" y="2014351"/>
            <a:ext cx="11133944" cy="2438424"/>
          </a:xfrm>
          <a:prstGeom prst="rect">
            <a:avLst/>
          </a:prstGeom>
          <a:noFill/>
        </p:spPr>
        <p:txBody>
          <a:bodyPr wrap="square">
            <a:spAutoFit/>
          </a:bodyPr>
          <a:lstStyle/>
          <a:p>
            <a:pPr marL="7620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3:</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Thực</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hành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nghe</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Dựa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dàn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thực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việc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lại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kỉ</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nhớ</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tổ</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hoặc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Chú</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đảm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nội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dung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cách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kể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câu</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chuyện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trở</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nên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hấp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dẫn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Có</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dụng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thêm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ảnh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đạo</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cụ</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kết</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hợp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với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ngôn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ngữ</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để</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thêm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sinh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động</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hấp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dẫn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hơn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0265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xmlns="" id="{99D5E939-85DC-4445-BE8D-779B3E39276C}"/>
              </a:ext>
            </a:extLst>
          </p:cNvPr>
          <p:cNvSpPr txBox="1"/>
          <p:nvPr/>
        </p:nvSpPr>
        <p:spPr>
          <a:xfrm>
            <a:off x="929390" y="254833"/>
            <a:ext cx="6115986" cy="49019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4</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BC594D2-069D-44A1-A2EA-A8246070EA69}"/>
              </a:ext>
            </a:extLst>
          </p:cNvPr>
          <p:cNvSpPr txBox="1"/>
          <p:nvPr/>
        </p:nvSpPr>
        <p:spPr>
          <a:xfrm>
            <a:off x="3038007" y="709014"/>
            <a:ext cx="6115986" cy="556434"/>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800" b="0"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Bảng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kĩ</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năng</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8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8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8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11" name="Table 10">
            <a:extLst>
              <a:ext uri="{FF2B5EF4-FFF2-40B4-BE49-F238E27FC236}">
                <a16:creationId xmlns:a16="http://schemas.microsoft.com/office/drawing/2014/main" xmlns="" id="{A5E20A00-A0C9-4555-A7C0-479C543445EC}"/>
              </a:ext>
            </a:extLst>
          </p:cNvPr>
          <p:cNvGraphicFramePr>
            <a:graphicFrameLocks noGrp="1"/>
          </p:cNvGraphicFramePr>
          <p:nvPr>
            <p:extLst/>
          </p:nvPr>
        </p:nvGraphicFramePr>
        <p:xfrm>
          <a:off x="407936" y="1319149"/>
          <a:ext cx="11376127" cy="4416552"/>
        </p:xfrm>
        <a:graphic>
          <a:graphicData uri="http://schemas.openxmlformats.org/drawingml/2006/table">
            <a:tbl>
              <a:tblPr firstRow="1" firstCol="1" bandRow="1" bandCol="1">
                <a:tableStyleId>{5C22544A-7EE6-4342-B048-85BDC9FD1C3A}</a:tableStyleId>
              </a:tblPr>
              <a:tblGrid>
                <a:gridCol w="8010690">
                  <a:extLst>
                    <a:ext uri="{9D8B030D-6E8A-4147-A177-3AD203B41FA5}">
                      <a16:colId xmlns:a16="http://schemas.microsoft.com/office/drawing/2014/main" xmlns="" val="229006479"/>
                    </a:ext>
                  </a:extLst>
                </a:gridCol>
                <a:gridCol w="3365437">
                  <a:extLst>
                    <a:ext uri="{9D8B030D-6E8A-4147-A177-3AD203B41FA5}">
                      <a16:colId xmlns:a16="http://schemas.microsoft.com/office/drawing/2014/main" xmlns="" val="1822443410"/>
                    </a:ext>
                  </a:extLst>
                </a:gridCol>
              </a:tblGrid>
              <a:tr h="301428">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Nội</a:t>
                      </a:r>
                      <a:r>
                        <a:rPr lang="en-US" sz="2800" b="0" dirty="0">
                          <a:solidFill>
                            <a:schemeClr val="tx1"/>
                          </a:solidFill>
                          <a:effectLst/>
                          <a:latin typeface="Times New Roman" panose="02020603050405020304" pitchFamily="18" charset="0"/>
                          <a:cs typeface="Times New Roman" panose="02020603050405020304" pitchFamily="18" charset="0"/>
                        </a:rPr>
                        <a:t> dung </a:t>
                      </a:r>
                      <a:r>
                        <a:rPr lang="en-US" sz="2800" b="0" dirty="0" err="1">
                          <a:solidFill>
                            <a:schemeClr val="tx1"/>
                          </a:solidFill>
                          <a:effectLst/>
                          <a:latin typeface="Times New Roman" panose="02020603050405020304" pitchFamily="18" charset="0"/>
                          <a:cs typeface="Times New Roman" panose="02020603050405020304" pitchFamily="18" charset="0"/>
                        </a:rPr>
                        <a:t>kiểm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tra</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Đạt</a:t>
                      </a: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chưa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đạt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910667272"/>
                  </a:ext>
                </a:extLst>
              </a:tr>
              <a:tr h="361892">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về</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kỉ</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niệm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theo</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dàn</a:t>
                      </a:r>
                      <a:r>
                        <a:rPr lang="en-US" sz="2800" b="0" dirty="0">
                          <a:solidFill>
                            <a:schemeClr val="tx1"/>
                          </a:solidFill>
                          <a:effectLst/>
                          <a:latin typeface="Times New Roman" panose="02020603050405020304" pitchFamily="18" charset="0"/>
                          <a:cs typeface="Times New Roman" panose="02020603050405020304" pitchFamily="18" charset="0"/>
                        </a:rPr>
                        <a:t> ý.</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4231177604"/>
                  </a:ext>
                </a:extLst>
              </a:tr>
              <a:tr h="867419">
                <a:tc>
                  <a:txBody>
                    <a:bodyPr/>
                    <a:lstStyle/>
                    <a:p>
                      <a:pPr>
                        <a:lnSpc>
                          <a:spcPct val="115000"/>
                        </a:lnSpc>
                        <a:spcAft>
                          <a:spcPts val="1000"/>
                        </a:spcAft>
                      </a:pPr>
                      <a:r>
                        <a:rPr lang="en-US" sz="2800" b="0" dirty="0" smtClean="0">
                          <a:solidFill>
                            <a:schemeClr val="tx1"/>
                          </a:solidFill>
                          <a:effectLst/>
                          <a:latin typeface="Times New Roman" panose="02020603050405020304" pitchFamily="18" charset="0"/>
                          <a:cs typeface="Times New Roman" panose="02020603050405020304" pitchFamily="18" charset="0"/>
                        </a:rPr>
                        <a:t>-</a:t>
                      </a:r>
                      <a:r>
                        <a:rPr lang="en-US" sz="2800" b="0" dirty="0" err="1" smtClean="0">
                          <a:solidFill>
                            <a:schemeClr val="tx1"/>
                          </a:solidFill>
                          <a:effectLst/>
                          <a:latin typeface="Times New Roman" panose="02020603050405020304" pitchFamily="18" charset="0"/>
                          <a:cs typeface="Times New Roman" panose="02020603050405020304" pitchFamily="18" charset="0"/>
                        </a:rPr>
                        <a:t>Sử</a:t>
                      </a:r>
                      <a:r>
                        <a:rPr lang="en-US" sz="2800" b="0" dirty="0" smtClean="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dụng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những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từ</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ngữ</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hiện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trình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tự</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gian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hoặc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diễn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biến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sự</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việc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những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từ</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phù</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hợp</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tả</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các</a:t>
                      </a:r>
                      <a:r>
                        <a:rPr lang="en-US" sz="2800" b="0" dirty="0">
                          <a:solidFill>
                            <a:schemeClr val="tx1"/>
                          </a:solidFill>
                          <a:effectLst/>
                          <a:latin typeface="Times New Roman" panose="02020603050405020304" pitchFamily="18" charset="0"/>
                          <a:cs typeface="Times New Roman" panose="02020603050405020304" pitchFamily="18" charset="0"/>
                        </a:rPr>
                        <a:t> chi </a:t>
                      </a:r>
                      <a:r>
                        <a:rPr lang="en-US" sz="2800" b="0" dirty="0" err="1">
                          <a:solidFill>
                            <a:schemeClr val="tx1"/>
                          </a:solidFill>
                          <a:effectLst/>
                          <a:latin typeface="Times New Roman" panose="02020603050405020304" pitchFamily="18" charset="0"/>
                          <a:cs typeface="Times New Roman" panose="02020603050405020304" pitchFamily="18" charset="0"/>
                        </a:rPr>
                        <a:t>tiết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về</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sự</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vật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hành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động</a:t>
                      </a:r>
                      <a:r>
                        <a:rPr lang="en-US" sz="2800" b="0" dirty="0" smtClean="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449316338"/>
                  </a:ext>
                </a:extLst>
              </a:tr>
              <a:tr h="718119">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Nói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rõ</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ràng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âm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lượng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phù</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hợp</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kết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hợp</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nói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và</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cử</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chỉ</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ánh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mắt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điệu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bộ</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hình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ảnh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nếu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có</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sử</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dụng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Đảm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bảo</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thời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gian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quy</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định</a:t>
                      </a:r>
                      <a:r>
                        <a:rPr lang="en-US" sz="2800" b="0" dirty="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099883880"/>
                  </a:ext>
                </a:extLst>
              </a:tr>
              <a:tr h="273245">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Trả</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các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câu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hỏi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người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nghe</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nếu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có</a:t>
                      </a:r>
                      <a:r>
                        <a:rPr lang="en-US" sz="2800" b="0" dirty="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0043" marR="60043"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801950746"/>
                  </a:ext>
                </a:extLst>
              </a:tr>
            </a:tbl>
          </a:graphicData>
        </a:graphic>
      </p:graphicFrame>
    </p:spTree>
    <p:extLst>
      <p:ext uri="{BB962C8B-B14F-4D97-AF65-F5344CB8AC3E}">
        <p14:creationId xmlns:p14="http://schemas.microsoft.com/office/powerpoint/2010/main" val="3609450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inVertical)">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xmlns="" id="{99D5E939-85DC-4445-BE8D-779B3E39276C}"/>
              </a:ext>
            </a:extLst>
          </p:cNvPr>
          <p:cNvSpPr txBox="1"/>
          <p:nvPr/>
        </p:nvSpPr>
        <p:spPr>
          <a:xfrm>
            <a:off x="929390" y="254833"/>
            <a:ext cx="6115986" cy="49019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Bước</a:t>
            </a:r>
            <a:r>
              <a:rPr kumimoji="0" lang="en-US" sz="2400" b="1" i="0" u="sng"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4</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và</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chỉnh</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sửa</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E5A430D1-26BF-4F49-94C6-864C037C7355}"/>
              </a:ext>
            </a:extLst>
          </p:cNvPr>
          <p:cNvSpPr txBox="1"/>
          <p:nvPr/>
        </p:nvSpPr>
        <p:spPr>
          <a:xfrm>
            <a:off x="3987383" y="1027632"/>
            <a:ext cx="6115986" cy="490199"/>
          </a:xfrm>
          <a:prstGeom prst="rect">
            <a:avLst/>
          </a:prstGeom>
          <a:noFill/>
        </p:spPr>
        <p:txBody>
          <a:bodyPr wrap="square">
            <a:spAutoFit/>
          </a:bodyPr>
          <a:lstStyle/>
          <a:p>
            <a:pPr marL="0" marR="0" lvl="0" indent="0" algn="l" defTabSz="914400" rtl="0" eaLnBrk="1" fontAlgn="auto" latinLnBrk="0" hangingPunct="1">
              <a:lnSpc>
                <a:spcPct val="115000"/>
              </a:lnSpc>
              <a:spcBef>
                <a:spcPts val="0"/>
              </a:spcBef>
              <a:spcAft>
                <a:spcPts val="1000"/>
              </a:spcAft>
              <a:buClrTx/>
              <a:buSzTx/>
              <a:buFontTx/>
              <a:buNone/>
              <a:tabLst/>
              <a:defRPr/>
            </a:pP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Bảng</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tự</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kiểm</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tra</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kĩ</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năng</a:t>
            </a:r>
            <a:r>
              <a:rPr kumimoji="0" lang="en-US" sz="2400" b="1" i="0" u="none" strike="noStrike" kern="1200" cap="none" spc="0" normalizeH="0" baseline="0" noProof="0" dirty="0">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1" i="0" u="none" strike="noStrike" kern="1200" cap="none" spc="0" normalizeH="0" baseline="0" noProof="0" dirty="0" err="1">
                <a:ln>
                  <a:noFill/>
                </a:ln>
                <a:solidFill>
                  <a:srgbClr val="0070C0"/>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nghe</a:t>
            </a:r>
            <a:r>
              <a:rPr kumimoji="0" lang="en-US" sz="2400" b="1"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12" name="Table 11">
            <a:extLst>
              <a:ext uri="{FF2B5EF4-FFF2-40B4-BE49-F238E27FC236}">
                <a16:creationId xmlns:a16="http://schemas.microsoft.com/office/drawing/2014/main" xmlns="" id="{2DB40200-285E-473E-AD4F-EB8FEE4645CF}"/>
              </a:ext>
            </a:extLst>
          </p:cNvPr>
          <p:cNvGraphicFramePr>
            <a:graphicFrameLocks noGrp="1"/>
          </p:cNvGraphicFramePr>
          <p:nvPr>
            <p:extLst/>
          </p:nvPr>
        </p:nvGraphicFramePr>
        <p:xfrm>
          <a:off x="523527" y="1653394"/>
          <a:ext cx="11144946" cy="3925824"/>
        </p:xfrm>
        <a:graphic>
          <a:graphicData uri="http://schemas.openxmlformats.org/drawingml/2006/table">
            <a:tbl>
              <a:tblPr firstRow="1" firstCol="1" bandRow="1" bandCol="1">
                <a:tableStyleId>{5C22544A-7EE6-4342-B048-85BDC9FD1C3A}</a:tableStyleId>
              </a:tblPr>
              <a:tblGrid>
                <a:gridCol w="7847899">
                  <a:extLst>
                    <a:ext uri="{9D8B030D-6E8A-4147-A177-3AD203B41FA5}">
                      <a16:colId xmlns:a16="http://schemas.microsoft.com/office/drawing/2014/main" xmlns="" val="842072596"/>
                    </a:ext>
                  </a:extLst>
                </a:gridCol>
                <a:gridCol w="3297047">
                  <a:extLst>
                    <a:ext uri="{9D8B030D-6E8A-4147-A177-3AD203B41FA5}">
                      <a16:colId xmlns:a16="http://schemas.microsoft.com/office/drawing/2014/main" xmlns="" val="2119001230"/>
                    </a:ext>
                  </a:extLst>
                </a:gridCol>
              </a:tblGrid>
              <a:tr h="324175">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Nội</a:t>
                      </a:r>
                      <a:r>
                        <a:rPr lang="en-US" sz="2800" b="0" dirty="0">
                          <a:solidFill>
                            <a:schemeClr val="tx1"/>
                          </a:solidFill>
                          <a:effectLst/>
                          <a:latin typeface="Times New Roman" panose="02020603050405020304" pitchFamily="18" charset="0"/>
                          <a:cs typeface="Times New Roman" panose="02020603050405020304" pitchFamily="18" charset="0"/>
                        </a:rPr>
                        <a:t> dung </a:t>
                      </a:r>
                      <a:r>
                        <a:rPr lang="en-US" sz="2800" b="0" dirty="0" err="1">
                          <a:solidFill>
                            <a:schemeClr val="tx1"/>
                          </a:solidFill>
                          <a:effectLst/>
                          <a:latin typeface="Times New Roman" panose="02020603050405020304" pitchFamily="18" charset="0"/>
                          <a:cs typeface="Times New Roman" panose="02020603050405020304" pitchFamily="18" charset="0"/>
                        </a:rPr>
                        <a:t>kiểm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tra</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800" b="0" dirty="0" err="1">
                          <a:solidFill>
                            <a:schemeClr val="tx1"/>
                          </a:solidFill>
                          <a:effectLst/>
                          <a:latin typeface="Times New Roman" panose="02020603050405020304" pitchFamily="18" charset="0"/>
                          <a:cs typeface="Times New Roman" panose="02020603050405020304" pitchFamily="18" charset="0"/>
                        </a:rPr>
                        <a:t>Đạt</a:t>
                      </a: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chưa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đạt</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455457744"/>
                  </a:ext>
                </a:extLst>
              </a:tr>
              <a:tr h="387775">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Nắm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và</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hiểu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nội</a:t>
                      </a:r>
                      <a:r>
                        <a:rPr lang="en-US" sz="2800" b="0" dirty="0">
                          <a:solidFill>
                            <a:schemeClr val="tx1"/>
                          </a:solidFill>
                          <a:effectLst/>
                          <a:latin typeface="Times New Roman" panose="02020603050405020304" pitchFamily="18" charset="0"/>
                          <a:cs typeface="Times New Roman" panose="02020603050405020304" pitchFamily="18" charset="0"/>
                        </a:rPr>
                        <a:t> dung </a:t>
                      </a:r>
                      <a:r>
                        <a:rPr lang="en-US" sz="2800" b="0" dirty="0" err="1">
                          <a:solidFill>
                            <a:schemeClr val="tx1"/>
                          </a:solidFill>
                          <a:effectLst/>
                          <a:latin typeface="Times New Roman" panose="02020603050405020304" pitchFamily="18" charset="0"/>
                          <a:cs typeface="Times New Roman" panose="02020603050405020304" pitchFamily="18" charset="0"/>
                        </a:rPr>
                        <a:t>chính</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smtClean="0">
                          <a:solidFill>
                            <a:schemeClr val="tx1"/>
                          </a:solidFill>
                          <a:effectLst/>
                          <a:latin typeface="Times New Roman" panose="02020603050405020304" pitchFamily="18" charset="0"/>
                          <a:cs typeface="Times New Roman" panose="02020603050405020304" pitchFamily="18" charset="0"/>
                        </a:rPr>
                        <a:t>kỉ</a:t>
                      </a:r>
                      <a:r>
                        <a:rPr lang="en-US" sz="2800" b="0" baseline="0" dirty="0" smtClean="0">
                          <a:solidFill>
                            <a:schemeClr val="tx1"/>
                          </a:solidFill>
                          <a:effectLst/>
                          <a:latin typeface="Times New Roman" panose="02020603050405020304" pitchFamily="18" charset="0"/>
                          <a:cs typeface="Times New Roman" panose="02020603050405020304" pitchFamily="18" charset="0"/>
                        </a:rPr>
                        <a:t> </a:t>
                      </a:r>
                      <a:r>
                        <a:rPr lang="en-US" sz="2800" b="0" baseline="0" dirty="0" err="1" smtClean="0">
                          <a:solidFill>
                            <a:schemeClr val="tx1"/>
                          </a:solidFill>
                          <a:effectLst/>
                          <a:latin typeface="Times New Roman" panose="02020603050405020304" pitchFamily="18" charset="0"/>
                          <a:cs typeface="Times New Roman" panose="02020603050405020304" pitchFamily="18" charset="0"/>
                        </a:rPr>
                        <a:t>niệ</a:t>
                      </a:r>
                      <a:r>
                        <a:rPr lang="en-US" sz="2800" b="0" dirty="0" err="1" smtClean="0">
                          <a:solidFill>
                            <a:schemeClr val="tx1"/>
                          </a:solidFill>
                          <a:effectLst/>
                          <a:latin typeface="Times New Roman" panose="02020603050405020304" pitchFamily="18" charset="0"/>
                          <a:cs typeface="Times New Roman" panose="02020603050405020304" pitchFamily="18" charset="0"/>
                        </a:rPr>
                        <a:t>m</a:t>
                      </a:r>
                      <a:r>
                        <a:rPr lang="en-US" sz="2800" b="0" dirty="0" smtClean="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mà</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470154834"/>
                  </a:ext>
                </a:extLst>
              </a:tr>
              <a:tr h="774887">
                <a:tc>
                  <a:txBody>
                    <a:bodyPr/>
                    <a:lstStyle/>
                    <a:p>
                      <a:pPr algn="l">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Đưa</a:t>
                      </a:r>
                      <a:r>
                        <a:rPr lang="en-US" sz="2800" b="0" dirty="0">
                          <a:solidFill>
                            <a:schemeClr val="tx1"/>
                          </a:solidFill>
                          <a:effectLst/>
                          <a:latin typeface="Times New Roman" panose="02020603050405020304" pitchFamily="18" charset="0"/>
                          <a:cs typeface="Times New Roman" panose="02020603050405020304" pitchFamily="18" charset="0"/>
                        </a:rPr>
                        <a:t> ra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những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nhận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xét</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được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về</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ưu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yếu</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tố</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sáng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tạo</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trong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lời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a:solidFill>
                            <a:schemeClr val="tx1"/>
                          </a:solidFill>
                          <a:effectLst/>
                          <a:latin typeface="Times New Roman" panose="02020603050405020304" pitchFamily="18" charset="0"/>
                          <a:cs typeface="Times New Roman" panose="02020603050405020304" pitchFamily="18" charset="0"/>
                        </a:rPr>
                        <a:t> hay </a:t>
                      </a:r>
                      <a:r>
                        <a:rPr lang="en-US" sz="2800" b="0" dirty="0" err="1">
                          <a:solidFill>
                            <a:schemeClr val="tx1"/>
                          </a:solidFill>
                          <a:effectLst/>
                          <a:latin typeface="Times New Roman" panose="02020603050405020304" pitchFamily="18" charset="0"/>
                          <a:cs typeface="Times New Roman" panose="02020603050405020304" pitchFamily="18" charset="0"/>
                        </a:rPr>
                        <a:t>điểm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hạn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chế</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của</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smtClean="0">
                          <a:solidFill>
                            <a:schemeClr val="tx1"/>
                          </a:solidFill>
                          <a:effectLst/>
                          <a:latin typeface="Times New Roman" panose="02020603050405020304" pitchFamily="18" charset="0"/>
                          <a:cs typeface="Times New Roman" panose="02020603050405020304" pitchFamily="18" charset="0"/>
                        </a:rPr>
                        <a:t>.</a:t>
                      </a:r>
                      <a:endParaRPr lang="en-US" sz="2800" b="0" dirty="0">
                        <a:solidFill>
                          <a:schemeClr val="tx1"/>
                        </a:solidFill>
                        <a:effectLst/>
                        <a:latin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322713306"/>
                  </a:ext>
                </a:extLst>
              </a:tr>
              <a:tr h="701508">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a:t>
                      </a:r>
                      <a:r>
                        <a:rPr lang="en-US" sz="2800" b="0" dirty="0" err="1">
                          <a:solidFill>
                            <a:schemeClr val="tx1"/>
                          </a:solidFill>
                          <a:effectLst/>
                          <a:latin typeface="Times New Roman" panose="02020603050405020304" pitchFamily="18" charset="0"/>
                          <a:cs typeface="Times New Roman" panose="02020603050405020304" pitchFamily="18" charset="0"/>
                        </a:rPr>
                        <a:t>Thái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độ</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chú</a:t>
                      </a:r>
                      <a:r>
                        <a:rPr lang="en-US" sz="2800" b="0" dirty="0">
                          <a:solidFill>
                            <a:schemeClr val="tx1"/>
                          </a:solidFill>
                          <a:effectLst/>
                          <a:latin typeface="Times New Roman" panose="02020603050405020304" pitchFamily="18" charset="0"/>
                          <a:cs typeface="Times New Roman" panose="02020603050405020304" pitchFamily="18" charset="0"/>
                        </a:rPr>
                        <a:t> ý </a:t>
                      </a:r>
                      <a:r>
                        <a:rPr lang="en-US" sz="2800" b="0" dirty="0" err="1">
                          <a:solidFill>
                            <a:schemeClr val="tx1"/>
                          </a:solidFill>
                          <a:effectLst/>
                          <a:latin typeface="Times New Roman" panose="02020603050405020304" pitchFamily="18" charset="0"/>
                          <a:cs typeface="Times New Roman" panose="02020603050405020304" pitchFamily="18" charset="0"/>
                        </a:rPr>
                        <a:t>tôn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trọng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nghiêm</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túc</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động</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viên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khi</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nghe</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bạn</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kể</a:t>
                      </a:r>
                      <a:r>
                        <a:rPr lang="en-US" sz="2800" b="0" dirty="0">
                          <a:solidFill>
                            <a:schemeClr val="tx1"/>
                          </a:solidFill>
                          <a:effectLst/>
                          <a:latin typeface="Times New Roman" panose="02020603050405020304" pitchFamily="18" charset="0"/>
                          <a:cs typeface="Times New Roman" panose="02020603050405020304" pitchFamily="18" charset="0"/>
                        </a:rPr>
                        <a:t> </a:t>
                      </a:r>
                      <a:r>
                        <a:rPr lang="en-US" sz="2800" b="0" dirty="0" err="1">
                          <a:solidFill>
                            <a:schemeClr val="tx1"/>
                          </a:solidFill>
                          <a:effectLst/>
                          <a:latin typeface="Times New Roman" panose="02020603050405020304" pitchFamily="18" charset="0"/>
                          <a:cs typeface="Times New Roman" panose="02020603050405020304" pitchFamily="18" charset="0"/>
                        </a:rPr>
                        <a:t>chuyện</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78446145"/>
                  </a:ext>
                </a:extLst>
              </a:tr>
            </a:tbl>
          </a:graphicData>
        </a:graphic>
      </p:graphicFrame>
    </p:spTree>
    <p:extLst>
      <p:ext uri="{BB962C8B-B14F-4D97-AF65-F5344CB8AC3E}">
        <p14:creationId xmlns:p14="http://schemas.microsoft.com/office/powerpoint/2010/main" val="16139657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barn(inVertical)">
                                      <p:cBhvr>
                                        <p:cTn id="1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06571" y="471175"/>
            <a:ext cx="3855567"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6" name="TextBox 5">
            <a:extLst>
              <a:ext uri="{FF2B5EF4-FFF2-40B4-BE49-F238E27FC236}">
                <a16:creationId xmlns:a16="http://schemas.microsoft.com/office/drawing/2014/main" xmlns="" id="{187497D6-D277-4230-891A-0D51B2E51DEC}"/>
              </a:ext>
            </a:extLst>
          </p:cNvPr>
          <p:cNvSpPr txBox="1"/>
          <p:nvPr/>
        </p:nvSpPr>
        <p:spPr>
          <a:xfrm>
            <a:off x="506571" y="600925"/>
            <a:ext cx="6093500" cy="461665"/>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BÁO CÁO SẢN PHẨM </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
        <p:nvSpPr>
          <p:cNvPr id="7" name="TextBox 6">
            <a:extLst>
              <a:ext uri="{FF2B5EF4-FFF2-40B4-BE49-F238E27FC236}">
                <a16:creationId xmlns:a16="http://schemas.microsoft.com/office/drawing/2014/main" xmlns="" id="{23D5B0F4-6515-4157-8490-4389D64E844E}"/>
              </a:ext>
            </a:extLst>
          </p:cNvPr>
          <p:cNvSpPr txBox="1"/>
          <p:nvPr/>
        </p:nvSpPr>
        <p:spPr>
          <a:xfrm>
            <a:off x="780303" y="1272451"/>
            <a:ext cx="10102555" cy="461665"/>
          </a:xfrm>
          <a:prstGeom prst="rect">
            <a:avLst/>
          </a:prstGeom>
          <a:blipFill>
            <a:blip r:embed="rId3"/>
            <a:tile tx="0" ty="0" sx="100000" sy="100000" flip="none" algn="tl"/>
          </a:blip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Đề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bài</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Kể</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về</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một</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kỉ</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niệm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của</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với</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thầy</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cô</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giáo</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mà</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em</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nhớ</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 </a:t>
            </a:r>
            <a:r>
              <a:rPr kumimoji="0" lang="en-US" sz="2400" b="1" i="0" u="none" strike="noStrike" kern="1200" cap="none" spc="0" normalizeH="0" baseline="0" noProof="0" dirty="0" err="1">
                <a:ln>
                  <a:noFill/>
                </a:ln>
                <a:solidFill>
                  <a:srgbClr val="7030A0"/>
                </a:solidFill>
                <a:effectLst/>
                <a:uLnTx/>
                <a:uFillTx/>
                <a:latin typeface="Times New Roman" panose="02020603050405020304" pitchFamily="18" charset="0"/>
                <a:ea typeface="+mn-ea"/>
                <a:cs typeface="Times New Roman" panose="02020603050405020304" pitchFamily="18" charset="0"/>
              </a:rPr>
              <a:t>mãi</a:t>
            </a:r>
            <a:r>
              <a:rPr kumimoji="0" lang="en-US" sz="2400" b="1"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rPr>
              <a:t>.</a:t>
            </a:r>
            <a:endParaRPr kumimoji="0" lang="en-US" sz="2400" b="0" i="0" u="none" strike="noStrike" kern="1200" cap="none" spc="0" normalizeH="0" baseline="0" noProof="0" dirty="0">
              <a:ln>
                <a:noFill/>
              </a:ln>
              <a:solidFill>
                <a:srgbClr val="7030A0"/>
              </a:solidFill>
              <a:effectLst/>
              <a:uLnTx/>
              <a:uFillTx/>
              <a:latin typeface="Times New Roman" panose="02020603050405020304" pitchFamily="18" charset="0"/>
              <a:ea typeface="+mn-ea"/>
              <a:cs typeface="Times New Roman" panose="02020603050405020304" pitchFamily="18" charset="0"/>
            </a:endParaRPr>
          </a:p>
        </p:txBody>
      </p:sp>
      <p:sp>
        <p:nvSpPr>
          <p:cNvPr id="11" name="TextBox 10">
            <a:extLst>
              <a:ext uri="{FF2B5EF4-FFF2-40B4-BE49-F238E27FC236}">
                <a16:creationId xmlns:a16="http://schemas.microsoft.com/office/drawing/2014/main" xmlns="" id="{98F8D23E-A6AF-489F-B505-9851E9B6CE85}"/>
              </a:ext>
            </a:extLst>
          </p:cNvPr>
          <p:cNvSpPr txBox="1"/>
          <p:nvPr/>
        </p:nvSpPr>
        <p:spPr>
          <a:xfrm>
            <a:off x="813328" y="2305476"/>
            <a:ext cx="10353206" cy="907749"/>
          </a:xfrm>
          <a:prstGeom prst="rect">
            <a:avLst/>
          </a:prstGeom>
          <a:noFill/>
        </p:spPr>
        <p:txBody>
          <a:bodyPr wrap="square">
            <a:spAutoFit/>
          </a:bodyPr>
          <a:lstStyle/>
          <a:p>
            <a:pPr marL="342900" marR="0" lvl="0" indent="-342900" algn="l" defTabSz="914400" rtl="0" eaLnBrk="1" fontAlgn="auto" latinLnBrk="0" hangingPunct="1">
              <a:lnSpc>
                <a:spcPct val="115000"/>
              </a:lnSpc>
              <a:spcBef>
                <a:spcPts val="0"/>
              </a:spcBef>
              <a:spcAft>
                <a:spcPts val="0"/>
              </a:spcAft>
              <a:buClrTx/>
              <a:buSzTx/>
              <a:buFont typeface="Times New Roman" panose="02020603050405020304" pitchFamily="18" charset="0"/>
              <a:buChar char="-"/>
              <a:tabLst>
                <a:tab pos="457200" algn="l"/>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gọi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số</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HS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tr</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ình</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bày</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sản</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phẩm</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bài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nói</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trước</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lớp</a:t>
            </a:r>
            <a:r>
              <a:rPr kumimoji="0" lang="en-US" sz="2400" b="0" i="0" u="none" strike="noStrike" kern="1200" cap="none" spc="0" normalizeH="0" baseline="0" noProof="0" dirty="0">
                <a:ln>
                  <a:noFill/>
                </a:ln>
                <a:solidFill>
                  <a:srgbClr val="0D0D0D"/>
                </a:solidFill>
                <a:effectLst/>
                <a:uLnTx/>
                <a:uFillTx/>
                <a:latin typeface="Times New Roman" panose="02020603050405020304" pitchFamily="18" charset="0"/>
                <a:ea typeface="MS Mincho" panose="02020609040205080304" pitchFamily="49" charset="-128"/>
                <a:cs typeface="Times New Roman" panose="02020603050405020304" pitchFamily="18" charset="0"/>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endParaRPr>
          </a:p>
          <a:p>
            <a:pPr marL="342900" marR="0" lvl="0" indent="-342900" algn="l" defTabSz="914400" rtl="0" eaLnBrk="1" fontAlgn="auto" latinLnBrk="0" hangingPunct="1">
              <a:lnSpc>
                <a:spcPct val="115000"/>
              </a:lnSpc>
              <a:spcBef>
                <a:spcPts val="0"/>
              </a:spcBef>
              <a:spcAft>
                <a:spcPts val="1000"/>
              </a:spcAft>
              <a:buClrTx/>
              <a:buSzTx/>
              <a:buFont typeface="Times New Roman" panose="02020603050405020304" pitchFamily="18" charset="0"/>
              <a:buChar char="-"/>
              <a:tabLst>
                <a:tab pos="457200" algn="l"/>
                <a:tab pos="1386840" algn="l"/>
              </a:tabLst>
              <a:defRPr/>
            </a:pP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GV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cung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cấp</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bảng</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rubric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đánh</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giá</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sản</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phẩm</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en-US" sz="2400" b="0" i="0" u="none" strike="noStrike" kern="1200" cap="none" spc="0" normalizeH="0" baseline="0" noProof="0" dirty="0" err="1">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nói</a:t>
            </a:r>
            <a:r>
              <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p>
        </p:txBody>
      </p:sp>
      <p:sp>
        <p:nvSpPr>
          <p:cNvPr id="12" name="Rounded Rectangle 10">
            <a:extLst>
              <a:ext uri="{FF2B5EF4-FFF2-40B4-BE49-F238E27FC236}">
                <a16:creationId xmlns:a16="http://schemas.microsoft.com/office/drawing/2014/main" xmlns="" id="{328BBD92-1A71-415A-AEB5-111B59C751E4}"/>
              </a:ext>
            </a:extLst>
          </p:cNvPr>
          <p:cNvSpPr>
            <a:spLocks noChangeArrowheads="1"/>
          </p:cNvSpPr>
          <p:nvPr/>
        </p:nvSpPr>
        <p:spPr bwMode="auto">
          <a:xfrm>
            <a:off x="649445" y="2044312"/>
            <a:ext cx="11155778" cy="14300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4057141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barn(inVertical)">
                                      <p:cBhvr>
                                        <p:cTn id="2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animBg="1"/>
      <p:bldP spid="11" grpId="0"/>
      <p:bldP spid="12"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xmlns="" id="{8754D4C7-81E8-4937-B437-34F3C3B16E63}"/>
              </a:ext>
            </a:extLst>
          </p:cNvPr>
          <p:cNvGraphicFramePr>
            <a:graphicFrameLocks noGrp="1"/>
          </p:cNvGraphicFramePr>
          <p:nvPr>
            <p:extLst/>
          </p:nvPr>
        </p:nvGraphicFramePr>
        <p:xfrm>
          <a:off x="315745" y="1169098"/>
          <a:ext cx="11560510" cy="4587240"/>
        </p:xfrm>
        <a:graphic>
          <a:graphicData uri="http://schemas.openxmlformats.org/drawingml/2006/table">
            <a:tbl>
              <a:tblPr firstRow="1" firstCol="1" bandRow="1" bandCol="1">
                <a:tableStyleId>{5C22544A-7EE6-4342-B048-85BDC9FD1C3A}</a:tableStyleId>
              </a:tblPr>
              <a:tblGrid>
                <a:gridCol w="2992761">
                  <a:extLst>
                    <a:ext uri="{9D8B030D-6E8A-4147-A177-3AD203B41FA5}">
                      <a16:colId xmlns:a16="http://schemas.microsoft.com/office/drawing/2014/main" xmlns="" val="422161880"/>
                    </a:ext>
                  </a:extLst>
                </a:gridCol>
                <a:gridCol w="2891615">
                  <a:extLst>
                    <a:ext uri="{9D8B030D-6E8A-4147-A177-3AD203B41FA5}">
                      <a16:colId xmlns:a16="http://schemas.microsoft.com/office/drawing/2014/main" xmlns="" val="3628459323"/>
                    </a:ext>
                  </a:extLst>
                </a:gridCol>
                <a:gridCol w="2570325">
                  <a:extLst>
                    <a:ext uri="{9D8B030D-6E8A-4147-A177-3AD203B41FA5}">
                      <a16:colId xmlns:a16="http://schemas.microsoft.com/office/drawing/2014/main" xmlns="" val="2691105811"/>
                    </a:ext>
                  </a:extLst>
                </a:gridCol>
                <a:gridCol w="3105809">
                  <a:extLst>
                    <a:ext uri="{9D8B030D-6E8A-4147-A177-3AD203B41FA5}">
                      <a16:colId xmlns:a16="http://schemas.microsoft.com/office/drawing/2014/main" xmlns="" val="3994883462"/>
                    </a:ext>
                  </a:extLst>
                </a:gridCol>
              </a:tblGrid>
              <a:tr h="1187699">
                <a:tc>
                  <a:txBody>
                    <a:bodyPr/>
                    <a:lstStyle/>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Mức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độ</a:t>
                      </a:r>
                      <a:endParaRPr lang="en-US" sz="24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Tiêu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chí</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Mức</a:t>
                      </a:r>
                      <a:r>
                        <a:rPr lang="en-US" sz="2400" dirty="0">
                          <a:solidFill>
                            <a:schemeClr val="tx1"/>
                          </a:solidFill>
                          <a:effectLst/>
                          <a:latin typeface="Times New Roman" panose="02020603050405020304" pitchFamily="18" charset="0"/>
                          <a:cs typeface="Times New Roman" panose="02020603050405020304" pitchFamily="18" charset="0"/>
                        </a:rPr>
                        <a:t> 1</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Mức</a:t>
                      </a:r>
                      <a:r>
                        <a:rPr lang="en-US" sz="2400" dirty="0">
                          <a:solidFill>
                            <a:schemeClr val="tx1"/>
                          </a:solidFill>
                          <a:effectLst/>
                          <a:latin typeface="Times New Roman" panose="02020603050405020304" pitchFamily="18" charset="0"/>
                          <a:cs typeface="Times New Roman" panose="02020603050405020304" pitchFamily="18" charset="0"/>
                        </a:rPr>
                        <a:t> 2</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        Mức 3</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528276517"/>
                  </a:ext>
                </a:extLst>
              </a:tr>
              <a:tr h="2526516">
                <a:tc>
                  <a:txBody>
                    <a:bodyPr/>
                    <a:lstStyle/>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Bài nói về kỉ niệm của bản thân </a:t>
                      </a:r>
                    </a:p>
                    <a:p>
                      <a:pPr>
                        <a:lnSpc>
                          <a:spcPct val="115000"/>
                        </a:lnSpc>
                        <a:spcAft>
                          <a:spcPts val="1000"/>
                        </a:spcAft>
                        <a:tabLst>
                          <a:tab pos="602615" algn="l"/>
                        </a:tabLst>
                      </a:pPr>
                      <a:r>
                        <a:rPr lang="en-US" sz="2400">
                          <a:solidFill>
                            <a:schemeClr val="tx1"/>
                          </a:solidFill>
                          <a:effectLst/>
                          <a:latin typeface="Times New Roman" panose="02020603050405020304" pitchFamily="18" charset="0"/>
                          <a:cs typeface="Times New Roman" panose="02020603050405020304" pitchFamily="18" charset="0"/>
                        </a:rPr>
                        <a:t>     (10 điểm)</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err="1">
                          <a:solidFill>
                            <a:schemeClr val="tx1"/>
                          </a:solidFill>
                          <a:effectLst/>
                          <a:latin typeface="Times New Roman" panose="02020603050405020304" pitchFamily="18" charset="0"/>
                          <a:cs typeface="Times New Roman" panose="02020603050405020304" pitchFamily="18" charset="0"/>
                        </a:rPr>
                        <a:t>Nội</a:t>
                      </a:r>
                      <a:r>
                        <a:rPr lang="en-US" sz="2400" dirty="0">
                          <a:solidFill>
                            <a:schemeClr val="tx1"/>
                          </a:solidFill>
                          <a:effectLst/>
                          <a:latin typeface="Times New Roman" panose="02020603050405020304" pitchFamily="18" charset="0"/>
                          <a:cs typeface="Times New Roman" panose="02020603050405020304" pitchFamily="18" charset="0"/>
                        </a:rPr>
                        <a:t> dung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còn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sơ</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sài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chưa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tin </a:t>
                      </a:r>
                      <a:r>
                        <a:rPr lang="en-US" sz="2400" dirty="0" err="1">
                          <a:solidFill>
                            <a:schemeClr val="tx1"/>
                          </a:solidFill>
                          <a:effectLst/>
                          <a:latin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bày</a:t>
                      </a:r>
                      <a:endParaRPr lang="en-US" sz="24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(5 - 6 </a:t>
                      </a:r>
                      <a:r>
                        <a:rPr lang="en-US" sz="2400" dirty="0" err="1">
                          <a:solidFill>
                            <a:schemeClr val="tx1"/>
                          </a:solidFill>
                          <a:effectLst/>
                          <a:latin typeface="Times New Roman" panose="02020603050405020304" pitchFamily="18" charset="0"/>
                          <a:cs typeface="Times New Roman" panose="02020603050405020304" pitchFamily="18" charset="0"/>
                        </a:rPr>
                        <a:t>điểm</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err="1">
                          <a:solidFill>
                            <a:schemeClr val="tx1"/>
                          </a:solidFill>
                          <a:effectLst/>
                          <a:latin typeface="Times New Roman" panose="02020603050405020304" pitchFamily="18" charset="0"/>
                          <a:cs typeface="Times New Roman" panose="02020603050405020304" pitchFamily="18" charset="0"/>
                        </a:rPr>
                        <a:t>Nội</a:t>
                      </a:r>
                      <a:r>
                        <a:rPr lang="en-US" sz="2400" dirty="0">
                          <a:solidFill>
                            <a:schemeClr val="tx1"/>
                          </a:solidFill>
                          <a:effectLst/>
                          <a:latin typeface="Times New Roman" panose="02020603050405020304" pitchFamily="18" charset="0"/>
                          <a:cs typeface="Times New Roman" panose="02020603050405020304" pitchFamily="18" charset="0"/>
                        </a:rPr>
                        <a:t> dung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tương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đối</a:t>
                      </a:r>
                      <a:r>
                        <a:rPr lang="en-US" sz="2400" dirty="0">
                          <a:solidFill>
                            <a:schemeClr val="tx1"/>
                          </a:solidFill>
                          <a:effectLst/>
                          <a:latin typeface="Times New Roman" panose="02020603050405020304" pitchFamily="18" charset="0"/>
                          <a:cs typeface="Times New Roman" panose="02020603050405020304" pitchFamily="18" charset="0"/>
                        </a:rPr>
                        <a:t> chi </a:t>
                      </a:r>
                      <a:r>
                        <a:rPr lang="en-US" sz="2400" dirty="0" err="1">
                          <a:solidFill>
                            <a:schemeClr val="tx1"/>
                          </a:solidFill>
                          <a:effectLst/>
                          <a:latin typeface="Times New Roman" panose="02020603050405020304" pitchFamily="18" charset="0"/>
                          <a:cs typeface="Times New Roman" panose="02020603050405020304" pitchFamily="18" charset="0"/>
                        </a:rPr>
                        <a:t>tiết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theo</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diễn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biến</a:t>
                      </a:r>
                      <a:r>
                        <a:rPr lang="en-US" sz="2400" dirty="0">
                          <a:solidFill>
                            <a:schemeClr val="tx1"/>
                          </a:solidFill>
                          <a:effectLst/>
                          <a:latin typeface="Times New Roman" panose="02020603050405020304" pitchFamily="18" charset="0"/>
                          <a:cs typeface="Times New Roman" panose="02020603050405020304" pitchFamily="18" charset="0"/>
                        </a:rPr>
                        <a:t>/</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gian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bày</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tương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đối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tốt</a:t>
                      </a:r>
                      <a:r>
                        <a:rPr lang="en-US" sz="2400" dirty="0">
                          <a:solidFill>
                            <a:schemeClr val="tx1"/>
                          </a:solidFill>
                          <a:effectLst/>
                          <a:latin typeface="Times New Roman" panose="02020603050405020304" pitchFamily="18" charset="0"/>
                          <a:cs typeface="Times New Roman" panose="02020603050405020304" pitchFamily="18" charset="0"/>
                        </a:rPr>
                        <a:t>.</a:t>
                      </a: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(7 - 8 </a:t>
                      </a:r>
                      <a:r>
                        <a:rPr lang="en-US" sz="2400" dirty="0" err="1">
                          <a:solidFill>
                            <a:schemeClr val="tx1"/>
                          </a:solidFill>
                          <a:effectLst/>
                          <a:latin typeface="Times New Roman" panose="02020603050405020304" pitchFamily="18" charset="0"/>
                          <a:cs typeface="Times New Roman" panose="02020603050405020304" pitchFamily="18" charset="0"/>
                        </a:rPr>
                        <a:t>điểm</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tabLst>
                          <a:tab pos="602615" algn="l"/>
                        </a:tabLst>
                      </a:pPr>
                      <a:r>
                        <a:rPr lang="en-US" sz="2400" dirty="0" err="1">
                          <a:solidFill>
                            <a:schemeClr val="tx1"/>
                          </a:solidFill>
                          <a:effectLst/>
                          <a:latin typeface="Times New Roman" panose="02020603050405020304" pitchFamily="18" charset="0"/>
                          <a:cs typeface="Times New Roman" panose="02020603050405020304" pitchFamily="18" charset="0"/>
                        </a:rPr>
                        <a:t>Nội</a:t>
                      </a:r>
                      <a:r>
                        <a:rPr lang="en-US" sz="2400" dirty="0">
                          <a:solidFill>
                            <a:schemeClr val="tx1"/>
                          </a:solidFill>
                          <a:effectLst/>
                          <a:latin typeface="Times New Roman" panose="02020603050405020304" pitchFamily="18" charset="0"/>
                          <a:cs typeface="Times New Roman" panose="02020603050405020304" pitchFamily="18" charset="0"/>
                        </a:rPr>
                        <a:t> dung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chi </a:t>
                      </a:r>
                      <a:r>
                        <a:rPr lang="en-US" sz="2400" dirty="0" err="1">
                          <a:solidFill>
                            <a:schemeClr val="tx1"/>
                          </a:solidFill>
                          <a:effectLst/>
                          <a:latin typeface="Times New Roman" panose="02020603050405020304" pitchFamily="18" charset="0"/>
                          <a:cs typeface="Times New Roman" panose="02020603050405020304" pitchFamily="18" charset="0"/>
                        </a:rPr>
                        <a:t>tiết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theo</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diễn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biến</a:t>
                      </a:r>
                      <a:r>
                        <a:rPr lang="en-US" sz="2400" dirty="0">
                          <a:solidFill>
                            <a:schemeClr val="tx1"/>
                          </a:solidFill>
                          <a:effectLst/>
                          <a:latin typeface="Times New Roman" panose="02020603050405020304" pitchFamily="18" charset="0"/>
                          <a:cs typeface="Times New Roman" panose="02020603050405020304" pitchFamily="18" charset="0"/>
                        </a:rPr>
                        <a:t>/</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gian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xúc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động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trình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bày</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tự</a:t>
                      </a:r>
                      <a:r>
                        <a:rPr lang="en-US" sz="2400" dirty="0">
                          <a:solidFill>
                            <a:schemeClr val="tx1"/>
                          </a:solidFill>
                          <a:effectLst/>
                          <a:latin typeface="Times New Roman" panose="02020603050405020304" pitchFamily="18" charset="0"/>
                          <a:cs typeface="Times New Roman" panose="02020603050405020304" pitchFamily="18" charset="0"/>
                        </a:rPr>
                        <a:t> tin, </a:t>
                      </a:r>
                      <a:r>
                        <a:rPr lang="en-US" sz="2400" dirty="0" err="1">
                          <a:solidFill>
                            <a:schemeClr val="tx1"/>
                          </a:solidFill>
                          <a:effectLst/>
                          <a:latin typeface="Times New Roman" panose="02020603050405020304" pitchFamily="18" charset="0"/>
                          <a:cs typeface="Times New Roman" panose="02020603050405020304" pitchFamily="18" charset="0"/>
                        </a:rPr>
                        <a:t>có</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hợp</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ngôn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cơ</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thể</a:t>
                      </a:r>
                      <a:endParaRPr lang="en-US" sz="2400" dirty="0">
                        <a:solidFill>
                          <a:schemeClr val="tx1"/>
                        </a:solidFill>
                        <a:effectLst/>
                        <a:latin typeface="Times New Roman" panose="02020603050405020304" pitchFamily="18" charset="0"/>
                        <a:cs typeface="Times New Roman" panose="02020603050405020304" pitchFamily="18" charset="0"/>
                      </a:endParaRPr>
                    </a:p>
                    <a:p>
                      <a:pPr>
                        <a:lnSpc>
                          <a:spcPct val="115000"/>
                        </a:lnSpc>
                        <a:spcAft>
                          <a:spcPts val="1000"/>
                        </a:spcAft>
                        <a:tabLst>
                          <a:tab pos="602615" algn="l"/>
                        </a:tabLst>
                      </a:pPr>
                      <a:r>
                        <a:rPr lang="en-US" sz="2400" dirty="0">
                          <a:solidFill>
                            <a:schemeClr val="tx1"/>
                          </a:solidFill>
                          <a:effectLst/>
                          <a:latin typeface="Times New Roman" panose="02020603050405020304" pitchFamily="18" charset="0"/>
                          <a:cs typeface="Times New Roman" panose="02020603050405020304" pitchFamily="18" charset="0"/>
                        </a:rPr>
                        <a:t>   (9 - 10 </a:t>
                      </a:r>
                      <a:r>
                        <a:rPr lang="en-US" sz="2400" dirty="0" err="1">
                          <a:solidFill>
                            <a:schemeClr val="tx1"/>
                          </a:solidFill>
                          <a:effectLst/>
                          <a:latin typeface="Times New Roman" panose="02020603050405020304" pitchFamily="18" charset="0"/>
                          <a:cs typeface="Times New Roman" panose="02020603050405020304" pitchFamily="18" charset="0"/>
                        </a:rPr>
                        <a:t>điểm</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340843931"/>
                  </a:ext>
                </a:extLst>
              </a:tr>
            </a:tbl>
          </a:graphicData>
        </a:graphic>
      </p:graphicFrame>
    </p:spTree>
    <p:extLst>
      <p:ext uri="{BB962C8B-B14F-4D97-AF65-F5344CB8AC3E}">
        <p14:creationId xmlns:p14="http://schemas.microsoft.com/office/powerpoint/2010/main" val="39651881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603625" y="358774"/>
            <a:ext cx="5029200" cy="1035052"/>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Rounded Rectangle 10"/>
          <p:cNvSpPr>
            <a:spLocks noChangeArrowheads="1"/>
          </p:cNvSpPr>
          <p:nvPr/>
        </p:nvSpPr>
        <p:spPr bwMode="auto">
          <a:xfrm>
            <a:off x="511175" y="1570038"/>
            <a:ext cx="11156950" cy="50625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4200525" y="523082"/>
            <a:ext cx="3778250" cy="522287"/>
          </a:xfrm>
          <a:prstGeom prst="rect">
            <a:avLst/>
          </a:prstGeom>
          <a:noFill/>
          <a:ln w="9525">
            <a:noFill/>
            <a:miter lim="800000"/>
            <a:headEnd/>
            <a:tailEnd/>
          </a:ln>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da-DK" sz="28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Hoạt động : Luyện tập </a:t>
            </a:r>
            <a:endParaRPr kumimoji="0" lang="en-US" sz="28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sp>
        <p:nvSpPr>
          <p:cNvPr id="9" name="TextBox 8"/>
          <p:cNvSpPr txBox="1">
            <a:spLocks noChangeArrowheads="1"/>
          </p:cNvSpPr>
          <p:nvPr/>
        </p:nvSpPr>
        <p:spPr bwMode="auto">
          <a:xfrm>
            <a:off x="3041650" y="1700213"/>
            <a:ext cx="6096000" cy="490537"/>
          </a:xfrm>
          <a:prstGeom prst="rect">
            <a:avLst/>
          </a:prstGeom>
          <a:noFill/>
          <a:ln w="9525">
            <a:noFill/>
            <a:miter lim="800000"/>
            <a:headEnd/>
            <a:tailEnd/>
          </a:ln>
        </p:spPr>
        <p:txBody>
          <a:bodyPr>
            <a:spAutoFit/>
          </a:bodyPr>
          <a:lstStyle/>
          <a:p>
            <a:pPr marL="45720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ĐỀ BÀI</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
        <p:nvSpPr>
          <p:cNvPr id="11" name="TextBox 10"/>
          <p:cNvSpPr txBox="1">
            <a:spLocks noChangeArrowheads="1"/>
          </p:cNvSpPr>
          <p:nvPr/>
        </p:nvSpPr>
        <p:spPr bwMode="auto">
          <a:xfrm>
            <a:off x="744538" y="2243138"/>
            <a:ext cx="6096000" cy="46196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Phần</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I. </a:t>
            </a: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Tiếng</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Việt</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( 2,0 </a:t>
            </a:r>
            <a:r>
              <a:rPr kumimoji="0" lang="en-US" sz="2400" b="1" i="0" u="sng"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điểm</a:t>
            </a:r>
            <a:r>
              <a:rPr kumimoji="0" lang="en-US" sz="2400" b="1" i="0" u="sng"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sp>
        <p:nvSpPr>
          <p:cNvPr id="13" name="TextBox 12">
            <a:extLst/>
          </p:cNvPr>
          <p:cNvSpPr txBox="1"/>
          <p:nvPr/>
        </p:nvSpPr>
        <p:spPr>
          <a:xfrm>
            <a:off x="557213" y="2879725"/>
            <a:ext cx="11064875" cy="3446463"/>
          </a:xfrm>
          <a:prstGeom prst="rect">
            <a:avLst/>
          </a:prstGeom>
          <a:noFill/>
        </p:spPr>
        <p:txBody>
          <a:bodyPr>
            <a:spAutoFit/>
          </a:bodyPr>
          <a:lstStyle/>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1</a:t>
            </a:r>
            <a:r>
              <a:rPr kumimoji="0" lang="en-US" sz="2400" b="1" i="0" u="none" strike="noStrike" kern="1200" cap="none" spc="0" normalizeH="0" baseline="0" noProof="0" dirty="0">
                <a:ln>
                  <a:noFill/>
                </a:ln>
                <a:solidFill>
                  <a:srgbClr val="008000"/>
                </a:solidFill>
                <a:effectLst/>
                <a:uLnTx/>
                <a:uFillTx/>
                <a:latin typeface="Times New Roman" pitchFamily="18" charset="0"/>
                <a:ea typeface="+mn-ea"/>
                <a:cs typeface="Times New Roman" pitchFamily="18" charset="0"/>
              </a:rPr>
              <a: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gì</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tới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hai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trở</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lên</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B.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đen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bóng</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C.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ít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nhất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hai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trở</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lên</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D.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chỉ</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nhưng</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nhiều</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cách</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hiểu</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2:</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nào</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dưới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đây</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không</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phải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chuyển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biếc</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B.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na</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C.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lưới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D.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Mắt</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cây</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383231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barn(inVertical)">
                                      <p:cBhvr>
                                        <p:cTn id="15" dur="500"/>
                                        <p:tgtEl>
                                          <p:spTgt spid="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barn(inVertical)">
                                      <p:cBhvr>
                                        <p:cTn id="28"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animBg="1"/>
      <p:bldP spid="8" grpId="0"/>
      <p:bldP spid="9" grpId="0"/>
      <p:bldP spid="11" grpId="0"/>
      <p:bldP spid="13"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914400"/>
            <a:ext cx="11336338" cy="499110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508000" y="1471613"/>
            <a:ext cx="11152188" cy="34448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3:</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Nghĩa gốc của từ "ngọt" là:</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Sự êm tai, dễ nghe của âm thanh (đàn ngọt).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B. Sự tác động êm nhẹ nhưng vào sâu, mức độ cao (lưỡi dao ngọt)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Sự nhẹ nhàng, dễ nghe, dễ làm xiêu lòng của lời nói (nói ngọt).</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D. Vị ngọt của thực phẩm(bánh ngọt)</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4: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Từ nào dưới đây không phải là từ đồng âm với từ "chân" trong câu sau "</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Mỗi khi trái gió trở trời, cái chân tôi lại dở chứng đau nhức</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Chân thành                   B. Chân lý                C. Chân tay           D. Chân thật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7361322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74650" y="1085850"/>
            <a:ext cx="11242675" cy="5030788"/>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574675" y="1730375"/>
            <a:ext cx="10937875" cy="3760788"/>
          </a:xfrm>
          <a:prstGeom prst="rect">
            <a:avLst/>
          </a:prstGeom>
          <a:noFill/>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pt-BR"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5</a:t>
            </a:r>
            <a:r>
              <a:rPr kumimoji="0" lang="pt-BR"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Dòng nào sau đây chỉ gồm những từ đồng âm?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Đánh mìn, đánh đàn, đánh luống.      B. Đảng phái, đảng phí, đảng viên.</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Ăn diện, ăn cỗ, ăn chơi.                      D. Ngựa lồng, lồng chim, lồng ruột chăn bông.</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pt-BR"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6: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Cơ sở để phân biệt từ đồng âm là gì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Vai trò ngữ pháp của từ                B. Quan hệ giữa các từ trong câu</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Ý nghĩa của từ                              D. Hình thức âm thanh của từ</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745122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265653"/>
            <a:ext cx="11440590" cy="44905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C79DC5BA-2A6D-45B6-97F8-0FEE90D7A982}"/>
              </a:ext>
            </a:extLst>
          </p:cNvPr>
          <p:cNvSpPr txBox="1"/>
          <p:nvPr/>
        </p:nvSpPr>
        <p:spPr>
          <a:xfrm>
            <a:off x="599606" y="1389813"/>
            <a:ext cx="11257613" cy="4305602"/>
          </a:xfrm>
          <a:prstGeom prst="rect">
            <a:avLst/>
          </a:prstGeom>
          <a:noFill/>
        </p:spPr>
        <p:txBody>
          <a:bodyPr wrap="square">
            <a:spAutoFit/>
          </a:bodyPr>
          <a:lstStyle/>
          <a:p>
            <a:pPr marL="342900" lvl="0" indent="-342900">
              <a:lnSpc>
                <a:spcPct val="115000"/>
              </a:lnSpc>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đớn,phẫn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giếm.Bé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365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839788"/>
            <a:ext cx="11380788" cy="566578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a:extLst/>
          </p:cNvPr>
          <p:cNvSpPr txBox="1"/>
          <p:nvPr/>
        </p:nvSpPr>
        <p:spPr>
          <a:xfrm>
            <a:off x="550863" y="1384300"/>
            <a:ext cx="11360150" cy="4494213"/>
          </a:xfrm>
          <a:prstGeom prst="rect">
            <a:avLst/>
          </a:prstGeom>
          <a:noFill/>
        </p:spPr>
        <p:txBody>
          <a:bodyPr>
            <a:spAutoFit/>
          </a:bodyPr>
          <a:lstStyle/>
          <a:p>
            <a:pPr marL="30163" marR="0" lvl="0" indent="0" algn="just" defTabSz="914400" rtl="0" eaLnBrk="1" fontAlgn="base" latinLnBrk="0" hangingPunct="1">
              <a:lnSpc>
                <a:spcPct val="150000"/>
              </a:lnSpc>
              <a:spcBef>
                <a:spcPct val="0"/>
              </a:spcBef>
              <a:spcAft>
                <a:spcPts val="120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7: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Bộ phận từ mượn quan trọng nhất trong tiếng Việt là gì?</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just" defTabSz="914400" rtl="0" eaLnBrk="1" fontAlgn="base" latinLnBrk="0" hangingPunct="1">
              <a:lnSpc>
                <a:spcPct val="150000"/>
              </a:lnSpc>
              <a:spcBef>
                <a:spcPct val="0"/>
              </a:spcBef>
              <a:spcAft>
                <a:spcPts val="12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Tiếng Hán             B. Tiếng Pháp            C. Tiếng Anh            D. Tiếng Nga</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Câu 8</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Để bảo vệ sự trong sáng của tiếng Việt, khi mượn từ tiếng nước ngoài cần phải: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 mượn toàn bộ các từ trong một lĩnh vực.</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ts val="20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B. mượn những từ mà trong tiếng Việt chưa có từ thích hợp để biểu nghĩa.</a:t>
            </a:r>
            <a:endParaRPr kumimoji="0" lang="en-US" sz="2400" b="0" i="0" u="none" strike="noStrike" kern="1200" cap="none" spc="0" normalizeH="0" baseline="0" noProof="0">
              <a:ln>
                <a:noFill/>
              </a:ln>
              <a:solidFill>
                <a:srgbClr val="243F60"/>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 mượn những từ dễ thuộc, dễ nhớ, dễ phát âm.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30163" marR="0" lvl="0" indent="0" algn="l" defTabSz="914400" rtl="0" eaLnBrk="1" fontAlgn="base" latinLnBrk="0" hangingPunct="1">
              <a:lnSpc>
                <a:spcPct val="150000"/>
              </a:lnSpc>
              <a:spcBef>
                <a:spcPct val="0"/>
              </a:spcBef>
              <a:spcAft>
                <a:spcPts val="10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D. mượn những từ mà mình thấy thích.</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781406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04813" y="381000"/>
            <a:ext cx="5878512" cy="78740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404813" y="1452563"/>
            <a:ext cx="11512550" cy="494982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98488" y="544513"/>
            <a:ext cx="6094412" cy="4603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ts val="1000"/>
              </a:spcAft>
              <a:buClrTx/>
              <a:buSzTx/>
              <a:buFontTx/>
              <a:buNone/>
              <a:tabLst>
                <a:tab pos="400050" algn="l"/>
              </a:tabLst>
              <a:defRPr/>
            </a:pPr>
            <a:r>
              <a:rPr kumimoji="0" lang="en-US" sz="2400" b="1" i="0" u="sng"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Phần II. Đọc – hiểu văn bản (2,0 điểm)</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
        <p:nvSpPr>
          <p:cNvPr id="7" name="TextBox 6"/>
          <p:cNvSpPr txBox="1">
            <a:spLocks noChangeArrowheads="1"/>
          </p:cNvSpPr>
          <p:nvPr/>
        </p:nvSpPr>
        <p:spPr bwMode="auto">
          <a:xfrm>
            <a:off x="3343275" y="1565275"/>
            <a:ext cx="6116638"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ts val="1200"/>
              </a:spcAft>
              <a:buClrTx/>
              <a:buSzTx/>
              <a:buFontTx/>
              <a:buNone/>
              <a:tabLst>
                <a:tab pos="400050" algn="l"/>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Đọc đoạn trích sau và thực hiện các yêu cầu:</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
        <p:nvSpPr>
          <p:cNvPr id="9" name="TextBox 8">
            <a:extLst/>
          </p:cNvPr>
          <p:cNvSpPr txBox="1"/>
          <p:nvPr/>
        </p:nvSpPr>
        <p:spPr>
          <a:xfrm>
            <a:off x="598488" y="2076450"/>
            <a:ext cx="11318875" cy="4308475"/>
          </a:xfrm>
          <a:prstGeom prst="rect">
            <a:avLst/>
          </a:prstGeom>
          <a:noFill/>
        </p:spPr>
        <p:txBody>
          <a:bodyPr>
            <a:spAutoFit/>
          </a:bodyPr>
          <a:lstStyle/>
          <a:p>
            <a:pPr marL="0" marR="0" lvl="0" indent="0" algn="l" defTabSz="914400" rtl="0" eaLnBrk="1" fontAlgn="base" latinLnBrk="0" hangingPunct="1">
              <a:lnSpc>
                <a:spcPct val="100000"/>
              </a:lnSpc>
              <a:spcBef>
                <a:spcPct val="0"/>
              </a:spcBef>
              <a:spcAft>
                <a:spcPts val="1200"/>
              </a:spcAft>
              <a:buClrTx/>
              <a:buSzTx/>
              <a:buFontTx/>
              <a:buNone/>
              <a:tabLst/>
              <a:defRPr/>
            </a:pPr>
            <a:r>
              <a:rPr kumimoji="0" lang="en-US" sz="2400" b="0" i="1"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Mặt trời lại rọi lên ngày thứ sáu của tôi trên đảo Thanh Luân một cách thật quá là đầy đủ. Tôi dậy từ canh tư. Còn tối đất, cố đi mãi trên đá đầu sư, ra thấu đầu mũi đảo. Và ngồi đó rình mặt trời lên. Điều tôi dự đoán, thật là không sai. Sau trận bão, chân trời, ngấn bể sạch như tấm kính lau hết mây hết bụi. Mặt trời nhú lên dần dần, rồi lên cho kì hết. Tròn trĩnh phúc hậu như lòng đỏ một quả trứng thiên nhiên đầy đặn. Quả trứng hồng hào thăm thẳm và đường bệ đặt lên một mâm bạc đường kính mâm rộng bằng cả một cái chân trời màu ngọc trai nước biển ửng hồng. Y như một mâm lễ phẩm tiến ra từ trong bình minh để mừng cho sự trường thọ của tất cả những người chài lưới trên muôn thuở biển Đông. Vài chiếc nhạn mùa thu chao đi chao lại trên mâm bể sáng dần lên cái chất bạc nén. Một con hải âu bay ngang, là là nhịp cánh…”.</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ts val="1200"/>
              </a:spcAft>
              <a:buClrTx/>
              <a:buSzTx/>
              <a:buFontTx/>
              <a:buNone/>
              <a:tabLst/>
              <a:defRPr/>
            </a:pP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(Trích </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Cô Tô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Nguyễn Tuân)</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Times New Roman" pitchFamily="18" charset="0"/>
            </a:endParaRPr>
          </a:p>
        </p:txBody>
      </p:sp>
    </p:spTree>
    <p:extLst>
      <p:ext uri="{BB962C8B-B14F-4D97-AF65-F5344CB8AC3E}">
        <p14:creationId xmlns:p14="http://schemas.microsoft.com/office/powerpoint/2010/main" val="4011473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894681"/>
            <a:ext cx="11380788" cy="34750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11968" y="2239168"/>
            <a:ext cx="11155363" cy="27860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1</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các</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phương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thức</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biểu</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đạt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thể</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loại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2</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để</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vẻ</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Cô</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quan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sát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cảnh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nhiên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hoạt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đảo</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ở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thời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nào</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vị</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nào</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3</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Chỉ</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tác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dụng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phép</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trận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bão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ngấn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sạch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tấm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kính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hết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hết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4</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Thông</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điệp</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nhất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qua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gì</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Lí</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giải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lí</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do.</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8725511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20688" y="2021682"/>
            <a:ext cx="11350625" cy="32210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469107" y="2478088"/>
            <a:ext cx="11241087" cy="2308225"/>
          </a:xfrm>
          <a:prstGeom prst="rect">
            <a:avLst/>
          </a:prstGeom>
          <a:noFill/>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Phần III. Làm văn (</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6,0 </a:t>
            </a: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điểm)</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ts val="1200"/>
              </a:spcAft>
              <a:buClrTx/>
              <a:buSzTx/>
              <a:buFontTx/>
              <a:buNone/>
              <a:tabLst/>
              <a:defRPr/>
            </a:pP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 (1.5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điểm</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Từ</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bản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đọc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hiểu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viết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đoạn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văn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khoảng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5 – 7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suy</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nghĩ</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về</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việc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bảo</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vệ</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thiên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nhiên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b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b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2 (4.5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Kể</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nuôi</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thích</a:t>
            </a:r>
            <a:r>
              <a:rPr kumimoji="0" 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66095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987800" y="390525"/>
            <a:ext cx="4511675" cy="62865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3077368" y="459581"/>
            <a:ext cx="6092825" cy="490537"/>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ĐÁP ÁN HƯỚNG DẪN</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Times New Roman" pitchFamily="18" charset="0"/>
            </a:endParaRPr>
          </a:p>
        </p:txBody>
      </p:sp>
      <p:sp>
        <p:nvSpPr>
          <p:cNvPr id="9" name="TextBox 8"/>
          <p:cNvSpPr txBox="1">
            <a:spLocks noChangeArrowheads="1"/>
          </p:cNvSpPr>
          <p:nvPr/>
        </p:nvSpPr>
        <p:spPr bwMode="auto">
          <a:xfrm>
            <a:off x="3075781" y="1379935"/>
            <a:ext cx="6094412" cy="490537"/>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Phần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I.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Tiếng</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Việt</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( 2,0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Times New Roman" pitchFamily="18" charset="0"/>
            </a:endParaRPr>
          </a:p>
        </p:txBody>
      </p:sp>
      <p:graphicFrame>
        <p:nvGraphicFramePr>
          <p:cNvPr id="10" name="Table 9"/>
          <p:cNvGraphicFramePr>
            <a:graphicFrameLocks noGrp="1"/>
          </p:cNvGraphicFramePr>
          <p:nvPr>
            <p:extLst/>
          </p:nvPr>
        </p:nvGraphicFramePr>
        <p:xfrm>
          <a:off x="787398" y="2231232"/>
          <a:ext cx="10604504" cy="1581150"/>
        </p:xfrm>
        <a:graphic>
          <a:graphicData uri="http://schemas.openxmlformats.org/drawingml/2006/table">
            <a:tbl>
              <a:tblPr/>
              <a:tblGrid>
                <a:gridCol w="1324314">
                  <a:extLst>
                    <a:ext uri="{9D8B030D-6E8A-4147-A177-3AD203B41FA5}">
                      <a16:colId xmlns:a16="http://schemas.microsoft.com/office/drawing/2014/main" xmlns="" val="20000"/>
                    </a:ext>
                  </a:extLst>
                </a:gridCol>
                <a:gridCol w="1325742">
                  <a:extLst>
                    <a:ext uri="{9D8B030D-6E8A-4147-A177-3AD203B41FA5}">
                      <a16:colId xmlns:a16="http://schemas.microsoft.com/office/drawing/2014/main" xmlns="" val="20001"/>
                    </a:ext>
                  </a:extLst>
                </a:gridCol>
                <a:gridCol w="1325741">
                  <a:extLst>
                    <a:ext uri="{9D8B030D-6E8A-4147-A177-3AD203B41FA5}">
                      <a16:colId xmlns:a16="http://schemas.microsoft.com/office/drawing/2014/main" xmlns="" val="20002"/>
                    </a:ext>
                  </a:extLst>
                </a:gridCol>
                <a:gridCol w="1324314">
                  <a:extLst>
                    <a:ext uri="{9D8B030D-6E8A-4147-A177-3AD203B41FA5}">
                      <a16:colId xmlns:a16="http://schemas.microsoft.com/office/drawing/2014/main" xmlns="" val="20003"/>
                    </a:ext>
                  </a:extLst>
                </a:gridCol>
                <a:gridCol w="1325742">
                  <a:extLst>
                    <a:ext uri="{9D8B030D-6E8A-4147-A177-3AD203B41FA5}">
                      <a16:colId xmlns:a16="http://schemas.microsoft.com/office/drawing/2014/main" xmlns="" val="20004"/>
                    </a:ext>
                  </a:extLst>
                </a:gridCol>
                <a:gridCol w="1325741">
                  <a:extLst>
                    <a:ext uri="{9D8B030D-6E8A-4147-A177-3AD203B41FA5}">
                      <a16:colId xmlns:a16="http://schemas.microsoft.com/office/drawing/2014/main" xmlns="" val="20005"/>
                    </a:ext>
                  </a:extLst>
                </a:gridCol>
                <a:gridCol w="1325742">
                  <a:extLst>
                    <a:ext uri="{9D8B030D-6E8A-4147-A177-3AD203B41FA5}">
                      <a16:colId xmlns:a16="http://schemas.microsoft.com/office/drawing/2014/main" xmlns="" val="20006"/>
                    </a:ext>
                  </a:extLst>
                </a:gridCol>
                <a:gridCol w="1327168">
                  <a:extLst>
                    <a:ext uri="{9D8B030D-6E8A-4147-A177-3AD203B41FA5}">
                      <a16:colId xmlns:a16="http://schemas.microsoft.com/office/drawing/2014/main" xmlns="" val="20007"/>
                    </a:ext>
                  </a:extLst>
                </a:gridCol>
              </a:tblGrid>
              <a:tr h="7905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1</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2</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3</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4</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6</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smtClean="0">
                          <a:ln>
                            <a:noFill/>
                          </a:ln>
                          <a:solidFill>
                            <a:schemeClr val="tx1"/>
                          </a:solidFill>
                          <a:effectLst/>
                          <a:latin typeface="Times New Roman" pitchFamily="18" charset="0"/>
                          <a:cs typeface="Times New Roman" pitchFamily="18" charset="0"/>
                        </a:rPr>
                        <a:t>Câu 7</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smtClean="0">
                          <a:ln>
                            <a:noFill/>
                          </a:ln>
                          <a:solidFill>
                            <a:schemeClr val="tx1"/>
                          </a:solidFill>
                          <a:effectLst/>
                          <a:latin typeface="Times New Roman" pitchFamily="18" charset="0"/>
                          <a:cs typeface="Times New Roman" pitchFamily="18" charset="0"/>
                        </a:rPr>
                        <a:t>Câu 8</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7905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smtClean="0">
                          <a:ln>
                            <a:noFill/>
                          </a:ln>
                          <a:solidFill>
                            <a:schemeClr val="tx1"/>
                          </a:solidFill>
                          <a:effectLst/>
                          <a:latin typeface="Times New Roman" pitchFamily="18" charset="0"/>
                          <a:cs typeface="Times New Roman" pitchFamily="18" charset="0"/>
                        </a:rPr>
                        <a:t>C</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A</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D</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C</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smtClean="0">
                          <a:ln>
                            <a:noFill/>
                          </a:ln>
                          <a:solidFill>
                            <a:schemeClr val="tx1"/>
                          </a:solidFill>
                          <a:effectLst/>
                          <a:latin typeface="Times New Roman" pitchFamily="18" charset="0"/>
                          <a:cs typeface="Times New Roman" pitchFamily="18" charset="0"/>
                        </a:rPr>
                        <a:t>D</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C</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B</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27050229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barn(inVertical)">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barn(inVertical)">
                                      <p:cBhvr>
                                        <p:cTn id="2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9"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36563" y="700087"/>
            <a:ext cx="5937250" cy="657225"/>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842963" y="769938"/>
            <a:ext cx="6092825" cy="46196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Phần II. Đọc – hiểu văn bản (2,0 điểm)</a:t>
            </a:r>
            <a:endParaRPr kumimoji="0" lang="en-US" sz="2400" b="0" i="0" u="none" strike="noStrike" kern="1200" cap="none" spc="0" normalizeH="0" baseline="0" noProof="0">
              <a:ln>
                <a:noFill/>
              </a:ln>
              <a:solidFill>
                <a:prstClr val="black"/>
              </a:solidFill>
              <a:effectLst/>
              <a:uLnTx/>
              <a:uFillTx/>
              <a:latin typeface="Calibri" pitchFamily="34" charset="0"/>
              <a:ea typeface="+mn-ea"/>
              <a:cs typeface="Arial" charset="0"/>
            </a:endParaRPr>
          </a:p>
        </p:txBody>
      </p:sp>
      <p:graphicFrame>
        <p:nvGraphicFramePr>
          <p:cNvPr id="3" name="Table 2"/>
          <p:cNvGraphicFramePr>
            <a:graphicFrameLocks noGrp="1"/>
          </p:cNvGraphicFramePr>
          <p:nvPr>
            <p:extLst/>
          </p:nvPr>
        </p:nvGraphicFramePr>
        <p:xfrm>
          <a:off x="660400" y="1531938"/>
          <a:ext cx="10858500" cy="5051552"/>
        </p:xfrm>
        <a:graphic>
          <a:graphicData uri="http://schemas.openxmlformats.org/drawingml/2006/table">
            <a:tbl>
              <a:tblPr/>
              <a:tblGrid>
                <a:gridCol w="1044731">
                  <a:extLst>
                    <a:ext uri="{9D8B030D-6E8A-4147-A177-3AD203B41FA5}">
                      <a16:colId xmlns:a16="http://schemas.microsoft.com/office/drawing/2014/main" xmlns="" val="20000"/>
                    </a:ext>
                  </a:extLst>
                </a:gridCol>
                <a:gridCol w="9813769">
                  <a:extLst>
                    <a:ext uri="{9D8B030D-6E8A-4147-A177-3AD203B41FA5}">
                      <a16:colId xmlns:a16="http://schemas.microsoft.com/office/drawing/2014/main" xmlns="" val="20001"/>
                    </a:ext>
                  </a:extLst>
                </a:gridCol>
              </a:tblGrid>
              <a:tr h="1079500">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1</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phương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thức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miêu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loại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Kí</a:t>
                      </a: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1490663">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2</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57150" marR="0" lvl="0" indent="0" algn="l" defTabSz="914400" rtl="0" eaLnBrk="1" fontAlgn="base" latinLnBrk="0" hangingPunct="1">
                        <a:lnSpc>
                          <a:spcPct val="115000"/>
                        </a:lnSpc>
                        <a:spcBef>
                          <a:spcPct val="0"/>
                        </a:spcBef>
                        <a:spcAft>
                          <a:spcPts val="1000"/>
                        </a:spcAft>
                        <a:buClrTx/>
                        <a:buSzTx/>
                        <a:buFontTx/>
                        <a:buNone/>
                        <a:tabLst/>
                      </a:pPr>
                      <a:r>
                        <a:rPr kumimoji="0" lang="nl-NL" sz="2800" b="0" i="0" u="none" strike="noStrike" cap="none" normalizeH="0" baseline="0" dirty="0" smtClean="0">
                          <a:ln>
                            <a:noFill/>
                          </a:ln>
                          <a:solidFill>
                            <a:schemeClr val="tx1"/>
                          </a:solidFill>
                          <a:effectLst/>
                          <a:latin typeface="Times New Roman" pitchFamily="18" charset="0"/>
                          <a:cs typeface="Times New Roman" pitchFamily="18" charset="0"/>
                        </a:rPr>
                        <a:t>+ Vị trí quan sát của người kể: trên những hòn đá đầu sư, từ đầu mũi đảo.</a:t>
                      </a:r>
                      <a:endParaRPr kumimoji="0" lang="en-US" sz="2800" b="0" i="0" u="none" strike="noStrike" cap="none" normalizeH="0" baseline="0" dirty="0" smtClean="0">
                        <a:ln>
                          <a:noFill/>
                        </a:ln>
                        <a:solidFill>
                          <a:schemeClr val="tx1"/>
                        </a:solidFill>
                        <a:effectLst/>
                        <a:latin typeface="Times New Roman" pitchFamily="18" charset="0"/>
                        <a:cs typeface="Times New Roman" pitchFamily="18" charset="0"/>
                      </a:endParaRPr>
                    </a:p>
                    <a:p>
                      <a:pPr marL="5715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chưa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đến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5715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02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đáp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0.5 đ</a:t>
                      </a:r>
                    </a:p>
                    <a:p>
                      <a:pPr marL="57150" marR="0" lvl="0" indent="0" algn="l" defTabSz="914400" rtl="0" eaLnBrk="1" fontAlgn="base" latinLnBrk="0" hangingPunct="1">
                        <a:lnSpc>
                          <a:spcPct val="115000"/>
                        </a:lnSpc>
                        <a:spcBef>
                          <a:spcPct val="0"/>
                        </a:spcBef>
                        <a:spcAft>
                          <a:spcPct val="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01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205811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p:cNvGraphicFramePr>
            <a:graphicFrameLocks noGrp="1"/>
          </p:cNvGraphicFramePr>
          <p:nvPr>
            <p:extLst/>
          </p:nvPr>
        </p:nvGraphicFramePr>
        <p:xfrm>
          <a:off x="212725" y="842963"/>
          <a:ext cx="11753850" cy="5578475"/>
        </p:xfrm>
        <a:graphic>
          <a:graphicData uri="http://schemas.openxmlformats.org/drawingml/2006/table">
            <a:tbl>
              <a:tblPr/>
              <a:tblGrid>
                <a:gridCol w="1031875">
                  <a:extLst>
                    <a:ext uri="{9D8B030D-6E8A-4147-A177-3AD203B41FA5}">
                      <a16:colId xmlns:a16="http://schemas.microsoft.com/office/drawing/2014/main" xmlns="" val="20000"/>
                    </a:ext>
                  </a:extLst>
                </a:gridCol>
                <a:gridCol w="9690100">
                  <a:extLst>
                    <a:ext uri="{9D8B030D-6E8A-4147-A177-3AD203B41FA5}">
                      <a16:colId xmlns:a16="http://schemas.microsoft.com/office/drawing/2014/main" xmlns="" val="20001"/>
                    </a:ext>
                  </a:extLst>
                </a:gridCol>
                <a:gridCol w="1031875">
                  <a:extLst>
                    <a:ext uri="{9D8B030D-6E8A-4147-A177-3AD203B41FA5}">
                      <a16:colId xmlns:a16="http://schemas.microsoft.com/office/drawing/2014/main" xmlns="" val="20002"/>
                    </a:ext>
                  </a:extLst>
                </a:gridCol>
              </a:tblGrid>
              <a:tr h="55784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1" i="0" u="none" strike="noStrike" cap="none" normalizeH="0" baseline="0" dirty="0" smtClean="0">
                          <a:ln>
                            <a:noFill/>
                          </a:ln>
                          <a:solidFill>
                            <a:schemeClr val="tx1"/>
                          </a:solidFill>
                          <a:effectLst/>
                          <a:latin typeface="Times New Roman" pitchFamily="18" charset="0"/>
                          <a:cs typeface="Times New Roman" pitchFamily="18" charset="0"/>
                        </a:rPr>
                        <a:t> 3</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Phép</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nổi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bật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so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sánh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so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sánh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lòng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đổ</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trứng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đẩy</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đặn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hồng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hào</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thăm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thẳm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bầu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mâm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bạc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đường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kính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mâm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rộng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bằng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cái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màu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ngọc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trai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hửng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hồng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mâm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lễ</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phẩm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tiến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bình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minh” </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Tác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dụng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biện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so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sánh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cảnh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trở</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sinh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hấp</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dẫn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Bức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tranh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rực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rỡ</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lộng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lẫy</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tráng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lệ</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kĩ</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vĩ</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cảnh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mặt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mọc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750"/>
                        </a:spcAft>
                        <a:buClrTx/>
                        <a:buSzTx/>
                        <a:buFontTx/>
                        <a:buNone/>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Ngòi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bút</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tài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hoa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trí</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tưởng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tượng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bay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bổng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quê</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hương</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nhà</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Nguyễn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Tuân</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đầy</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đủ</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02 ý: 0.5 đ</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4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 01 ý: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400" b="0" i="0" u="none" strike="noStrike" cap="none" normalizeH="0" baseline="0" dirty="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val="3476231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747712" y="914908"/>
          <a:ext cx="10683876" cy="5473954"/>
        </p:xfrm>
        <a:graphic>
          <a:graphicData uri="http://schemas.openxmlformats.org/drawingml/2006/table">
            <a:tbl>
              <a:tblPr/>
              <a:tblGrid>
                <a:gridCol w="1541325">
                  <a:extLst>
                    <a:ext uri="{9D8B030D-6E8A-4147-A177-3AD203B41FA5}">
                      <a16:colId xmlns:a16="http://schemas.microsoft.com/office/drawing/2014/main" xmlns="" val="20000"/>
                    </a:ext>
                  </a:extLst>
                </a:gridCol>
                <a:gridCol w="8142426">
                  <a:extLst>
                    <a:ext uri="{9D8B030D-6E8A-4147-A177-3AD203B41FA5}">
                      <a16:colId xmlns:a16="http://schemas.microsoft.com/office/drawing/2014/main" xmlns="" val="20001"/>
                    </a:ext>
                  </a:extLst>
                </a:gridCol>
                <a:gridCol w="1000125">
                  <a:extLst>
                    <a:ext uri="{9D8B030D-6E8A-4147-A177-3AD203B41FA5}">
                      <a16:colId xmlns:a16="http://schemas.microsoft.com/office/drawing/2014/main" xmlns="" val="20002"/>
                    </a:ext>
                  </a:extLst>
                </a:gridCol>
              </a:tblGrid>
              <a:tr h="3586163">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4</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HS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rút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điệp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bản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mình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lí</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giải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điệp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Hãy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giữ</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gìn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quê</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Vì</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 </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lãnh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thổ</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thiêng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liêng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đảo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vai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trò</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trọng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7000"/>
                        </a:lnSpc>
                        <a:spcBef>
                          <a:spcPct val="0"/>
                        </a:spcBef>
                        <a:spcAft>
                          <a:spcPts val="100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Bao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thế</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cha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dầy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gữi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gìn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xây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dựng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bám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giaud</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nước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bl>
          </a:graphicData>
        </a:graphic>
      </p:graphicFrame>
    </p:spTree>
    <p:extLst>
      <p:ext uri="{BB962C8B-B14F-4D97-AF65-F5344CB8AC3E}">
        <p14:creationId xmlns:p14="http://schemas.microsoft.com/office/powerpoint/2010/main" val="3082148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01638" y="158750"/>
            <a:ext cx="5694362" cy="630238"/>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827088" y="242887"/>
            <a:ext cx="6122988"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Phần III. Làm văn (</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6,0 </a:t>
            </a:r>
            <a:r>
              <a:rPr kumimoji="0" lang="vi-VN"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điểm)</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graphicFrame>
        <p:nvGraphicFramePr>
          <p:cNvPr id="3" name="Table 2"/>
          <p:cNvGraphicFramePr>
            <a:graphicFrameLocks noGrp="1"/>
          </p:cNvGraphicFramePr>
          <p:nvPr>
            <p:extLst/>
          </p:nvPr>
        </p:nvGraphicFramePr>
        <p:xfrm>
          <a:off x="234950" y="978990"/>
          <a:ext cx="11722100" cy="5334550"/>
        </p:xfrm>
        <a:graphic>
          <a:graphicData uri="http://schemas.openxmlformats.org/drawingml/2006/table">
            <a:tbl>
              <a:tblPr/>
              <a:tblGrid>
                <a:gridCol w="1089025">
                  <a:extLst>
                    <a:ext uri="{9D8B030D-6E8A-4147-A177-3AD203B41FA5}">
                      <a16:colId xmlns:a16="http://schemas.microsoft.com/office/drawing/2014/main" xmlns="" val="20000"/>
                    </a:ext>
                  </a:extLst>
                </a:gridCol>
                <a:gridCol w="9853613">
                  <a:extLst>
                    <a:ext uri="{9D8B030D-6E8A-4147-A177-3AD203B41FA5}">
                      <a16:colId xmlns:a16="http://schemas.microsoft.com/office/drawing/2014/main" xmlns="" val="20001"/>
                    </a:ext>
                  </a:extLst>
                </a:gridCol>
                <a:gridCol w="779462">
                  <a:extLst>
                    <a:ext uri="{9D8B030D-6E8A-4147-A177-3AD203B41FA5}">
                      <a16:colId xmlns:a16="http://schemas.microsoft.com/office/drawing/2014/main" xmlns="" val="20002"/>
                    </a:ext>
                  </a:extLst>
                </a:gridCol>
              </a:tblGrid>
              <a:tr h="498390">
                <a:tc rowSpan="2">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1</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(1.5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thức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lượng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cầu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smtClean="0">
                          <a:ln>
                            <a:noFill/>
                          </a:ln>
                          <a:solidFill>
                            <a:schemeClr val="tx1"/>
                          </a:solidFill>
                          <a:effectLst/>
                          <a:latin typeface="Times New Roman" pitchFamily="18" charset="0"/>
                          <a:cs typeface="Times New Roman" pitchFamily="18" charset="0"/>
                        </a:rPr>
                        <a:t>0,25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479116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chủ</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yếu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suy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c.Triển</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hợp</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lý</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1"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HS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đây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Hiện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nay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đang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bị</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huỷ</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hoại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nghiêm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trọng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bởi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xấu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mọi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riêng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nào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góp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Trồng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xanh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rừng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rừng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đầu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nguồn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đốt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bừa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tổ</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chức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chiến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dịch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dọn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rác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ở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hồ</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biển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Tuyên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truyền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mọi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tầm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trọng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góp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vệ</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nhiên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0,25</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3037134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174625" y="157163"/>
          <a:ext cx="11842750" cy="6592254"/>
        </p:xfrm>
        <a:graphic>
          <a:graphicData uri="http://schemas.openxmlformats.org/drawingml/2006/table">
            <a:tbl>
              <a:tblPr/>
              <a:tblGrid>
                <a:gridCol w="1019175">
                  <a:extLst>
                    <a:ext uri="{9D8B030D-6E8A-4147-A177-3AD203B41FA5}">
                      <a16:colId xmlns:a16="http://schemas.microsoft.com/office/drawing/2014/main" xmlns="" val="20000"/>
                    </a:ext>
                  </a:extLst>
                </a:gridCol>
                <a:gridCol w="10225088">
                  <a:extLst>
                    <a:ext uri="{9D8B030D-6E8A-4147-A177-3AD203B41FA5}">
                      <a16:colId xmlns:a16="http://schemas.microsoft.com/office/drawing/2014/main" xmlns="" val="20001"/>
                    </a:ext>
                  </a:extLst>
                </a:gridCol>
                <a:gridCol w="598487">
                  <a:extLst>
                    <a:ext uri="{9D8B030D-6E8A-4147-A177-3AD203B41FA5}">
                      <a16:colId xmlns:a16="http://schemas.microsoft.com/office/drawing/2014/main" xmlns="" val="20002"/>
                    </a:ext>
                  </a:extLst>
                </a:gridCol>
              </a:tblGrid>
              <a:tr h="681038">
                <a:tc rowSpan="5">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2</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(4.5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riêng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sắc</a:t>
                      </a:r>
                      <a:endParaRPr kumimoji="0" lang="en-US" sz="2000" b="1"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1"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Tiếng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Việt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cấu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trúc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bố</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cục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chặt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chẽ</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rõ</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ràng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sắp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xếp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thống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mạch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lạc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endParaRPr kumimoji="0" lang="en-US" sz="2000" b="1" i="0" u="none" strike="noStrike" cap="none" normalizeH="0" baseline="0" smtClean="0">
                        <a:ln>
                          <a:noFill/>
                        </a:ln>
                        <a:solidFill>
                          <a:schemeClr val="tx1"/>
                        </a:solidFill>
                        <a:effectLst/>
                        <a:latin typeface="Times New Roman" pitchFamily="18" charset="0"/>
                        <a:cs typeface="Times New Roman" pitchFamily="18" charset="0"/>
                      </a:endParaRP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681038">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cầu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bản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thích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2732088">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c.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Triển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Mở</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thiệu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just" defTabSz="914400" rtl="0" eaLnBrk="1" fontAlgn="base" latinLnBrk="0" hangingPunct="1">
                        <a:lnSpc>
                          <a:spcPct val="115000"/>
                        </a:lnSpc>
                        <a:spcBef>
                          <a:spcPct val="0"/>
                        </a:spcBef>
                        <a:spcAft>
                          <a:spcPts val="100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Dẫn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dắt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tò</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mò</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hấp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dẫn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đọc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biến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sắp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xếp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hợp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lí</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chưa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nổi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Kết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nuôi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xử</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3.5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449263">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HS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linh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hoạt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48380" marR="483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449263">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TV.</a:t>
                      </a:r>
                    </a:p>
                  </a:txBody>
                  <a:tcPr marL="48380" marR="483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0,25</a:t>
                      </a:r>
                    </a:p>
                  </a:txBody>
                  <a:tcPr marL="48380" marR="483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cxnSp>
        <p:nvCxnSpPr>
          <p:cNvPr id="6" name="Straight Connector 5">
            <a:extLst/>
          </p:cNvPr>
          <p:cNvCxnSpPr/>
          <p:nvPr/>
        </p:nvCxnSpPr>
        <p:spPr>
          <a:xfrm flipV="1">
            <a:off x="219868" y="3621882"/>
            <a:ext cx="11739563" cy="20637"/>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51734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63082" y="1265653"/>
            <a:ext cx="11065836" cy="482035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815B07E-49AB-48B3-A34B-A5C1EB4E0AF2}"/>
              </a:ext>
            </a:extLst>
          </p:cNvPr>
          <p:cNvSpPr txBox="1"/>
          <p:nvPr/>
        </p:nvSpPr>
        <p:spPr>
          <a:xfrm>
            <a:off x="798226" y="1622029"/>
            <a:ext cx="10714219" cy="4154984"/>
          </a:xfrm>
          <a:prstGeom prst="rect">
            <a:avLst/>
          </a:prstGeom>
          <a:noFill/>
        </p:spPr>
        <p:txBody>
          <a:bodyPr wrap="square">
            <a:spAutoFit/>
          </a:bodyPr>
          <a:lstStyle/>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cắn,mà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p>
        </p:txBody>
      </p:sp>
    </p:spTree>
    <p:extLst>
      <p:ext uri="{BB962C8B-B14F-4D97-AF65-F5344CB8AC3E}">
        <p14:creationId xmlns:p14="http://schemas.microsoft.com/office/powerpoint/2010/main" val="36235672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10"/>
          <p:cNvSpPr>
            <a:spLocks noChangeArrowheads="1"/>
          </p:cNvSpPr>
          <p:nvPr/>
        </p:nvSpPr>
        <p:spPr bwMode="auto">
          <a:xfrm>
            <a:off x="639763" y="1296989"/>
            <a:ext cx="10899775" cy="374650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1388269" y="531813"/>
            <a:ext cx="9402762" cy="517065"/>
          </a:xfrm>
          <a:prstGeom prst="rect">
            <a:avLst/>
          </a:prstGeom>
          <a:blipFill>
            <a:blip r:embed="rId2"/>
            <a:tile tx="0" ty="0" sx="100000" sy="100000" flip="none" algn="tl"/>
          </a:blipFill>
          <a:ln w="9525">
            <a:noFill/>
            <a:miter lim="800000"/>
            <a:headEnd/>
            <a:tailEn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marL="0" marR="0" lvl="0" indent="0" algn="l" defTabSz="914400" rtl="0" eaLnBrk="1" fontAlgn="base" latinLnBrk="0" hangingPunct="1">
              <a:lnSpc>
                <a:spcPct val="115000"/>
              </a:lnSpc>
              <a:spcBef>
                <a:spcPts val="750"/>
              </a:spcBef>
              <a:spcAft>
                <a:spcPct val="0"/>
              </a:spcAft>
              <a:buClrTx/>
              <a:buSzTx/>
              <a:buFontTx/>
              <a:buNone/>
              <a:tabLst>
                <a:tab pos="400050" algn="l"/>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2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Phần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văn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Kể</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em</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thích</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766762" y="1497012"/>
            <a:ext cx="6094413"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uLnTx/>
                <a:uFillTx/>
                <a:latin typeface="Times New Roman" pitchFamily="18" charset="0"/>
                <a:ea typeface="MS Mincho" pitchFamily="49" charset="-128"/>
                <a:cs typeface="Times New Roman" pitchFamily="18" charset="0"/>
              </a:rPr>
              <a:t>(1)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S Mincho" pitchFamily="49" charset="-128"/>
                <a:cs typeface="Times New Roman" pitchFamily="18" charset="0"/>
              </a:rPr>
              <a:t>Dàn</a:t>
            </a:r>
            <a:r>
              <a:rPr kumimoji="0" lang="en-US" sz="2400" b="1" i="0" u="none" strike="noStrike" kern="1200" cap="none" spc="0" normalizeH="0" baseline="0" noProof="0" dirty="0">
                <a:ln>
                  <a:noFill/>
                </a:ln>
                <a:solidFill>
                  <a:srgbClr val="FF0000"/>
                </a:solidFill>
                <a:effectLst/>
                <a:uLnTx/>
                <a:uFillTx/>
                <a:latin typeface="Times New Roman" pitchFamily="18" charset="0"/>
                <a:ea typeface="MS Mincho" pitchFamily="49" charset="-128"/>
                <a:cs typeface="Times New Roman" pitchFamily="18" charset="0"/>
              </a:rPr>
              <a:t> ý chi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S Mincho" pitchFamily="49" charset="-128"/>
                <a:cs typeface="Times New Roman" pitchFamily="18" charset="0"/>
              </a:rPr>
              <a:t>tiế</a:t>
            </a:r>
            <a:r>
              <a:rPr kumimoji="0" lang="en-US" sz="2400" b="0" i="0" u="none" strike="noStrike" kern="1200" cap="none" spc="0" normalizeH="0" baseline="0" noProof="0" dirty="0" err="1">
                <a:ln>
                  <a:noFill/>
                </a:ln>
                <a:solidFill>
                  <a:srgbClr val="FF0000"/>
                </a:solidFill>
                <a:effectLst/>
                <a:uLnTx/>
                <a:uFillTx/>
                <a:latin typeface="Times New Roman" pitchFamily="18" charset="0"/>
                <a:ea typeface="MS Mincho" pitchFamily="49" charset="-128"/>
                <a:cs typeface="Times New Roman" pitchFamily="18" charset="0"/>
              </a:rPr>
              <a:t>t</a:t>
            </a:r>
            <a:r>
              <a:rPr kumimoji="0" lang="en-US"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r>
              <a:rPr kumimoji="0" lang="en-US"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S Mincho" pitchFamily="49" charset="-128"/>
              <a:cs typeface="Times New Roman" pitchFamily="18" charset="0"/>
            </a:endParaRPr>
          </a:p>
        </p:txBody>
      </p:sp>
      <p:sp>
        <p:nvSpPr>
          <p:cNvPr id="8" name="Rectangle 1"/>
          <p:cNvSpPr>
            <a:spLocks noChangeArrowheads="1"/>
          </p:cNvSpPr>
          <p:nvPr/>
        </p:nvSpPr>
        <p:spPr bwMode="auto">
          <a:xfrm>
            <a:off x="696913" y="1958975"/>
            <a:ext cx="10821987" cy="2862262"/>
          </a:xfrm>
          <a:prstGeom prst="rect">
            <a:avLst/>
          </a:prstGeom>
          <a:solidFill>
            <a:srgbClr val="FFFFFF"/>
          </a:solidFill>
          <a:ln w="9525">
            <a:noFill/>
            <a:miter lim="800000"/>
            <a:headEnd/>
            <a:tailEnd/>
          </a:ln>
        </p:spPr>
        <p:txBody>
          <a:bodyPr anchor="ctr">
            <a:spAutoFit/>
          </a:bodyPr>
          <a:lstStyle/>
          <a:p>
            <a:pPr marL="0" marR="0" lvl="0" indent="0" algn="l" defTabSz="914400" rtl="0" eaLnBrk="0" fontAlgn="base" latinLnBrk="0" hangingPunct="0">
              <a:lnSpc>
                <a:spcPct val="150000"/>
              </a:lnSpc>
              <a:spcBef>
                <a:spcPct val="0"/>
              </a:spcBef>
              <a:spcAft>
                <a:spcPct val="0"/>
              </a:spcAft>
              <a:buClrTx/>
              <a:buSzTx/>
              <a:buFontTx/>
              <a:buNone/>
              <a:tabLst>
                <a:tab pos="1387475" algn="l"/>
              </a:tabLst>
              <a:defRPr/>
            </a:pP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Mở</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Giới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thiệu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kỉ</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chú</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chó</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của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chính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là</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em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cứu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MS PGothic" pitchFamily="34" charset="-128"/>
              <a:cs typeface="Times New Roman" pitchFamily="18" charset="0"/>
            </a:endParaRPr>
          </a:p>
          <a:p>
            <a:pPr marL="0" marR="0" lvl="0" indent="0" algn="l" defTabSz="914400" rtl="0" eaLnBrk="0" fontAlgn="base" latinLnBrk="0" hangingPunct="0">
              <a:lnSpc>
                <a:spcPct val="150000"/>
              </a:lnSpc>
              <a:spcBef>
                <a:spcPct val="0"/>
              </a:spcBef>
              <a:spcAft>
                <a:spcPct val="0"/>
              </a:spcAft>
              <a:buClrTx/>
              <a:buSzTx/>
              <a:buFontTx/>
              <a:buNone/>
              <a:tabLst>
                <a:tab pos="1387475" algn="l"/>
              </a:tabLst>
              <a:defRPr/>
            </a:pP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Thân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bài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Kể</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lại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diễn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biến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của</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câu</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chuyện</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theo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trình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nhất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định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không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các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đã</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sắp</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xếp</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theo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trình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tự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hợp</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lí</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chưa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làm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nổi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bật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Arial" charset="0"/>
              </a:rPr>
              <a:t>chính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Arial"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游ゴシック"/>
            </a:endParaRPr>
          </a:p>
        </p:txBody>
      </p:sp>
    </p:spTree>
    <p:extLst>
      <p:ext uri="{BB962C8B-B14F-4D97-AF65-F5344CB8AC3E}">
        <p14:creationId xmlns:p14="http://schemas.microsoft.com/office/powerpoint/2010/main" val="25717058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inVertical)">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8" grpId="0" animBg="1"/>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88950" y="554038"/>
            <a:ext cx="11201400" cy="58610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 name="Rectangle 1"/>
          <p:cNvSpPr>
            <a:spLocks noChangeArrowheads="1"/>
          </p:cNvSpPr>
          <p:nvPr/>
        </p:nvSpPr>
        <p:spPr bwMode="auto">
          <a:xfrm>
            <a:off x="706438" y="847725"/>
            <a:ext cx="10766425" cy="5264150"/>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Kỉ</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diễn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ra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theo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tặng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học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xảy</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ra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tắm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sau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sự</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việc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cứu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gian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bên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bờ</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ồn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ào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Trải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nghiệm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thú</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vị</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nào</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tắm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các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bạn</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Ngắm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nhìn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đang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cảm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nhận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thấy</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khó</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khăn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Nhiều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người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vây</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quanh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tỉnh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vì</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cứu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hiện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lên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trong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lời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kể</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Miêu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tả</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bộ</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lông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huyền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tác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vui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mừng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sợ</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hãi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của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nó</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học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sâu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sắc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cháu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nhận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ra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yêu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ý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nghĩa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của</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tình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bạn</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Cảm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nhân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cháu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bộc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lộ</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qua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tâm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trạng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vui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sướng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khi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được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chơi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cùng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hạnh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phúc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biết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ơn</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Milo...</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tab pos="1387475" algn="l"/>
              </a:tabLst>
              <a:defRPr/>
            </a:pP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Kết</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1"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1"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Nêu</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cảm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nghĩ</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kỉ</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niệm</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con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nuôi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bài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học</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về</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cách</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đối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xử</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với</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động</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 </a:t>
            </a:r>
            <a:r>
              <a:rPr kumimoji="0" lang="en-US" altLang="ja-JP" sz="2400" b="0" i="0" u="none" strike="noStrike" kern="1200" cap="none" spc="0" normalizeH="0" baseline="0" noProof="0" dirty="0" err="1">
                <a:ln>
                  <a:noFill/>
                </a:ln>
                <a:solidFill>
                  <a:srgbClr val="0D0D0D"/>
                </a:solidFill>
                <a:effectLst/>
                <a:uLnTx/>
                <a:uFillTx/>
                <a:latin typeface="Times New Roman" pitchFamily="18" charset="0"/>
                <a:ea typeface="MS Mincho" pitchFamily="49" charset="-128"/>
                <a:cs typeface="Times New Roman" pitchFamily="18" charset="0"/>
              </a:rPr>
              <a:t>vật</a:t>
            </a:r>
            <a:r>
              <a:rPr kumimoji="0" lang="en-US" altLang="ja-JP" sz="2400" b="0" i="0" u="none" strike="noStrike" kern="1200" cap="none" spc="0" normalizeH="0" baseline="0" noProof="0" dirty="0">
                <a:ln>
                  <a:noFill/>
                </a:ln>
                <a:solidFill>
                  <a:srgbClr val="0D0D0D"/>
                </a:solidFill>
                <a:effectLst/>
                <a:uLnTx/>
                <a:uFillTx/>
                <a:latin typeface="Times New Roman" pitchFamily="18" charset="0"/>
                <a:ea typeface="MS Mincho" pitchFamily="49" charset="-128"/>
                <a:cs typeface="Times New Roman" pitchFamily="18" charset="0"/>
              </a:rPr>
              <a:t>.</a:t>
            </a:r>
            <a:endParaRPr kumimoji="0" lang="en-US" altLang="ja-JP" sz="2400" b="0" i="0" u="none" strike="noStrike" kern="1200" cap="none" spc="0" normalizeH="0" baseline="0" noProof="0" dirty="0">
              <a:ln>
                <a:noFill/>
              </a:ln>
              <a:solidFill>
                <a:prstClr val="black"/>
              </a:solidFill>
              <a:effectLst/>
              <a:uLnTx/>
              <a:uFillTx/>
              <a:latin typeface="Times New Roman" pitchFamily="18" charset="0"/>
              <a:ea typeface="游ゴシック" panose="020B0400000000000000" pitchFamily="34" charset="-128"/>
              <a:cs typeface="Times New Roman" pitchFamily="18" charset="0"/>
            </a:endParaRPr>
          </a:p>
        </p:txBody>
      </p:sp>
    </p:spTree>
    <p:extLst>
      <p:ext uri="{BB962C8B-B14F-4D97-AF65-F5344CB8AC3E}">
        <p14:creationId xmlns:p14="http://schemas.microsoft.com/office/powerpoint/2010/main" val="3096292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14325" y="196850"/>
            <a:ext cx="4602163" cy="83820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314325" y="1174750"/>
            <a:ext cx="11647488" cy="53276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87375" y="336550"/>
            <a:ext cx="6100763" cy="4826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ts val="750"/>
              </a:spcBef>
              <a:spcAft>
                <a:spcPct val="0"/>
              </a:spcAft>
              <a:buClrTx/>
              <a:buSzTx/>
              <a:buFontTx/>
              <a:buNone/>
              <a:tabLst>
                <a:tab pos="400050" algn="l"/>
              </a:tabLst>
              <a:defRPr/>
            </a:pPr>
            <a:r>
              <a:rPr kumimoji="0" lang="en-US" sz="2400" b="1" i="0" u="none"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(2) Bài tham khảo hoàn chỉnh:</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3" name="Rectangle 1"/>
          <p:cNvSpPr>
            <a:spLocks noChangeArrowheads="1"/>
          </p:cNvSpPr>
          <p:nvPr/>
        </p:nvSpPr>
        <p:spPr bwMode="auto">
          <a:xfrm>
            <a:off x="587375" y="1309687"/>
            <a:ext cx="11290300" cy="4894263"/>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vô</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cuộc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mỗi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giữa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vật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thương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tôi,kỉ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vô</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giúp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phải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món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ngoại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tặng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học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lớp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4.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minh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dũng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to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huyền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đề</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đẹp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huyền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đề</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minh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tinh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tế</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được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cử</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vuốt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ve</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tay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vuốt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bộ</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mượt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nhung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nằm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kềnh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háo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hức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hài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lòng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giọng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lặng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nép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bước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đen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bi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ve</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trộm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dò</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xét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học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về</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cổng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vẫy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đuôi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lắc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uốn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lượn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nhảy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hip- hop.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995363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3"/>
                                        </p:tgtEl>
                                        <p:attrNameLst>
                                          <p:attrName>style.visibility</p:attrName>
                                        </p:attrNameLst>
                                      </p:cBhvr>
                                      <p:to>
                                        <p:strVal val="visible"/>
                                      </p:to>
                                    </p:set>
                                    <p:animEffect transition="in" filter="barn(inVertical)">
                                      <p:cBhvr>
                                        <p:cTn id="18"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3" grpId="0"/>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384175" y="1600200"/>
            <a:ext cx="11410950" cy="41433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 name="Rectangle 1"/>
          <p:cNvSpPr>
            <a:spLocks noChangeArrowheads="1"/>
          </p:cNvSpPr>
          <p:nvPr/>
        </p:nvSpPr>
        <p:spPr bwMode="auto">
          <a:xfrm>
            <a:off x="493713" y="1924050"/>
            <a:ext cx="11191875" cy="3416300"/>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Hè</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ngoái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thường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bóng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mỗi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buổi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chiều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chạy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tắm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mát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đám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kém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nhút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nhát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tập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tẹ</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cũng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giỏi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cạnh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bọn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trẻ</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ồn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ở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thể</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Mỗi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nhịp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im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háu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đầy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dõi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theo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từng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tác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ngụp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Ánh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muốn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rằng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Cậu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Bin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Cẩn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bỗng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nhiên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đang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cử</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động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rướn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chìm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đất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om.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sự</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hãi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vô</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487718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183357" y="455613"/>
            <a:ext cx="11812587" cy="63531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2" name="Rectangle 1"/>
          <p:cNvSpPr>
            <a:spLocks noChangeArrowheads="1"/>
          </p:cNvSpPr>
          <p:nvPr/>
        </p:nvSpPr>
        <p:spPr bwMode="auto">
          <a:xfrm>
            <a:off x="203993" y="830263"/>
            <a:ext cx="11771313" cy="5603875"/>
          </a:xfrm>
          <a:prstGeom prst="rect">
            <a:avLst/>
          </a:prstGeom>
          <a:noFill/>
          <a:ln w="9525">
            <a:noFill/>
            <a:miter lim="800000"/>
            <a:headEnd/>
            <a:tailEnd/>
          </a:ln>
        </p:spPr>
        <p:txBody>
          <a:bodyPr anchor="ctr">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đang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diễn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mở</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nhìn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vây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lắm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tiếng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nhốn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nháo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vang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“May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Tỉnh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mơ</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vòng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tay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bố</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trong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đẫm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lệ</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mẹ</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ngày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khỏe</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thường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Mẹ</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kể</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rằng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thoát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được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lưỡi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tử</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thần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chìm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từ</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lao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xuống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dòng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nước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Cậu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ta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nhanh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nhẹn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đẩy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nếu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chẳng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điều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tồi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tện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xảy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đám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ai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cũng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mải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bơi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bị</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đuối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nước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thì</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bờ</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lần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giữa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càng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gắn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trở</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thành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thương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thấy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ở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như</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thân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thiết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lúc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rảnh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thường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tắm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táp</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Thỉnh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thoảng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dạo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không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trông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bắt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chuột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còn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trở</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thành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một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thành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viên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gia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nhận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ra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cảm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vật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nhỏ</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bé</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cuộc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sống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đầy</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đủ</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ý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nghĩa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trọn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vẹn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hi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vọng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qua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kỉ</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niệm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tôi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với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Milo,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mọi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thêm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quý</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loài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Bởi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là</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bạn</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tốt</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con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Mọi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người</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cùng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chăm</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sóc</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bảo</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vệ</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những</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chú</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chó</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của</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altLang="en-US" sz="2400" b="0"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mình</a:t>
            </a:r>
            <a:r>
              <a:rPr kumimoji="0" lang="en-US" altLang="en-US"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endParaRPr kumimoji="0" lang="en-US" alt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1722904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barn(inVertical)">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68325" y="336550"/>
            <a:ext cx="3321050" cy="62865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568325" y="1417638"/>
            <a:ext cx="11093450" cy="49815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1308100" y="458788"/>
            <a:ext cx="6092825" cy="4826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ts val="750"/>
              </a:spcBef>
              <a:spcAft>
                <a:spcPct val="0"/>
              </a:spcAft>
              <a:buClrTx/>
              <a:buSzTx/>
              <a:buFontTx/>
              <a:buNone/>
              <a:tabLst>
                <a:tab pos="400050" algn="l"/>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ĐỀ SỐ 02: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2476500" y="1417638"/>
            <a:ext cx="6094413" cy="484187"/>
          </a:xfrm>
          <a:prstGeom prst="rect">
            <a:avLst/>
          </a:prstGeom>
          <a:noFill/>
          <a:ln w="9525">
            <a:noFill/>
            <a:miter lim="800000"/>
            <a:headEnd/>
            <a:tailEnd/>
          </a:ln>
        </p:spPr>
        <p:txBody>
          <a:bodyPr>
            <a:spAutoFit/>
          </a:bodyPr>
          <a:lstStyle/>
          <a:p>
            <a:pPr marL="457200" marR="0" lvl="0" indent="0" algn="ctr" defTabSz="914400" rtl="0" eaLnBrk="1" fontAlgn="base" latinLnBrk="0" hangingPunct="1">
              <a:lnSpc>
                <a:spcPct val="115000"/>
              </a:lnSpc>
              <a:spcBef>
                <a:spcPct val="0"/>
              </a:spcBef>
              <a:spcAft>
                <a:spcPts val="1000"/>
              </a:spcAft>
              <a:buClrTx/>
              <a:buSzTx/>
              <a:buFontTx/>
              <a:buNone/>
              <a:tabLst>
                <a:tab pos="400050" algn="l"/>
              </a:tabLst>
              <a:defRPr/>
            </a:pPr>
            <a:r>
              <a:rPr kumimoji="0" lang="en-US"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ĐỀ BÀI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9" name="TextBox 8"/>
          <p:cNvSpPr txBox="1">
            <a:spLocks noChangeArrowheads="1"/>
          </p:cNvSpPr>
          <p:nvPr/>
        </p:nvSpPr>
        <p:spPr bwMode="auto">
          <a:xfrm>
            <a:off x="530225" y="1808163"/>
            <a:ext cx="6092825" cy="48260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I. Đọc hiểu văn bản (3.0 điểm)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11" name="TextBox 10"/>
          <p:cNvSpPr txBox="1">
            <a:spLocks noChangeArrowheads="1"/>
          </p:cNvSpPr>
          <p:nvPr/>
        </p:nvSpPr>
        <p:spPr bwMode="auto">
          <a:xfrm>
            <a:off x="568325" y="2332038"/>
            <a:ext cx="6094413" cy="460375"/>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Đọc đoạn văn sau và trả lời các câu hỏi: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15" name="TextBox 14"/>
          <p:cNvSpPr txBox="1">
            <a:spLocks noChangeArrowheads="1"/>
          </p:cNvSpPr>
          <p:nvPr/>
        </p:nvSpPr>
        <p:spPr bwMode="auto">
          <a:xfrm>
            <a:off x="647700" y="3006725"/>
            <a:ext cx="11053763" cy="267811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vẫn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tục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bé</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kia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quan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hệ</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giữa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ngày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trở</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nên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thích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thú</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ngách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hẹp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giữa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bức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tường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Ốp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-xi-an-</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cốp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du,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bồ</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đề</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hương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rậm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rạp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Nấp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khoét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lỗ</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hổng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hình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nguyệt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ở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con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lão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quý</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tộc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từng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xổm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nói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chuyện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khe</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khẽ</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số</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em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phải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luôn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luôn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đứng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đề</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phòng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lão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bất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bắt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gặp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4750600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animEffect transition="in" filter="barn(inVertical)">
                                      <p:cBhvr>
                                        <p:cTn id="23" dur="500"/>
                                        <p:tgtEl>
                                          <p:spTgt spid="9"/>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barn(inVertical)">
                                      <p:cBhvr>
                                        <p:cTn id="33"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P spid="11" grpId="0"/>
      <p:bldP spid="15"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823913"/>
            <a:ext cx="11336338" cy="50069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439738" y="1258888"/>
            <a:ext cx="11047412" cy="2678112"/>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Chúng kể cho tôi nghe cuộc sống buồn tẻ của chúng, và những chuyện đó làm tôi rất buồn. Chúng kể cho tôi nghe về những con chim tôi bẫy được đang sống như thế nào và nhiều chuyện trẻ con khác, nhưng tôi nhớ lại thì không bao giờ chúng nói một lời nào về dì ghẻ và bố chúng. Thường thì chúng chỉ đề nghị tôi kể chuyện cổ tích. Tôi kể lại những chuyện mà bà tôi đã kể, và nếu quên chỗ nào thì tôi bảo chúng đợi, rồi chạy về nhà hỏi lại bà tôi. Điều đó thường làm cho bà tôi rất hài lòng. Tôi cũng kể cho chúng nhiều chuyện về bà tôi.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439738" y="3937000"/>
            <a:ext cx="10128250" cy="906463"/>
          </a:xfrm>
          <a:prstGeom prst="rect">
            <a:avLst/>
          </a:prstGeom>
          <a:noFill/>
          <a:ln w="9525">
            <a:noFill/>
            <a:miter lim="800000"/>
            <a:headEnd/>
            <a:tailEnd/>
          </a:ln>
        </p:spPr>
        <p:txBody>
          <a:bodyPr>
            <a:spAutoFit/>
          </a:bodyPr>
          <a:lstStyle/>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Một hôm thằng lớn thở dài và nói:</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Có lẽ tất cả các bà đều rất tốt, bà mình trước cũng rất tốt...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62426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139825"/>
            <a:ext cx="11485563" cy="45116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a:extLst/>
          </p:cNvPr>
          <p:cNvSpPr txBox="1"/>
          <p:nvPr/>
        </p:nvSpPr>
        <p:spPr>
          <a:xfrm>
            <a:off x="619125" y="1858963"/>
            <a:ext cx="11156950" cy="3032125"/>
          </a:xfrm>
          <a:prstGeom prst="rect">
            <a:avLst/>
          </a:prstGeom>
          <a:noFill/>
        </p:spPr>
        <p:txBody>
          <a:bodyPr>
            <a:spAutoFit/>
          </a:bodyPr>
          <a:lstStyle/>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Nó thường nói một cách buồn bã như vậy: ngày trước, trước kia, đã có lúc... dường như nó đã sống trên trái đất này một trăm năm, chứ không phải mười một năm. Tôi còn nhớ nó có đôi bàn tay nhỏ, những ngón tay thon thon và người nó mảnh dẻ, yếu ớt, cặp mắt nó rất sáng, nhưng dịu dàng như ánh sáng của những ngọn đèn trong nhà thờ. Hai em nó cũng rất đáng yêu, và cũng gây cho tôi một sự tin cậy hoàn toàn. Tôi luôn luôn muốn làm cho chúng vui thích, nhưng tôi ưa thằng lớn hơn cả”.</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457200" algn="l" defTabSz="914400" rtl="0" eaLnBrk="1" fontAlgn="base" latinLnBrk="0" hangingPunct="1">
              <a:lnSpc>
                <a:spcPct val="115000"/>
              </a:lnSpc>
              <a:spcBef>
                <a:spcPct val="0"/>
              </a:spcBef>
              <a:spcAft>
                <a:spcPct val="0"/>
              </a:spcAft>
              <a:buClrTx/>
              <a:buSzTx/>
              <a:buFontTx/>
              <a:buNone/>
              <a:tabLst/>
              <a:defRPr/>
            </a:pP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Trích</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 Thời thơ ấu –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Maxim Gorki</a:t>
            </a:r>
            <a:r>
              <a:rPr kumimoji="0" lang="en-US" sz="2400" b="0" i="1"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866358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154113"/>
            <a:ext cx="11110913" cy="46767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54038" y="1643063"/>
            <a:ext cx="10823575" cy="397033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Câu 1.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( 0.5 điểm). Xác định ngôi kể và nêu tác dụng của ngôi kể. </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2.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(0.75 điểm. Chỉ ra những việc làm của nhân vật tôi và mấy đứa bé hàng xóm trong đoạn trích trên. Qua lời kể của nhân vật “tôi”, em có cảm nhận gì về cuộc sống của 3 đứa bé con nhà lão quý tộc </a:t>
            </a:r>
            <a:r>
              <a:rPr kumimoji="0" lang="en-US" sz="24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rPr>
              <a:t>Ốp-xi-an-ni-cốp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3.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(0.75 điểm). Qua cách đối xử của nhân vật “tôi” với mấy đứa bé hàng xóm, em thấy nhân vật “tôi” là người như thế nào?</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4.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(1.0 điểm).  Theo em, cần làm gì để có một tình bạn đẹp?</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1845462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2750" y="1146175"/>
            <a:ext cx="11366500" cy="45656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749300" y="1550988"/>
            <a:ext cx="6116638" cy="48418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ct val="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II. Làm văn (7.0 điểm)</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749300" y="2439988"/>
            <a:ext cx="11029950" cy="1646237"/>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1. </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(2.0 điểm). Từ đoạn trích đọc hiểu, em hãy viết một đoạn văn ngắn (khoảng 5 – 7 câu) nêu suy nghĩ của em về ý nghĩa của tình bạn với cuộc sống chúng ta.</a:t>
            </a:r>
          </a:p>
          <a:p>
            <a:pPr marL="0" marR="0" lvl="0" indent="0" algn="l" defTabSz="914400" rtl="0" eaLnBrk="1" fontAlgn="base" latinLnBrk="0" hangingPunct="1">
              <a:lnSpc>
                <a:spcPct val="115000"/>
              </a:lnSpc>
              <a:spcBef>
                <a:spcPct val="0"/>
              </a:spcBef>
              <a:spcAft>
                <a:spcPts val="1200"/>
              </a:spcAft>
              <a:buClrTx/>
              <a:buSzTx/>
              <a:buFontTx/>
              <a:buNone/>
              <a:tabLst/>
              <a:defRPr/>
            </a:pPr>
            <a:r>
              <a:rPr kumimoji="0" lang="en-US" sz="2400" b="1"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Câu 2. </a:t>
            </a:r>
            <a:r>
              <a:rPr kumimoji="0" lang="en-US" sz="2400" b="0" i="0" u="none" strike="noStrike" kern="1200" cap="none" spc="0" normalizeH="0" baseline="0" noProof="0">
                <a:ln>
                  <a:noFill/>
                </a:ln>
                <a:solidFill>
                  <a:srgbClr val="0D0D0D"/>
                </a:solidFill>
                <a:effectLst/>
                <a:uLnTx/>
                <a:uFillTx/>
                <a:latin typeface="Times New Roman" pitchFamily="18" charset="0"/>
                <a:ea typeface="+mn-ea"/>
                <a:cs typeface="Times New Roman" pitchFamily="18" charset="0"/>
              </a:rPr>
              <a:t>(5.0 điểm). Kể lại một kỉ niệm sâu sắc của em với thầy cô, bạn bè khi học ở trường tiểu học.</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270051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61600" y="426204"/>
            <a:ext cx="11350649" cy="598520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4038698-E3DC-4E43-8C6F-B542E241BD15}"/>
              </a:ext>
            </a:extLst>
          </p:cNvPr>
          <p:cNvSpPr txBox="1"/>
          <p:nvPr/>
        </p:nvSpPr>
        <p:spPr>
          <a:xfrm>
            <a:off x="903157" y="446593"/>
            <a:ext cx="6093500" cy="483017"/>
          </a:xfrm>
          <a:prstGeom prst="rect">
            <a:avLst/>
          </a:prstGeom>
          <a:noFill/>
        </p:spPr>
        <p:txBody>
          <a:bodyPr wrap="square">
            <a:spAutoFit/>
          </a:bodyPr>
          <a:lstStyle/>
          <a:p>
            <a:pPr lvl="0">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F62AAB6-216A-44E1-ABAA-09A6ADD2C7C0}"/>
              </a:ext>
            </a:extLst>
          </p:cNvPr>
          <p:cNvSpPr txBox="1"/>
          <p:nvPr/>
        </p:nvSpPr>
        <p:spPr>
          <a:xfrm>
            <a:off x="461600" y="1048540"/>
            <a:ext cx="11070833" cy="4858574"/>
          </a:xfrm>
          <a:prstGeom prst="rect">
            <a:avLst/>
          </a:prstGeom>
          <a:noFill/>
        </p:spPr>
        <p:txBody>
          <a:bodyPr wrap="square">
            <a:spAutoFit/>
          </a:bodyPr>
          <a:lstStyle/>
          <a:p>
            <a:pPr marL="228600">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về,thoáng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ruột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32183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06863" y="317500"/>
            <a:ext cx="4332287" cy="630238"/>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p:cNvSpPr txBox="1">
            <a:spLocks noChangeArrowheads="1"/>
          </p:cNvSpPr>
          <p:nvPr/>
        </p:nvSpPr>
        <p:spPr bwMode="auto">
          <a:xfrm>
            <a:off x="3246438" y="365125"/>
            <a:ext cx="6115050" cy="547688"/>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ct val="0"/>
              </a:spcAft>
              <a:buClrTx/>
              <a:buSzTx/>
              <a:buFontTx/>
              <a:buNone/>
              <a:tabLst/>
              <a:defRPr/>
            </a:pPr>
            <a:r>
              <a:rPr kumimoji="0" lang="en-US" sz="2800" b="1" i="0" u="none"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ĐÁP ÁN HƯỚNG DẪN</a:t>
            </a:r>
            <a:endPar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7" name="TextBox 6"/>
          <p:cNvSpPr txBox="1">
            <a:spLocks noChangeArrowheads="1"/>
          </p:cNvSpPr>
          <p:nvPr/>
        </p:nvSpPr>
        <p:spPr bwMode="auto">
          <a:xfrm>
            <a:off x="660400" y="1028700"/>
            <a:ext cx="6092825"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Phần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I.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Đọc</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hiểu</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văn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bản</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(3.0 </a:t>
            </a:r>
            <a:r>
              <a:rPr kumimoji="0" lang="en-US" sz="2400" b="1" i="0" u="sng"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điểm</a:t>
            </a:r>
            <a:r>
              <a:rPr kumimoji="0" lang="en-US" sz="2400" b="1" i="0" u="sng"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Arial" charset="0"/>
            </a:endParaRPr>
          </a:p>
        </p:txBody>
      </p:sp>
      <p:graphicFrame>
        <p:nvGraphicFramePr>
          <p:cNvPr id="9" name="Table 8"/>
          <p:cNvGraphicFramePr>
            <a:graphicFrameLocks noGrp="1"/>
          </p:cNvGraphicFramePr>
          <p:nvPr>
            <p:extLst/>
          </p:nvPr>
        </p:nvGraphicFramePr>
        <p:xfrm>
          <a:off x="597693" y="1571625"/>
          <a:ext cx="11350625" cy="4978020"/>
        </p:xfrm>
        <a:graphic>
          <a:graphicData uri="http://schemas.openxmlformats.org/drawingml/2006/table">
            <a:tbl>
              <a:tblPr/>
              <a:tblGrid>
                <a:gridCol w="995363">
                  <a:extLst>
                    <a:ext uri="{9D8B030D-6E8A-4147-A177-3AD203B41FA5}">
                      <a16:colId xmlns:a16="http://schemas.microsoft.com/office/drawing/2014/main" xmlns="" val="20000"/>
                    </a:ext>
                  </a:extLst>
                </a:gridCol>
                <a:gridCol w="9358312">
                  <a:extLst>
                    <a:ext uri="{9D8B030D-6E8A-4147-A177-3AD203B41FA5}">
                      <a16:colId xmlns:a16="http://schemas.microsoft.com/office/drawing/2014/main" xmlns="" val="20001"/>
                    </a:ext>
                  </a:extLst>
                </a:gridCol>
                <a:gridCol w="996950">
                  <a:extLst>
                    <a:ext uri="{9D8B030D-6E8A-4147-A177-3AD203B41FA5}">
                      <a16:colId xmlns:a16="http://schemas.microsoft.com/office/drawing/2014/main" xmlns="" val="20002"/>
                    </a:ext>
                  </a:extLst>
                </a:gridCol>
              </a:tblGrid>
              <a:tr h="1044575">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1</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342900" marR="0" lvl="0" indent="-342900" algn="just" defTabSz="914400" rtl="0" eaLnBrk="1" fontAlgn="base" latinLnBrk="0" hangingPunct="1">
                        <a:lnSpc>
                          <a:spcPct val="115000"/>
                        </a:lnSpc>
                        <a:spcBef>
                          <a:spcPct val="0"/>
                        </a:spcBef>
                        <a:spcAft>
                          <a:spcPct val="0"/>
                        </a:spcAft>
                        <a:buClrTx/>
                        <a:buSzTx/>
                        <a:buFont typeface="Times New Roman" pitchFamily="18" charset="0"/>
                        <a:buChar char="-"/>
                        <a:tabLst>
                          <a:tab pos="400050" algn="l"/>
                          <a:tab pos="45720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nhất</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342900" marR="0" lvl="0" indent="-342900" algn="just" defTabSz="914400" rtl="0" eaLnBrk="1" fontAlgn="base" latinLnBrk="0" hangingPunct="1">
                        <a:lnSpc>
                          <a:spcPct val="115000"/>
                        </a:lnSpc>
                        <a:spcBef>
                          <a:spcPct val="0"/>
                        </a:spcBef>
                        <a:spcAft>
                          <a:spcPts val="1000"/>
                        </a:spcAft>
                        <a:buClrTx/>
                        <a:buSzTx/>
                        <a:buFont typeface="Times New Roman" pitchFamily="18" charset="0"/>
                        <a:buChar char="-"/>
                        <a:tabLst>
                          <a:tab pos="400050" algn="l"/>
                          <a:tab pos="45720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Tác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dụng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thực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phần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tin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cậy</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342900" marR="0" lvl="0" indent="-342900" algn="just" defTabSz="914400" rtl="0" eaLnBrk="1" fontAlgn="base" latinLnBrk="0" hangingPunct="1">
                        <a:lnSpc>
                          <a:spcPct val="115000"/>
                        </a:lnSpc>
                        <a:spcBef>
                          <a:spcPct val="0"/>
                        </a:spcBef>
                        <a:spcAft>
                          <a:spcPts val="1000"/>
                        </a:spcAft>
                        <a:buClrTx/>
                        <a:buSzTx/>
                        <a:buFontTx/>
                        <a:buNone/>
                        <a:tabLst>
                          <a:tab pos="400050" algn="l"/>
                          <a:tab pos="457200" algn="l"/>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0.25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smtClean="0">
                          <a:ln>
                            <a:noFill/>
                          </a:ln>
                          <a:solidFill>
                            <a:schemeClr val="tx1"/>
                          </a:solidFill>
                          <a:effectLst/>
                          <a:latin typeface="Times New Roman" pitchFamily="18" charset="0"/>
                          <a:cs typeface="Times New Roman" pitchFamily="18" charset="0"/>
                        </a:rPr>
                        <a:t>0.5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2798763">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smtClean="0">
                          <a:ln>
                            <a:noFill/>
                          </a:ln>
                          <a:solidFill>
                            <a:schemeClr val="tx1"/>
                          </a:solidFill>
                          <a:effectLst/>
                          <a:latin typeface="Times New Roman" pitchFamily="18" charset="0"/>
                          <a:cs typeface="Times New Roman" pitchFamily="18" charset="0"/>
                        </a:rPr>
                        <a:t>Câu 2</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trích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Vượt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qua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mọi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trò</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khẽ</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nhau</a:t>
                      </a:r>
                      <a:endParaRPr kumimoji="0" lang="en-US" sz="2000" b="0" i="0" u="none" strike="noStrike" cap="none" normalizeH="0" baseline="0" dirty="0" smtClean="0">
                        <a:ln>
                          <a:noFill/>
                        </a:ln>
                        <a:solidFill>
                          <a:schemeClr val="tx1"/>
                        </a:solidFill>
                        <a:effectLst/>
                        <a:latin typeface="Times New Roman" pitchFamily="18" charset="0"/>
                        <a:cs typeface="Times New Roman" pitchFamily="18" charset="0"/>
                      </a:endParaRP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tẻ</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chim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cổ</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tích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3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lão</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quý</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Ốp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-xi-an-</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cốp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nhàm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tẻ</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thiếu</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chăm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sóc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bố</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dì</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ghẻ</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bị</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ngăn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cấm</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mất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do;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hưởng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hạnh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phúc</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tuổi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thơ</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đáp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án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chấp</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nhận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tương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đương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0.75 đ</a:t>
                      </a:r>
                    </a:p>
                    <a:p>
                      <a:pPr marL="0" marR="0" lvl="0" indent="0" algn="l" defTabSz="914400" rtl="0" eaLnBrk="1" fontAlgn="base" latinLnBrk="0" hangingPunct="1">
                        <a:lnSpc>
                          <a:spcPct val="115000"/>
                        </a:lnSpc>
                        <a:spcBef>
                          <a:spcPct val="0"/>
                        </a:spcBef>
                        <a:spcAft>
                          <a:spcPct val="0"/>
                        </a:spcAft>
                        <a:buClrTx/>
                        <a:buSzTx/>
                        <a:buFontTx/>
                        <a:buNone/>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Trả</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0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 01 ý : 0.5 đ</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0" i="0" u="none" strike="noStrike" cap="none" normalizeH="0" baseline="0" dirty="0" smtClean="0">
                          <a:ln>
                            <a:noFill/>
                          </a:ln>
                          <a:solidFill>
                            <a:schemeClr val="tx1"/>
                          </a:solidFill>
                          <a:effectLst/>
                          <a:latin typeface="Times New Roman" pitchFamily="18" charset="0"/>
                          <a:cs typeface="Times New Roman" pitchFamily="18" charset="0"/>
                        </a:rPr>
                        <a:t>0.75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1603080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7"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660400" y="1201738"/>
          <a:ext cx="10858501" cy="4860925"/>
        </p:xfrm>
        <a:graphic>
          <a:graphicData uri="http://schemas.openxmlformats.org/drawingml/2006/table">
            <a:tbl>
              <a:tblPr/>
              <a:tblGrid>
                <a:gridCol w="1154114">
                  <a:extLst>
                    <a:ext uri="{9D8B030D-6E8A-4147-A177-3AD203B41FA5}">
                      <a16:colId xmlns:a16="http://schemas.microsoft.com/office/drawing/2014/main" xmlns="" val="20000"/>
                    </a:ext>
                  </a:extLst>
                </a:gridCol>
                <a:gridCol w="8751783">
                  <a:extLst>
                    <a:ext uri="{9D8B030D-6E8A-4147-A177-3AD203B41FA5}">
                      <a16:colId xmlns:a16="http://schemas.microsoft.com/office/drawing/2014/main" xmlns="" val="20001"/>
                    </a:ext>
                  </a:extLst>
                </a:gridCol>
                <a:gridCol w="952604">
                  <a:extLst>
                    <a:ext uri="{9D8B030D-6E8A-4147-A177-3AD203B41FA5}">
                      <a16:colId xmlns:a16="http://schemas.microsoft.com/office/drawing/2014/main" xmlns="" val="20002"/>
                    </a:ext>
                  </a:extLst>
                </a:gridCol>
              </a:tblGrid>
              <a:tr h="1911350">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3</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Qua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xử</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mấy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đứa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bé</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hàng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xóm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thấy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tôi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tuy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còn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nhỏ</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đã</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an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ủi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san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nỗi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bất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hạnh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gần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cùng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cảnh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ngộ</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Chấp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nhận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khác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smtClean="0">
                          <a:ln>
                            <a:noFill/>
                          </a:ln>
                          <a:solidFill>
                            <a:schemeClr val="tx1"/>
                          </a:solidFill>
                          <a:effectLst/>
                          <a:latin typeface="Times New Roman" pitchFamily="18" charset="0"/>
                          <a:cs typeface="Times New Roman" pitchFamily="18" charset="0"/>
                        </a:rPr>
                        <a:t>0.75</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2600325">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800" b="1" i="0" u="none" strike="noStrike" cap="none" normalizeH="0" baseline="0" dirty="0" smtClean="0">
                          <a:ln>
                            <a:noFill/>
                          </a:ln>
                          <a:solidFill>
                            <a:schemeClr val="tx1"/>
                          </a:solidFill>
                          <a:effectLst/>
                          <a:latin typeface="Times New Roman" pitchFamily="18" charset="0"/>
                          <a:cs typeface="Times New Roman" pitchFamily="18" charset="0"/>
                        </a:rPr>
                        <a:t> 4</a:t>
                      </a:r>
                    </a:p>
                  </a:txBody>
                  <a:tcPr marL="68580" marR="68580" marT="0" marB="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đẹp</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Tin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cậy</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lẫn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nhau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xử</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nhau</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thành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không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vụ</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lợi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lắng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nghe</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chia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cũng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như</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lúc</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Biết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mình</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vào</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đối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phương</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nói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lời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xin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lỗi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khi</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800" b="0" i="0" u="none" strike="noStrike" cap="none" normalizeH="0" baseline="0" dirty="0" err="1" smtClean="0">
                          <a:ln>
                            <a:noFill/>
                          </a:ln>
                          <a:solidFill>
                            <a:schemeClr val="tx1"/>
                          </a:solidFill>
                          <a:effectLst/>
                          <a:latin typeface="Times New Roman" pitchFamily="18" charset="0"/>
                          <a:cs typeface="Times New Roman" pitchFamily="18" charset="0"/>
                        </a:rPr>
                        <a:t>cần</a:t>
                      </a: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ts val="1000"/>
                        </a:spcAft>
                        <a:buClrTx/>
                        <a:buSzTx/>
                        <a:buFontTx/>
                        <a:buNone/>
                        <a:tabLst>
                          <a:tab pos="400050" algn="l"/>
                        </a:tabLst>
                      </a:pPr>
                      <a:r>
                        <a:rPr kumimoji="0" lang="en-US" sz="2800" b="0" i="0" u="none" strike="noStrike" cap="none" normalizeH="0" baseline="0" dirty="0" smtClean="0">
                          <a:ln>
                            <a:noFill/>
                          </a:ln>
                          <a:solidFill>
                            <a:schemeClr val="tx1"/>
                          </a:solidFill>
                          <a:effectLst/>
                          <a:latin typeface="Times New Roman" pitchFamily="18" charset="0"/>
                          <a:cs typeface="Times New Roman" pitchFamily="18" charset="0"/>
                        </a:rPr>
                        <a:t>1.0</a:t>
                      </a:r>
                    </a:p>
                  </a:txBody>
                  <a:tcPr marL="68580" marR="68580"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bl>
          </a:graphicData>
        </a:graphic>
      </p:graphicFrame>
    </p:spTree>
    <p:extLst>
      <p:ext uri="{BB962C8B-B14F-4D97-AF65-F5344CB8AC3E}">
        <p14:creationId xmlns:p14="http://schemas.microsoft.com/office/powerpoint/2010/main" val="3968890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20700" y="112713"/>
            <a:ext cx="4183063" cy="769937"/>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p:cNvSpPr txBox="1">
            <a:spLocks noChangeArrowheads="1"/>
          </p:cNvSpPr>
          <p:nvPr/>
        </p:nvSpPr>
        <p:spPr bwMode="auto">
          <a:xfrm>
            <a:off x="554038" y="190500"/>
            <a:ext cx="6092825"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vi-VN"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Phần III. Làm văn (</a:t>
            </a:r>
            <a:r>
              <a:rPr kumimoji="0" lang="en-US"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 6,0 </a:t>
            </a:r>
            <a:r>
              <a:rPr kumimoji="0" lang="vi-VN" sz="2400" b="1" i="0" u="sng" strike="noStrike" kern="1200" cap="none" spc="0" normalizeH="0" baseline="0" noProof="0">
                <a:ln>
                  <a:noFill/>
                </a:ln>
                <a:solidFill>
                  <a:srgbClr val="FF0000"/>
                </a:solidFill>
                <a:effectLst/>
                <a:uLnTx/>
                <a:uFillTx/>
                <a:latin typeface="Times New Roman" pitchFamily="18" charset="0"/>
                <a:ea typeface="+mn-ea"/>
                <a:cs typeface="Times New Roman" pitchFamily="18" charset="0"/>
              </a:rPr>
              <a:t>điểm)</a:t>
            </a:r>
            <a:endParaRPr kumimoji="0" lang="en-US" sz="2400" b="0" i="0" u="none" strike="noStrike" kern="1200" cap="none" spc="0" normalizeH="0" baseline="0" noProof="0">
              <a:ln>
                <a:noFill/>
              </a:ln>
              <a:solidFill>
                <a:srgbClr val="FF0000"/>
              </a:solidFill>
              <a:effectLst/>
              <a:uLnTx/>
              <a:uFillTx/>
              <a:latin typeface="Calibri" pitchFamily="34" charset="0"/>
              <a:ea typeface="+mn-ea"/>
              <a:cs typeface="Arial" charset="0"/>
            </a:endParaRPr>
          </a:p>
        </p:txBody>
      </p:sp>
      <p:graphicFrame>
        <p:nvGraphicFramePr>
          <p:cNvPr id="3" name="Table 2"/>
          <p:cNvGraphicFramePr>
            <a:graphicFrameLocks noGrp="1"/>
          </p:cNvGraphicFramePr>
          <p:nvPr>
            <p:extLst/>
          </p:nvPr>
        </p:nvGraphicFramePr>
        <p:xfrm>
          <a:off x="353220" y="1028700"/>
          <a:ext cx="11472861" cy="5670170"/>
        </p:xfrm>
        <a:graphic>
          <a:graphicData uri="http://schemas.openxmlformats.org/drawingml/2006/table">
            <a:tbl>
              <a:tblPr/>
              <a:tblGrid>
                <a:gridCol w="988668">
                  <a:extLst>
                    <a:ext uri="{9D8B030D-6E8A-4147-A177-3AD203B41FA5}">
                      <a16:colId xmlns:a16="http://schemas.microsoft.com/office/drawing/2014/main" xmlns="" val="20000"/>
                    </a:ext>
                  </a:extLst>
                </a:gridCol>
                <a:gridCol w="9384647">
                  <a:extLst>
                    <a:ext uri="{9D8B030D-6E8A-4147-A177-3AD203B41FA5}">
                      <a16:colId xmlns:a16="http://schemas.microsoft.com/office/drawing/2014/main" xmlns="" val="20001"/>
                    </a:ext>
                  </a:extLst>
                </a:gridCol>
                <a:gridCol w="1099546">
                  <a:extLst>
                    <a:ext uri="{9D8B030D-6E8A-4147-A177-3AD203B41FA5}">
                      <a16:colId xmlns:a16="http://schemas.microsoft.com/office/drawing/2014/main" xmlns="" val="20002"/>
                    </a:ext>
                  </a:extLst>
                </a:gridCol>
              </a:tblGrid>
              <a:tr h="369888">
                <a:tc rowSpan="5">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1</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(2.0 </a:t>
                      </a:r>
                      <a:r>
                        <a:rPr kumimoji="0" lang="en-US" sz="20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200" b="1" i="0" u="none" strike="noStrike" cap="none" normalizeH="0" baseline="0" smtClean="0">
                          <a:ln>
                            <a:noFill/>
                          </a:ln>
                          <a:solidFill>
                            <a:schemeClr val="tx1"/>
                          </a:solidFill>
                          <a:effectLst/>
                          <a:latin typeface="Times New Roman" pitchFamily="18" charset="0"/>
                          <a:cs typeface="Times New Roman" pitchFamily="18" charset="0"/>
                        </a:rPr>
                        <a:t>a. Đảm bảo thể thức, dung lượng yêu cầu của một đoạn văn .</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773113">
                <a:tc vMerge="1">
                  <a:txBody>
                    <a:bodyPr/>
                    <a:lstStyle/>
                    <a:p>
                      <a:endParaRPr lang="en-US"/>
                    </a:p>
                  </a:txBody>
                  <a:tcPr/>
                </a:tc>
                <a:tc>
                  <a:txBody>
                    <a:bodyPr/>
                    <a:lstStyle/>
                    <a:p>
                      <a:pPr marL="0" marR="0" lvl="0" indent="0" algn="l" defTabSz="914400" rtl="0" eaLnBrk="1" fontAlgn="base" latinLnBrk="0" hangingPunct="1">
                        <a:lnSpc>
                          <a:spcPct val="115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chủ</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yếu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suy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chúng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ta.</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3146424">
                <a:tc vMerge="1">
                  <a:txBody>
                    <a:bodyPr/>
                    <a:lstStyle/>
                    <a:p>
                      <a:endParaRPr 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Triển</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hợp</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lý</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200" b="0" i="1"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1"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HS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trình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bày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đoạn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nhiều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đây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là</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gợi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ý:</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hỏi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được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tốt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nhau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hoàn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thiện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bản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ngày</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gặp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khó</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bè</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sẽ</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đỡ</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những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điều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kiện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chất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tâm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chia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bàn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giải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quyết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để</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giúp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ta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vượt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qua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khó</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khăn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chông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chênh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bè</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sẽ</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chia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sẻ</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chắp</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ước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mơ</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trong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cuộc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Tình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chân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thành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sẽ</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nên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sức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mạnh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tinh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thần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mỗi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sống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mang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hạnh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phúc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cho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con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người</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p>
                    <a:p>
                      <a:pPr marL="0" marR="0" lvl="0" indent="0" algn="l" defTabSz="914400" rtl="0" eaLnBrk="1" fontAlgn="base" latinLnBrk="0" hangingPunct="1">
                        <a:lnSpc>
                          <a:spcPct val="100000"/>
                        </a:lnSpc>
                        <a:spcBef>
                          <a:spcPct val="0"/>
                        </a:spcBef>
                        <a:spcAft>
                          <a:spcPct val="0"/>
                        </a:spcAft>
                        <a:buClrTx/>
                        <a:buSzTx/>
                        <a:buFontTx/>
                        <a:buChar char="-"/>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369888">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sâu</a:t>
                      </a:r>
                      <a:r>
                        <a:rPr kumimoji="0" lang="en-US" sz="22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0" i="0" u="none" strike="noStrike" cap="none" normalizeH="0" baseline="0" dirty="0" err="1" smtClean="0">
                          <a:ln>
                            <a:noFill/>
                          </a:ln>
                          <a:solidFill>
                            <a:schemeClr val="tx1"/>
                          </a:solidFill>
                          <a:effectLst/>
                          <a:latin typeface="Times New Roman" pitchFamily="18" charset="0"/>
                          <a:cs typeface="Times New Roman" pitchFamily="18" charset="0"/>
                        </a:rPr>
                        <a:t>sắc</a:t>
                      </a:r>
                      <a:endParaRPr kumimoji="0" lang="en-US" sz="2200" b="0" i="0" u="none" strike="noStrike" cap="none" normalizeH="0" baseline="0" dirty="0" smtClean="0">
                        <a:ln>
                          <a:noFill/>
                        </a:ln>
                        <a:solidFill>
                          <a:schemeClr val="tx1"/>
                        </a:solidFill>
                        <a:effectLst/>
                        <a:latin typeface="Times New Roman" pitchFamily="18" charset="0"/>
                        <a:cs typeface="Times New Roman" pitchFamily="18" charset="0"/>
                      </a:endParaRP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773113">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Tiếng</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2200" b="1" i="0" u="none" strike="noStrike" cap="none" normalizeH="0" baseline="0" dirty="0" err="1" smtClean="0">
                          <a:ln>
                            <a:noFill/>
                          </a:ln>
                          <a:solidFill>
                            <a:schemeClr val="tx1"/>
                          </a:solidFill>
                          <a:effectLst/>
                          <a:latin typeface="Times New Roman" pitchFamily="18" charset="0"/>
                          <a:cs typeface="Times New Roman" pitchFamily="18" charset="0"/>
                        </a:rPr>
                        <a:t>Việt</a:t>
                      </a:r>
                      <a:r>
                        <a:rPr kumimoji="0" lang="en-US" sz="22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2000" b="1" i="0" u="none" strike="noStrike" cap="none" normalizeH="0" baseline="0" dirty="0" smtClean="0">
                          <a:ln>
                            <a:noFill/>
                          </a:ln>
                          <a:solidFill>
                            <a:schemeClr val="tx1"/>
                          </a:solidFill>
                          <a:effectLst/>
                          <a:latin typeface="Times New Roman" pitchFamily="18" charset="0"/>
                          <a:cs typeface="Times New Roman" pitchFamily="18" charset="0"/>
                        </a:rPr>
                        <a:t>0,25</a:t>
                      </a:r>
                    </a:p>
                  </a:txBody>
                  <a:tcPr marL="39541" marR="3954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val="2393210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353217" y="232855"/>
          <a:ext cx="11558590" cy="6312916"/>
        </p:xfrm>
        <a:graphic>
          <a:graphicData uri="http://schemas.openxmlformats.org/drawingml/2006/table">
            <a:tbl>
              <a:tblPr/>
              <a:tblGrid>
                <a:gridCol w="1110708">
                  <a:extLst>
                    <a:ext uri="{9D8B030D-6E8A-4147-A177-3AD203B41FA5}">
                      <a16:colId xmlns:a16="http://schemas.microsoft.com/office/drawing/2014/main" xmlns="" val="20000"/>
                    </a:ext>
                  </a:extLst>
                </a:gridCol>
                <a:gridCol w="9525605">
                  <a:extLst>
                    <a:ext uri="{9D8B030D-6E8A-4147-A177-3AD203B41FA5}">
                      <a16:colId xmlns:a16="http://schemas.microsoft.com/office/drawing/2014/main" xmlns="" val="20001"/>
                    </a:ext>
                  </a:extLst>
                </a:gridCol>
                <a:gridCol w="922277">
                  <a:extLst>
                    <a:ext uri="{9D8B030D-6E8A-4147-A177-3AD203B41FA5}">
                      <a16:colId xmlns:a16="http://schemas.microsoft.com/office/drawing/2014/main" xmlns="" val="20002"/>
                    </a:ext>
                  </a:extLst>
                </a:gridCol>
              </a:tblGrid>
              <a:tr h="469900">
                <a:tc rowSpan="5">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2</a:t>
                      </a:r>
                    </a:p>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(4.5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a.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cấu</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trúc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một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văn</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tự</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bố</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cục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chặt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chẽ</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rõ</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ràng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sắp</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xếp</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hệ</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thống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mạch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lạc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0"/>
                  </a:ext>
                </a:extLst>
              </a:tr>
              <a:tr h="46990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b.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Xác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đúng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yêu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cầu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với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thầy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cô</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bạn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bè</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ở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trường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tiểu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1"/>
                  </a:ext>
                </a:extLst>
              </a:tr>
              <a:tr h="445789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c.Triển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viết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Có</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triển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khai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theo</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hướng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2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Mở</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khái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quát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định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2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Thân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chi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tiết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cụ</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ấy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bằng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rõ</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nội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dung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sau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Char char=""/>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địa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điểm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và</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thời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gian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xảy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nhân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vật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liên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quan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Char char=""/>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Kể</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lại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biến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chuyện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bắt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đầu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đến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thúc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chú</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ý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sự</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việc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hành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ngôn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đặc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sắc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đáng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nhớ</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Char char=""/>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điều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đặc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biệt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làm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nhớ</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hay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vui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buồn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xúc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động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00000"/>
                        </a:lnSpc>
                        <a:spcBef>
                          <a:spcPct val="0"/>
                        </a:spcBef>
                        <a:spcAft>
                          <a:spcPts val="12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Kết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None/>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Nêu</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cảm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nghĩ</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của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em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về</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hoặc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bài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học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rút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ra</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ấy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Pts val="1000"/>
                        <a:buFont typeface="Symbol" pitchFamily="18" charset="2"/>
                        <a:buNone/>
                        <a:tabLst>
                          <a:tab pos="400050" algn="l"/>
                        </a:tabLst>
                      </a:pP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Nói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lên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mong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ước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kỉ</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niệm</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ấy</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3.5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2"/>
                  </a:ext>
                </a:extLst>
              </a:tr>
              <a:tr h="309563">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d.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Sáng</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tạo</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Cách</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diễn</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đạt</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độc</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đáo</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mới</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0" i="0" u="none" strike="noStrike" cap="none" normalizeH="0" baseline="0" dirty="0" err="1" smtClean="0">
                          <a:ln>
                            <a:noFill/>
                          </a:ln>
                          <a:solidFill>
                            <a:schemeClr val="tx1"/>
                          </a:solidFill>
                          <a:effectLst/>
                          <a:latin typeface="Times New Roman" pitchFamily="18" charset="0"/>
                          <a:cs typeface="Times New Roman" pitchFamily="18" charset="0"/>
                        </a:rPr>
                        <a:t>mẻ</a:t>
                      </a:r>
                      <a:r>
                        <a:rPr kumimoji="0" lang="en-US" sz="1800" b="0"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3"/>
                  </a:ext>
                </a:extLst>
              </a:tr>
              <a:tr h="469900">
                <a:tc vMerge="1">
                  <a:txBody>
                    <a:bodyPr/>
                    <a:lstStyle/>
                    <a:p>
                      <a:endParaRPr lang="en-US"/>
                    </a:p>
                  </a:txBody>
                  <a:tcPr/>
                </a:tc>
                <a:tc>
                  <a:txBody>
                    <a:bodyPr/>
                    <a:lstStyle/>
                    <a:p>
                      <a:pPr marL="0" marR="0" lvl="0" indent="0" algn="just"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e.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dùng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từ</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đặt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câu</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Đảm</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bảo</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chuẩn</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chính</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tả</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pháp</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ngữ</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nghĩa</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Tiếng</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 </a:t>
                      </a:r>
                      <a:r>
                        <a:rPr kumimoji="0" lang="en-US" sz="1800" b="1" i="0" u="none" strike="noStrike" cap="none" normalizeH="0" baseline="0" dirty="0" err="1" smtClean="0">
                          <a:ln>
                            <a:noFill/>
                          </a:ln>
                          <a:solidFill>
                            <a:schemeClr val="tx1"/>
                          </a:solidFill>
                          <a:effectLst/>
                          <a:latin typeface="Times New Roman" pitchFamily="18" charset="0"/>
                          <a:cs typeface="Times New Roman" pitchFamily="18" charset="0"/>
                        </a:rPr>
                        <a:t>Việt</a:t>
                      </a: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15000"/>
                        </a:lnSpc>
                        <a:spcBef>
                          <a:spcPct val="0"/>
                        </a:spcBef>
                        <a:spcAft>
                          <a:spcPts val="1000"/>
                        </a:spcAft>
                        <a:buClrTx/>
                        <a:buSzTx/>
                        <a:buFontTx/>
                        <a:buNone/>
                        <a:tabLst>
                          <a:tab pos="400050" algn="l"/>
                        </a:tabLst>
                      </a:pPr>
                      <a:r>
                        <a:rPr kumimoji="0" lang="en-US" sz="1800" b="1" i="0" u="none" strike="noStrike" cap="none" normalizeH="0" baseline="0" dirty="0" smtClean="0">
                          <a:ln>
                            <a:noFill/>
                          </a:ln>
                          <a:solidFill>
                            <a:schemeClr val="tx1"/>
                          </a:solidFill>
                          <a:effectLst/>
                          <a:latin typeface="Times New Roman" pitchFamily="18" charset="0"/>
                          <a:cs typeface="Times New Roman" pitchFamily="18" charset="0"/>
                        </a:rPr>
                        <a:t>0,25</a:t>
                      </a:r>
                    </a:p>
                  </a:txBody>
                  <a:tcPr marL="35771" marR="35771" marT="0" marB="0"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xmlns="" val="10004"/>
                  </a:ext>
                </a:extLst>
              </a:tr>
            </a:tbl>
          </a:graphicData>
        </a:graphic>
      </p:graphicFrame>
    </p:spTree>
    <p:extLst>
      <p:ext uri="{BB962C8B-B14F-4D97-AF65-F5344CB8AC3E}">
        <p14:creationId xmlns:p14="http://schemas.microsoft.com/office/powerpoint/2010/main" val="1850665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barn(inVertical)">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666750" y="1165225"/>
            <a:ext cx="3721100" cy="628650"/>
          </a:xfrm>
          <a:prstGeom prst="roundRect">
            <a:avLst>
              <a:gd name="adj" fmla="val 16667"/>
            </a:avLst>
          </a:prstGeom>
          <a:blipFill>
            <a:blip r:embed="rId2"/>
            <a:tile tx="0" ty="0" sx="100000" sy="100000" flip="none" algn="tl"/>
          </a:blip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Rounded Rectangle 10"/>
          <p:cNvSpPr>
            <a:spLocks noChangeArrowheads="1"/>
          </p:cNvSpPr>
          <p:nvPr/>
        </p:nvSpPr>
        <p:spPr bwMode="auto">
          <a:xfrm>
            <a:off x="415925" y="1994693"/>
            <a:ext cx="11501438" cy="392747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4302125" y="511175"/>
            <a:ext cx="3806825" cy="517525"/>
          </a:xfrm>
          <a:prstGeom prst="rect">
            <a:avLst/>
          </a:prstGeom>
          <a:solidFill>
            <a:srgbClr val="FFFF00"/>
          </a:solidFill>
          <a:ln w="9525">
            <a:noFill/>
            <a:miter lim="800000"/>
            <a:headEnd/>
            <a:tailEnd/>
          </a:ln>
        </p:spPr>
        <p:txBody>
          <a:bodyPr>
            <a:spAutoFit/>
          </a:bodyPr>
          <a:lstStyle/>
          <a:p>
            <a:pPr marL="0" marR="0" lvl="0" indent="0" algn="ctr" defTabSz="914400" rtl="0" eaLnBrk="1" fontAlgn="base" latinLnBrk="0" hangingPunct="1">
              <a:lnSpc>
                <a:spcPct val="115000"/>
              </a:lnSpc>
              <a:spcBef>
                <a:spcPts val="750"/>
              </a:spcBef>
              <a:spcAft>
                <a:spcPct val="0"/>
              </a:spcAft>
              <a:buClrTx/>
              <a:buSzTx/>
              <a:buFontTx/>
              <a:buNone/>
              <a:tabLst>
                <a:tab pos="400050" algn="l"/>
              </a:tabLst>
              <a:defRPr/>
            </a:pPr>
            <a:r>
              <a:rPr kumimoji="0" lang="da-DK"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Hoạt động : Vận dụng</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endParaRPr>
          </a:p>
        </p:txBody>
      </p:sp>
      <p:sp>
        <p:nvSpPr>
          <p:cNvPr id="10" name="TextBox 9"/>
          <p:cNvSpPr txBox="1">
            <a:spLocks noChangeArrowheads="1"/>
          </p:cNvSpPr>
          <p:nvPr/>
        </p:nvSpPr>
        <p:spPr bwMode="auto">
          <a:xfrm>
            <a:off x="1089818" y="1229518"/>
            <a:ext cx="6596063" cy="461963"/>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Đề</a:t>
            </a:r>
            <a:r>
              <a:rPr kumimoji="0" lang="en-US"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bài</a:t>
            </a:r>
            <a:r>
              <a:rPr kumimoji="0" lang="en-US"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đọc</a:t>
            </a:r>
            <a:r>
              <a:rPr kumimoji="0" lang="en-US" sz="2400" b="1" i="0" u="sng"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sng"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hiểu</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12" name="TextBox 11"/>
          <p:cNvSpPr txBox="1">
            <a:spLocks noChangeArrowheads="1"/>
          </p:cNvSpPr>
          <p:nvPr/>
        </p:nvSpPr>
        <p:spPr bwMode="auto">
          <a:xfrm>
            <a:off x="666750" y="2187972"/>
            <a:ext cx="6596063" cy="49053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Đọc</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đoạn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trích</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sau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và</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thực</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hiện</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các</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yêu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0D0D0D"/>
                </a:solidFill>
                <a:effectLst/>
                <a:uLnTx/>
                <a:uFillTx/>
                <a:latin typeface="Times New Roman" pitchFamily="18" charset="0"/>
                <a:ea typeface="+mn-ea"/>
                <a:cs typeface="Times New Roman" pitchFamily="18" charset="0"/>
              </a:rPr>
              <a:t>cầu</a:t>
            </a:r>
            <a:r>
              <a:rPr kumimoji="0" lang="en-US" sz="2400" b="1"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14" name="TextBox 13"/>
          <p:cNvSpPr txBox="1">
            <a:spLocks noChangeArrowheads="1"/>
          </p:cNvSpPr>
          <p:nvPr/>
        </p:nvSpPr>
        <p:spPr bwMode="auto">
          <a:xfrm>
            <a:off x="454818" y="2657474"/>
            <a:ext cx="11501438" cy="2795588"/>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50000"/>
              </a:lnSpc>
              <a:spcBef>
                <a:spcPct val="0"/>
              </a:spcBef>
              <a:spcAft>
                <a:spcPct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đêm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mươi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bốn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chạp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Em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vẫn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nhởn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đùa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hí</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hửng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săn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đón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học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cũ</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tiền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ăn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chịu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mua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thêm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ít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bưởi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khế</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sắn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cổng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trường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ngay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bên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với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tụi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Cô</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chắn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vắng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ở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thèm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gọi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Mười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lẳng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lặng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1413349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barn(inVertical)">
                                      <p:cBhvr>
                                        <p:cTn id="15" dur="500"/>
                                        <p:tgtEl>
                                          <p:spTgt spid="10"/>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barn(inVertical)">
                                      <p:cBhvr>
                                        <p:cTn id="20" dur="500"/>
                                        <p:tgtEl>
                                          <p:spTgt spid="5"/>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inVertical)">
                                      <p:cBhvr>
                                        <p:cTn id="23" dur="500"/>
                                        <p:tgtEl>
                                          <p:spTgt spid="12"/>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barn(inVertical)">
                                      <p:cBhvr>
                                        <p:cTn id="28"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animBg="1"/>
      <p:bldP spid="10" grpId="0"/>
      <p:bldP spid="12" grpId="0"/>
      <p:bldP spid="14" grpId="0"/>
    </p:bld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239713" y="580231"/>
            <a:ext cx="11796712" cy="6116637"/>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5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5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p:cNvSpPr txBox="1">
            <a:spLocks noChangeArrowheads="1"/>
          </p:cNvSpPr>
          <p:nvPr/>
        </p:nvSpPr>
        <p:spPr bwMode="auto">
          <a:xfrm>
            <a:off x="478632" y="642938"/>
            <a:ext cx="11222037" cy="5572125"/>
          </a:xfrm>
          <a:prstGeom prst="rect">
            <a:avLst/>
          </a:prstGeom>
          <a:noFill/>
          <a:ln w="9525">
            <a:noFill/>
            <a:miter lim="800000"/>
            <a:headEnd/>
            <a:tailEnd/>
          </a:ln>
        </p:spPr>
        <p:txBody>
          <a:bodyPr>
            <a:spAutoFit/>
          </a:bodyPr>
          <a:lstStyle/>
          <a:p>
            <a:pPr marL="0" marR="0" lvl="0" indent="457200" algn="just" defTabSz="914400" rtl="0" eaLnBrk="1" fontAlgn="base" latinLnBrk="0" hangingPunct="1">
              <a:lnSpc>
                <a:spcPct val="150000"/>
              </a:lnSpc>
              <a:spcBef>
                <a:spcPct val="0"/>
              </a:spcBef>
              <a:spcAft>
                <a:spcPts val="100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bộ</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bâu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mỏng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chiếc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toạc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thịt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tê</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buốt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mỗi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ngọn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roi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quất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qua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tưởng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gò</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sắc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dài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mãi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hơn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mười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vòng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len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nhiêu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các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đám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ống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bỗng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nổi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dậy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rung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chuyển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lên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bởi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những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vang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động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dồn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dập</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đổ</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hồi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Cửa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mở</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rộng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vòm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chói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lòa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sáng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đèn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nến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thủy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pha-lê</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son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tỏa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trước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đoàn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vú</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bế</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vú</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dắt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khâu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bé</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con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choàng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mây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dựng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kẹo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hoa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ríu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rít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theo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Vượt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khỏi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bực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thềm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cố</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gắng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lách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mình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qua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chặng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thể</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nhìn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thờ</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Calibri" pitchFamily="34" charset="0"/>
              <a:ea typeface="+mn-ea"/>
              <a:cs typeface="Times New Roman" pitchFamily="18" charset="0"/>
            </a:endParaRPr>
          </a:p>
        </p:txBody>
      </p:sp>
    </p:spTree>
    <p:extLst>
      <p:ext uri="{BB962C8B-B14F-4D97-AF65-F5344CB8AC3E}">
        <p14:creationId xmlns:p14="http://schemas.microsoft.com/office/powerpoint/2010/main" val="30583070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92125" y="666750"/>
            <a:ext cx="11334750" cy="535940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630238" y="1089025"/>
            <a:ext cx="10931525" cy="4283075"/>
          </a:xfrm>
          <a:prstGeom prst="rect">
            <a:avLst/>
          </a:prstGeom>
          <a:noFill/>
        </p:spPr>
        <p:txBody>
          <a:bodyPr>
            <a:spAutoFit/>
          </a:bodyPr>
          <a:lstStyle/>
          <a:p>
            <a:pPr marL="0" marR="0" lvl="0" indent="457200" algn="just" defTabSz="914400" rtl="0" eaLnBrk="1" fontAlgn="base" latinLnBrk="0" hangingPunct="1">
              <a:lnSpc>
                <a:spcPct val="100000"/>
              </a:lnSpc>
              <a:spcBef>
                <a:spcPct val="0"/>
              </a:spcBef>
              <a:spcAft>
                <a:spcPts val="1000"/>
              </a:spcAft>
              <a:buClrTx/>
              <a:buSzTx/>
              <a:buFontTx/>
              <a:buNone/>
              <a:tabLst/>
              <a:defRPr/>
            </a:pPr>
            <a:r>
              <a:rPr kumimoji="0" lang="en-US" sz="2400" b="0"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Đã đến thế, mỗi lần tôi rúc đầu lách mình vào các đám đông hôi hám ở ngoài cùng ấy thì lại bị một người trong bọn đẩy xuống nếu không phải một cái cốc lỗ đầu. Dần dần tôi mất cả cái hứng thú xem cử lễ. Dần dần tôi thấy sự lạnh lẽo thấm thía hơn. Dần dần tôi cảm thấy một cách chua cay bên sự trơ trọi hèn hạ của tôi, một đứa trẻ côi cút cùng khổ, có bao nhiêu người vui sướng, say sưa, chỉ chạm đến họ tôi cũng không dám. Tiếng đàn sáo ca hát càng dướn lên, dồn dập tưng bừng. Nhưng tôi đã bước khỏi cái bậc cuối cùng của cái sàn đá cũng kín người- những người nhà quê đến chậm. Tôi lủi thủi đi ngược lên phía trên rồi ngoặt ra con đường trung tâm của thành phố, có khu vườn cây, vườn hoa và những chuồng chim mọi ngày tôi thường tha thẩn ở đây và đi qua đây. Tôi không về nhà”</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a:t>
            </a:r>
          </a:p>
          <a:p>
            <a:pPr marL="0" marR="0" lvl="0" indent="457200" algn="just" defTabSz="914400" rtl="0" eaLnBrk="1" fontAlgn="base" latinLnBrk="0" hangingPunct="1">
              <a:lnSpc>
                <a:spcPct val="100000"/>
              </a:lnSpc>
              <a:spcBef>
                <a:spcPct val="0"/>
              </a:spcBef>
              <a:spcAft>
                <a:spcPts val="1000"/>
              </a:spcAft>
              <a:buClrTx/>
              <a:buSzTx/>
              <a:buFontTx/>
              <a:buNone/>
              <a:tabLst/>
              <a:defRPr/>
            </a:pP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(Trích </a:t>
            </a: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chương 5</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a:t>
            </a:r>
            <a:r>
              <a:rPr kumimoji="0" lang="en-US" sz="2400" b="1" i="1"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Đêm Noen, Những ngày thơ ấu</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Nguyên Hồng)</a:t>
            </a:r>
          </a:p>
        </p:txBody>
      </p:sp>
    </p:spTree>
    <p:extLst>
      <p:ext uri="{BB962C8B-B14F-4D97-AF65-F5344CB8AC3E}">
        <p14:creationId xmlns:p14="http://schemas.microsoft.com/office/powerpoint/2010/main" val="691909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063625"/>
            <a:ext cx="11215688" cy="5053013"/>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415925" y="1543050"/>
            <a:ext cx="11215688" cy="3976688"/>
          </a:xfrm>
          <a:prstGeom prst="rect">
            <a:avLst/>
          </a:prstGeom>
          <a:noFill/>
        </p:spPr>
        <p:txBody>
          <a:bodyPr>
            <a:spAutoFit/>
          </a:bodyPr>
          <a:lstStyle/>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1</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Xác định các phương thức biểu đạt trong đoạn trích.</a:t>
            </a: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2.</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Tìm những chi tiết miêu tả ngoại hình của nhân vật “tôi” trong đêm Noen. </a:t>
            </a: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3.</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Em hiểu gì về tâm trạng của nhân vật tôi trong đêm Noen đó?</a:t>
            </a:r>
          </a:p>
          <a:p>
            <a:pPr marL="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Câu 4.</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Theo em, ở tuổi đi học, trẻ em cần những gì?</a:t>
            </a:r>
          </a:p>
          <a:p>
            <a:pPr marL="0" marR="0" lvl="0" indent="0" algn="l" defTabSz="914400" rtl="0" eaLnBrk="1" fontAlgn="base" latinLnBrk="0" hangingPunct="1">
              <a:lnSpc>
                <a:spcPct val="115000"/>
              </a:lnSpc>
              <a:spcBef>
                <a:spcPct val="0"/>
              </a:spcBef>
              <a:spcAft>
                <a:spcPct val="0"/>
              </a:spcAft>
              <a:buClrTx/>
              <a:buSzTx/>
              <a:buFont typeface="Times New Roman" pitchFamily="18" charset="0"/>
              <a:buChar char="-"/>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B2: Thực hiện nhiệm vụ</a:t>
            </a:r>
            <a:r>
              <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HS về nhà hoàn thiện, trả lời các câu hỏi của đề đọc hiểu vận dụng.</a:t>
            </a:r>
          </a:p>
          <a:p>
            <a:pPr marL="0" marR="0" lvl="0" indent="0" algn="l" defTabSz="914400" rtl="0" eaLnBrk="1" fontAlgn="base" latinLnBrk="0" hangingPunct="1">
              <a:lnSpc>
                <a:spcPct val="115000"/>
              </a:lnSpc>
              <a:spcBef>
                <a:spcPct val="0"/>
              </a:spcBef>
              <a:spcAft>
                <a:spcPct val="0"/>
              </a:spcAft>
              <a:buClrTx/>
              <a:buSzTx/>
              <a:buFont typeface="Times New Roman" pitchFamily="18" charset="0"/>
              <a:buChar char="-"/>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B3: Báo cáo, thảo luận</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 typeface="Times New Roman" pitchFamily="18" charset="0"/>
              <a:buChar char="-"/>
              <a:tabLst/>
              <a:defRPr/>
            </a:pPr>
            <a:r>
              <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B4: Đánh giá, chốt kiến thức</a:t>
            </a:r>
            <a:endParaRPr kumimoji="0" 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391686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88950" y="865188"/>
            <a:ext cx="11201400" cy="554672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6" name="TextBox 5">
            <a:extLst/>
          </p:cNvPr>
          <p:cNvSpPr txBox="1"/>
          <p:nvPr/>
        </p:nvSpPr>
        <p:spPr>
          <a:xfrm>
            <a:off x="657225" y="955675"/>
            <a:ext cx="10877550" cy="4946650"/>
          </a:xfrm>
          <a:prstGeom prst="rect">
            <a:avLst/>
          </a:prstGeom>
          <a:noFill/>
        </p:spPr>
        <p:txBody>
          <a:bodyPr>
            <a:spAutoFit/>
          </a:bodyPr>
          <a:lstStyle/>
          <a:p>
            <a:pPr marL="45720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Gợi</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ý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trả</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lời</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1</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Các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phương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thức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biểu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đạt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Tự</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sự</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miêu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tả</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biểu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2</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Những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chi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tiết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miêu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tả</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ngoại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đêm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Noen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đầu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chân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bộ</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chúc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bâu</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mỏng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chiếc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áo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chùng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đã</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toạc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thấm</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da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thịt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càng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tê</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buốt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mỗi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lần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gió</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ngọn</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roi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quất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nhanh</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qua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mặt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hai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gò</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má</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như</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bị</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lưỡi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dao</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sắc</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cứa</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1"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dài</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0" algn="just"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3:</a:t>
            </a:r>
            <a:r>
              <a:rPr kumimoji="0" lang="en-US" sz="2400" b="0" i="1"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trạng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tôi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Noen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lạc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lõng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cô</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đơn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bầu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không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khí</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đông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đúc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giàu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sang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bào</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dự</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lễ</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cảm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thấy</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tủi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hổ</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cay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đắng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về</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phận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Tree>
    <p:extLst>
      <p:ext uri="{BB962C8B-B14F-4D97-AF65-F5344CB8AC3E}">
        <p14:creationId xmlns:p14="http://schemas.microsoft.com/office/powerpoint/2010/main" val="2216048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51643" y="1495425"/>
            <a:ext cx="11276013" cy="4286250"/>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8" name="TextBox 7"/>
          <p:cNvSpPr txBox="1">
            <a:spLocks noChangeArrowheads="1"/>
          </p:cNvSpPr>
          <p:nvPr/>
        </p:nvSpPr>
        <p:spPr bwMode="auto">
          <a:xfrm>
            <a:off x="451643" y="2143125"/>
            <a:ext cx="11276013" cy="2990850"/>
          </a:xfrm>
          <a:prstGeom prst="rect">
            <a:avLst/>
          </a:prstGeom>
          <a:noFill/>
          <a:ln w="9525">
            <a:noFill/>
            <a:miter lim="800000"/>
            <a:headEnd/>
            <a:tailEnd/>
          </a:ln>
        </p:spPr>
        <p:txBody>
          <a:bodyPr>
            <a:spAutoFit/>
          </a:bodyPr>
          <a:lstStyle/>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Câu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4: </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HS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ý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kiến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riêng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phù</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hợp</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là</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just" defTabSz="914400" rtl="0" eaLnBrk="1" fontAlgn="base" latinLnBrk="0" hangingPunct="1">
              <a:lnSpc>
                <a:spcPct val="115000"/>
              </a:lnSpc>
              <a:spcBef>
                <a:spcPct val="0"/>
              </a:spcBef>
              <a:spcAft>
                <a:spcPct val="0"/>
              </a:spcAft>
              <a:buClrTx/>
              <a:buSzTx/>
              <a:buFontTx/>
              <a:buNone/>
              <a:tabLst/>
              <a:defRPr/>
            </a:pP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Có</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thể</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nêu</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Ở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tuổi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cắp</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sách</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đến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trường</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em</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nghĩ</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tuổi</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thơ</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srgbClr val="000000"/>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itchFamily="18" charset="0"/>
              </a:rPr>
              <a:t>:</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Sống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trong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yêu</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thương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chăm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sóc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che</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chở</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của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thân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một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gia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đình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đúng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nghĩa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vui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chơi</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nô</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đùa</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đến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trường</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học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hành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được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quan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tâm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chăm</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sóc</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về</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chất</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và</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tinh</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thần</a:t>
            </a:r>
            <a:r>
              <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a:t>
            </a:r>
          </a:p>
        </p:txBody>
      </p:sp>
    </p:spTree>
    <p:extLst>
      <p:ext uri="{BB962C8B-B14F-4D97-AF65-F5344CB8AC3E}">
        <p14:creationId xmlns:p14="http://schemas.microsoft.com/office/powerpoint/2010/main" val="1092754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9B6AF5A0-3786-4DB4-A46E-11E3CDBE309D}"/>
              </a:ext>
            </a:extLst>
          </p:cNvPr>
          <p:cNvSpPr>
            <a:spLocks noChangeArrowheads="1"/>
          </p:cNvSpPr>
          <p:nvPr/>
        </p:nvSpPr>
        <p:spPr bwMode="auto">
          <a:xfrm>
            <a:off x="569029" y="431808"/>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43A4599A-7594-4534-A88A-E53CE0D428BC}"/>
              </a:ext>
            </a:extLst>
          </p:cNvPr>
          <p:cNvSpPr txBox="1"/>
          <p:nvPr/>
        </p:nvSpPr>
        <p:spPr>
          <a:xfrm>
            <a:off x="-817480" y="431808"/>
            <a:ext cx="6093500" cy="483017"/>
          </a:xfrm>
          <a:prstGeom prst="rect">
            <a:avLst/>
          </a:prstGeom>
          <a:noFill/>
        </p:spPr>
        <p:txBody>
          <a:bodyPr wrap="square">
            <a:spAutoFit/>
          </a:bodyPr>
          <a:lstStyle/>
          <a:p>
            <a:pPr marR="91440" algn="ctr">
              <a:lnSpc>
                <a:spcPct val="115000"/>
              </a:lnSpc>
              <a:spcAft>
                <a:spcPts val="1000"/>
              </a:spcAft>
            </a:pPr>
            <a:r>
              <a:rPr lang="da-DK" sz="2400" b="1" u="sng" dirty="0">
                <a:effectLst/>
                <a:latin typeface="Times New Roman" panose="02020603050405020304" pitchFamily="18" charset="0"/>
                <a:ea typeface="Times New Roman" panose="02020603050405020304" pitchFamily="18" charset="0"/>
                <a:cs typeface="Times New Roman" panose="02020603050405020304" pitchFamily="18" charset="0"/>
              </a:rPr>
              <a:t>Hoạt động : Khởi động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5B1A274B-4224-4B73-8702-95E0D20ACFA8}"/>
              </a:ext>
            </a:extLst>
          </p:cNvPr>
          <p:cNvSpPr txBox="1"/>
          <p:nvPr/>
        </p:nvSpPr>
        <p:spPr>
          <a:xfrm>
            <a:off x="679910" y="1176619"/>
            <a:ext cx="10901540" cy="1332481"/>
          </a:xfrm>
          <a:prstGeom prst="rect">
            <a:avLst/>
          </a:prstGeom>
          <a:blipFill>
            <a:blip r:embed="rId3"/>
            <a:tile tx="0" ty="0" sx="100000" sy="100000" flip="none" algn="tl"/>
          </a:blip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wrap="square">
            <a:spAutoFit/>
          </a:bodyPr>
          <a:lstStyle/>
          <a:p>
            <a:pPr algn="just">
              <a:lnSpc>
                <a:spcPct val="115000"/>
              </a:lnSpc>
              <a:spcAft>
                <a:spcPts val="1000"/>
              </a:spcAft>
            </a:pPr>
            <a:r>
              <a:rPr lang="da-DK"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 tập 1</a:t>
            </a:r>
            <a:r>
              <a:rPr lang="da-DK"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 –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4" name="TextBox 13">
            <a:extLst>
              <a:ext uri="{FF2B5EF4-FFF2-40B4-BE49-F238E27FC236}">
                <a16:creationId xmlns:a16="http://schemas.microsoft.com/office/drawing/2014/main" xmlns="" id="{A39BF725-3412-4770-9896-EE440E62FC94}"/>
              </a:ext>
            </a:extLst>
          </p:cNvPr>
          <p:cNvSpPr txBox="1"/>
          <p:nvPr/>
        </p:nvSpPr>
        <p:spPr>
          <a:xfrm>
            <a:off x="679910" y="2633003"/>
            <a:ext cx="5578016" cy="517065"/>
          </a:xfrm>
          <a:prstGeom prst="rect">
            <a:avLst/>
          </a:prstGeom>
          <a:solidFill>
            <a:srgbClr val="FFFF00"/>
          </a:solidFill>
        </p:spPr>
        <p:txBody>
          <a:bodyPr wrap="square">
            <a:spAutoFit/>
          </a:bodyPr>
          <a:lstStyle/>
          <a:p>
            <a:pPr>
              <a:lnSpc>
                <a:spcPct val="115000"/>
              </a:lnSpc>
              <a:spcAft>
                <a:spcPts val="1000"/>
              </a:spcAft>
            </a:pP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Lập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bảng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kê</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graphicFrame>
        <p:nvGraphicFramePr>
          <p:cNvPr id="15" name="Table 14">
            <a:extLst>
              <a:ext uri="{FF2B5EF4-FFF2-40B4-BE49-F238E27FC236}">
                <a16:creationId xmlns:a16="http://schemas.microsoft.com/office/drawing/2014/main" xmlns="" id="{823B2835-A50B-4B65-8A14-684FA3EF7469}"/>
              </a:ext>
            </a:extLst>
          </p:cNvPr>
          <p:cNvGraphicFramePr>
            <a:graphicFrameLocks noGrp="1"/>
          </p:cNvGraphicFramePr>
          <p:nvPr>
            <p:extLst>
              <p:ext uri="{D42A27DB-BD31-4B8C-83A1-F6EECF244321}">
                <p14:modId xmlns:p14="http://schemas.microsoft.com/office/powerpoint/2010/main" val="2028435536"/>
              </p:ext>
            </p:extLst>
          </p:nvPr>
        </p:nvGraphicFramePr>
        <p:xfrm>
          <a:off x="569029" y="3273971"/>
          <a:ext cx="10901540" cy="2953914"/>
        </p:xfrm>
        <a:graphic>
          <a:graphicData uri="http://schemas.openxmlformats.org/drawingml/2006/table">
            <a:tbl>
              <a:tblPr firstRow="1" firstCol="1" bandRow="1" bandCol="1">
                <a:tableStyleId>{5C22544A-7EE6-4342-B048-85BDC9FD1C3A}</a:tableStyleId>
              </a:tblPr>
              <a:tblGrid>
                <a:gridCol w="4384855">
                  <a:extLst>
                    <a:ext uri="{9D8B030D-6E8A-4147-A177-3AD203B41FA5}">
                      <a16:colId xmlns:a16="http://schemas.microsoft.com/office/drawing/2014/main" xmlns="" val="1704385620"/>
                    </a:ext>
                  </a:extLst>
                </a:gridCol>
                <a:gridCol w="3381356">
                  <a:extLst>
                    <a:ext uri="{9D8B030D-6E8A-4147-A177-3AD203B41FA5}">
                      <a16:colId xmlns:a16="http://schemas.microsoft.com/office/drawing/2014/main" xmlns="" val="3941352576"/>
                    </a:ext>
                  </a:extLst>
                </a:gridCol>
                <a:gridCol w="3135329">
                  <a:extLst>
                    <a:ext uri="{9D8B030D-6E8A-4147-A177-3AD203B41FA5}">
                      <a16:colId xmlns:a16="http://schemas.microsoft.com/office/drawing/2014/main" xmlns="" val="2319816868"/>
                    </a:ext>
                  </a:extLst>
                </a:gridCol>
              </a:tblGrid>
              <a:tr h="449002">
                <a:tc>
                  <a:txBody>
                    <a:bodyPr/>
                    <a:lstStyle/>
                    <a:p>
                      <a:pPr algn="ctr">
                        <a:lnSpc>
                          <a:spcPct val="115000"/>
                        </a:lnSpc>
                        <a:spcAft>
                          <a:spcPts val="1000"/>
                        </a:spcAft>
                      </a:pPr>
                      <a:r>
                        <a:rPr lang="en-US" sz="2000" b="1" dirty="0" err="1">
                          <a:solidFill>
                            <a:schemeClr val="tx1"/>
                          </a:solidFill>
                          <a:effectLst/>
                          <a:latin typeface="Times New Roman" panose="02020603050405020304" pitchFamily="18" charset="0"/>
                          <a:cs typeface="Times New Roman" panose="02020603050405020304" pitchFamily="18" charset="0"/>
                        </a:rPr>
                        <a:t>Tên</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văn</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bản</a:t>
                      </a:r>
                      <a:endParaRPr lang="en-US" sz="20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000" b="1" dirty="0" err="1">
                          <a:solidFill>
                            <a:schemeClr val="tx1"/>
                          </a:solidFill>
                          <a:effectLst/>
                          <a:latin typeface="Times New Roman" panose="02020603050405020304" pitchFamily="18" charset="0"/>
                          <a:cs typeface="Times New Roman" panose="02020603050405020304" pitchFamily="18" charset="0"/>
                        </a:rPr>
                        <a:t>Đặc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sắc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nội</a:t>
                      </a:r>
                      <a:r>
                        <a:rPr lang="en-US" sz="2000" b="1" dirty="0">
                          <a:solidFill>
                            <a:schemeClr val="tx1"/>
                          </a:solidFill>
                          <a:effectLst/>
                          <a:latin typeface="Times New Roman" panose="02020603050405020304" pitchFamily="18" charset="0"/>
                          <a:cs typeface="Times New Roman" panose="02020603050405020304" pitchFamily="18" charset="0"/>
                        </a:rPr>
                        <a:t> dung</a:t>
                      </a:r>
                      <a:endParaRPr lang="en-US" sz="20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000" b="1" dirty="0" err="1">
                          <a:solidFill>
                            <a:schemeClr val="tx1"/>
                          </a:solidFill>
                          <a:effectLst/>
                          <a:latin typeface="Times New Roman" panose="02020603050405020304" pitchFamily="18" charset="0"/>
                          <a:cs typeface="Times New Roman" panose="02020603050405020304" pitchFamily="18" charset="0"/>
                        </a:rPr>
                        <a:t>Đặc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sắc</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nghệ</a:t>
                      </a:r>
                      <a:r>
                        <a:rPr lang="en-US" sz="2000" b="1" dirty="0">
                          <a:solidFill>
                            <a:schemeClr val="tx1"/>
                          </a:solidFill>
                          <a:effectLst/>
                          <a:latin typeface="Times New Roman" panose="02020603050405020304" pitchFamily="18" charset="0"/>
                          <a:cs typeface="Times New Roman" panose="02020603050405020304" pitchFamily="18" charset="0"/>
                        </a:rPr>
                        <a:t> </a:t>
                      </a:r>
                      <a:r>
                        <a:rPr lang="en-US" sz="2000" b="1" dirty="0" err="1">
                          <a:solidFill>
                            <a:schemeClr val="tx1"/>
                          </a:solidFill>
                          <a:effectLst/>
                          <a:latin typeface="Times New Roman" panose="02020603050405020304" pitchFamily="18" charset="0"/>
                          <a:cs typeface="Times New Roman" panose="02020603050405020304" pitchFamily="18" charset="0"/>
                        </a:rPr>
                        <a:t>thuật</a:t>
                      </a:r>
                      <a:endParaRPr lang="en-US" sz="20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455605529"/>
                  </a:ext>
                </a:extLst>
              </a:tr>
              <a:tr h="449002">
                <a:tc>
                  <a:txBody>
                    <a:bodyPr/>
                    <a:lstStyle/>
                    <a:p>
                      <a:pPr>
                        <a:lnSpc>
                          <a:spcPct val="115000"/>
                        </a:lnSpc>
                        <a:spcAft>
                          <a:spcPts val="1000"/>
                        </a:spcAft>
                      </a:pPr>
                      <a:r>
                        <a:rPr lang="en-US" sz="2400" b="0" dirty="0" err="1">
                          <a:solidFill>
                            <a:schemeClr val="tx1"/>
                          </a:solidFill>
                          <a:effectLst/>
                          <a:latin typeface="Times New Roman" panose="02020603050405020304" pitchFamily="18" charset="0"/>
                          <a:cs typeface="Times New Roman" panose="02020603050405020304" pitchFamily="18" charset="0"/>
                        </a:rPr>
                        <a:t>Trong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lòng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mẹ</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Nguyên</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Hồng</a:t>
                      </a:r>
                      <a:r>
                        <a:rPr lang="en-US" sz="2400" b="0" dirty="0">
                          <a:solidFill>
                            <a:schemeClr val="tx1"/>
                          </a:solidFill>
                          <a:effectLst/>
                          <a:latin typeface="Times New Roman" panose="02020603050405020304" pitchFamily="18" charset="0"/>
                          <a:cs typeface="Times New Roman" panose="02020603050405020304" pitchFamily="18" charset="0"/>
                        </a:rPr>
                        <a:t>)</a:t>
                      </a:r>
                      <a:endParaRPr lang="en-US" sz="24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a:solidFill>
                            <a:schemeClr val="tx1"/>
                          </a:solidFill>
                          <a:effectLst/>
                          <a:latin typeface="Times New Roman" panose="02020603050405020304" pitchFamily="18" charset="0"/>
                          <a:cs typeface="Times New Roman" panose="02020603050405020304" pitchFamily="18" charset="0"/>
                        </a:rPr>
                        <a:t> </a:t>
                      </a:r>
                      <a:endParaRPr lang="en-US" sz="2800" b="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205157861"/>
                  </a:ext>
                </a:extLst>
              </a:tr>
              <a:tr h="449002">
                <a:tc>
                  <a:txBody>
                    <a:bodyPr/>
                    <a:lstStyle/>
                    <a:p>
                      <a:pPr>
                        <a:lnSpc>
                          <a:spcPct val="115000"/>
                        </a:lnSpc>
                        <a:spcAft>
                          <a:spcPts val="1000"/>
                        </a:spcAft>
                      </a:pPr>
                      <a:r>
                        <a:rPr lang="en-US" sz="2400" b="0" dirty="0" err="1">
                          <a:solidFill>
                            <a:schemeClr val="tx1"/>
                          </a:solidFill>
                          <a:effectLst/>
                          <a:latin typeface="Times New Roman" panose="02020603050405020304" pitchFamily="18" charset="0"/>
                          <a:cs typeface="Times New Roman" panose="02020603050405020304" pitchFamily="18" charset="0"/>
                        </a:rPr>
                        <a:t>Đồng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Tháp</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Mười</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mùa</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nước</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nổi</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Văn</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Công</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Hùng</a:t>
                      </a:r>
                      <a:r>
                        <a:rPr lang="en-US" sz="2400" b="0" dirty="0">
                          <a:solidFill>
                            <a:schemeClr val="tx1"/>
                          </a:solidFill>
                          <a:effectLst/>
                          <a:latin typeface="Times New Roman" panose="02020603050405020304" pitchFamily="18" charset="0"/>
                          <a:cs typeface="Times New Roman" panose="02020603050405020304" pitchFamily="18" charset="0"/>
                        </a:rPr>
                        <a:t>)</a:t>
                      </a:r>
                      <a:endParaRPr lang="en-US" sz="24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80743058"/>
                  </a:ext>
                </a:extLst>
              </a:tr>
              <a:tr h="1172936">
                <a:tc>
                  <a:txBody>
                    <a:bodyPr/>
                    <a:lstStyle/>
                    <a:p>
                      <a:pPr>
                        <a:lnSpc>
                          <a:spcPct val="115000"/>
                        </a:lnSpc>
                        <a:spcAft>
                          <a:spcPts val="1000"/>
                        </a:spcAft>
                      </a:pPr>
                      <a:r>
                        <a:rPr lang="en-US" sz="2400" b="0" dirty="0" err="1">
                          <a:solidFill>
                            <a:schemeClr val="tx1"/>
                          </a:solidFill>
                          <a:effectLst/>
                          <a:latin typeface="Times New Roman" panose="02020603050405020304" pitchFamily="18" charset="0"/>
                          <a:cs typeface="Times New Roman" panose="02020603050405020304" pitchFamily="18" charset="0"/>
                        </a:rPr>
                        <a:t>Thời</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thơ</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ấu</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của</a:t>
                      </a:r>
                      <a:r>
                        <a:rPr lang="en-US" sz="2400" b="0" dirty="0">
                          <a:solidFill>
                            <a:schemeClr val="tx1"/>
                          </a:solidFill>
                          <a:effectLst/>
                          <a:latin typeface="Times New Roman" panose="02020603050405020304" pitchFamily="18" charset="0"/>
                          <a:cs typeface="Times New Roman" panose="02020603050405020304" pitchFamily="18" charset="0"/>
                        </a:rPr>
                        <a:t> Hon – </a:t>
                      </a:r>
                      <a:r>
                        <a:rPr lang="en-US" sz="2400" b="0" dirty="0" err="1">
                          <a:solidFill>
                            <a:schemeClr val="tx1"/>
                          </a:solidFill>
                          <a:effectLst/>
                          <a:latin typeface="Times New Roman" panose="02020603050405020304" pitchFamily="18" charset="0"/>
                          <a:cs typeface="Times New Roman" panose="02020603050405020304" pitchFamily="18" charset="0"/>
                        </a:rPr>
                        <a:t>đa</a:t>
                      </a:r>
                      <a:r>
                        <a:rPr lang="en-US" sz="2400" b="0" dirty="0">
                          <a:solidFill>
                            <a:schemeClr val="tx1"/>
                          </a:solidFill>
                          <a:effectLst/>
                          <a:latin typeface="Times New Roman" panose="02020603050405020304" pitchFamily="18" charset="0"/>
                          <a:cs typeface="Times New Roman" panose="02020603050405020304" pitchFamily="18" charset="0"/>
                        </a:rPr>
                        <a:t> (Hon – </a:t>
                      </a:r>
                      <a:r>
                        <a:rPr lang="en-US" sz="2400" b="0" dirty="0" err="1">
                          <a:solidFill>
                            <a:schemeClr val="tx1"/>
                          </a:solidFill>
                          <a:effectLst/>
                          <a:latin typeface="Times New Roman" panose="02020603050405020304" pitchFamily="18" charset="0"/>
                          <a:cs typeface="Times New Roman" panose="02020603050405020304" pitchFamily="18" charset="0"/>
                        </a:rPr>
                        <a:t>đa</a:t>
                      </a:r>
                      <a:r>
                        <a:rPr lang="en-US" sz="2400" b="0" dirty="0">
                          <a:solidFill>
                            <a:schemeClr val="tx1"/>
                          </a:solidFill>
                          <a:effectLst/>
                          <a:latin typeface="Times New Roman" panose="02020603050405020304" pitchFamily="18" charset="0"/>
                          <a:cs typeface="Times New Roman" panose="02020603050405020304" pitchFamily="18" charset="0"/>
                        </a:rPr>
                        <a:t>  </a:t>
                      </a:r>
                      <a:r>
                        <a:rPr lang="en-US" sz="2400" b="0" dirty="0" err="1">
                          <a:solidFill>
                            <a:schemeClr val="tx1"/>
                          </a:solidFill>
                          <a:effectLst/>
                          <a:latin typeface="Times New Roman" panose="02020603050405020304" pitchFamily="18" charset="0"/>
                          <a:cs typeface="Times New Roman" panose="02020603050405020304" pitchFamily="18" charset="0"/>
                        </a:rPr>
                        <a:t>Sô</a:t>
                      </a:r>
                      <a:r>
                        <a:rPr lang="en-US" sz="2400" b="0" dirty="0">
                          <a:solidFill>
                            <a:schemeClr val="tx1"/>
                          </a:solidFill>
                          <a:effectLst/>
                          <a:latin typeface="Times New Roman" panose="02020603050405020304" pitchFamily="18" charset="0"/>
                          <a:cs typeface="Times New Roman" panose="02020603050405020304" pitchFamily="18" charset="0"/>
                        </a:rPr>
                        <a:t>-</a:t>
                      </a:r>
                      <a:r>
                        <a:rPr lang="en-US" sz="2400" b="0" dirty="0" err="1">
                          <a:solidFill>
                            <a:schemeClr val="tx1"/>
                          </a:solidFill>
                          <a:effectLst/>
                          <a:latin typeface="Times New Roman" panose="02020603050405020304" pitchFamily="18" charset="0"/>
                          <a:cs typeface="Times New Roman" panose="02020603050405020304" pitchFamily="18" charset="0"/>
                        </a:rPr>
                        <a:t>i</a:t>
                      </a:r>
                      <a:r>
                        <a:rPr lang="en-US" sz="2400" b="0" dirty="0">
                          <a:solidFill>
                            <a:schemeClr val="tx1"/>
                          </a:solidFill>
                          <a:effectLst/>
                          <a:latin typeface="Times New Roman" panose="02020603050405020304" pitchFamily="18" charset="0"/>
                          <a:cs typeface="Times New Roman" panose="02020603050405020304" pitchFamily="18" charset="0"/>
                        </a:rPr>
                        <a:t>-chi-</a:t>
                      </a:r>
                      <a:r>
                        <a:rPr lang="en-US" sz="2400" b="0" dirty="0" err="1">
                          <a:solidFill>
                            <a:schemeClr val="tx1"/>
                          </a:solidFill>
                          <a:effectLst/>
                          <a:latin typeface="Times New Roman" panose="02020603050405020304" pitchFamily="18" charset="0"/>
                          <a:cs typeface="Times New Roman" panose="02020603050405020304" pitchFamily="18" charset="0"/>
                        </a:rPr>
                        <a:t>rô</a:t>
                      </a:r>
                      <a:r>
                        <a:rPr lang="en-US" sz="2400" b="0" dirty="0">
                          <a:solidFill>
                            <a:schemeClr val="tx1"/>
                          </a:solidFill>
                          <a:effectLst/>
                          <a:latin typeface="Times New Roman" panose="02020603050405020304" pitchFamily="18" charset="0"/>
                          <a:cs typeface="Times New Roman" panose="02020603050405020304" pitchFamily="18" charset="0"/>
                        </a:rPr>
                        <a:t>)</a:t>
                      </a:r>
                      <a:endParaRPr lang="en-US" sz="24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p>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ct val="115000"/>
                        </a:lnSpc>
                        <a:spcAft>
                          <a:spcPts val="1000"/>
                        </a:spcAft>
                      </a:pPr>
                      <a:r>
                        <a:rPr lang="en-US" sz="2800" b="0" dirty="0">
                          <a:solidFill>
                            <a:schemeClr val="tx1"/>
                          </a:solidFill>
                          <a:effectLst/>
                          <a:latin typeface="Times New Roman" panose="02020603050405020304" pitchFamily="18" charset="0"/>
                          <a:cs typeface="Times New Roman" panose="02020603050405020304" pitchFamily="18" charset="0"/>
                        </a:rPr>
                        <a:t> </a:t>
                      </a:r>
                      <a:endParaRPr lang="en-US" sz="2800" b="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62458253"/>
                  </a:ext>
                </a:extLst>
              </a:tr>
            </a:tbl>
          </a:graphicData>
        </a:graphic>
      </p:graphicFrame>
    </p:spTree>
    <p:extLst>
      <p:ext uri="{BB962C8B-B14F-4D97-AF65-F5344CB8AC3E}">
        <p14:creationId xmlns:p14="http://schemas.microsoft.com/office/powerpoint/2010/main" val="3370550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barn(inVertical)">
                                      <p:cBhvr>
                                        <p:cTn id="13" dur="500"/>
                                        <p:tgtEl>
                                          <p:spTgt spid="10"/>
                                        </p:tgtEl>
                                      </p:cBhvr>
                                    </p:animEffect>
                                  </p:childTnLst>
                                </p:cTn>
                              </p:par>
                              <p:par>
                                <p:cTn id="14" presetID="16" presetClass="entr" presetSubtype="21" fill="hold" grpId="0" nodeType="withEffect">
                                  <p:stCondLst>
                                    <p:cond delay="0"/>
                                  </p:stCondLst>
                                  <p:childTnLst>
                                    <p:set>
                                      <p:cBhvr>
                                        <p:cTn id="15" dur="1" fill="hold">
                                          <p:stCondLst>
                                            <p:cond delay="0"/>
                                          </p:stCondLst>
                                        </p:cTn>
                                        <p:tgtEl>
                                          <p:spTgt spid="14"/>
                                        </p:tgtEl>
                                        <p:attrNameLst>
                                          <p:attrName>style.visibility</p:attrName>
                                        </p:attrNameLst>
                                      </p:cBhvr>
                                      <p:to>
                                        <p:strVal val="visible"/>
                                      </p:to>
                                    </p:set>
                                    <p:animEffect transition="in" filter="barn(inVertical)">
                                      <p:cBhvr>
                                        <p:cTn id="16" dur="500"/>
                                        <p:tgtEl>
                                          <p:spTgt spid="14"/>
                                        </p:tgtEl>
                                      </p:cBhvr>
                                    </p:animEffect>
                                  </p:childTnLst>
                                </p:cTn>
                              </p:par>
                              <p:par>
                                <p:cTn id="17" presetID="16" presetClass="entr" presetSubtype="21"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barn(inVertical)">
                                      <p:cBhvr>
                                        <p:cTn id="19"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P spid="10" grpId="0" animBg="1"/>
      <p:bldP spid="14"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319791" y="471174"/>
            <a:ext cx="11552419" cy="603455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82798F6-F876-4CB8-83C2-F1102F2E0882}"/>
              </a:ext>
            </a:extLst>
          </p:cNvPr>
          <p:cNvSpPr txBox="1"/>
          <p:nvPr/>
        </p:nvSpPr>
        <p:spPr>
          <a:xfrm>
            <a:off x="509666" y="471175"/>
            <a:ext cx="11362543" cy="6004529"/>
          </a:xfrm>
          <a:prstGeom prst="rect">
            <a:avLst/>
          </a:prstGeom>
          <a:noFill/>
        </p:spPr>
        <p:txBody>
          <a:bodyPr wrap="square">
            <a:spAutoFit/>
          </a:bodyPr>
          <a:lstStyle/>
          <a:p>
            <a:pPr marL="342900" lvl="0" indent="-342900">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đẫm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xoa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oà.Tiếng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mịn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948181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814513"/>
            <a:ext cx="11350625" cy="3743325"/>
          </a:xfrm>
          <a:prstGeom prst="roundRect">
            <a:avLst>
              <a:gd name="adj" fmla="val 16667"/>
            </a:avLst>
          </a:prstGeom>
          <a:noFill/>
          <a:ln w="25400">
            <a:solidFill>
              <a:srgbClr val="243F60"/>
            </a:solidFill>
            <a:round/>
            <a:headEnd/>
            <a:tailEnd/>
          </a:ln>
        </p:spPr>
        <p:txBody>
          <a:bodyPr anchor="ctr"/>
          <a:lstStyle/>
          <a:p>
            <a:pPr marL="0" marR="0" lvl="0" indent="0" algn="l" defTabSz="914400" rtl="0" eaLnBrk="0" fontAlgn="base" latinLnBrk="0" hangingPunct="0">
              <a:lnSpc>
                <a:spcPct val="100000"/>
              </a:lnSpc>
              <a:spcBef>
                <a:spcPct val="0"/>
              </a:spcBef>
              <a:spcAft>
                <a:spcPts val="800"/>
              </a:spcAft>
              <a:buClrTx/>
              <a:buSzTx/>
              <a:buFontTx/>
              <a:buNone/>
              <a:tabLst/>
              <a:defRPr/>
            </a:pPr>
            <a:endParaRPr kumimoji="0" lang="en-US" sz="2400" b="1"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endParaRPr>
          </a:p>
        </p:txBody>
      </p:sp>
      <p:sp>
        <p:nvSpPr>
          <p:cNvPr id="5" name="TextBox 4"/>
          <p:cNvSpPr txBox="1">
            <a:spLocks noChangeArrowheads="1"/>
          </p:cNvSpPr>
          <p:nvPr/>
        </p:nvSpPr>
        <p:spPr bwMode="auto">
          <a:xfrm>
            <a:off x="618332" y="2290763"/>
            <a:ext cx="10942637" cy="2695575"/>
          </a:xfrm>
          <a:prstGeom prst="rect">
            <a:avLst/>
          </a:prstGeom>
          <a:noFill/>
          <a:ln w="9525">
            <a:noFill/>
            <a:miter lim="800000"/>
            <a:headEnd/>
            <a:tailEnd/>
          </a:ln>
        </p:spPr>
        <p:txBody>
          <a:bodyPr>
            <a:spAutoFit/>
          </a:bodyPr>
          <a:lstStyle/>
          <a:p>
            <a:pPr marL="0" marR="0" lvl="0" indent="0" algn="ctr"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Hướng</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dẫn</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tự</a:t>
            </a:r>
            <a:r>
              <a:rPr kumimoji="0" lang="en-US" sz="2400" b="1"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srgbClr val="FF0000"/>
                </a:solidFill>
                <a:effectLst/>
                <a:uLnTx/>
                <a:uFillTx/>
                <a:latin typeface="Times New Roman" pitchFamily="18" charset="0"/>
                <a:ea typeface="+mn-ea"/>
                <a:cs typeface="Times New Roman" pitchFamily="18" charset="0"/>
              </a:rPr>
              <a:t>học</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GV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yêu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400" b="1"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cầu</a:t>
            </a:r>
            <a:r>
              <a:rPr kumimoji="0" lang="en-US" sz="2400" b="1"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HS: </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pt-BR"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Tìm đọc và tham khảo các tài liệu liên quan đến nội dung bài học.</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pt-BR"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Học bài ở nhà, ôn tập các nội dung đã học.</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0" marR="0" lvl="0" indent="0" algn="l" defTabSz="914400" rtl="0" eaLnBrk="1" fontAlgn="base" latinLnBrk="0" hangingPunct="1">
              <a:lnSpc>
                <a:spcPct val="115000"/>
              </a:lnSpc>
              <a:spcBef>
                <a:spcPct val="0"/>
              </a:spcBef>
              <a:spcAft>
                <a:spcPts val="1000"/>
              </a:spcAft>
              <a:buClrTx/>
              <a:buSzTx/>
              <a:buFontTx/>
              <a:buNone/>
              <a:tabLst/>
              <a:defRPr/>
            </a:pPr>
            <a:r>
              <a:rPr kumimoji="0" lang="pt-BR" sz="2400" b="0" i="0" u="none" strike="noStrike" kern="1200" cap="none" spc="0" normalizeH="0" baseline="0" noProof="0" dirty="0">
                <a:ln>
                  <a:noFill/>
                </a:ln>
                <a:solidFill>
                  <a:srgbClr val="0D0D0D"/>
                </a:solidFill>
                <a:effectLst/>
                <a:uLnTx/>
                <a:uFillTx/>
                <a:latin typeface="Times New Roman" pitchFamily="18" charset="0"/>
                <a:ea typeface="+mn-ea"/>
                <a:cs typeface="Times New Roman" pitchFamily="18" charset="0"/>
              </a:rPr>
              <a:t>- Làm hoàn chỉnh các đề bài.</a:t>
            </a:r>
            <a:endParaRPr kumimoji="0" lang="en-US" sz="24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Tree>
    <p:extLst>
      <p:ext uri="{BB962C8B-B14F-4D97-AF65-F5344CB8AC3E}">
        <p14:creationId xmlns:p14="http://schemas.microsoft.com/office/powerpoint/2010/main" val="550692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5"/>
                                        </p:tgtEl>
                                        <p:attrNameLst>
                                          <p:attrName>style.visibility</p:attrName>
                                        </p:attrNameLst>
                                      </p:cBhvr>
                                      <p:to>
                                        <p:strVal val="visible"/>
                                      </p:to>
                                    </p:set>
                                    <p:animEffect transition="in" filter="barn(inVertical)">
                                      <p:cBhvr>
                                        <p:cTn id="1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599607"/>
            <a:ext cx="11545521" cy="562131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0E865A73-4152-4201-90A8-230349B9ACE3}"/>
              </a:ext>
            </a:extLst>
          </p:cNvPr>
          <p:cNvSpPr txBox="1"/>
          <p:nvPr/>
        </p:nvSpPr>
        <p:spPr>
          <a:xfrm>
            <a:off x="536550" y="973969"/>
            <a:ext cx="11545521" cy="4910062"/>
          </a:xfrm>
          <a:prstGeom prst="rect">
            <a:avLst/>
          </a:prstGeom>
          <a:noFill/>
        </p:spPr>
        <p:txBody>
          <a:bodyPr wrap="square">
            <a:spAutoFit/>
          </a:bodyPr>
          <a:lstStyle/>
          <a:p>
            <a:pPr marL="342900" lvl="0" indent="-342900">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28600">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ù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tỏa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412421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13181" y="1738859"/>
            <a:ext cx="11365638" cy="317604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BF4B5B6E-3993-473C-B426-B78D2A122A34}"/>
              </a:ext>
            </a:extLst>
          </p:cNvPr>
          <p:cNvSpPr txBox="1"/>
          <p:nvPr/>
        </p:nvSpPr>
        <p:spPr>
          <a:xfrm>
            <a:off x="413181" y="2133220"/>
            <a:ext cx="11365638" cy="1962589"/>
          </a:xfrm>
          <a:prstGeom prst="rect">
            <a:avLst/>
          </a:prstGeom>
          <a:noFill/>
        </p:spPr>
        <p:txBody>
          <a:bodyPr wrap="square">
            <a:spAutoFit/>
          </a:bodyPr>
          <a:lstStyle/>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Tóm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t>
            </a:r>
            <a:r>
              <a:rPr lang="vi-VN"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ình mẫu tử thiêng </a:t>
            </a:r>
            <a:r>
              <a:rPr lang="vi-VN"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smtClean="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s-E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s-E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508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314794" y="269823"/>
            <a:ext cx="11737298" cy="61459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732D207-EF18-4DB4-95B4-E898A27CBDC3}"/>
              </a:ext>
            </a:extLst>
          </p:cNvPr>
          <p:cNvSpPr txBox="1"/>
          <p:nvPr/>
        </p:nvSpPr>
        <p:spPr>
          <a:xfrm>
            <a:off x="464098" y="277318"/>
            <a:ext cx="6093500" cy="490199"/>
          </a:xfrm>
          <a:prstGeom prst="rect">
            <a:avLst/>
          </a:prstGeom>
          <a:noFill/>
        </p:spPr>
        <p:txBody>
          <a:bodyPr wrap="square">
            <a:spAutoFit/>
          </a:bodyPr>
          <a:lstStyle/>
          <a:p>
            <a:pPr lvl="1"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EE10B37-0B93-496A-9590-76F4B8934026}"/>
              </a:ext>
            </a:extLst>
          </p:cNvPr>
          <p:cNvSpPr txBox="1"/>
          <p:nvPr/>
        </p:nvSpPr>
        <p:spPr>
          <a:xfrm>
            <a:off x="464098" y="631311"/>
            <a:ext cx="11587994" cy="5525423"/>
          </a:xfrm>
          <a:prstGeom prst="rect">
            <a:avLst/>
          </a:prstGeom>
          <a:noFill/>
        </p:spPr>
        <p:txBody>
          <a:bodyPr wrap="square">
            <a:spAutoFit/>
          </a:bodyPr>
          <a:lstStyle/>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uyển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200"/>
              </a:spcAft>
              <a:buFont typeface="Times New Roman" panose="02020603050405020304" pitchFamily="18" charset="0"/>
              <a:buChar char="-"/>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92133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61601" y="336264"/>
            <a:ext cx="460507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1374B935-92B2-46A6-A9F9-E857FEC24C8F}"/>
              </a:ext>
            </a:extLst>
          </p:cNvPr>
          <p:cNvSpPr>
            <a:spLocks noChangeArrowheads="1"/>
          </p:cNvSpPr>
          <p:nvPr/>
        </p:nvSpPr>
        <p:spPr bwMode="auto">
          <a:xfrm>
            <a:off x="450656" y="1307892"/>
            <a:ext cx="11290688" cy="424221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BF110B38-E43F-44B7-A0BB-76DD845A1F41}"/>
              </a:ext>
            </a:extLst>
          </p:cNvPr>
          <p:cNvSpPr txBox="1"/>
          <p:nvPr/>
        </p:nvSpPr>
        <p:spPr>
          <a:xfrm>
            <a:off x="814891" y="382536"/>
            <a:ext cx="6093500" cy="490199"/>
          </a:xfrm>
          <a:prstGeom prst="rect">
            <a:avLst/>
          </a:prstGeom>
          <a:noFill/>
        </p:spPr>
        <p:txBody>
          <a:bodyPr wrap="square">
            <a:spAutoFit/>
          </a:bodyPr>
          <a:lstStyle/>
          <a:p>
            <a:pPr>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9E33A5A0-D73F-413E-B68C-1CAEB27AE038}"/>
              </a:ext>
            </a:extLst>
          </p:cNvPr>
          <p:cNvSpPr txBox="1"/>
          <p:nvPr/>
        </p:nvSpPr>
        <p:spPr>
          <a:xfrm>
            <a:off x="461601" y="1720840"/>
            <a:ext cx="11268798" cy="3416320"/>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xuất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rPr>
              <a:t> IV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br>
              <a:rPr lang="en-US" sz="2400" dirty="0">
                <a:solidFill>
                  <a:srgbClr val="0D0D0D"/>
                </a:solidFill>
                <a:effectLst/>
                <a:latin typeface="Times New Roman" panose="02020603050405020304" pitchFamily="18" charset="0"/>
                <a:ea typeface="Times New Roman" panose="02020603050405020304" pitchFamily="18" charset="0"/>
              </a:rPr>
            </a:br>
            <a:endParaRPr lang="en-US" sz="2400" dirty="0"/>
          </a:p>
        </p:txBody>
      </p:sp>
    </p:spTree>
    <p:extLst>
      <p:ext uri="{BB962C8B-B14F-4D97-AF65-F5344CB8AC3E}">
        <p14:creationId xmlns:p14="http://schemas.microsoft.com/office/powerpoint/2010/main" val="2236505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265653"/>
            <a:ext cx="11245718" cy="446058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162156AA-5156-49E9-9FA3-A7092617CFC7}"/>
              </a:ext>
            </a:extLst>
          </p:cNvPr>
          <p:cNvSpPr txBox="1"/>
          <p:nvPr/>
        </p:nvSpPr>
        <p:spPr>
          <a:xfrm>
            <a:off x="529652" y="1639988"/>
            <a:ext cx="11132696" cy="3455690"/>
          </a:xfrm>
          <a:prstGeom prst="rect">
            <a:avLst/>
          </a:prstGeom>
          <a:noFill/>
        </p:spPr>
        <p:txBody>
          <a:bodyPr wrap="square">
            <a:spAutoFit/>
          </a:bodyPr>
          <a:lstStyle/>
          <a:p>
            <a:pPr indent="342900">
              <a:lnSpc>
                <a:spcPct val="115000"/>
              </a:lnSpc>
              <a:spcBef>
                <a:spcPts val="1200"/>
              </a:spcBef>
              <a:tabLst>
                <a:tab pos="400050" algn="l"/>
              </a:tabLst>
            </a:pPr>
            <a:r>
              <a:rPr lang="en-US" sz="2400" b="1" kern="0" dirty="0" err="1">
                <a:solidFill>
                  <a:srgbClr val="0D0D0D"/>
                </a:solidFill>
                <a:effectLst/>
                <a:latin typeface="Times New Roman" panose="02020603050405020304" pitchFamily="18" charset="0"/>
              </a:rPr>
              <a:t>Đọc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đoạn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trích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người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đọc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thấy</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cảm</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trước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hoàn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cảnh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của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chú</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bé</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Bé</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sinh</a:t>
            </a:r>
            <a:r>
              <a:rPr lang="en-US" sz="2400" b="1" kern="0" dirty="0">
                <a:solidFill>
                  <a:srgbClr val="0D0D0D"/>
                </a:solidFill>
                <a:effectLst/>
                <a:latin typeface="Times New Roman" panose="02020603050405020304" pitchFamily="18" charset="0"/>
              </a:rPr>
              <a:t> ra </a:t>
            </a:r>
            <a:r>
              <a:rPr lang="en-US" sz="2400" b="1" kern="0" dirty="0" err="1">
                <a:solidFill>
                  <a:srgbClr val="0D0D0D"/>
                </a:solidFill>
                <a:effectLst/>
                <a:latin typeface="Times New Roman" panose="02020603050405020304" pitchFamily="18" charset="0"/>
              </a:rPr>
              <a:t>là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kết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quả</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của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cuộc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hôn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nhân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không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hạnh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phúc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Bố</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kẻ</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nghiện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ngập</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chết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mòn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trên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thuốc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phiện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để</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cho</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con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cuộc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sống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túng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cực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độ</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cùng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những</a:t>
            </a:r>
            <a:r>
              <a:rPr lang="en-US" sz="2400" b="1" kern="0" dirty="0">
                <a:solidFill>
                  <a:srgbClr val="0D0D0D"/>
                </a:solidFill>
                <a:effectLst/>
                <a:latin typeface="Times New Roman" panose="02020603050405020304" pitchFamily="18" charset="0"/>
              </a:rPr>
              <a:t> cay </a:t>
            </a:r>
            <a:r>
              <a:rPr lang="en-US" sz="2400" b="1" kern="0" dirty="0" err="1">
                <a:solidFill>
                  <a:srgbClr val="0D0D0D"/>
                </a:solidFill>
                <a:effectLst/>
                <a:latin typeface="Times New Roman" panose="02020603050405020304" pitchFamily="18" charset="0"/>
              </a:rPr>
              <a:t>nghiệt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bên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nội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cuối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cùng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phải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cầu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thực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bỏ</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một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mình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sống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với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cô</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Từ</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đó</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Hồng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phải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sống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trong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sự</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ghẻ</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lạnh</a:t>
            </a:r>
            <a:r>
              <a:rPr lang="en-US" sz="2400" b="1" kern="0" dirty="0">
                <a:solidFill>
                  <a:srgbClr val="0D0D0D"/>
                </a:solidFill>
                <a:effectLst/>
                <a:latin typeface="Times New Roman" panose="02020603050405020304" pitchFamily="18" charset="0"/>
              </a:rPr>
              <a:t>, cay </a:t>
            </a:r>
            <a:r>
              <a:rPr lang="en-US" sz="2400" b="1" kern="0" dirty="0" err="1">
                <a:solidFill>
                  <a:srgbClr val="0D0D0D"/>
                </a:solidFill>
                <a:effectLst/>
                <a:latin typeface="Times New Roman" panose="02020603050405020304" pitchFamily="18" charset="0"/>
              </a:rPr>
              <a:t>nghiệt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của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cô</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Dù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xa</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nhưng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cậu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luôn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nhớ</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yêu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khao </a:t>
            </a:r>
            <a:r>
              <a:rPr lang="en-US" sz="2400" b="1" kern="0" dirty="0" err="1">
                <a:solidFill>
                  <a:srgbClr val="0D0D0D"/>
                </a:solidFill>
                <a:effectLst/>
                <a:latin typeface="Times New Roman" panose="02020603050405020304" pitchFamily="18" charset="0"/>
              </a:rPr>
              <a:t>khát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có</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ngày</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được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gặp</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Tình</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yêu</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thương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đó</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được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thể</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hiện</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trong</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cuộc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đối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thoại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với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cô</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và</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khi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bất</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ngờ</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được</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gặp</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lại</a:t>
            </a:r>
            <a:r>
              <a:rPr lang="en-US" sz="2400" b="1" kern="0" dirty="0">
                <a:solidFill>
                  <a:srgbClr val="0D0D0D"/>
                </a:solidFill>
                <a:effectLst/>
                <a:latin typeface="Times New Roman" panose="02020603050405020304" pitchFamily="18" charset="0"/>
              </a:rPr>
              <a:t> </a:t>
            </a:r>
            <a:r>
              <a:rPr lang="en-US" sz="2400" b="1" kern="0" dirty="0" err="1">
                <a:solidFill>
                  <a:srgbClr val="0D0D0D"/>
                </a:solidFill>
                <a:effectLst/>
                <a:latin typeface="Times New Roman" panose="02020603050405020304" pitchFamily="18" charset="0"/>
              </a:rPr>
              <a:t>mẹ</a:t>
            </a:r>
            <a:r>
              <a:rPr lang="en-US" sz="2400" b="1" kern="0" dirty="0">
                <a:solidFill>
                  <a:srgbClr val="0D0D0D"/>
                </a:solidFill>
                <a:effectLst/>
                <a:latin typeface="Times New Roman" panose="02020603050405020304" pitchFamily="18" charset="0"/>
              </a:rPr>
              <a:t>.</a:t>
            </a:r>
            <a:endParaRPr lang="en-US" sz="2400" b="1" kern="0" dirty="0">
              <a:solidFill>
                <a:srgbClr val="365F91"/>
              </a:solidFill>
              <a:effectLst/>
              <a:latin typeface="Cambria" panose="02040503050406030204" pitchFamily="18" charset="0"/>
            </a:endParaRPr>
          </a:p>
        </p:txBody>
      </p:sp>
    </p:spTree>
    <p:extLst>
      <p:ext uri="{BB962C8B-B14F-4D97-AF65-F5344CB8AC3E}">
        <p14:creationId xmlns:p14="http://schemas.microsoft.com/office/powerpoint/2010/main" val="16810443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16630" y="944380"/>
            <a:ext cx="11215737" cy="485681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87DF8C6B-C723-4EC5-ADC2-4F96C4B6C325}"/>
              </a:ext>
            </a:extLst>
          </p:cNvPr>
          <p:cNvSpPr txBox="1"/>
          <p:nvPr/>
        </p:nvSpPr>
        <p:spPr>
          <a:xfrm>
            <a:off x="559633" y="1440093"/>
            <a:ext cx="11072734" cy="3785652"/>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gièm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vào.Cuối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029015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0" y="839449"/>
            <a:ext cx="11125796" cy="541144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80654A2-0456-4ED2-B9E6-A9F0B10AAAB8}"/>
              </a:ext>
            </a:extLst>
          </p:cNvPr>
          <p:cNvSpPr txBox="1"/>
          <p:nvPr/>
        </p:nvSpPr>
        <p:spPr>
          <a:xfrm>
            <a:off x="524656" y="1024595"/>
            <a:ext cx="11017770" cy="4524315"/>
          </a:xfrm>
          <a:prstGeom prst="rect">
            <a:avLst/>
          </a:prstGeom>
          <a:noFill/>
        </p:spPr>
        <p:txBody>
          <a:bodyPr wrap="square">
            <a:spAutoFit/>
          </a:bodyPr>
          <a:lstStyle/>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đớn,phẫn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giếm.Bé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le.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24334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729521" y="1557337"/>
            <a:ext cx="10732958" cy="339515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56924E8-C972-4686-A2D6-1B2323CECAA2}"/>
              </a:ext>
            </a:extLst>
          </p:cNvPr>
          <p:cNvSpPr txBox="1"/>
          <p:nvPr/>
        </p:nvSpPr>
        <p:spPr>
          <a:xfrm>
            <a:off x="729521" y="1905506"/>
            <a:ext cx="10732958" cy="3046988"/>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cắn,mà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nhịp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539247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839449"/>
            <a:ext cx="11350649" cy="532150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7419EA87-3A8D-4564-B73A-1F1E55053E76}"/>
              </a:ext>
            </a:extLst>
          </p:cNvPr>
          <p:cNvSpPr txBox="1"/>
          <p:nvPr/>
        </p:nvSpPr>
        <p:spPr>
          <a:xfrm>
            <a:off x="424721" y="1301594"/>
            <a:ext cx="11342558" cy="4154984"/>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me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ngờ</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nớt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bỏng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về,thoáng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đuổi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ơi!Mợ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8110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xmlns="" id="{FCFD65F3-BE49-44D5-B023-67E0DC2A3F15}"/>
              </a:ext>
            </a:extLst>
          </p:cNvPr>
          <p:cNvGraphicFramePr>
            <a:graphicFrameLocks noGrp="1"/>
          </p:cNvGraphicFramePr>
          <p:nvPr>
            <p:extLst>
              <p:ext uri="{D42A27DB-BD31-4B8C-83A1-F6EECF244321}">
                <p14:modId xmlns:p14="http://schemas.microsoft.com/office/powerpoint/2010/main" val="690160500"/>
              </p:ext>
            </p:extLst>
          </p:nvPr>
        </p:nvGraphicFramePr>
        <p:xfrm>
          <a:off x="351971" y="1338809"/>
          <a:ext cx="11488058" cy="4880864"/>
        </p:xfrm>
        <a:graphic>
          <a:graphicData uri="http://schemas.openxmlformats.org/drawingml/2006/table">
            <a:tbl>
              <a:tblPr firstRow="1" firstCol="1" bandRow="1" bandCol="1">
                <a:tableStyleId>{5C22544A-7EE6-4342-B048-85BDC9FD1C3A}</a:tableStyleId>
              </a:tblPr>
              <a:tblGrid>
                <a:gridCol w="3933016">
                  <a:extLst>
                    <a:ext uri="{9D8B030D-6E8A-4147-A177-3AD203B41FA5}">
                      <a16:colId xmlns:a16="http://schemas.microsoft.com/office/drawing/2014/main" xmlns="" val="691079363"/>
                    </a:ext>
                  </a:extLst>
                </a:gridCol>
                <a:gridCol w="7555042">
                  <a:extLst>
                    <a:ext uri="{9D8B030D-6E8A-4147-A177-3AD203B41FA5}">
                      <a16:colId xmlns:a16="http://schemas.microsoft.com/office/drawing/2014/main" xmlns="" val="1571222566"/>
                    </a:ext>
                  </a:extLst>
                </a:gridCol>
              </a:tblGrid>
              <a:tr h="347658">
                <a:tc>
                  <a:txBody>
                    <a:bodyPr/>
                    <a:lstStyle/>
                    <a:p>
                      <a:pPr algn="ctr">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KĨ NĂNG</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NỘI DUNG CỤ THỂ</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461149957"/>
                  </a:ext>
                </a:extLst>
              </a:tr>
              <a:tr h="908193">
                <a:tc rowSpan="4">
                  <a:txBody>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Đọc</a:t>
                      </a:r>
                      <a:r>
                        <a:rPr lang="en-US" sz="2400" dirty="0">
                          <a:solidFill>
                            <a:schemeClr val="tx1"/>
                          </a:solidFill>
                          <a:effectLst/>
                          <a:latin typeface="Times New Roman" panose="02020603050405020304" pitchFamily="18" charset="0"/>
                          <a:cs typeface="Times New Roman" panose="02020603050405020304" pitchFamily="18" charset="0"/>
                        </a:rPr>
                        <a:t> – </a:t>
                      </a:r>
                      <a:r>
                        <a:rPr lang="en-US" sz="2400" dirty="0" err="1">
                          <a:solidFill>
                            <a:schemeClr val="tx1"/>
                          </a:solidFill>
                          <a:effectLst/>
                          <a:latin typeface="Times New Roman" panose="02020603050405020304" pitchFamily="18" charset="0"/>
                          <a:cs typeface="Times New Roman" panose="02020603050405020304" pitchFamily="18" charset="0"/>
                        </a:rPr>
                        <a:t>hiểu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Đọc hiểu văn bản: </a:t>
                      </a:r>
                      <a:endParaRPr lang="en-US" sz="2400" dirty="0">
                        <a:solidFill>
                          <a:schemeClr val="tx1"/>
                        </a:solidFill>
                        <a:effectLst/>
                        <a:latin typeface="Times New Roman" panose="02020603050405020304" pitchFamily="18" charset="0"/>
                        <a:cs typeface="Times New Roman" panose="02020603050405020304" pitchFamily="18" charset="0"/>
                      </a:endParaRPr>
                    </a:p>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+Văn bản 1: </a:t>
                      </a:r>
                      <a:r>
                        <a:rPr lang="en-US" sz="2400" dirty="0" err="1">
                          <a:solidFill>
                            <a:schemeClr val="tx1"/>
                          </a:solidFill>
                          <a:effectLst/>
                          <a:latin typeface="Times New Roman" panose="02020603050405020304" pitchFamily="18" charset="0"/>
                          <a:cs typeface="Times New Roman" panose="02020603050405020304" pitchFamily="18" charset="0"/>
                        </a:rPr>
                        <a:t>Trong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lòng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mẹ</a:t>
                      </a:r>
                      <a:r>
                        <a:rPr lang="en-US" sz="2400" dirty="0">
                          <a:solidFill>
                            <a:schemeClr val="tx1"/>
                          </a:solidFill>
                          <a:effectLst/>
                          <a:latin typeface="Times New Roman" panose="02020603050405020304" pitchFamily="18" charset="0"/>
                          <a:cs typeface="Times New Roman" panose="02020603050405020304" pitchFamily="18" charset="0"/>
                        </a:rPr>
                        <a:t> ( </a:t>
                      </a:r>
                      <a:r>
                        <a:rPr lang="en-US" sz="2400" dirty="0" err="1">
                          <a:solidFill>
                            <a:schemeClr val="tx1"/>
                          </a:solidFill>
                          <a:effectLst/>
                          <a:latin typeface="Times New Roman" panose="02020603050405020304" pitchFamily="18" charset="0"/>
                          <a:cs typeface="Times New Roman" panose="02020603050405020304" pitchFamily="18" charset="0"/>
                        </a:rPr>
                        <a:t>Nguyên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Hồng</a:t>
                      </a:r>
                      <a:r>
                        <a:rPr lang="en-US" sz="2400" dirty="0">
                          <a:solidFill>
                            <a:schemeClr val="tx1"/>
                          </a:solidFill>
                          <a:effectLst/>
                          <a:latin typeface="Times New Roman" panose="02020603050405020304" pitchFamily="18" charset="0"/>
                          <a:cs typeface="Times New Roman" panose="02020603050405020304" pitchFamily="18" charset="0"/>
                        </a:rPr>
                        <a:t>); </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990498125"/>
                  </a:ext>
                </a:extLst>
              </a:tr>
              <a:tr h="668575">
                <a:tc vMerge="1">
                  <a:txBody>
                    <a:bodyPr/>
                    <a:lstStyle/>
                    <a:p>
                      <a:endParaRPr lang="en-US"/>
                    </a:p>
                  </a:txBody>
                  <a:tcPr/>
                </a:tc>
                <a:tc>
                  <a:txBody>
                    <a:bodyPr/>
                    <a:lstStyle/>
                    <a:p>
                      <a:pPr algn="just">
                        <a:lnSpc>
                          <a:spcPct val="115000"/>
                        </a:lnSpc>
                        <a:spcAft>
                          <a:spcPts val="1000"/>
                        </a:spcAft>
                      </a:pP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r>
                        <a:rPr lang="en-US" sz="2400" dirty="0">
                          <a:solidFill>
                            <a:schemeClr val="tx1"/>
                          </a:solidFill>
                          <a:effectLst/>
                          <a:latin typeface="Times New Roman" panose="02020603050405020304" pitchFamily="18" charset="0"/>
                          <a:cs typeface="Times New Roman" panose="02020603050405020304" pitchFamily="18" charset="0"/>
                        </a:rPr>
                        <a:t> 2: </a:t>
                      </a:r>
                      <a:r>
                        <a:rPr lang="en-US" sz="2400" dirty="0" err="1">
                          <a:solidFill>
                            <a:schemeClr val="tx1"/>
                          </a:solidFill>
                          <a:effectLst/>
                          <a:latin typeface="Times New Roman" panose="02020603050405020304" pitchFamily="18" charset="0"/>
                          <a:cs typeface="Times New Roman" panose="02020603050405020304" pitchFamily="18" charset="0"/>
                        </a:rPr>
                        <a:t>Đồng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Tháp</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Mười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mùa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nước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nổi</a:t>
                      </a:r>
                      <a:r>
                        <a:rPr lang="en-US" sz="2400" dirty="0">
                          <a:solidFill>
                            <a:schemeClr val="tx1"/>
                          </a:solidFill>
                          <a:effectLst/>
                          <a:latin typeface="Times New Roman" panose="02020603050405020304" pitchFamily="18" charset="0"/>
                          <a:cs typeface="Times New Roman" panose="02020603050405020304" pitchFamily="18" charset="0"/>
                        </a:rPr>
                        <a:t> (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Công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Hùng</a:t>
                      </a:r>
                      <a:r>
                        <a:rPr lang="en-US" sz="2400" dirty="0">
                          <a:solidFill>
                            <a:schemeClr val="tx1"/>
                          </a:solidFill>
                          <a:effectLst/>
                          <a:latin typeface="Times New Roman" panose="02020603050405020304" pitchFamily="18" charset="0"/>
                          <a:cs typeface="Times New Roman" panose="02020603050405020304" pitchFamily="18" charset="0"/>
                        </a:rPr>
                        <a:t>)</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761416599"/>
                  </a:ext>
                </a:extLst>
              </a:tr>
              <a:tr h="347658">
                <a:tc vMerge="1">
                  <a:txBody>
                    <a:bodyPr/>
                    <a:lstStyle/>
                    <a:p>
                      <a:endParaRPr lang="en-US"/>
                    </a:p>
                  </a:txBody>
                  <a:tcPr/>
                </a:tc>
                <a:tc>
                  <a:txBody>
                    <a:bodyPr/>
                    <a:lstStyle/>
                    <a:p>
                      <a:pPr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Thực</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hành</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Tiếng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Việt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từ</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ngữ</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nghĩa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từ</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đồng</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âm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từ</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mượn</a:t>
                      </a:r>
                      <a:r>
                        <a:rPr lang="en-US" sz="2400" dirty="0">
                          <a:solidFill>
                            <a:schemeClr val="tx1"/>
                          </a:solidFill>
                          <a:effectLst/>
                          <a:latin typeface="Times New Roman" panose="02020603050405020304" pitchFamily="18" charset="0"/>
                          <a:cs typeface="Times New Roman" panose="02020603050405020304" pitchFamily="18" charset="0"/>
                        </a:rPr>
                        <a:t> </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738921003"/>
                  </a:ext>
                </a:extLst>
              </a:tr>
              <a:tr h="908193">
                <a:tc vMerge="1">
                  <a:txBody>
                    <a:bodyPr/>
                    <a:lstStyle/>
                    <a:p>
                      <a:endParaRPr lang="en-US"/>
                    </a:p>
                  </a:txBody>
                  <a:tcPr/>
                </a:tc>
                <a:tc>
                  <a:txBody>
                    <a:bodyPr/>
                    <a:lstStyle/>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Thực hành đọc hiểu: </a:t>
                      </a:r>
                      <a:endParaRPr lang="en-US" sz="2400" dirty="0">
                        <a:solidFill>
                          <a:schemeClr val="tx1"/>
                        </a:solidFill>
                        <a:effectLst/>
                        <a:latin typeface="Times New Roman" panose="02020603050405020304" pitchFamily="18" charset="0"/>
                        <a:cs typeface="Times New Roman" panose="02020603050405020304" pitchFamily="18" charset="0"/>
                      </a:endParaRPr>
                    </a:p>
                    <a:p>
                      <a:pPr algn="just">
                        <a:lnSpc>
                          <a:spcPct val="115000"/>
                        </a:lnSpc>
                        <a:spcAft>
                          <a:spcPts val="1000"/>
                        </a:spcAft>
                      </a:pPr>
                      <a:r>
                        <a:rPr lang="da-DK" sz="2400" dirty="0">
                          <a:solidFill>
                            <a:schemeClr val="tx1"/>
                          </a:solidFill>
                          <a:effectLst/>
                          <a:latin typeface="Times New Roman" panose="02020603050405020304" pitchFamily="18" charset="0"/>
                          <a:cs typeface="Times New Roman" panose="02020603050405020304" pitchFamily="18" charset="0"/>
                        </a:rPr>
                        <a:t>+ Văn bản: </a:t>
                      </a:r>
                      <a:r>
                        <a:rPr lang="en-US" sz="2400" dirty="0" err="1">
                          <a:solidFill>
                            <a:schemeClr val="tx1"/>
                          </a:solidFill>
                          <a:effectLst/>
                          <a:latin typeface="Times New Roman" panose="02020603050405020304" pitchFamily="18" charset="0"/>
                          <a:cs typeface="Times New Roman" panose="02020603050405020304" pitchFamily="18" charset="0"/>
                        </a:rPr>
                        <a:t>Thời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thơ</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ấu</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cs typeface="Times New Roman" panose="02020603050405020304" pitchFamily="18" charset="0"/>
                        </a:rPr>
                        <a:t> Honda</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264953323"/>
                  </a:ext>
                </a:extLst>
              </a:tr>
              <a:tr h="347658">
                <a:tc>
                  <a:txBody>
                    <a:bodyPr/>
                    <a:lstStyle/>
                    <a:p>
                      <a:pPr algn="just">
                        <a:lnSpc>
                          <a:spcPct val="115000"/>
                        </a:lnSpc>
                        <a:spcAft>
                          <a:spcPts val="1000"/>
                        </a:spcAft>
                      </a:pPr>
                      <a:r>
                        <a:rPr lang="en-US" sz="2400">
                          <a:solidFill>
                            <a:schemeClr val="tx1"/>
                          </a:solidFill>
                          <a:effectLst/>
                          <a:latin typeface="Times New Roman" panose="02020603050405020304" pitchFamily="18" charset="0"/>
                          <a:cs typeface="Times New Roman" panose="02020603050405020304" pitchFamily="18" charset="0"/>
                        </a:rPr>
                        <a:t>Viết</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548640"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Viết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Viết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bài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văn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kể</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về</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thân</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940891178"/>
                  </a:ext>
                </a:extLst>
              </a:tr>
              <a:tr h="347658">
                <a:tc>
                  <a:txBody>
                    <a:bodyPr/>
                    <a:lstStyle/>
                    <a:p>
                      <a:pPr algn="just">
                        <a:lnSpc>
                          <a:spcPct val="115000"/>
                        </a:lnSpc>
                        <a:spcAft>
                          <a:spcPts val="1000"/>
                        </a:spcAft>
                      </a:pPr>
                      <a:r>
                        <a:rPr lang="en-US" sz="2400">
                          <a:solidFill>
                            <a:schemeClr val="tx1"/>
                          </a:solidFill>
                          <a:effectLst/>
                          <a:latin typeface="Times New Roman" panose="02020603050405020304" pitchFamily="18" charset="0"/>
                          <a:cs typeface="Times New Roman" panose="02020603050405020304" pitchFamily="18" charset="0"/>
                        </a:rPr>
                        <a:t>Nói và nghe</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R="548640" algn="just">
                        <a:lnSpc>
                          <a:spcPct val="115000"/>
                        </a:lnSpc>
                        <a:spcAft>
                          <a:spcPts val="1000"/>
                        </a:spcAft>
                      </a:pPr>
                      <a:r>
                        <a:rPr lang="en-US" sz="2400" dirty="0" err="1">
                          <a:solidFill>
                            <a:schemeClr val="tx1"/>
                          </a:solidFill>
                          <a:effectLst/>
                          <a:latin typeface="Times New Roman" panose="02020603050405020304" pitchFamily="18" charset="0"/>
                          <a:cs typeface="Times New Roman" panose="02020603050405020304" pitchFamily="18" charset="0"/>
                        </a:rPr>
                        <a:t>Nói</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và</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nghe</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Kể</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về</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một</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kỉ</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niệm</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của</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bản</a:t>
                      </a:r>
                      <a:r>
                        <a:rPr lang="en-US" sz="2400" dirty="0">
                          <a:solidFill>
                            <a:schemeClr val="tx1"/>
                          </a:solidFill>
                          <a:effectLst/>
                          <a:latin typeface="Times New Roman" panose="02020603050405020304" pitchFamily="18" charset="0"/>
                          <a:cs typeface="Times New Roman" panose="02020603050405020304" pitchFamily="18" charset="0"/>
                        </a:rPr>
                        <a:t> </a:t>
                      </a:r>
                      <a:r>
                        <a:rPr lang="en-US" sz="2400" dirty="0" err="1">
                          <a:solidFill>
                            <a:schemeClr val="tx1"/>
                          </a:solidFill>
                          <a:effectLst/>
                          <a:latin typeface="Times New Roman" panose="02020603050405020304" pitchFamily="18" charset="0"/>
                          <a:cs typeface="Times New Roman" panose="02020603050405020304" pitchFamily="18" charset="0"/>
                        </a:rPr>
                        <a:t>thân</a:t>
                      </a:r>
                      <a:r>
                        <a:rPr lang="vi-VN" sz="2400" dirty="0">
                          <a:solidFill>
                            <a:schemeClr val="tx1"/>
                          </a:solidFill>
                          <a:effectLst/>
                          <a:latin typeface="Times New Roman" panose="02020603050405020304" pitchFamily="18" charset="0"/>
                          <a:cs typeface="Times New Roman" panose="02020603050405020304" pitchFamily="18" charset="0"/>
                        </a:rPr>
                        <a:t>	</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37030563"/>
                  </a:ext>
                </a:extLst>
              </a:tr>
            </a:tbl>
          </a:graphicData>
        </a:graphic>
      </p:graphicFrame>
    </p:spTree>
    <p:extLst>
      <p:ext uri="{BB962C8B-B14F-4D97-AF65-F5344CB8AC3E}">
        <p14:creationId xmlns:p14="http://schemas.microsoft.com/office/powerpoint/2010/main" val="2284266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611502" y="494675"/>
            <a:ext cx="11230727" cy="59810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9AD0C93-3663-4EE3-9967-3695B076C7F6}"/>
              </a:ext>
            </a:extLst>
          </p:cNvPr>
          <p:cNvSpPr txBox="1"/>
          <p:nvPr/>
        </p:nvSpPr>
        <p:spPr>
          <a:xfrm>
            <a:off x="836356" y="982176"/>
            <a:ext cx="11005874" cy="4893647"/>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ruột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đẫm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rúi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hộp</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toát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quýt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kéo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xoa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hỏi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nhiêu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suốt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oà.Tiếng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rPr>
              <a:t>mịn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ngất</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bỗng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mơn</a:t>
            </a:r>
            <a:r>
              <a:rPr lang="en-US" sz="2400" dirty="0">
                <a:solidFill>
                  <a:srgbClr val="0D0D0D"/>
                </a:solidFill>
                <a:effectLst/>
                <a:latin typeface="Times New Roman" panose="02020603050405020304" pitchFamily="18" charset="0"/>
                <a:ea typeface="Times New Roman" panose="02020603050405020304" pitchFamily="18" charset="0"/>
              </a:rPr>
              <a:t> man </a:t>
            </a:r>
            <a:r>
              <a:rPr lang="en-US" sz="2400" dirty="0" err="1">
                <a:solidFill>
                  <a:srgbClr val="0D0D0D"/>
                </a:solidFill>
                <a:effectLst/>
                <a:latin typeface="Times New Roman" panose="02020603050405020304" pitchFamily="18" charset="0"/>
                <a:ea typeface="Times New Roman" panose="02020603050405020304" pitchFamily="18" charset="0"/>
              </a:rPr>
              <a:t>khắp</a:t>
            </a:r>
            <a:r>
              <a:rPr lang="en-US" sz="2400" dirty="0">
                <a:solidFill>
                  <a:srgbClr val="0D0D0D"/>
                </a:solidFill>
                <a:effectLst/>
                <a:latin typeface="Times New Roman" panose="02020603050405020304" pitchFamily="18" charset="0"/>
                <a:ea typeface="Times New Roman" panose="02020603050405020304" pitchFamily="18" charset="0"/>
              </a:rPr>
              <a:t> da </a:t>
            </a:r>
            <a:r>
              <a:rPr lang="en-US" sz="2400" dirty="0" err="1">
                <a:solidFill>
                  <a:srgbClr val="0D0D0D"/>
                </a:solidFill>
                <a:effectLst/>
                <a:latin typeface="Times New Roman" panose="02020603050405020304" pitchFamily="18" charset="0"/>
                <a:ea typeface="Times New Roman" panose="02020603050405020304" pitchFamily="18" charset="0"/>
              </a:rPr>
              <a:t>thịt</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1152682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0" y="599607"/>
            <a:ext cx="11358740" cy="541759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208E6EAD-6E4D-42B9-85BE-AF3979BFD113}"/>
              </a:ext>
            </a:extLst>
          </p:cNvPr>
          <p:cNvSpPr txBox="1"/>
          <p:nvPr/>
        </p:nvSpPr>
        <p:spPr>
          <a:xfrm>
            <a:off x="416630" y="840794"/>
            <a:ext cx="11110806" cy="4737515"/>
          </a:xfrm>
          <a:prstGeom prst="rect">
            <a:avLst/>
          </a:prstGeom>
          <a:noFill/>
        </p:spPr>
        <p:txBody>
          <a:bodyPr wrap="square">
            <a:spAutoFit/>
          </a:bodyPr>
          <a:lstStyle/>
          <a:p>
            <a:pPr marL="457200" indent="457200" algn="just">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xắn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nghẹn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vuốt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êm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dịu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tủi“bên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ù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tổn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6573852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barn(inVertical)">
                                      <p:cBhvr>
                                        <p:cTn id="1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284813" y="794479"/>
            <a:ext cx="11467476" cy="512663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B8556F9E-BCD9-4BA2-8709-4355937ECD04}"/>
              </a:ext>
            </a:extLst>
          </p:cNvPr>
          <p:cNvSpPr txBox="1"/>
          <p:nvPr/>
        </p:nvSpPr>
        <p:spPr>
          <a:xfrm>
            <a:off x="569029" y="1301594"/>
            <a:ext cx="11183260" cy="4154984"/>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lòng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mẹ</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thành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công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cả</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phương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diện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bậc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ngắn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ngủi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đẩy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cực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8433322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80637" y="1558978"/>
            <a:ext cx="11230727" cy="368758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02F2A9E1-0E23-487D-BBF6-79B73B77E279}"/>
              </a:ext>
            </a:extLst>
          </p:cNvPr>
          <p:cNvSpPr txBox="1"/>
          <p:nvPr/>
        </p:nvSpPr>
        <p:spPr>
          <a:xfrm>
            <a:off x="608650" y="2271090"/>
            <a:ext cx="11102714" cy="2308324"/>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luôn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khẳng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b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b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50056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69029" y="486165"/>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569030" y="1418054"/>
            <a:ext cx="11456993" cy="516262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5B612E5D-B619-492E-B94B-84733EF54AC4}"/>
              </a:ext>
            </a:extLst>
          </p:cNvPr>
          <p:cNvSpPr txBox="1"/>
          <p:nvPr/>
        </p:nvSpPr>
        <p:spPr>
          <a:xfrm>
            <a:off x="569029" y="728564"/>
            <a:ext cx="6093500" cy="337593"/>
          </a:xfrm>
          <a:prstGeom prst="rect">
            <a:avLst/>
          </a:prstGeom>
          <a:noFill/>
        </p:spPr>
        <p:txBody>
          <a:bodyPr wrap="square">
            <a:spAutoFit/>
          </a:bodyPr>
          <a:lstStyle/>
          <a:p>
            <a:pPr marL="30480" marR="30480" indent="426720">
              <a:lnSpc>
                <a:spcPts val="1800"/>
              </a:lnSpc>
              <a:spcAft>
                <a:spcPts val="1200"/>
              </a:spcAf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IV.</a:t>
            </a:r>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LUYỆN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35E00201-7AA1-4EFE-B052-83075CB2DFA1}"/>
              </a:ext>
            </a:extLst>
          </p:cNvPr>
          <p:cNvSpPr txBox="1"/>
          <p:nvPr/>
        </p:nvSpPr>
        <p:spPr>
          <a:xfrm>
            <a:off x="842763" y="1765094"/>
            <a:ext cx="11183260" cy="4575676"/>
          </a:xfrm>
          <a:prstGeom prst="rect">
            <a:avLst/>
          </a:prstGeom>
          <a:noFill/>
        </p:spPr>
        <p:txBody>
          <a:bodyPr wrap="square">
            <a:spAutoFit/>
          </a:bodyPr>
          <a:lstStyle/>
          <a:p>
            <a:pPr algn="just">
              <a:lnSpc>
                <a:spcPct val="115000"/>
              </a:lnSpc>
              <a:spcAft>
                <a:spcPts val="1000"/>
              </a:spcAft>
              <a:tabLst>
                <a:tab pos="400050" algn="l"/>
              </a:tabLst>
            </a:pP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u="sng"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u="sng"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100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ngắn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thuyết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0480" marR="30480" algn="just">
              <a:lnSpc>
                <a:spcPts val="18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 B, C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288843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389744" y="860920"/>
            <a:ext cx="11557417" cy="538997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3F14D17-F6BE-4E44-95DB-A484844BE576}"/>
              </a:ext>
            </a:extLst>
          </p:cNvPr>
          <p:cNvSpPr txBox="1"/>
          <p:nvPr/>
        </p:nvSpPr>
        <p:spPr>
          <a:xfrm>
            <a:off x="599607" y="1456665"/>
            <a:ext cx="11202649" cy="3944670"/>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3: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tủi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hờn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endParaRPr lang="en-US" sz="2400" dirty="0">
              <a:effectLst/>
              <a:latin typeface="Times New Roman" panose="02020603050405020304" pitchFamily="18" charset="0"/>
              <a:ea typeface="Times New Roman" panose="02020603050405020304" pitchFamily="18" charset="0"/>
            </a:endParaRPr>
          </a:p>
          <a:p>
            <a:pPr algn="just">
              <a:spcAft>
                <a:spcPts val="45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4: </a:t>
            </a:r>
            <a:r>
              <a:rPr lang="en-US" sz="2400" dirty="0" err="1">
                <a:solidFill>
                  <a:srgbClr val="333333"/>
                </a:solidFill>
                <a:effectLst/>
                <a:latin typeface="Times New Roman" panose="02020603050405020304" pitchFamily="18" charset="0"/>
                <a:ea typeface="Times New Roman" panose="02020603050405020304" pitchFamily="18" charset="0"/>
              </a:rPr>
              <a:t>Phương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thức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đạt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rPr>
              <a:t> “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mẹ</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42900" lvl="0" indent="-342900" algn="just">
              <a:spcAft>
                <a:spcPts val="450"/>
              </a:spcAft>
              <a:buSzPts val="1500"/>
              <a:buFont typeface="Times New Roman" panose="02020603050405020304" pitchFamily="18" charset="0"/>
              <a:buAutoNum type="alphaUcPeriod"/>
            </a:pPr>
            <a:r>
              <a:rPr lang="en-US" sz="2400" dirty="0" err="1">
                <a:solidFill>
                  <a:srgbClr val="333333"/>
                </a:solidFill>
                <a:effectLst/>
                <a:latin typeface="Times New Roman" panose="02020603050405020304" pitchFamily="18" charset="0"/>
                <a:ea typeface="Times New Roman" panose="02020603050405020304" pitchFamily="18" charset="0"/>
              </a:rPr>
              <a:t>Miêu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B.Miêu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228600" algn="just">
              <a:spcAft>
                <a:spcPts val="450"/>
              </a:spcAft>
            </a:pPr>
            <a:r>
              <a:rPr lang="en-US" sz="2400" dirty="0" err="1">
                <a:solidFill>
                  <a:srgbClr val="333333"/>
                </a:solidFill>
                <a:effectLst/>
                <a:latin typeface="Times New Roman" panose="02020603050405020304" pitchFamily="18" charset="0"/>
                <a:ea typeface="Times New Roman" panose="02020603050405020304" pitchFamily="18" charset="0"/>
              </a:rPr>
              <a:t>C.Tự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rPr>
              <a:t>.                    D. </a:t>
            </a:r>
            <a:r>
              <a:rPr lang="en-US" sz="2400" dirty="0" err="1">
                <a:solidFill>
                  <a:srgbClr val="333333"/>
                </a:solidFill>
                <a:effectLst/>
                <a:latin typeface="Times New Roman" panose="02020603050405020304" pitchFamily="18" charset="0"/>
                <a:ea typeface="Times New Roman" panose="02020603050405020304" pitchFamily="18" charset="0"/>
              </a:rPr>
              <a:t>Miêu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biểu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956443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16630" y="1139252"/>
            <a:ext cx="11500550" cy="424221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CF71DFB6-B61D-40A3-B764-45438F955223}"/>
              </a:ext>
            </a:extLst>
          </p:cNvPr>
          <p:cNvSpPr txBox="1"/>
          <p:nvPr/>
        </p:nvSpPr>
        <p:spPr>
          <a:xfrm>
            <a:off x="482184" y="1723868"/>
            <a:ext cx="11227632" cy="2923877"/>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5</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Cháu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muốn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Cuối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năm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nào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cháu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cũng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xấu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rắp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03750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424066"/>
            <a:ext cx="11245718" cy="457200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13405F8C-ECE7-43AB-8C3A-D20ED0CD7DC8}"/>
              </a:ext>
            </a:extLst>
          </p:cNvPr>
          <p:cNvSpPr txBox="1"/>
          <p:nvPr/>
        </p:nvSpPr>
        <p:spPr>
          <a:xfrm>
            <a:off x="529652" y="2032563"/>
            <a:ext cx="11012774" cy="3662541"/>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6</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lầm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thẹn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tủi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cực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khác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gì</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ảo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ảnh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dòng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suốt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chảy</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dưới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bóng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râm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hiện</a:t>
            </a:r>
            <a:r>
              <a:rPr lang="en-US" sz="2400" i="1" dirty="0">
                <a:solidFill>
                  <a:srgbClr val="0D0D0D"/>
                </a:solidFill>
                <a:effectLst/>
                <a:latin typeface="Times New Roman" panose="02020603050405020304" pitchFamily="18" charset="0"/>
                <a:ea typeface="Times New Roman" panose="02020603050405020304" pitchFamily="18" charset="0"/>
              </a:rPr>
              <a:t> ra </a:t>
            </a:r>
            <a:r>
              <a:rPr lang="en-US" sz="2400" i="1" dirty="0" err="1">
                <a:solidFill>
                  <a:srgbClr val="0D0D0D"/>
                </a:solidFill>
                <a:effectLst/>
                <a:latin typeface="Times New Roman" panose="02020603050405020304" pitchFamily="18" charset="0"/>
                <a:ea typeface="Times New Roman" panose="02020603050405020304" pitchFamily="18" charset="0"/>
              </a:rPr>
              <a:t>trước</a:t>
            </a:r>
            <a:r>
              <a:rPr lang="en-US" sz="2400" i="1" dirty="0">
                <a:solidFill>
                  <a:srgbClr val="0D0D0D"/>
                </a:solidFill>
                <a:effectLst/>
                <a:latin typeface="Times New Roman" panose="02020603050405020304" pitchFamily="18" charset="0"/>
                <a:ea typeface="Times New Roman" panose="02020603050405020304" pitchFamily="18" charset="0"/>
              </a:rPr>
              <a:t> con </a:t>
            </a:r>
            <a:r>
              <a:rPr lang="en-US" sz="2400" i="1" dirty="0" err="1">
                <a:solidFill>
                  <a:srgbClr val="0D0D0D"/>
                </a:solidFill>
                <a:effectLst/>
                <a:latin typeface="Times New Roman" panose="02020603050405020304" pitchFamily="18" charset="0"/>
                <a:ea typeface="Times New Roman" panose="02020603050405020304" pitchFamily="18" charset="0"/>
              </a:rPr>
              <a:t>mắt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gần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rạn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nứt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bộ</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hành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gục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nhầm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nhầm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khao </a:t>
            </a:r>
            <a:r>
              <a:rPr lang="en-US" sz="2400" dirty="0" err="1">
                <a:solidFill>
                  <a:srgbClr val="0D0D0D"/>
                </a:solidFill>
                <a:effectLst/>
                <a:latin typeface="Times New Roman" panose="02020603050405020304" pitchFamily="18" charset="0"/>
                <a:ea typeface="Times New Roman" panose="02020603050405020304" pitchFamily="18" charset="0"/>
              </a:rPr>
              <a:t>khát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coi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06297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16630" y="869429"/>
            <a:ext cx="11200747" cy="526154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E1C9BC4D-97CE-410F-844C-2E2D8617032C}"/>
              </a:ext>
            </a:extLst>
          </p:cNvPr>
          <p:cNvSpPr txBox="1"/>
          <p:nvPr/>
        </p:nvSpPr>
        <p:spPr>
          <a:xfrm>
            <a:off x="761404" y="960330"/>
            <a:ext cx="11200747" cy="5170646"/>
          </a:xfrm>
          <a:prstGeom prst="rect">
            <a:avLst/>
          </a:prstGeom>
          <a:noFill/>
        </p:spPr>
        <p:txBody>
          <a:bodyPr wrap="square">
            <a:spAutoFit/>
          </a:bodyPr>
          <a:lstStyle/>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7:</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tế</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bờ</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 B, C </a:t>
            </a:r>
            <a:r>
              <a:rPr lang="en-US" sz="2400" dirty="0" err="1">
                <a:solidFill>
                  <a:srgbClr val="0D0D0D"/>
                </a:solidFill>
                <a:effectLst/>
                <a:latin typeface="Times New Roman" panose="02020603050405020304" pitchFamily="18" charset="0"/>
                <a:ea typeface="Times New Roman" panose="02020603050405020304" pitchFamily="18" charset="0"/>
              </a:rPr>
              <a:t>đều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đúng</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8:</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A. </a:t>
            </a:r>
            <a:r>
              <a:rPr lang="en-US" sz="2400" dirty="0" err="1">
                <a:solidFill>
                  <a:srgbClr val="0D0D0D"/>
                </a:solidFill>
                <a:effectLst/>
                <a:latin typeface="Times New Roman" panose="02020603050405020304" pitchFamily="18" charset="0"/>
                <a:ea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B.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C.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biếm</a:t>
            </a:r>
            <a:endParaRPr lang="en-US" sz="2400" dirty="0">
              <a:effectLst/>
              <a:latin typeface="Times New Roman" panose="02020603050405020304" pitchFamily="18" charset="0"/>
              <a:ea typeface="Times New Roman" panose="02020603050405020304" pitchFamily="18" charset="0"/>
            </a:endParaRPr>
          </a:p>
          <a:p>
            <a:pPr marL="30480" marR="30480" algn="just">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D.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sánh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80280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xmlns="" id="{045FAF58-084B-47A3-A087-0FD58F3BE57B}"/>
              </a:ext>
            </a:extLst>
          </p:cNvPr>
          <p:cNvSpPr txBox="1"/>
          <p:nvPr/>
        </p:nvSpPr>
        <p:spPr>
          <a:xfrm>
            <a:off x="4586908" y="1698924"/>
            <a:ext cx="4761258" cy="517065"/>
          </a:xfrm>
          <a:prstGeom prst="rect">
            <a:avLst/>
          </a:prstGeom>
          <a:noFill/>
        </p:spPr>
        <p:txBody>
          <a:bodyPr wrap="square">
            <a:spAutoFit/>
          </a:bodyPr>
          <a:lstStyle/>
          <a:p>
            <a:pPr>
              <a:lnSpc>
                <a:spcPct val="115000"/>
              </a:lnSpc>
              <a:spcAft>
                <a:spcPts val="100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graphicFrame>
        <p:nvGraphicFramePr>
          <p:cNvPr id="3" name="Table 2">
            <a:extLst>
              <a:ext uri="{FF2B5EF4-FFF2-40B4-BE49-F238E27FC236}">
                <a16:creationId xmlns:a16="http://schemas.microsoft.com/office/drawing/2014/main" xmlns="" id="{4C078901-4294-40B3-921B-382B7F140849}"/>
              </a:ext>
            </a:extLst>
          </p:cNvPr>
          <p:cNvGraphicFramePr>
            <a:graphicFrameLocks noGrp="1"/>
          </p:cNvGraphicFramePr>
          <p:nvPr>
            <p:extLst>
              <p:ext uri="{D42A27DB-BD31-4B8C-83A1-F6EECF244321}">
                <p14:modId xmlns:p14="http://schemas.microsoft.com/office/powerpoint/2010/main" val="2493952262"/>
              </p:ext>
            </p:extLst>
          </p:nvPr>
        </p:nvGraphicFramePr>
        <p:xfrm>
          <a:off x="622852" y="2455874"/>
          <a:ext cx="10946296" cy="1946252"/>
        </p:xfrm>
        <a:graphic>
          <a:graphicData uri="http://schemas.openxmlformats.org/drawingml/2006/table">
            <a:tbl>
              <a:tblPr firstRow="1" firstCol="1" bandRow="1" bandCol="1">
                <a:tableStyleId>{5C22544A-7EE6-4342-B048-85BDC9FD1C3A}</a:tableStyleId>
              </a:tblPr>
              <a:tblGrid>
                <a:gridCol w="2735179">
                  <a:extLst>
                    <a:ext uri="{9D8B030D-6E8A-4147-A177-3AD203B41FA5}">
                      <a16:colId xmlns:a16="http://schemas.microsoft.com/office/drawing/2014/main" xmlns="" val="1538977851"/>
                    </a:ext>
                  </a:extLst>
                </a:gridCol>
                <a:gridCol w="2736574">
                  <a:extLst>
                    <a:ext uri="{9D8B030D-6E8A-4147-A177-3AD203B41FA5}">
                      <a16:colId xmlns:a16="http://schemas.microsoft.com/office/drawing/2014/main" xmlns="" val="3341685827"/>
                    </a:ext>
                  </a:extLst>
                </a:gridCol>
                <a:gridCol w="2736574">
                  <a:extLst>
                    <a:ext uri="{9D8B030D-6E8A-4147-A177-3AD203B41FA5}">
                      <a16:colId xmlns:a16="http://schemas.microsoft.com/office/drawing/2014/main" xmlns="" val="2953166578"/>
                    </a:ext>
                  </a:extLst>
                </a:gridCol>
                <a:gridCol w="2737969">
                  <a:extLst>
                    <a:ext uri="{9D8B030D-6E8A-4147-A177-3AD203B41FA5}">
                      <a16:colId xmlns:a16="http://schemas.microsoft.com/office/drawing/2014/main" xmlns="" val="916170692"/>
                    </a:ext>
                  </a:extLst>
                </a:gridCol>
              </a:tblGrid>
              <a:tr h="486563">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1</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Câu 2</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3</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Câu 4</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3313645631"/>
                  </a:ext>
                </a:extLst>
              </a:tr>
              <a:tr h="486563">
                <a:tc>
                  <a:txBody>
                    <a:bodyPr/>
                    <a:lstStyle/>
                    <a:p>
                      <a:pPr algn="ctr">
                        <a:lnSpc>
                          <a:spcPct val="115000"/>
                        </a:lnSpc>
                        <a:tabLst>
                          <a:tab pos="400050" algn="l"/>
                        </a:tabLst>
                      </a:pPr>
                      <a:r>
                        <a:rPr lang="en-US" sz="2400" dirty="0">
                          <a:solidFill>
                            <a:schemeClr val="tx1"/>
                          </a:solidFill>
                          <a:effectLst/>
                          <a:latin typeface="Times New Roman" panose="02020603050405020304" pitchFamily="18" charset="0"/>
                          <a:cs typeface="Times New Roman" panose="02020603050405020304" pitchFamily="18" charset="0"/>
                        </a:rPr>
                        <a:t>B</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A</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D</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D</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2603049883"/>
                  </a:ext>
                </a:extLst>
              </a:tr>
              <a:tr h="486563">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Câu 5</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6</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7</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dirty="0" err="1">
                          <a:solidFill>
                            <a:schemeClr val="tx1"/>
                          </a:solidFill>
                          <a:effectLst/>
                          <a:latin typeface="Times New Roman" panose="02020603050405020304" pitchFamily="18" charset="0"/>
                          <a:cs typeface="Times New Roman" panose="02020603050405020304" pitchFamily="18" charset="0"/>
                        </a:rPr>
                        <a:t>Câu</a:t>
                      </a:r>
                      <a:r>
                        <a:rPr lang="en-US" sz="2400" dirty="0">
                          <a:solidFill>
                            <a:schemeClr val="tx1"/>
                          </a:solidFill>
                          <a:effectLst/>
                          <a:latin typeface="Times New Roman" panose="02020603050405020304" pitchFamily="18" charset="0"/>
                          <a:cs typeface="Times New Roman" panose="02020603050405020304" pitchFamily="18" charset="0"/>
                        </a:rPr>
                        <a:t> 8</a:t>
                      </a:r>
                      <a:endParaRPr lang="en-US" sz="2400"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1872704452"/>
                  </a:ext>
                </a:extLst>
              </a:tr>
              <a:tr h="486563">
                <a:tc>
                  <a:txBody>
                    <a:bodyPr/>
                    <a:lstStyle/>
                    <a:p>
                      <a:pPr algn="ctr">
                        <a:lnSpc>
                          <a:spcPct val="115000"/>
                        </a:lnSpc>
                        <a:tabLst>
                          <a:tab pos="400050" algn="l"/>
                        </a:tabLst>
                      </a:pPr>
                      <a:r>
                        <a:rPr lang="en-US" sz="2400">
                          <a:solidFill>
                            <a:schemeClr val="tx1"/>
                          </a:solidFill>
                          <a:effectLst/>
                          <a:latin typeface="Times New Roman" panose="02020603050405020304" pitchFamily="18" charset="0"/>
                          <a:cs typeface="Times New Roman" panose="02020603050405020304" pitchFamily="18" charset="0"/>
                        </a:rPr>
                        <a:t>B</a:t>
                      </a:r>
                      <a:endParaRPr lang="en-US" sz="240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A</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D</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ct val="115000"/>
                        </a:lnSpc>
                        <a:tabLst>
                          <a:tab pos="400050" algn="l"/>
                        </a:tabLst>
                      </a:pPr>
                      <a:r>
                        <a:rPr lang="en-US" sz="2400" b="1" dirty="0">
                          <a:solidFill>
                            <a:schemeClr val="tx1"/>
                          </a:solidFill>
                          <a:effectLst/>
                          <a:latin typeface="Times New Roman" panose="02020603050405020304" pitchFamily="18" charset="0"/>
                          <a:cs typeface="Times New Roman" panose="02020603050405020304" pitchFamily="18" charset="0"/>
                        </a:rPr>
                        <a:t>C</a:t>
                      </a:r>
                      <a:endParaRPr lang="en-US" sz="24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68580" marR="68580"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xmlns="" val="4167616905"/>
                  </a:ext>
                </a:extLst>
              </a:tr>
            </a:tbl>
          </a:graphicData>
        </a:graphic>
      </p:graphicFrame>
    </p:spTree>
    <p:extLst>
      <p:ext uri="{BB962C8B-B14F-4D97-AF65-F5344CB8AC3E}">
        <p14:creationId xmlns:p14="http://schemas.microsoft.com/office/powerpoint/2010/main" val="2287357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barn(inVertical)">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46610" y="1243013"/>
            <a:ext cx="11185757" cy="40433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92AB194-0D86-451E-A6C0-C83A2261EA48}"/>
              </a:ext>
            </a:extLst>
          </p:cNvPr>
          <p:cNvSpPr txBox="1"/>
          <p:nvPr/>
        </p:nvSpPr>
        <p:spPr>
          <a:xfrm>
            <a:off x="697043" y="1476061"/>
            <a:ext cx="6100996" cy="490199"/>
          </a:xfrm>
          <a:prstGeom prst="rect">
            <a:avLst/>
          </a:prstGeom>
          <a:noFill/>
        </p:spPr>
        <p:txBody>
          <a:bodyPr wrap="square">
            <a:spAutoFit/>
          </a:bodyPr>
          <a:lstStyle/>
          <a:p>
            <a:pPr algn="just">
              <a:lnSpc>
                <a:spcPct val="115000"/>
              </a:lnSpc>
              <a:spcAft>
                <a:spcPts val="1000"/>
              </a:spcAft>
            </a:pPr>
            <a:r>
              <a:rPr lang="da-DK"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Cách 2: Trò chơi  ”Thử tài ghi nhớ”</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BDE2B4EC-9A81-4F20-B52F-C80BBC2D5B97}"/>
              </a:ext>
            </a:extLst>
          </p:cNvPr>
          <p:cNvSpPr txBox="1"/>
          <p:nvPr/>
        </p:nvSpPr>
        <p:spPr>
          <a:xfrm>
            <a:off x="446610" y="2088343"/>
            <a:ext cx="10952813" cy="2613857"/>
          </a:xfrm>
          <a:prstGeom prst="rect">
            <a:avLst/>
          </a:prstGeom>
          <a:noFill/>
        </p:spPr>
        <p:txBody>
          <a:bodyPr wrap="square">
            <a:spAutoFit/>
          </a:bodyPr>
          <a:lstStyle/>
          <a:p>
            <a:pPr marL="342900" lvl="0" indent="-342900" algn="just">
              <a:lnSpc>
                <a:spcPct val="115000"/>
              </a:lnSpc>
              <a:buFont typeface="Times New Roman" panose="02020603050405020304" pitchFamily="18" charset="0"/>
              <a:buChar char="-"/>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Chia lớp thành 02 dãy tương ứng với 02 đội.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GV trình chiếu các hình ảnh minh hoạ nội dung của các văn bản đọc hiểu của bài 3 (</a:t>
            </a:r>
            <a:r>
              <a:rPr lang="da-DK"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 lòng mẹ; Đồng Tháp Mười mùa nước nổi; Thời thơ ấu của Hon da</a:t>
            </a: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457200" algn="just">
              <a:lnSpc>
                <a:spcPct val="115000"/>
              </a:lnSpc>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 cầu: HS phải gọi tên được hình ảnh đó và cho biết hình ảnh đó minh hoạ cho nội dung của văn bản nào.</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da-DK"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 thúc 10 bức ảnh, đội nào trả lời được nhiều đáp án nhất sẽ giành chiến thắng.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604190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21560" y="320804"/>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1374B935-92B2-46A6-A9F9-E857FEC24C8F}"/>
              </a:ext>
            </a:extLst>
          </p:cNvPr>
          <p:cNvSpPr>
            <a:spLocks noChangeArrowheads="1"/>
          </p:cNvSpPr>
          <p:nvPr/>
        </p:nvSpPr>
        <p:spPr bwMode="auto">
          <a:xfrm>
            <a:off x="330733" y="1070392"/>
            <a:ext cx="11792261" cy="543994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F3855F7-3DC5-46E3-8CA8-6083C3A10AB5}"/>
              </a:ext>
            </a:extLst>
          </p:cNvPr>
          <p:cNvSpPr txBox="1"/>
          <p:nvPr/>
        </p:nvSpPr>
        <p:spPr>
          <a:xfrm>
            <a:off x="784050" y="365212"/>
            <a:ext cx="6115986" cy="461665"/>
          </a:xfrm>
          <a:prstGeom prst="rect">
            <a:avLst/>
          </a:prstGeom>
          <a:noFill/>
        </p:spPr>
        <p:txBody>
          <a:bodyPr wrap="square">
            <a:spAutoFit/>
          </a:bodyPr>
          <a:lstStyle/>
          <a:p>
            <a:pPr algn="just">
              <a:spcAft>
                <a:spcPts val="1000"/>
              </a:spcAft>
              <a:tabLst>
                <a:tab pos="400050" algn="l"/>
                <a:tab pos="628650" algn="l"/>
              </a:tabLs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u="sng" dirty="0" err="1">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u="sng" dirty="0" err="1">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u="sng"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6729EF1E-B5B1-4606-9EA3-86662D48EE52}"/>
              </a:ext>
            </a:extLst>
          </p:cNvPr>
          <p:cNvSpPr txBox="1"/>
          <p:nvPr/>
        </p:nvSpPr>
        <p:spPr>
          <a:xfrm>
            <a:off x="5042394" y="1209966"/>
            <a:ext cx="6115986" cy="461665"/>
          </a:xfrm>
          <a:prstGeom prst="rect">
            <a:avLst/>
          </a:prstGeom>
          <a:noFill/>
        </p:spPr>
        <p:txBody>
          <a:bodyPr wrap="square">
            <a:spAutoFit/>
          </a:bodyPr>
          <a:lstStyle/>
          <a:p>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84FF1082-EFF2-4210-ADD9-C1D358DF6DBD}"/>
              </a:ext>
            </a:extLst>
          </p:cNvPr>
          <p:cNvSpPr txBox="1"/>
          <p:nvPr/>
        </p:nvSpPr>
        <p:spPr>
          <a:xfrm>
            <a:off x="521560" y="1557422"/>
            <a:ext cx="11410609" cy="4832092"/>
          </a:xfrm>
          <a:prstGeom prst="rect">
            <a:avLst/>
          </a:prstGeom>
          <a:noFill/>
        </p:spPr>
        <p:txBody>
          <a:bodyPr wrap="square">
            <a:spAutoFit/>
          </a:bodyPr>
          <a:lstStyle/>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dưới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hôm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ủ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phen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rớt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toan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giọng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kịch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kia,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cúi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gieo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óc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ruồng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rẫy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góa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túng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bỏ</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kính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rắp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tanh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bẩn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xâm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phạm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non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ròng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50483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barn(inVertical)">
                                      <p:cBhvr>
                                        <p:cTn id="2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9" grpId="0"/>
      <p:bldP spid="11"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334781" y="284813"/>
            <a:ext cx="11522439" cy="643078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ACCB2146-F2DF-4320-B8B9-9B6719D8BD4D}"/>
              </a:ext>
            </a:extLst>
          </p:cNvPr>
          <p:cNvSpPr txBox="1"/>
          <p:nvPr/>
        </p:nvSpPr>
        <p:spPr>
          <a:xfrm>
            <a:off x="569028" y="489734"/>
            <a:ext cx="11288191" cy="5878532"/>
          </a:xfrm>
          <a:prstGeom prst="rect">
            <a:avLst/>
          </a:prstGeom>
          <a:noFill/>
        </p:spPr>
        <p:txBody>
          <a:bodyPr wrap="square">
            <a:spAutoFit/>
          </a:bodyPr>
          <a:lstStyle/>
          <a:p>
            <a:pPr indent="45720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Cháu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muốn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Cuối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năm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cháu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rPr>
              <a:t>Tỏ</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ngậm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xót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thầy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chừng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tiếp</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rằm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giỗ</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sao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tủi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phải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ta </a:t>
            </a:r>
            <a:r>
              <a:rPr lang="en-US" sz="2400" dirty="0" err="1">
                <a:solidFill>
                  <a:srgbClr val="000000"/>
                </a:solidFill>
                <a:effectLst/>
                <a:latin typeface="Times New Roman" panose="02020603050405020304" pitchFamily="18" charset="0"/>
                <a:ea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chứ</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dirty="0">
                <a:solidFill>
                  <a:srgbClr val="212529"/>
                </a:solidFill>
                <a:effectLst/>
                <a:latin typeface="Times New Roman" panose="02020603050405020304" pitchFamily="18" charset="0"/>
                <a:ea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rPr>
              <a:t>(SGK </a:t>
            </a:r>
            <a:r>
              <a:rPr lang="en-US" sz="2400" dirty="0" err="1">
                <a:solidFill>
                  <a:srgbClr val="000000"/>
                </a:solidFill>
                <a:effectLst/>
                <a:latin typeface="Times New Roman" panose="02020603050405020304" pitchFamily="18" charset="0"/>
                <a:ea typeface="Times New Roman" panose="02020603050405020304" pitchFamily="18" charset="0"/>
              </a:rPr>
              <a:t>Ngữ</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6 </a:t>
            </a:r>
            <a:r>
              <a:rPr lang="en-US" sz="2400" dirty="0" err="1">
                <a:solidFill>
                  <a:srgbClr val="000000"/>
                </a:solidFill>
                <a:effectLst/>
                <a:latin typeface="Times New Roman" panose="02020603050405020304" pitchFamily="18" charset="0"/>
                <a:ea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1- </a:t>
            </a:r>
            <a:r>
              <a:rPr lang="en-US" sz="2400" dirty="0" err="1">
                <a:solidFill>
                  <a:srgbClr val="000000"/>
                </a:solidFill>
                <a:effectLst/>
                <a:latin typeface="Times New Roman" panose="02020603050405020304" pitchFamily="18" charset="0"/>
                <a:ea typeface="Times New Roman" panose="02020603050405020304" pitchFamily="18" charset="0"/>
              </a:rPr>
              <a:t>trang</a:t>
            </a:r>
            <a:r>
              <a:rPr lang="en-US" sz="2400" dirty="0">
                <a:solidFill>
                  <a:srgbClr val="000000"/>
                </a:solidFill>
                <a:effectLst/>
                <a:latin typeface="Times New Roman" panose="02020603050405020304" pitchFamily="18" charset="0"/>
                <a:ea typeface="Times New Roman" panose="02020603050405020304" pitchFamily="18" charset="0"/>
              </a:rPr>
              <a:t> 52)</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00000"/>
                </a:solidFill>
                <a:effectLst/>
                <a:latin typeface="Times New Roman" panose="02020603050405020304" pitchFamily="18" charset="0"/>
                <a:ea typeface="Times New Roman" panose="02020603050405020304" pitchFamily="18" charset="0"/>
              </a:rPr>
              <a:t>Xác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định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Theo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a:solidFill>
                  <a:srgbClr val="000000"/>
                </a:solidFill>
                <a:effectLst/>
                <a:latin typeface="Times New Roman" panose="02020603050405020304" pitchFamily="18" charset="0"/>
                <a:ea typeface="Times New Roman" panose="02020603050405020304" pitchFamily="18" charset="0"/>
              </a:rPr>
              <a:t>Qua </a:t>
            </a:r>
            <a:r>
              <a:rPr lang="en-US" sz="2400" dirty="0" err="1">
                <a:solidFill>
                  <a:srgbClr val="000000"/>
                </a:solidFill>
                <a:effectLst/>
                <a:latin typeface="Times New Roman" panose="02020603050405020304" pitchFamily="18" charset="0"/>
                <a:ea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4a</a:t>
            </a:r>
            <a:r>
              <a:rPr lang="en-US" sz="2400" dirty="0">
                <a:solidFill>
                  <a:srgbClr val="000000"/>
                </a:solidFill>
                <a:effectLst/>
                <a:latin typeface="Times New Roman" panose="02020603050405020304" pitchFamily="18" charset="0"/>
                <a:ea typeface="Times New Roman" panose="02020603050405020304" pitchFamily="18" charset="0"/>
              </a:rPr>
              <a:t>. Theo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nào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4b</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cắp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55276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06571" y="764498"/>
            <a:ext cx="11320668" cy="518659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FD65947-E713-4040-9E36-F3B736CD67DE}"/>
              </a:ext>
            </a:extLst>
          </p:cNvPr>
          <p:cNvSpPr txBox="1"/>
          <p:nvPr/>
        </p:nvSpPr>
        <p:spPr>
          <a:xfrm>
            <a:off x="604603" y="1484012"/>
            <a:ext cx="11080826" cy="3889976"/>
          </a:xfrm>
          <a:prstGeom prst="rect">
            <a:avLst/>
          </a:prstGeom>
          <a:noFill/>
        </p:spPr>
        <p:txBody>
          <a:bodyPr wrap="square">
            <a:spAutoFit/>
          </a:bodyPr>
          <a:lstStyle/>
          <a:p>
            <a:pPr algn="ctr">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miêu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Theo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gieo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rắc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óc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hoài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miệt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ruồng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rẫy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a:solidFill>
                  <a:srgbClr val="000000"/>
                </a:solidFill>
                <a:effectLst/>
                <a:latin typeface="Times New Roman" panose="02020603050405020304" pitchFamily="18" charset="0"/>
                <a:ea typeface="Times New Roman" panose="02020603050405020304" pitchFamily="18" charset="0"/>
              </a:rPr>
              <a:t>Qua </a:t>
            </a:r>
            <a:r>
              <a:rPr lang="en-US" sz="2400" dirty="0" err="1">
                <a:solidFill>
                  <a:srgbClr val="000000"/>
                </a:solidFill>
                <a:effectLst/>
                <a:latin typeface="Times New Roman" panose="02020603050405020304" pitchFamily="18" charset="0"/>
                <a:ea typeface="Times New Roman" panose="02020603050405020304" pitchFamily="18" charset="0"/>
              </a:rPr>
              <a:t>cuộc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nhạy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liệt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tin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dễ</a:t>
            </a:r>
            <a:r>
              <a:rPr lang="en-US" sz="2400" dirty="0">
                <a:solidFill>
                  <a:srgbClr val="000000"/>
                </a:solidFill>
                <a:effectLst/>
                <a:latin typeface="Times New Roman" panose="02020603050405020304" pitchFamily="18" charset="0"/>
                <a:ea typeface="Times New Roman" panose="02020603050405020304" pitchFamily="18" charset="0"/>
              </a:rPr>
              <a:t> lay </a:t>
            </a:r>
            <a:r>
              <a:rPr lang="en-US" sz="2400" dirty="0" err="1">
                <a:solidFill>
                  <a:srgbClr val="000000"/>
                </a:solidFill>
                <a:effectLst/>
                <a:latin typeface="Times New Roman" panose="02020603050405020304" pitchFamily="18" charset="0"/>
                <a:ea typeface="Times New Roman" panose="02020603050405020304" pitchFamily="18" charset="0"/>
              </a:rPr>
              <a:t>chuyển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000"/>
              </a:spcAft>
            </a:pP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361368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304801" y="655142"/>
            <a:ext cx="11582399" cy="573066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F3123530-3FD5-43C7-BDC2-DE280061896D}"/>
              </a:ext>
            </a:extLst>
          </p:cNvPr>
          <p:cNvSpPr txBox="1"/>
          <p:nvPr/>
        </p:nvSpPr>
        <p:spPr>
          <a:xfrm>
            <a:off x="779488" y="959562"/>
            <a:ext cx="11107711" cy="5243295"/>
          </a:xfrm>
          <a:prstGeom prst="rect">
            <a:avLst/>
          </a:prstGeom>
          <a:noFill/>
        </p:spPr>
        <p:txBody>
          <a:bodyPr wrap="square">
            <a:spAutoFit/>
          </a:bodyPr>
          <a:lstStyle/>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4a: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tabLst>
                <a:tab pos="400050" algn="l"/>
                <a:tab pos="857250" algn="ctr"/>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00050" algn="l"/>
                <a:tab pos="857250" algn="ctr"/>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xử</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thật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tốt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tabLst>
                <a:tab pos="400050" algn="l"/>
                <a:tab pos="857250" algn="ctr"/>
              </a:tabLst>
            </a:pP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chia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sẻ</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4b: </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ra ý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riêng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gn="just">
              <a:lnSpc>
                <a:spcPct val="115000"/>
              </a:lnSpc>
              <a:tabLst>
                <a:tab pos="400050" algn="l"/>
              </a:tabLst>
            </a:pP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cắp</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sách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che</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vui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nô</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đùa</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sóc</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cs typeface="Times New Roman" panose="02020603050405020304" pitchFamily="18" charset="0"/>
              </a:rPr>
              <a:t>thần</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998114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69029" y="426204"/>
            <a:ext cx="10988387" cy="600457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E4DC6BCE-3FB2-4DB9-859C-4DDBABC1F452}"/>
              </a:ext>
            </a:extLst>
          </p:cNvPr>
          <p:cNvSpPr txBox="1"/>
          <p:nvPr/>
        </p:nvSpPr>
        <p:spPr>
          <a:xfrm>
            <a:off x="4740639" y="579312"/>
            <a:ext cx="6093500" cy="461665"/>
          </a:xfrm>
          <a:prstGeom prst="rect">
            <a:avLst/>
          </a:prstGeom>
          <a:noFill/>
        </p:spPr>
        <p:txBody>
          <a:bodyPr wrap="square">
            <a:spAutoFit/>
          </a:bodyPr>
          <a:lstStyle/>
          <a:p>
            <a:pPr algn="just">
              <a:tabLst>
                <a:tab pos="400050" algn="l"/>
              </a:tabLs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rPr>
              <a:t>bài</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rPr>
              <a:t> 02:</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FF0000"/>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
        <p:nvSpPr>
          <p:cNvPr id="7" name="TextBox 6">
            <a:extLst>
              <a:ext uri="{FF2B5EF4-FFF2-40B4-BE49-F238E27FC236}">
                <a16:creationId xmlns:a16="http://schemas.microsoft.com/office/drawing/2014/main" xmlns="" id="{2C0A84AF-0387-47BD-A9A0-B4057BDC4CFE}"/>
              </a:ext>
            </a:extLst>
          </p:cNvPr>
          <p:cNvSpPr txBox="1"/>
          <p:nvPr/>
        </p:nvSpPr>
        <p:spPr>
          <a:xfrm>
            <a:off x="634584" y="1138819"/>
            <a:ext cx="10922832" cy="5139869"/>
          </a:xfrm>
          <a:prstGeom prst="rect">
            <a:avLst/>
          </a:prstGeom>
          <a:noFill/>
        </p:spPr>
        <p:txBody>
          <a:bodyPr wrap="square">
            <a:spAutoFit/>
          </a:bodyPr>
          <a:lstStyle/>
          <a:p>
            <a:pPr algn="just">
              <a:tabLst>
                <a:tab pos="400050" algn="l"/>
              </a:tabLst>
            </a:pPr>
            <a:r>
              <a:rPr lang="en-US" sz="2400" b="1" dirty="0" err="1">
                <a:solidFill>
                  <a:srgbClr val="000000"/>
                </a:solidFill>
                <a:effectLst/>
                <a:latin typeface="Times New Roman" panose="02020603050405020304" pitchFamily="18" charset="0"/>
                <a:ea typeface="Times New Roman" panose="02020603050405020304" pitchFamily="18" charset="0"/>
              </a:rPr>
              <a:t>Đọc</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đoạn</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trích</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sau</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trả</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lời</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câu</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hôm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tan </a:t>
            </a:r>
            <a:r>
              <a:rPr lang="en-US" sz="2400" dirty="0" err="1">
                <a:solidFill>
                  <a:srgbClr val="000000"/>
                </a:solidFill>
                <a:effectLst/>
                <a:latin typeface="Times New Roman" panose="02020603050405020304" pitchFamily="18" charset="0"/>
                <a:ea typeface="Times New Roman" panose="02020603050405020304" pitchFamily="18" charset="0"/>
              </a:rPr>
              <a:t>buổi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học</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trường</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chợt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kéo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giống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giống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liền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gọi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rối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ơi</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Nếu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quay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trò</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bụng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chúng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khua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guốc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ỏi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đùa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ầm</a:t>
            </a:r>
            <a:r>
              <a:rPr lang="en-US" sz="2400" dirty="0">
                <a:solidFill>
                  <a:srgbClr val="000000"/>
                </a:solidFill>
                <a:effectLst/>
                <a:latin typeface="Times New Roman" panose="02020603050405020304" pitchFamily="18" charset="0"/>
                <a:ea typeface="Times New Roman" panose="02020603050405020304" pitchFamily="18" charset="0"/>
              </a:rPr>
              <a:t> ĩ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hè</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lầm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thẹn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tủi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cực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suốt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chảy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dưới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bóng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râm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hiện</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trước</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nứt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gục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giữa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mạc</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Xe </a:t>
            </a:r>
            <a:r>
              <a:rPr lang="en-US" sz="2400" dirty="0" err="1">
                <a:solidFill>
                  <a:srgbClr val="000000"/>
                </a:solidFill>
                <a:effectLst/>
                <a:latin typeface="Times New Roman" panose="02020603050405020304" pitchFamily="18" charset="0"/>
                <a:ea typeface="Times New Roman" panose="02020603050405020304" pitchFamily="18" charset="0"/>
              </a:rPr>
              <a:t>chạy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chậm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chậm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cầm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vẫy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giây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sau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kịp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thở</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hộc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trán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đẫm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mồ</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trèo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ríu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vừa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kéo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hỏi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thì</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òa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khóc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nở</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theo</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indent="457200">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nín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con </a:t>
            </a:r>
            <a:r>
              <a:rPr lang="en-US" sz="2400" dirty="0" err="1">
                <a:solidFill>
                  <a:srgbClr val="000000"/>
                </a:solidFill>
                <a:effectLst/>
                <a:latin typeface="Times New Roman" panose="02020603050405020304" pitchFamily="18" charset="0"/>
                <a:ea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7099133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barn(inVertical)">
                                      <p:cBhvr>
                                        <p:cTn id="13"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265653"/>
            <a:ext cx="11320668" cy="455053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483A4D3F-1B6F-497E-9BF1-30EE2E7F8C46}"/>
              </a:ext>
            </a:extLst>
          </p:cNvPr>
          <p:cNvSpPr txBox="1"/>
          <p:nvPr/>
        </p:nvSpPr>
        <p:spPr>
          <a:xfrm>
            <a:off x="629586" y="1585710"/>
            <a:ext cx="11107711" cy="3570208"/>
          </a:xfrm>
          <a:prstGeom prst="rect">
            <a:avLst/>
          </a:prstGeom>
          <a:noFill/>
        </p:spPr>
        <p:txBody>
          <a:bodyPr wrap="square">
            <a:spAutoFit/>
          </a:bodyPr>
          <a:lstStyle/>
          <a:p>
            <a:pPr indent="457200">
              <a:spcAft>
                <a:spcPts val="1200"/>
              </a:spcAft>
            </a:pP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vạt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nâu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xốc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nách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Đến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giờ</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kịp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nhận</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còm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cõi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cô</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nhắc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họ</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nói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mặt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vẫn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với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mắt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nước</a:t>
            </a:r>
            <a:r>
              <a:rPr lang="en-US" sz="2400" dirty="0">
                <a:solidFill>
                  <a:srgbClr val="000000"/>
                </a:solidFill>
                <a:effectLst/>
                <a:latin typeface="Times New Roman" panose="02020603050405020304" pitchFamily="18" charset="0"/>
                <a:ea typeface="Times New Roman" panose="02020603050405020304" pitchFamily="18" charset="0"/>
              </a:rPr>
              <a:t> da </a:t>
            </a:r>
            <a:r>
              <a:rPr lang="en-US" sz="2400" dirty="0" err="1">
                <a:solidFill>
                  <a:srgbClr val="000000"/>
                </a:solidFill>
                <a:effectLst/>
                <a:latin typeface="Times New Roman" panose="02020603050405020304" pitchFamily="18" charset="0"/>
                <a:ea typeface="Times New Roman" panose="02020603050405020304" pitchFamily="18" charset="0"/>
              </a:rPr>
              <a:t>mịn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bật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gò</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a:t>
            </a:r>
            <a:r>
              <a:rPr lang="en-US" sz="2400" dirty="0">
                <a:solidFill>
                  <a:srgbClr val="000000"/>
                </a:solidFill>
                <a:effectLst/>
                <a:latin typeface="Times New Roman" panose="02020603050405020304" pitchFamily="18" charset="0"/>
                <a:ea typeface="Times New Roman" panose="02020603050405020304" pitchFamily="18" charset="0"/>
              </a:rPr>
              <a:t>. Hay </a:t>
            </a:r>
            <a:r>
              <a:rPr lang="en-US" sz="2400" dirty="0" err="1">
                <a:solidFill>
                  <a:srgbClr val="000000"/>
                </a:solidFill>
                <a:effectLst/>
                <a:latin typeface="Times New Roman" panose="02020603050405020304" pitchFamily="18" charset="0"/>
                <a:ea typeface="Times New Roman" panose="02020603050405020304" pitchFamily="18" charset="0"/>
              </a:rPr>
              <a:t>tại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sự</a:t>
            </a:r>
            <a:r>
              <a:rPr lang="en-US" sz="2400" dirty="0">
                <a:solidFill>
                  <a:srgbClr val="000000"/>
                </a:solidFill>
                <a:effectLst/>
                <a:latin typeface="Times New Roman" panose="02020603050405020304" pitchFamily="18" charset="0"/>
                <a:ea typeface="Times New Roman" panose="02020603050405020304" pitchFamily="18" charset="0"/>
              </a:rPr>
              <a:t> sung </a:t>
            </a:r>
            <a:r>
              <a:rPr lang="en-US" sz="2400" dirty="0" err="1">
                <a:solidFill>
                  <a:srgbClr val="000000"/>
                </a:solidFill>
                <a:effectLst/>
                <a:latin typeface="Times New Roman" panose="02020603050405020304" pitchFamily="18" charset="0"/>
                <a:ea typeface="Times New Roman" panose="02020603050405020304" pitchFamily="18" charset="0"/>
              </a:rPr>
              <a:t>sướng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bỗng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nhìn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hài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máu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mủ</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tươi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đẹp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như</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thuở</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còn</a:t>
            </a:r>
            <a:r>
              <a:rPr lang="en-US" sz="2400" dirty="0">
                <a:solidFill>
                  <a:srgbClr val="000000"/>
                </a:solidFill>
                <a:effectLst/>
                <a:latin typeface="Times New Roman" panose="02020603050405020304" pitchFamily="18" charset="0"/>
                <a:ea typeface="Times New Roman" panose="02020603050405020304" pitchFamily="18" charset="0"/>
              </a:rPr>
              <a:t> sung </a:t>
            </a:r>
            <a:r>
              <a:rPr lang="en-US" sz="2400" dirty="0" err="1">
                <a:solidFill>
                  <a:srgbClr val="000000"/>
                </a:solidFill>
                <a:effectLst/>
                <a:latin typeface="Times New Roman" panose="02020603050405020304" pitchFamily="18" charset="0"/>
                <a:ea typeface="Times New Roman" panose="02020603050405020304" pitchFamily="18" charset="0"/>
              </a:rPr>
              <a:t>túc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đệm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xe</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đùi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tay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thấy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giác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rPr>
              <a:t> bao </a:t>
            </a:r>
            <a:r>
              <a:rPr lang="en-US" sz="2400" dirty="0" err="1">
                <a:solidFill>
                  <a:srgbClr val="000000"/>
                </a:solidFill>
                <a:effectLst/>
                <a:latin typeface="Times New Roman" panose="02020603050405020304" pitchFamily="18" charset="0"/>
                <a:ea typeface="Times New Roman" panose="02020603050405020304" pitchFamily="18" charset="0"/>
              </a:rPr>
              <a:t>lâu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mất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bỗng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mơn</a:t>
            </a:r>
            <a:r>
              <a:rPr lang="en-US" sz="2400" dirty="0">
                <a:solidFill>
                  <a:srgbClr val="000000"/>
                </a:solidFill>
                <a:effectLst/>
                <a:latin typeface="Times New Roman" panose="02020603050405020304" pitchFamily="18" charset="0"/>
                <a:ea typeface="Times New Roman" panose="02020603050405020304" pitchFamily="18" charset="0"/>
              </a:rPr>
              <a:t> man </a:t>
            </a:r>
            <a:r>
              <a:rPr lang="en-US" sz="2400" dirty="0" err="1">
                <a:solidFill>
                  <a:srgbClr val="000000"/>
                </a:solidFill>
                <a:effectLst/>
                <a:latin typeface="Times New Roman" panose="02020603050405020304" pitchFamily="18" charset="0"/>
                <a:ea typeface="Times New Roman" panose="02020603050405020304" pitchFamily="18" charset="0"/>
              </a:rPr>
              <a:t>khắp</a:t>
            </a:r>
            <a:r>
              <a:rPr lang="en-US" sz="2400" dirty="0">
                <a:solidFill>
                  <a:srgbClr val="000000"/>
                </a:solidFill>
                <a:effectLst/>
                <a:latin typeface="Times New Roman" panose="02020603050405020304" pitchFamily="18" charset="0"/>
                <a:ea typeface="Times New Roman" panose="02020603050405020304" pitchFamily="18" charset="0"/>
              </a:rPr>
              <a:t> da </a:t>
            </a:r>
            <a:r>
              <a:rPr lang="en-US" sz="2400" dirty="0" err="1">
                <a:solidFill>
                  <a:srgbClr val="000000"/>
                </a:solidFill>
                <a:effectLst/>
                <a:latin typeface="Times New Roman" panose="02020603050405020304" pitchFamily="18" charset="0"/>
                <a:ea typeface="Times New Roman" panose="02020603050405020304" pitchFamily="18" charset="0"/>
              </a:rPr>
              <a:t>thịt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quần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áo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tôi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thở</a:t>
            </a:r>
            <a:r>
              <a:rPr lang="en-US" sz="2400" dirty="0">
                <a:solidFill>
                  <a:srgbClr val="000000"/>
                </a:solidFill>
                <a:effectLst/>
                <a:latin typeface="Times New Roman" panose="02020603050405020304" pitchFamily="18" charset="0"/>
                <a:ea typeface="Times New Roman" panose="02020603050405020304" pitchFamily="18" charset="0"/>
              </a:rPr>
              <a:t> ở </a:t>
            </a:r>
            <a:r>
              <a:rPr lang="en-US" sz="2400" dirty="0" err="1">
                <a:solidFill>
                  <a:srgbClr val="000000"/>
                </a:solidFill>
                <a:effectLst/>
                <a:latin typeface="Times New Roman" panose="02020603050405020304" pitchFamily="18" charset="0"/>
                <a:ea typeface="Times New Roman" panose="02020603050405020304" pitchFamily="18" charset="0"/>
              </a:rPr>
              <a:t>khuôn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miệng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xắn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nhai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trầu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phả</a:t>
            </a:r>
            <a:r>
              <a:rPr lang="en-US" sz="2400" dirty="0">
                <a:solidFill>
                  <a:srgbClr val="000000"/>
                </a:solidFill>
                <a:effectLst/>
                <a:latin typeface="Times New Roman" panose="02020603050405020304" pitchFamily="18" charset="0"/>
                <a:ea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rPr>
              <a:t>lúc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đó</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tho</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thường</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(SGK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rPr>
              <a:t> 1 – Trang 54)</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97296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641483" y="929390"/>
            <a:ext cx="11095815" cy="517160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85F90D2-4779-497D-8E8E-F5DAD6EB4982}"/>
              </a:ext>
            </a:extLst>
          </p:cNvPr>
          <p:cNvSpPr txBox="1"/>
          <p:nvPr/>
        </p:nvSpPr>
        <p:spPr>
          <a:xfrm>
            <a:off x="641482" y="1589814"/>
            <a:ext cx="11095815" cy="3939540"/>
          </a:xfrm>
          <a:prstGeom prst="rect">
            <a:avLst/>
          </a:prstGeom>
          <a:noFill/>
        </p:spPr>
        <p:txBody>
          <a:bodyPr wrap="square">
            <a:spAutoFit/>
          </a:bodyPr>
          <a:lstStyle/>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i="1" dirty="0">
                <a:solidFill>
                  <a:srgbClr val="000000"/>
                </a:solidFill>
                <a:effectLst/>
                <a:latin typeface="Times New Roman" panose="02020603050405020304" pitchFamily="18" charset="0"/>
                <a:ea typeface="Times New Roman" panose="02020603050405020304" pitchFamily="18" charset="0"/>
              </a:rPr>
              <a:t>“</a:t>
            </a:r>
            <a:r>
              <a:rPr lang="en-US" sz="2400" i="1" dirty="0" err="1">
                <a:solidFill>
                  <a:srgbClr val="000000"/>
                </a:solidFill>
                <a:effectLst/>
                <a:latin typeface="Times New Roman" panose="02020603050405020304" pitchFamily="18" charset="0"/>
                <a:ea typeface="Times New Roman" panose="02020603050405020304" pitchFamily="18" charset="0"/>
              </a:rPr>
              <a:t>Nếu</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rPr>
              <a:t> quay </a:t>
            </a:r>
            <a:r>
              <a:rPr lang="en-US" sz="2400" i="1" dirty="0" err="1">
                <a:solidFill>
                  <a:srgbClr val="000000"/>
                </a:solidFill>
                <a:effectLst/>
                <a:latin typeface="Times New Roman" panose="02020603050405020304" pitchFamily="18" charset="0"/>
                <a:ea typeface="Times New Roman" panose="02020603050405020304" pitchFamily="18" charset="0"/>
              </a:rPr>
              <a:t>lại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ấy</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khác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thì</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thật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trò</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cười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tức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bụng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cho</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lũ</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bạn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chúng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nó</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khua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guốc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inh</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ỏi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nô</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đùa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ầm</a:t>
            </a:r>
            <a:r>
              <a:rPr lang="en-US" sz="2400" i="1" dirty="0">
                <a:solidFill>
                  <a:srgbClr val="000000"/>
                </a:solidFill>
                <a:effectLst/>
                <a:latin typeface="Times New Roman" panose="02020603050405020304" pitchFamily="18" charset="0"/>
                <a:ea typeface="Times New Roman" panose="02020603050405020304" pitchFamily="18" charset="0"/>
              </a:rPr>
              <a:t> ĩ </a:t>
            </a:r>
            <a:r>
              <a:rPr lang="en-US" sz="2400" i="1" dirty="0" err="1">
                <a:solidFill>
                  <a:srgbClr val="000000"/>
                </a:solidFill>
                <a:effectLst/>
                <a:latin typeface="Times New Roman" panose="02020603050405020304" pitchFamily="18" charset="0"/>
                <a:ea typeface="Times New Roman" panose="02020603050405020304" pitchFamily="18" charset="0"/>
              </a:rPr>
              <a:t>trên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hè</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Và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cái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lầm</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đó</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không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những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làm</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tôi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thẹn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mà</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còn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tủi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cực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nữa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khác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gì</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cái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ảo</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ảnh</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một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dòng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nước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trong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suốt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chảy</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dưới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bóng</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râm</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đã</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hiện</a:t>
            </a:r>
            <a:r>
              <a:rPr lang="en-US" sz="2400" i="1" dirty="0">
                <a:solidFill>
                  <a:srgbClr val="000000"/>
                </a:solidFill>
                <a:effectLst/>
                <a:latin typeface="Times New Roman" panose="02020603050405020304" pitchFamily="18" charset="0"/>
                <a:ea typeface="Times New Roman" panose="02020603050405020304" pitchFamily="18" charset="0"/>
              </a:rPr>
              <a:t> ra </a:t>
            </a:r>
            <a:r>
              <a:rPr lang="en-US" sz="2400" i="1" dirty="0" err="1">
                <a:solidFill>
                  <a:srgbClr val="000000"/>
                </a:solidFill>
                <a:effectLst/>
                <a:latin typeface="Times New Roman" panose="02020603050405020304" pitchFamily="18" charset="0"/>
                <a:ea typeface="Times New Roman" panose="02020603050405020304" pitchFamily="18" charset="0"/>
              </a:rPr>
              <a:t>trước</a:t>
            </a:r>
            <a:r>
              <a:rPr lang="en-US" sz="2400" i="1" dirty="0">
                <a:solidFill>
                  <a:srgbClr val="000000"/>
                </a:solidFill>
                <a:effectLst/>
                <a:latin typeface="Times New Roman" panose="02020603050405020304" pitchFamily="18" charset="0"/>
                <a:ea typeface="Times New Roman" panose="02020603050405020304" pitchFamily="18" charset="0"/>
              </a:rPr>
              <a:t> con </a:t>
            </a:r>
            <a:r>
              <a:rPr lang="en-US" sz="2400" i="1" dirty="0" err="1">
                <a:solidFill>
                  <a:srgbClr val="000000"/>
                </a:solidFill>
                <a:effectLst/>
                <a:latin typeface="Times New Roman" panose="02020603050405020304" pitchFamily="18" charset="0"/>
                <a:ea typeface="Times New Roman" panose="02020603050405020304" pitchFamily="18" charset="0"/>
              </a:rPr>
              <a:t>mắt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gần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rạn</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nứt</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của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người</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bộ</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hành</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ngã</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gục</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giữa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sa</a:t>
            </a:r>
            <a:r>
              <a:rPr lang="en-US" sz="2400" i="1" dirty="0">
                <a:solidFill>
                  <a:srgbClr val="000000"/>
                </a:solidFill>
                <a:effectLst/>
                <a:latin typeface="Times New Roman" panose="02020603050405020304" pitchFamily="18" charset="0"/>
                <a:ea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rPr>
              <a:t>mạc</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4.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mẫu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942873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51541" y="703539"/>
            <a:ext cx="11260708" cy="574223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D5C11165-A025-43C8-B07E-856CE83A77F0}"/>
              </a:ext>
            </a:extLst>
          </p:cNvPr>
          <p:cNvSpPr txBox="1"/>
          <p:nvPr/>
        </p:nvSpPr>
        <p:spPr>
          <a:xfrm>
            <a:off x="551542" y="999395"/>
            <a:ext cx="11260707" cy="5155066"/>
          </a:xfrm>
          <a:prstGeom prst="rect">
            <a:avLst/>
          </a:prstGeom>
          <a:noFill/>
        </p:spPr>
        <p:txBody>
          <a:bodyPr wrap="square">
            <a:spAutoFit/>
          </a:bodyPr>
          <a:lstStyle/>
          <a:p>
            <a:pPr algn="ctr">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rPr>
              <a:t>làm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bài</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Nội</a:t>
            </a:r>
            <a:r>
              <a:rPr lang="en-US" sz="2400" dirty="0">
                <a:solidFill>
                  <a:srgbClr val="0D0D0D"/>
                </a:solidFill>
                <a:effectLst/>
                <a:latin typeface="Times New Roman" panose="02020603050405020304" pitchFamily="18" charset="0"/>
                <a:ea typeface="Times New Roman" panose="02020603050405020304" pitchFamily="18" charset="0"/>
              </a:rPr>
              <a:t> dung </a:t>
            </a:r>
            <a:r>
              <a:rPr lang="en-US" sz="2400" dirty="0" err="1">
                <a:solidFill>
                  <a:srgbClr val="0D0D0D"/>
                </a:solidFill>
                <a:effectLst/>
                <a:latin typeface="Times New Roman" panose="02020603050405020304" pitchFamily="18" charset="0"/>
                <a:ea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rPr>
              <a:t> 3: </a:t>
            </a:r>
            <a:endParaRPr lang="en-US" sz="2400" dirty="0">
              <a:effectLst/>
              <a:latin typeface="Times New Roman" panose="02020603050405020304" pitchFamily="18" charset="0"/>
              <a:ea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b="0" dirty="0" err="1">
                <a:solidFill>
                  <a:srgbClr val="0D0D0D"/>
                </a:solidFill>
                <a:effectLst/>
                <a:latin typeface="Times New Roman" panose="02020603050405020304" pitchFamily="18" charset="0"/>
                <a:ea typeface="Times New Roman" panose="02020603050405020304" pitchFamily="18" charset="0"/>
              </a:rPr>
              <a:t>Biện</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pháp</a:t>
            </a:r>
            <a:r>
              <a:rPr lang="en-US" sz="2400" b="0" dirty="0">
                <a:solidFill>
                  <a:srgbClr val="0D0D0D"/>
                </a:solidFill>
                <a:effectLst/>
                <a:latin typeface="Times New Roman" panose="02020603050405020304" pitchFamily="18" charset="0"/>
                <a:ea typeface="Times New Roman" panose="02020603050405020304" pitchFamily="18" charset="0"/>
              </a:rPr>
              <a:t> so </a:t>
            </a:r>
            <a:r>
              <a:rPr lang="en-US" sz="2400" b="0" dirty="0" err="1">
                <a:solidFill>
                  <a:srgbClr val="0D0D0D"/>
                </a:solidFill>
                <a:effectLst/>
                <a:latin typeface="Times New Roman" panose="02020603050405020304" pitchFamily="18" charset="0"/>
                <a:ea typeface="Times New Roman" panose="02020603050405020304" pitchFamily="18" charset="0"/>
              </a:rPr>
              <a:t>sánh</a:t>
            </a:r>
            <a:r>
              <a:rPr lang="en-US" sz="2400" b="0" dirty="0">
                <a:solidFill>
                  <a:srgbClr val="0D0D0D"/>
                </a:solidFill>
                <a:effectLst/>
                <a:latin typeface="Times New Roman" panose="02020603050405020304" pitchFamily="18" charset="0"/>
                <a:ea typeface="Times New Roman" panose="02020603050405020304" pitchFamily="18" charset="0"/>
              </a:rPr>
              <a:t>:  So </a:t>
            </a:r>
            <a:r>
              <a:rPr lang="en-US" sz="2400" b="0" dirty="0" err="1">
                <a:solidFill>
                  <a:srgbClr val="0D0D0D"/>
                </a:solidFill>
                <a:effectLst/>
                <a:latin typeface="Times New Roman" panose="02020603050405020304" pitchFamily="18" charset="0"/>
                <a:ea typeface="Times New Roman" panose="02020603050405020304" pitchFamily="18" charset="0"/>
              </a:rPr>
              <a:t>sánh</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niềm</a:t>
            </a:r>
            <a:r>
              <a:rPr lang="en-US" sz="2400" b="0" dirty="0">
                <a:solidFill>
                  <a:srgbClr val="0D0D0D"/>
                </a:solidFill>
                <a:effectLst/>
                <a:latin typeface="Times New Roman" panose="02020603050405020304" pitchFamily="18" charset="0"/>
                <a:ea typeface="Times New Roman" panose="02020603050405020304" pitchFamily="18" charset="0"/>
              </a:rPr>
              <a:t> khao </a:t>
            </a:r>
            <a:r>
              <a:rPr lang="en-US" sz="2400" b="0" dirty="0" err="1">
                <a:solidFill>
                  <a:srgbClr val="0D0D0D"/>
                </a:solidFill>
                <a:effectLst/>
                <a:latin typeface="Times New Roman" panose="02020603050405020304" pitchFamily="18" charset="0"/>
                <a:ea typeface="Times New Roman" panose="02020603050405020304" pitchFamily="18" charset="0"/>
              </a:rPr>
              <a:t>khát</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mong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chờ</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mẹ</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trong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lòng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Hồng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cũng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giống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như</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khát</a:t>
            </a:r>
            <a:r>
              <a:rPr lang="en-US" sz="2400" b="0" dirty="0">
                <a:solidFill>
                  <a:srgbClr val="0D0D0D"/>
                </a:solidFill>
                <a:effectLst/>
                <a:latin typeface="Times New Roman" panose="02020603050405020304" pitchFamily="18" charset="0"/>
                <a:ea typeface="Times New Roman" panose="02020603050405020304" pitchFamily="18" charset="0"/>
              </a:rPr>
              <a:t> khao </a:t>
            </a:r>
            <a:r>
              <a:rPr lang="en-US" sz="2400" b="0" dirty="0" err="1">
                <a:solidFill>
                  <a:srgbClr val="0D0D0D"/>
                </a:solidFill>
                <a:effectLst/>
                <a:latin typeface="Times New Roman" panose="02020603050405020304" pitchFamily="18" charset="0"/>
                <a:ea typeface="Times New Roman" panose="02020603050405020304" pitchFamily="18" charset="0"/>
              </a:rPr>
              <a:t>của</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người</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khách</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bộ</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hành</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giữa</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sa</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mạc</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về</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một</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dòng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nước</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trong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suốt</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chảy</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dới</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bóng</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râm</a:t>
            </a:r>
            <a:r>
              <a:rPr lang="en-US" sz="2400" b="0" dirty="0">
                <a:solidFill>
                  <a:srgbClr val="0D0D0D"/>
                </a:solidFill>
                <a:effectLst/>
                <a:latin typeface="Times New Roman" panose="02020603050405020304" pitchFamily="18" charset="0"/>
                <a:ea typeface="Times New Roman" panose="02020603050405020304" pitchFamily="18" charset="0"/>
              </a:rPr>
              <a:t>.</a:t>
            </a:r>
            <a:endParaRPr lang="en-US" sz="2400" b="1" dirty="0">
              <a:effectLst/>
              <a:latin typeface="Times New Roman" panose="02020603050405020304" pitchFamily="18" charset="0"/>
              <a:ea typeface="Times New Roman" panose="02020603050405020304" pitchFamily="18" charset="0"/>
            </a:endParaRPr>
          </a:p>
          <a:p>
            <a:pPr marL="342900" lvl="0" indent="-342900">
              <a:lnSpc>
                <a:spcPct val="115000"/>
              </a:lnSpc>
              <a:buFont typeface="Times New Roman" panose="02020603050405020304" pitchFamily="18" charset="0"/>
              <a:buChar char="-"/>
              <a:tabLst>
                <a:tab pos="400050" algn="l"/>
              </a:tabLst>
            </a:pPr>
            <a:r>
              <a:rPr lang="en-US" sz="2400" b="0" dirty="0" err="1">
                <a:solidFill>
                  <a:srgbClr val="0D0D0D"/>
                </a:solidFill>
                <a:effectLst/>
                <a:latin typeface="Times New Roman" panose="02020603050405020304" pitchFamily="18" charset="0"/>
                <a:ea typeface="Times New Roman" panose="02020603050405020304" pitchFamily="18" charset="0"/>
              </a:rPr>
              <a:t>Tác</a:t>
            </a:r>
            <a:r>
              <a:rPr lang="en-US" sz="2400" b="0" dirty="0">
                <a:solidFill>
                  <a:srgbClr val="0D0D0D"/>
                </a:solidFill>
                <a:effectLst/>
                <a:latin typeface="Times New Roman" panose="02020603050405020304" pitchFamily="18" charset="0"/>
                <a:ea typeface="Times New Roman" panose="02020603050405020304" pitchFamily="18" charset="0"/>
              </a:rPr>
              <a:t> </a:t>
            </a:r>
            <a:r>
              <a:rPr lang="en-US" sz="2400" b="0" dirty="0" err="1">
                <a:solidFill>
                  <a:srgbClr val="0D0D0D"/>
                </a:solidFill>
                <a:effectLst/>
                <a:latin typeface="Times New Roman" panose="02020603050405020304" pitchFamily="18" charset="0"/>
                <a:ea typeface="Times New Roman" panose="02020603050405020304" pitchFamily="18" charset="0"/>
              </a:rPr>
              <a:t>dụng</a:t>
            </a:r>
            <a:r>
              <a:rPr lang="en-US" sz="2400" b="0" dirty="0">
                <a:solidFill>
                  <a:srgbClr val="0D0D0D"/>
                </a:solidFill>
                <a:effectLst/>
                <a:latin typeface="Times New Roman" panose="02020603050405020304" pitchFamily="18" charset="0"/>
                <a:ea typeface="Times New Roman" panose="02020603050405020304" pitchFamily="18" charset="0"/>
              </a:rPr>
              <a:t>:</a:t>
            </a:r>
            <a:endParaRPr lang="en-US" sz="2400" b="1" dirty="0">
              <a:effectLst/>
              <a:latin typeface="Times New Roman" panose="02020603050405020304" pitchFamily="18" charset="0"/>
              <a:ea typeface="Times New Roman" panose="02020603050405020304" pitchFamily="18" charset="0"/>
            </a:endParaRPr>
          </a:p>
          <a:p>
            <a:pPr marL="228600">
              <a:lnSpc>
                <a:spcPct val="115000"/>
              </a:lnSpc>
              <a:tabLst>
                <a:tab pos="400050" algn="l"/>
              </a:tabLst>
            </a:pP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Nhấn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mạnh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niềm</a:t>
            </a:r>
            <a:r>
              <a:rPr lang="en-US" sz="2400" b="0" dirty="0">
                <a:solidFill>
                  <a:srgbClr val="0D0D0D"/>
                </a:solidFill>
                <a:effectLst/>
                <a:latin typeface="Times New Roman" panose="02020603050405020304" pitchFamily="18" charset="0"/>
              </a:rPr>
              <a:t> khao </a:t>
            </a:r>
            <a:r>
              <a:rPr lang="en-US" sz="2400" b="0" dirty="0" err="1">
                <a:solidFill>
                  <a:srgbClr val="0D0D0D"/>
                </a:solidFill>
                <a:effectLst/>
                <a:latin typeface="Times New Roman" panose="02020603050405020304" pitchFamily="18" charset="0"/>
              </a:rPr>
              <a:t>khát</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thương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nhớ</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mẹ</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của</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chú</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bé</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Hồng</a:t>
            </a:r>
            <a:r>
              <a:rPr lang="en-US" sz="2400" b="0" dirty="0">
                <a:solidFill>
                  <a:srgbClr val="0D0D0D"/>
                </a:solidFill>
                <a:effectLst/>
                <a:latin typeface="Times New Roman" panose="02020603050405020304" pitchFamily="18" charset="0"/>
              </a:rPr>
              <a:t>. </a:t>
            </a:r>
            <a:endParaRPr lang="en-US" sz="2400" b="1" dirty="0">
              <a:effectLst/>
              <a:latin typeface="Times New Roman" panose="02020603050405020304" pitchFamily="18" charset="0"/>
            </a:endParaRPr>
          </a:p>
          <a:p>
            <a:pPr marL="228600">
              <a:lnSpc>
                <a:spcPct val="115000"/>
              </a:lnSpc>
              <a:tabLst>
                <a:tab pos="400050" algn="l"/>
              </a:tabLst>
            </a:pP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Giúp</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người</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đọc</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càng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cảm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nhận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rõ</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hơn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tình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yêu</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mẹ</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tha</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thiết</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trong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lòng</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chú</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bé</a:t>
            </a:r>
            <a:r>
              <a:rPr lang="en-US" sz="2400" b="0" dirty="0">
                <a:solidFill>
                  <a:srgbClr val="0D0D0D"/>
                </a:solidFill>
                <a:effectLst/>
                <a:latin typeface="Times New Roman" panose="02020603050405020304" pitchFamily="18" charset="0"/>
              </a:rPr>
              <a:t>.</a:t>
            </a:r>
            <a:endParaRPr lang="en-US" sz="2400" b="1" dirty="0">
              <a:effectLst/>
              <a:latin typeface="Times New Roman" panose="02020603050405020304" pitchFamily="18" charset="0"/>
            </a:endParaRPr>
          </a:p>
          <a:p>
            <a:pPr marL="228600">
              <a:lnSpc>
                <a:spcPct val="115000"/>
              </a:lnSpc>
              <a:tabLst>
                <a:tab pos="400050" algn="l"/>
              </a:tabLst>
            </a:pP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Làm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cho</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lời</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văn</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thêm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giàu</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cảm</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xúc</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giàu</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hình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ảnh</a:t>
            </a:r>
            <a:r>
              <a:rPr lang="en-US" sz="2400" b="0" dirty="0">
                <a:solidFill>
                  <a:srgbClr val="0D0D0D"/>
                </a:solidFill>
                <a:effectLst/>
                <a:latin typeface="Times New Roman" panose="02020603050405020304" pitchFamily="18" charset="0"/>
              </a:rPr>
              <a:t> </a:t>
            </a:r>
            <a:r>
              <a:rPr lang="en-US" sz="2400" b="0" dirty="0" err="1">
                <a:solidFill>
                  <a:srgbClr val="0D0D0D"/>
                </a:solidFill>
                <a:effectLst/>
                <a:latin typeface="Times New Roman" panose="02020603050405020304" pitchFamily="18" charset="0"/>
              </a:rPr>
              <a:t>hơn</a:t>
            </a:r>
            <a:r>
              <a:rPr lang="en-US" sz="2400" b="0" dirty="0">
                <a:solidFill>
                  <a:srgbClr val="0D0D0D"/>
                </a:solidFill>
                <a:effectLst/>
                <a:latin typeface="Times New Roman" panose="02020603050405020304" pitchFamily="18" charset="0"/>
              </a:rPr>
              <a:t>.</a:t>
            </a:r>
            <a:endParaRPr lang="en-US" sz="2400" b="1" dirty="0">
              <a:effectLst/>
              <a:latin typeface="Times New Roman" panose="02020603050405020304" pitchFamily="18" charset="0"/>
            </a:endParaRPr>
          </a:p>
        </p:txBody>
      </p:sp>
    </p:spTree>
    <p:extLst>
      <p:ext uri="{BB962C8B-B14F-4D97-AF65-F5344CB8AC3E}">
        <p14:creationId xmlns:p14="http://schemas.microsoft.com/office/powerpoint/2010/main" val="3887321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96512" y="1244184"/>
            <a:ext cx="11005875" cy="403235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D52EC4F-F294-4E63-871C-EE765355376E}"/>
              </a:ext>
            </a:extLst>
          </p:cNvPr>
          <p:cNvSpPr txBox="1"/>
          <p:nvPr/>
        </p:nvSpPr>
        <p:spPr>
          <a:xfrm>
            <a:off x="589613" y="1929971"/>
            <a:ext cx="11012774" cy="2436564"/>
          </a:xfrm>
          <a:prstGeom prst="rect">
            <a:avLst/>
          </a:prstGeom>
          <a:noFill/>
        </p:spPr>
        <p:txBody>
          <a:bodyPr wrap="square">
            <a:spAutoFit/>
          </a:bodyPr>
          <a:lstStyle/>
          <a:p>
            <a:pPr algn="just">
              <a:spcAft>
                <a:spcPts val="450"/>
              </a:spcAft>
            </a:pPr>
            <a:r>
              <a:rPr lang="en-US" sz="2400" b="1" dirty="0" err="1">
                <a:solidFill>
                  <a:srgbClr val="333333"/>
                </a:solidFill>
                <a:effectLst/>
                <a:latin typeface="Times New Roman" panose="02020603050405020304" pitchFamily="18" charset="0"/>
                <a:ea typeface="Times New Roman" panose="02020603050405020304" pitchFamily="18" charset="0"/>
              </a:rPr>
              <a:t>Câu</a:t>
            </a:r>
            <a:r>
              <a:rPr lang="en-US" sz="2400" b="1" dirty="0">
                <a:solidFill>
                  <a:srgbClr val="333333"/>
                </a:solidFill>
                <a:effectLst/>
                <a:latin typeface="Times New Roman" panose="02020603050405020304" pitchFamily="18" charset="0"/>
                <a:ea typeface="Times New Roman" panose="02020603050405020304" pitchFamily="18" charset="0"/>
              </a:rPr>
              <a:t> 4: </a:t>
            </a:r>
            <a:r>
              <a:rPr lang="en-US" sz="2400" dirty="0">
                <a:solidFill>
                  <a:srgbClr val="333333"/>
                </a:solidFill>
                <a:effectLst/>
                <a:latin typeface="Times New Roman" panose="02020603050405020304" pitchFamily="18" charset="0"/>
                <a:ea typeface="Times New Roman" panose="02020603050405020304" pitchFamily="18" charset="0"/>
              </a:rPr>
              <a:t>HS </a:t>
            </a:r>
            <a:r>
              <a:rPr lang="en-US" sz="2400" dirty="0" err="1">
                <a:solidFill>
                  <a:srgbClr val="333333"/>
                </a:solidFill>
                <a:effectLst/>
                <a:latin typeface="Times New Roman" panose="02020603050405020304" pitchFamily="18" charset="0"/>
                <a:ea typeface="Times New Roman" panose="02020603050405020304" pitchFamily="18" charset="0"/>
              </a:rPr>
              <a:t>nêu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suy</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nghĩ</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thân</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450"/>
              </a:spcAft>
            </a:pPr>
            <a:r>
              <a:rPr lang="en-US" sz="2400" dirty="0" err="1">
                <a:solidFill>
                  <a:srgbClr val="333333"/>
                </a:solidFill>
                <a:effectLst/>
                <a:latin typeface="Times New Roman" panose="02020603050405020304" pitchFamily="18" charset="0"/>
                <a:ea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nêu</a:t>
            </a:r>
            <a:r>
              <a:rPr lang="en-US" sz="2400" dirty="0">
                <a:solidFill>
                  <a:srgbClr val="333333"/>
                </a:solidFill>
                <a:effectLst/>
                <a:latin typeface="Times New Roman" panose="02020603050405020304" pitchFamily="18" charset="0"/>
                <a:ea typeface="Times New Roman" panose="02020603050405020304" pitchFamily="18" charset="0"/>
              </a:rPr>
              <a:t>: Ý </a:t>
            </a:r>
            <a:r>
              <a:rPr lang="en-US" sz="2400" dirty="0" err="1">
                <a:solidFill>
                  <a:srgbClr val="333333"/>
                </a:solidFill>
                <a:effectLst/>
                <a:latin typeface="Times New Roman" panose="02020603050405020304" pitchFamily="18" charset="0"/>
                <a:ea typeface="Times New Roman" panose="02020603050405020304" pitchFamily="18" charset="0"/>
              </a:rPr>
              <a:t>nghĩa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tình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mẫu</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tử</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đối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mỗi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cuộc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sống</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Giúp</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đời</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tinh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thần</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của</a:t>
            </a:r>
            <a:r>
              <a:rPr lang="en-US" sz="2400" dirty="0">
                <a:solidFill>
                  <a:srgbClr val="262626"/>
                </a:solidFill>
                <a:effectLst/>
                <a:latin typeface="Times New Roman" panose="02020603050405020304" pitchFamily="18" charset="0"/>
                <a:ea typeface="Times New Roman" panose="02020603050405020304" pitchFamily="18" charset="0"/>
              </a:rPr>
              <a:t> ta </a:t>
            </a:r>
            <a:r>
              <a:rPr lang="en-US" sz="2400" dirty="0" err="1">
                <a:solidFill>
                  <a:srgbClr val="262626"/>
                </a:solidFill>
                <a:effectLst/>
                <a:latin typeface="Times New Roman" panose="02020603050405020304" pitchFamily="18" charset="0"/>
                <a:ea typeface="Times New Roman" panose="02020603050405020304" pitchFamily="18" charset="0"/>
              </a:rPr>
              <a:t>thêm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đầy</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đủ</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phong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phú</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rPr>
              <a:t> ý </a:t>
            </a:r>
            <a:r>
              <a:rPr lang="en-US" sz="2400" dirty="0" err="1">
                <a:solidFill>
                  <a:srgbClr val="262626"/>
                </a:solidFill>
                <a:effectLst/>
                <a:latin typeface="Times New Roman" panose="02020603050405020304" pitchFamily="18" charset="0"/>
                <a:ea typeface="Times New Roman" panose="02020603050405020304" pitchFamily="18" charset="0"/>
              </a:rPr>
              <a:t>nghĩa</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điểm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tựa</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tinh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thần</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tiếp</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thêm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rPr>
              <a:t> ta </a:t>
            </a:r>
            <a:r>
              <a:rPr lang="en-US" sz="2400" dirty="0" err="1">
                <a:solidFill>
                  <a:srgbClr val="262626"/>
                </a:solidFill>
                <a:effectLst/>
                <a:latin typeface="Times New Roman" panose="02020603050405020304" pitchFamily="18" charset="0"/>
                <a:ea typeface="Times New Roman" panose="02020603050405020304" pitchFamily="18" charset="0"/>
              </a:rPr>
              <a:t>sức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mạnh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trước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mỗi</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khó</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khăn</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Giúp</a:t>
            </a:r>
            <a:r>
              <a:rPr lang="en-US" sz="2400" dirty="0">
                <a:solidFill>
                  <a:srgbClr val="262626"/>
                </a:solidFill>
                <a:effectLst/>
                <a:latin typeface="Times New Roman" panose="02020603050405020304" pitchFamily="18" charset="0"/>
                <a:ea typeface="Times New Roman" panose="02020603050405020304" pitchFamily="18" charset="0"/>
              </a:rPr>
              <a:t> ta </a:t>
            </a:r>
            <a:r>
              <a:rPr lang="en-US" sz="2400" dirty="0" err="1">
                <a:solidFill>
                  <a:srgbClr val="262626"/>
                </a:solidFill>
                <a:effectLst/>
                <a:latin typeface="Times New Roman" panose="02020603050405020304" pitchFamily="18" charset="0"/>
                <a:ea typeface="Times New Roman" panose="02020603050405020304" pitchFamily="18" charset="0"/>
              </a:rPr>
              <a:t>tránh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khỏi</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những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cám</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dỗ</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trong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cuộc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niềm</a:t>
            </a:r>
            <a:r>
              <a:rPr lang="en-US" sz="2400" dirty="0">
                <a:solidFill>
                  <a:srgbClr val="262626"/>
                </a:solidFill>
                <a:effectLst/>
                <a:latin typeface="Times New Roman" panose="02020603050405020304" pitchFamily="18" charset="0"/>
                <a:ea typeface="Times New Roman" panose="02020603050405020304" pitchFamily="18" charset="0"/>
              </a:rPr>
              <a:t> tin,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động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lực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mục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đích</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cho</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sự</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nỗ</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lực</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và</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khát</a:t>
            </a:r>
            <a:r>
              <a:rPr lang="en-US" sz="2400" dirty="0">
                <a:solidFill>
                  <a:srgbClr val="262626"/>
                </a:solidFill>
                <a:effectLst/>
                <a:latin typeface="Times New Roman" panose="02020603050405020304" pitchFamily="18" charset="0"/>
                <a:ea typeface="Times New Roman" panose="02020603050405020304" pitchFamily="18" charset="0"/>
              </a:rPr>
              <a:t> khao </a:t>
            </a:r>
            <a:r>
              <a:rPr lang="en-US" sz="2400" dirty="0" err="1">
                <a:solidFill>
                  <a:srgbClr val="262626"/>
                </a:solidFill>
                <a:effectLst/>
                <a:latin typeface="Times New Roman" panose="02020603050405020304" pitchFamily="18" charset="0"/>
                <a:ea typeface="Times New Roman" panose="02020603050405020304" pitchFamily="18" charset="0"/>
              </a:rPr>
              <a:t>sống</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của</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cá</a:t>
            </a:r>
            <a:r>
              <a:rPr lang="en-US" sz="2400" dirty="0">
                <a:solidFill>
                  <a:srgbClr val="262626"/>
                </a:solidFill>
                <a:effectLst/>
                <a:latin typeface="Times New Roman" panose="02020603050405020304" pitchFamily="18" charset="0"/>
                <a:ea typeface="Times New Roman" panose="02020603050405020304" pitchFamily="18" charset="0"/>
              </a:rPr>
              <a:t> </a:t>
            </a:r>
            <a:r>
              <a:rPr lang="en-US" sz="2400" dirty="0" err="1">
                <a:solidFill>
                  <a:srgbClr val="262626"/>
                </a:solidFill>
                <a:effectLst/>
                <a:latin typeface="Times New Roman" panose="02020603050405020304" pitchFamily="18" charset="0"/>
                <a:ea typeface="Times New Roman" panose="02020603050405020304" pitchFamily="18" charset="0"/>
              </a:rPr>
              <a:t>nhân</a:t>
            </a:r>
            <a:r>
              <a:rPr lang="en-US" sz="2400" dirty="0">
                <a:solidFill>
                  <a:srgbClr val="262626"/>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1630661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68325" y="314325"/>
            <a:ext cx="3321050" cy="62865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344488" y="1158875"/>
            <a:ext cx="11633200" cy="5437188"/>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a:spLocks noChangeArrowheads="1"/>
          </p:cNvSpPr>
          <p:nvPr/>
        </p:nvSpPr>
        <p:spPr bwMode="auto">
          <a:xfrm>
            <a:off x="1076325" y="381000"/>
            <a:ext cx="2305050" cy="484188"/>
          </a:xfrm>
          <a:prstGeom prst="rect">
            <a:avLst/>
          </a:prstGeom>
          <a:noFill/>
          <a:ln w="9525">
            <a:noFill/>
            <a:miter lim="800000"/>
            <a:headEnd/>
            <a:tailEnd/>
          </a:ln>
        </p:spPr>
        <p:txBody>
          <a:bodyPr>
            <a:spAutoFit/>
          </a:bodyPr>
          <a:lstStyle/>
          <a:p>
            <a:pPr fontAlgn="base">
              <a:lnSpc>
                <a:spcPct val="115000"/>
              </a:lnSpc>
              <a:spcBef>
                <a:spcPct val="0"/>
              </a:spcBef>
              <a:spcAft>
                <a:spcPts val="1000"/>
              </a:spcAft>
              <a:tabLst>
                <a:tab pos="400050" algn="l"/>
                <a:tab pos="628650" algn="l"/>
              </a:tabLst>
            </a:pPr>
            <a:r>
              <a:rPr lang="en-US" sz="2400">
                <a:solidFill>
                  <a:srgbClr val="FF0000"/>
                </a:solidFill>
                <a:latin typeface="Times New Roman" pitchFamily="18" charset="0"/>
                <a:cs typeface="Times New Roman" pitchFamily="18" charset="0"/>
              </a:rPr>
              <a:t>*</a:t>
            </a:r>
            <a:r>
              <a:rPr lang="en-US" sz="2400" u="sng">
                <a:solidFill>
                  <a:srgbClr val="FF0000"/>
                </a:solidFill>
                <a:latin typeface="Times New Roman" pitchFamily="18" charset="0"/>
                <a:cs typeface="Times New Roman" pitchFamily="18" charset="0"/>
              </a:rPr>
              <a:t>Đề đọc hiểu :</a:t>
            </a:r>
            <a:endParaRPr lang="en-US" sz="2400">
              <a:solidFill>
                <a:prstClr val="black"/>
              </a:solidFill>
              <a:latin typeface="Times New Roman" pitchFamily="18" charset="0"/>
              <a:cs typeface="Times New Roman" pitchFamily="18" charset="0"/>
            </a:endParaRPr>
          </a:p>
        </p:txBody>
      </p:sp>
      <p:sp>
        <p:nvSpPr>
          <p:cNvPr id="7" name="TextBox 6"/>
          <p:cNvSpPr txBox="1">
            <a:spLocks noChangeArrowheads="1"/>
          </p:cNvSpPr>
          <p:nvPr/>
        </p:nvSpPr>
        <p:spPr bwMode="auto">
          <a:xfrm>
            <a:off x="739775" y="1287463"/>
            <a:ext cx="9663113" cy="482600"/>
          </a:xfrm>
          <a:prstGeom prst="rect">
            <a:avLst/>
          </a:prstGeom>
          <a:noFill/>
          <a:ln w="9525">
            <a:noFill/>
            <a:miter lim="800000"/>
            <a:headEnd/>
            <a:tailEnd/>
          </a:ln>
        </p:spPr>
        <p:txBody>
          <a:bodyPr>
            <a:spAutoFit/>
          </a:bodyPr>
          <a:lstStyle/>
          <a:p>
            <a:pPr fontAlgn="base">
              <a:lnSpc>
                <a:spcPct val="115000"/>
              </a:lnSpc>
              <a:spcBef>
                <a:spcPct val="0"/>
              </a:spcBef>
              <a:spcAft>
                <a:spcPts val="1200"/>
              </a:spcAft>
            </a:pPr>
            <a:r>
              <a:rPr lang="en-US" sz="2400" b="1" dirty="0" err="1">
                <a:solidFill>
                  <a:srgbClr val="0D0D0D"/>
                </a:solidFill>
                <a:latin typeface="Times New Roman" pitchFamily="18" charset="0"/>
                <a:cs typeface="Times New Roman" pitchFamily="18" charset="0"/>
              </a:rPr>
              <a:t>Đề</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bài</a:t>
            </a:r>
            <a:r>
              <a:rPr lang="en-US" sz="2400" b="1" dirty="0">
                <a:solidFill>
                  <a:srgbClr val="0D0D0D"/>
                </a:solidFill>
                <a:latin typeface="Times New Roman" pitchFamily="18" charset="0"/>
                <a:cs typeface="Times New Roman" pitchFamily="18" charset="0"/>
              </a:rPr>
              <a:t> </a:t>
            </a:r>
            <a:r>
              <a:rPr lang="en-US" sz="2400" b="1" dirty="0" smtClean="0">
                <a:solidFill>
                  <a:srgbClr val="0D0D0D"/>
                </a:solidFill>
                <a:latin typeface="Times New Roman" pitchFamily="18" charset="0"/>
                <a:cs typeface="Times New Roman" pitchFamily="18" charset="0"/>
              </a:rPr>
              <a:t>03:  </a:t>
            </a:r>
            <a:r>
              <a:rPr lang="en-US" sz="2400" b="1" dirty="0" err="1">
                <a:solidFill>
                  <a:srgbClr val="0D0D0D"/>
                </a:solidFill>
                <a:latin typeface="Times New Roman" pitchFamily="18" charset="0"/>
                <a:cs typeface="Times New Roman" pitchFamily="18" charset="0"/>
              </a:rPr>
              <a:t>Đọc</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đoạn</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văn</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sau</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và</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trả</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lời</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câu</a:t>
            </a:r>
            <a:r>
              <a:rPr lang="en-US" sz="2400" b="1" dirty="0">
                <a:solidFill>
                  <a:srgbClr val="0D0D0D"/>
                </a:solidFill>
                <a:latin typeface="Times New Roman" pitchFamily="18" charset="0"/>
                <a:cs typeface="Times New Roman" pitchFamily="18" charset="0"/>
              </a:rPr>
              <a:t> </a:t>
            </a:r>
            <a:r>
              <a:rPr lang="en-US" sz="2400" b="1" dirty="0" err="1">
                <a:solidFill>
                  <a:srgbClr val="0D0D0D"/>
                </a:solidFill>
                <a:latin typeface="Times New Roman" pitchFamily="18" charset="0"/>
                <a:cs typeface="Times New Roman" pitchFamily="18" charset="0"/>
              </a:rPr>
              <a:t>hỏi</a:t>
            </a:r>
            <a:r>
              <a:rPr lang="en-US" sz="2400" b="1" dirty="0">
                <a:solidFill>
                  <a:srgbClr val="0D0D0D"/>
                </a:solidFill>
                <a:latin typeface="Times New Roman" pitchFamily="18" charset="0"/>
                <a:cs typeface="Times New Roman" pitchFamily="18" charset="0"/>
              </a:rPr>
              <a:t>:</a:t>
            </a:r>
            <a:endParaRPr lang="en-US" sz="2400" dirty="0">
              <a:solidFill>
                <a:prstClr val="black"/>
              </a:solidFill>
              <a:latin typeface="Times New Roman" pitchFamily="18" charset="0"/>
              <a:cs typeface="Times New Roman" pitchFamily="18" charset="0"/>
            </a:endParaRPr>
          </a:p>
        </p:txBody>
      </p:sp>
      <p:sp>
        <p:nvSpPr>
          <p:cNvPr id="9" name="TextBox 8"/>
          <p:cNvSpPr txBox="1"/>
          <p:nvPr/>
        </p:nvSpPr>
        <p:spPr>
          <a:xfrm>
            <a:off x="344488" y="1770063"/>
            <a:ext cx="11633200" cy="4883150"/>
          </a:xfrm>
          <a:prstGeom prst="rect">
            <a:avLst/>
          </a:prstGeom>
          <a:noFill/>
        </p:spPr>
        <p:txBody>
          <a:bodyPr>
            <a:spAutoFit/>
          </a:bodyPr>
          <a:lstStyle/>
          <a:p>
            <a:pPr fontAlgn="base">
              <a:lnSpc>
                <a:spcPct val="115000"/>
              </a:lnSpc>
              <a:spcBef>
                <a:spcPct val="0"/>
              </a:spcBef>
              <a:spcAft>
                <a:spcPts val="1200"/>
              </a:spcAft>
            </a:pPr>
            <a:r>
              <a:rPr lang="en-US" sz="2400" b="1">
                <a:solidFill>
                  <a:srgbClr val="0D0D0D"/>
                </a:solidFill>
                <a:latin typeface="Times New Roman" pitchFamily="18" charset="0"/>
                <a:cs typeface="Times New Roman" pitchFamily="18" charset="0"/>
              </a:rPr>
              <a:t> </a:t>
            </a:r>
            <a:r>
              <a:rPr lang="en-US" sz="2400" i="1">
                <a:solidFill>
                  <a:srgbClr val="0D0D0D"/>
                </a:solidFill>
                <a:latin typeface="Times New Roman" pitchFamily="18" charset="0"/>
                <a:cs typeface="Times New Roman" pitchFamily="18" charset="0"/>
              </a:rPr>
              <a:t>" </a:t>
            </a:r>
            <a:r>
              <a:rPr lang="en-US" sz="2400">
                <a:solidFill>
                  <a:srgbClr val="0D0D0D"/>
                </a:solidFill>
                <a:latin typeface="Times New Roman" pitchFamily="18" charset="0"/>
                <a:cs typeface="Times New Roman" pitchFamily="18" charset="0"/>
              </a:rPr>
              <a:t>   […]</a:t>
            </a:r>
            <a:r>
              <a:rPr lang="en-US" sz="2400" b="1">
                <a:solidFill>
                  <a:srgbClr val="0D0D0D"/>
                </a:solidFill>
                <a:latin typeface="Times New Roman" pitchFamily="18" charset="0"/>
                <a:cs typeface="Times New Roman" pitchFamily="18" charset="0"/>
              </a:rPr>
              <a:t> </a:t>
            </a:r>
            <a:r>
              <a:rPr lang="en-US" sz="2400" i="1">
                <a:solidFill>
                  <a:srgbClr val="000000"/>
                </a:solidFill>
                <a:latin typeface="Times New Roman" pitchFamily="18" charset="0"/>
                <a:cs typeface="Times New Roman" pitchFamily="18" charset="0"/>
              </a:rPr>
              <a:t>Mặt trời lại rọi lên ngày thứ sáu của tôi trên đảo Thanh Luân một cách thật quá là đầy đủ. Tôi dậy từ canh tư. Còn tối đất, cố đi mãi trên đá đầu sư, ra thấu đầu mũi đảo. Và ngồi đó rình mặt trời lên. Điều tôi dự đoán, thật là không sai. Sau trận bão, chân trời, ngấn bể sạch như tấm kính lau hết mây hết bụi. Mặt trời nhú lên dần dần, rồi lên cho kì hết. Tròn trĩnh phúc hậu như lòng đỏ một quả trứng thiên nhiên đầy đặn. Quả trứng hồng hào thăm thẳm và đường bệ đặt lên một mâm bạc đường kính mâm rộng bằng cả một cái chân trời màu ngọc trai nước biển ửng hồng. Y như một mâm lễ phẩm tiến ra từ trong bình minh để mừng cho sự trường thọ của tất cả những người chài lưới trên muôn thuở biển Đông. Vài chiếc nhạn mùa thu chao đi chao lại trên mâm bể sáng dần lên cái chất bạc nén. Một con hải âu bay ngang, là là nhịp cánh…”.</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200"/>
              </a:spcAft>
            </a:pPr>
            <a:r>
              <a:rPr lang="en-US" sz="2400">
                <a:solidFill>
                  <a:srgbClr val="000000"/>
                </a:solidFill>
                <a:latin typeface="Times New Roman" pitchFamily="18" charset="0"/>
                <a:cs typeface="Times New Roman" pitchFamily="18" charset="0"/>
              </a:rPr>
              <a:t>                                                                     (Trích </a:t>
            </a:r>
            <a:r>
              <a:rPr lang="en-US" sz="2400" i="1">
                <a:solidFill>
                  <a:srgbClr val="000000"/>
                </a:solidFill>
                <a:latin typeface="Times New Roman" pitchFamily="18" charset="0"/>
                <a:cs typeface="Times New Roman" pitchFamily="18" charset="0"/>
              </a:rPr>
              <a:t>Cô Tô,</a:t>
            </a:r>
            <a:r>
              <a:rPr lang="en-US" sz="2400">
                <a:solidFill>
                  <a:srgbClr val="000000"/>
                </a:solidFill>
                <a:latin typeface="Times New Roman" pitchFamily="18" charset="0"/>
                <a:cs typeface="Times New Roman" pitchFamily="18" charset="0"/>
              </a:rPr>
              <a:t> Nguyễn Tuân)</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278651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arn(inVertical)">
                                      <p:cBhvr>
                                        <p:cTn id="2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279064" y="248135"/>
            <a:ext cx="4475192" cy="959369"/>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1374B935-92B2-46A6-A9F9-E857FEC24C8F}"/>
              </a:ext>
            </a:extLst>
          </p:cNvPr>
          <p:cNvSpPr>
            <a:spLocks noChangeArrowheads="1"/>
          </p:cNvSpPr>
          <p:nvPr/>
        </p:nvSpPr>
        <p:spPr bwMode="auto">
          <a:xfrm>
            <a:off x="363511" y="1430483"/>
            <a:ext cx="11658599" cy="477544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52121746-108B-49A4-98B7-A634FEC9D658}"/>
              </a:ext>
            </a:extLst>
          </p:cNvPr>
          <p:cNvSpPr txBox="1"/>
          <p:nvPr/>
        </p:nvSpPr>
        <p:spPr>
          <a:xfrm>
            <a:off x="4279064" y="471113"/>
            <a:ext cx="6093500" cy="483017"/>
          </a:xfrm>
          <a:prstGeom prst="rect">
            <a:avLst/>
          </a:prstGeom>
          <a:noFill/>
        </p:spPr>
        <p:txBody>
          <a:bodyPr wrap="square">
            <a:spAutoFit/>
          </a:bodyPr>
          <a:lstStyle/>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 TẬP ĐỌC HIỂU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43C89C3C-ACF5-4AAE-831E-10315138340A}"/>
              </a:ext>
            </a:extLst>
          </p:cNvPr>
          <p:cNvSpPr txBox="1"/>
          <p:nvPr/>
        </p:nvSpPr>
        <p:spPr>
          <a:xfrm>
            <a:off x="539639" y="1663496"/>
            <a:ext cx="6093500" cy="482633"/>
          </a:xfrm>
          <a:prstGeom prst="rect">
            <a:avLst/>
          </a:prstGeom>
          <a:noFill/>
        </p:spPr>
        <p:txBody>
          <a:bodyPr wrap="square">
            <a:spAutoFit/>
          </a:bodyPr>
          <a:lstStyle/>
          <a:p>
            <a:pPr>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KIẾN THỨC CHUNG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 THỂ 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EB9CBC3A-76F2-4D1A-AFBF-DDD51240F422}"/>
              </a:ext>
            </a:extLst>
          </p:cNvPr>
          <p:cNvSpPr txBox="1"/>
          <p:nvPr/>
        </p:nvSpPr>
        <p:spPr>
          <a:xfrm>
            <a:off x="370694" y="2120929"/>
            <a:ext cx="6145966" cy="461665"/>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17" name="TextBox 16">
            <a:extLst>
              <a:ext uri="{FF2B5EF4-FFF2-40B4-BE49-F238E27FC236}">
                <a16:creationId xmlns:a16="http://schemas.microsoft.com/office/drawing/2014/main" xmlns="" id="{2E68179A-44D6-4E1F-AF21-4DA417E6F3B4}"/>
              </a:ext>
            </a:extLst>
          </p:cNvPr>
          <p:cNvSpPr txBox="1"/>
          <p:nvPr/>
        </p:nvSpPr>
        <p:spPr>
          <a:xfrm>
            <a:off x="2430901" y="2155661"/>
            <a:ext cx="9789825" cy="907749"/>
          </a:xfrm>
          <a:prstGeom prst="rect">
            <a:avLst/>
          </a:prstGeom>
          <a:noFill/>
        </p:spPr>
        <p:txBody>
          <a:bodyPr wrap="square">
            <a:spAutoFit/>
          </a:bodyPr>
          <a:lstStyle/>
          <a:p>
            <a:pPr>
              <a:lnSpc>
                <a:spcPct val="115000"/>
              </a:lnSpc>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9" name="TextBox 18">
            <a:extLst>
              <a:ext uri="{FF2B5EF4-FFF2-40B4-BE49-F238E27FC236}">
                <a16:creationId xmlns:a16="http://schemas.microsoft.com/office/drawing/2014/main" xmlns="" id="{D128B824-19A7-4F47-9DC0-5BD6F19FA8D9}"/>
              </a:ext>
            </a:extLst>
          </p:cNvPr>
          <p:cNvSpPr txBox="1"/>
          <p:nvPr/>
        </p:nvSpPr>
        <p:spPr>
          <a:xfrm>
            <a:off x="363510" y="3082473"/>
            <a:ext cx="6145966" cy="461665"/>
          </a:xfrm>
          <a:prstGeom prst="rect">
            <a:avLst/>
          </a:prstGeom>
          <a:noFill/>
        </p:spPr>
        <p:txBody>
          <a:bodyPr wrap="square">
            <a:spAutoFit/>
          </a:bodyPr>
          <a:lstStyle/>
          <a:p>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
        <p:nvSpPr>
          <p:cNvPr id="21" name="TextBox 20">
            <a:extLst>
              <a:ext uri="{FF2B5EF4-FFF2-40B4-BE49-F238E27FC236}">
                <a16:creationId xmlns:a16="http://schemas.microsoft.com/office/drawing/2014/main" xmlns="" id="{57CA53F8-59C1-4FB7-9B0F-9F328D326E6C}"/>
              </a:ext>
            </a:extLst>
          </p:cNvPr>
          <p:cNvSpPr txBox="1"/>
          <p:nvPr/>
        </p:nvSpPr>
        <p:spPr>
          <a:xfrm>
            <a:off x="2232285" y="3086416"/>
            <a:ext cx="9789825" cy="830997"/>
          </a:xfrm>
          <a:prstGeom prst="rect">
            <a:avLst/>
          </a:prstGeom>
          <a:noFill/>
        </p:spPr>
        <p:txBody>
          <a:bodyPr wrap="square">
            <a:spAutoFit/>
          </a:bodyPr>
          <a:lstStyle/>
          <a:p>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gồm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23" name="TextBox 22">
            <a:extLst>
              <a:ext uri="{FF2B5EF4-FFF2-40B4-BE49-F238E27FC236}">
                <a16:creationId xmlns:a16="http://schemas.microsoft.com/office/drawing/2014/main" xmlns="" id="{1DA06A5C-E879-4EF0-A1A7-2F9DB06D068F}"/>
              </a:ext>
            </a:extLst>
          </p:cNvPr>
          <p:cNvSpPr txBox="1"/>
          <p:nvPr/>
        </p:nvSpPr>
        <p:spPr>
          <a:xfrm>
            <a:off x="537145" y="3976994"/>
            <a:ext cx="11291341" cy="1885453"/>
          </a:xfrm>
          <a:prstGeom prst="rect">
            <a:avLst/>
          </a:prstGeom>
          <a:noFill/>
        </p:spPr>
        <p:txBody>
          <a:bodyPr wrap="square">
            <a:spAutoFit/>
          </a:bodyPr>
          <a:lstStyle/>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6479983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barn(inVertical)">
                                      <p:cBhvr>
                                        <p:cTn id="10" dur="500"/>
                                        <p:tgtEl>
                                          <p:spTgt spid="11"/>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barn(inVertical)">
                                      <p:cBhvr>
                                        <p:cTn id="18" dur="500"/>
                                        <p:tgtEl>
                                          <p:spTgt spid="13"/>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inVertical)">
                                      <p:cBhvr>
                                        <p:cTn id="23" dur="500"/>
                                        <p:tgtEl>
                                          <p:spTgt spid="15"/>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barn(inVertical)">
                                      <p:cBhvr>
                                        <p:cTn id="28" dur="500"/>
                                        <p:tgtEl>
                                          <p:spTgt spid="17"/>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barn(inVertical)">
                                      <p:cBhvr>
                                        <p:cTn id="33" dur="500"/>
                                        <p:tgtEl>
                                          <p:spTgt spid="19"/>
                                        </p:tgtEl>
                                      </p:cBhvr>
                                    </p:animEffect>
                                  </p:childTnLst>
                                </p:cTn>
                              </p:par>
                            </p:childTnLst>
                          </p:cTn>
                        </p:par>
                      </p:childTnLst>
                    </p:cTn>
                  </p:par>
                  <p:par>
                    <p:cTn id="34" fill="hold">
                      <p:stCondLst>
                        <p:cond delay="indefinite"/>
                      </p:stCondLst>
                      <p:childTnLst>
                        <p:par>
                          <p:cTn id="35" fill="hold">
                            <p:stCondLst>
                              <p:cond delay="0"/>
                            </p:stCondLst>
                            <p:childTnLst>
                              <p:par>
                                <p:cTn id="36" presetID="16" presetClass="entr" presetSubtype="21" fill="hold" grpId="0" nodeType="click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barn(inVertical)">
                                      <p:cBhvr>
                                        <p:cTn id="38" dur="500"/>
                                        <p:tgtEl>
                                          <p:spTgt spid="21"/>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barn(inVertical)">
                                      <p:cBhvr>
                                        <p:cTn id="43"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11" grpId="0"/>
      <p:bldP spid="13" grpId="0"/>
      <p:bldP spid="15" grpId="0"/>
      <p:bldP spid="17" grpId="0"/>
      <p:bldP spid="19" grpId="0"/>
      <p:bldP spid="21" grpId="0"/>
      <p:bldP spid="2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11175" y="1011238"/>
            <a:ext cx="11169650" cy="4700587"/>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p:nvPr/>
        </p:nvSpPr>
        <p:spPr>
          <a:xfrm>
            <a:off x="752475" y="1677988"/>
            <a:ext cx="10804525" cy="3119437"/>
          </a:xfrm>
          <a:prstGeom prst="rect">
            <a:avLst/>
          </a:prstGeom>
          <a:noFill/>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Nêu các phương thức biểu đạt và thể loại của đoạn trích trên.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2</a:t>
            </a:r>
            <a:r>
              <a:rPr lang="en-US" sz="2400">
                <a:solidFill>
                  <a:srgbClr val="0D0D0D"/>
                </a:solidFill>
                <a:latin typeface="Times New Roman" pitchFamily="18" charset="0"/>
                <a:cs typeface="Times New Roman" pitchFamily="18" charset="0"/>
              </a:rPr>
              <a:t>. Trong đoạn trích,  để nhận ra vẻ đẹp của Cô Tô, nhà văn đã quan sát cảnh thiên nhiên và hoạt động của con người trên đảo ở những thời điểm nào và từ vị trí nào?</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Chỉ ra và nêu tác dụng của phép tu từ trong câu văn sau:</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i="1">
                <a:solidFill>
                  <a:srgbClr val="0D0D0D"/>
                </a:solidFill>
                <a:latin typeface="Times New Roman" pitchFamily="18" charset="0"/>
                <a:cs typeface="Times New Roman" pitchFamily="18" charset="0"/>
              </a:rPr>
              <a:t>“Sau trận bão, chân trời, ngấn bể sạch như tấm kính lau hết mây hết bụi.”</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Từ đoạn văn trên, em thấy mình cần làm gì để bảo vệ thiên nhiên?</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869087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435475" y="425450"/>
            <a:ext cx="3321050" cy="630238"/>
          </a:xfrm>
          <a:prstGeom prst="roundRect">
            <a:avLst>
              <a:gd name="adj" fmla="val 16667"/>
            </a:avLst>
          </a:prstGeom>
          <a:solidFill>
            <a:srgbClr val="FFFF00"/>
          </a:solid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568325" y="1417638"/>
            <a:ext cx="11349038" cy="3948112"/>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48131" name="TextBox 5"/>
          <p:cNvSpPr txBox="1">
            <a:spLocks noChangeArrowheads="1"/>
          </p:cNvSpPr>
          <p:nvPr/>
        </p:nvSpPr>
        <p:spPr bwMode="auto">
          <a:xfrm>
            <a:off x="5475288" y="555625"/>
            <a:ext cx="2035175" cy="461963"/>
          </a:xfrm>
          <a:prstGeom prst="rect">
            <a:avLst/>
          </a:prstGeom>
          <a:noFill/>
          <a:ln w="9525">
            <a:noFill/>
            <a:miter lim="800000"/>
            <a:headEnd/>
            <a:tailEnd/>
          </a:ln>
        </p:spPr>
        <p:txBody>
          <a:bodyPr>
            <a:spAutoFit/>
          </a:bodyPr>
          <a:lstStyle/>
          <a:p>
            <a:pPr fontAlgn="base">
              <a:spcBef>
                <a:spcPct val="0"/>
              </a:spcBef>
              <a:spcAft>
                <a:spcPct val="0"/>
              </a:spcAft>
            </a:pPr>
            <a:r>
              <a:rPr lang="en-US" sz="2400">
                <a:solidFill>
                  <a:srgbClr val="0D0D0D"/>
                </a:solidFill>
                <a:latin typeface="Times New Roman" pitchFamily="18" charset="0"/>
                <a:cs typeface="Times New Roman" pitchFamily="18" charset="0"/>
              </a:rPr>
              <a:t> Gợi ý:</a:t>
            </a:r>
            <a:endParaRPr lang="en-US" sz="2400">
              <a:solidFill>
                <a:prstClr val="black"/>
              </a:solidFill>
              <a:cs typeface="Arial" charset="0"/>
            </a:endParaRPr>
          </a:p>
        </p:txBody>
      </p:sp>
      <p:sp>
        <p:nvSpPr>
          <p:cNvPr id="48132" name="TextBox 6"/>
          <p:cNvSpPr txBox="1">
            <a:spLocks noChangeArrowheads="1"/>
          </p:cNvSpPr>
          <p:nvPr/>
        </p:nvSpPr>
        <p:spPr bwMode="auto">
          <a:xfrm>
            <a:off x="828675" y="1641475"/>
            <a:ext cx="10023475" cy="488950"/>
          </a:xfrm>
          <a:prstGeom prst="rect">
            <a:avLst/>
          </a:prstGeom>
          <a:noFill/>
          <a:ln w="9525">
            <a:noFill/>
            <a:miter lim="800000"/>
            <a:headEnd/>
            <a:tailEnd/>
          </a:ln>
        </p:spPr>
        <p:txBody>
          <a:bodyPr>
            <a:spAutoFit/>
          </a:bodyPr>
          <a:lstStyle/>
          <a:p>
            <a:pPr algn="just" fontAlgn="base">
              <a:lnSpc>
                <a:spcPct val="115000"/>
              </a:lnSpc>
              <a:spcBef>
                <a:spcPct val="0"/>
              </a:spcBef>
              <a:spcAft>
                <a:spcPts val="1000"/>
              </a:spcAft>
              <a:tabLst>
                <a:tab pos="400050" algn="l"/>
              </a:tabLs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Các phương thức biểu đạt: Tự sự, miêu tả và biểu cảm.</a:t>
            </a:r>
            <a:endParaRPr lang="en-US" sz="2400">
              <a:solidFill>
                <a:prstClr val="black"/>
              </a:solidFill>
              <a:cs typeface="Times New Roman" pitchFamily="18" charset="0"/>
            </a:endParaRPr>
          </a:p>
        </p:txBody>
      </p:sp>
      <p:sp>
        <p:nvSpPr>
          <p:cNvPr id="48133" name="TextBox 8"/>
          <p:cNvSpPr txBox="1">
            <a:spLocks noChangeArrowheads="1"/>
          </p:cNvSpPr>
          <p:nvPr/>
        </p:nvSpPr>
        <p:spPr bwMode="auto">
          <a:xfrm>
            <a:off x="1817688" y="2382838"/>
            <a:ext cx="6092825" cy="461962"/>
          </a:xfrm>
          <a:prstGeom prst="rect">
            <a:avLst/>
          </a:prstGeom>
          <a:noFill/>
          <a:ln w="9525">
            <a:noFill/>
            <a:miter lim="800000"/>
            <a:headEnd/>
            <a:tailEnd/>
          </a:ln>
        </p:spPr>
        <p:txBody>
          <a:bodyPr>
            <a:spAutoFit/>
          </a:bodyPr>
          <a:lstStyle/>
          <a:p>
            <a:pPr fontAlgn="base">
              <a:spcBef>
                <a:spcPct val="0"/>
              </a:spcBef>
              <a:spcAft>
                <a:spcPct val="0"/>
              </a:spcAft>
            </a:pPr>
            <a:r>
              <a:rPr lang="en-US" sz="2400">
                <a:solidFill>
                  <a:srgbClr val="0D0D0D"/>
                </a:solidFill>
                <a:latin typeface="Times New Roman" pitchFamily="18" charset="0"/>
                <a:cs typeface="Times New Roman" pitchFamily="18" charset="0"/>
              </a:rPr>
              <a:t>Thể loại: Kí</a:t>
            </a:r>
            <a:endParaRPr lang="en-US" sz="2400">
              <a:solidFill>
                <a:prstClr val="black"/>
              </a:solidFill>
              <a:cs typeface="Arial" charset="0"/>
            </a:endParaRPr>
          </a:p>
        </p:txBody>
      </p:sp>
      <p:sp>
        <p:nvSpPr>
          <p:cNvPr id="48134" name="TextBox 10"/>
          <p:cNvSpPr txBox="1">
            <a:spLocks noChangeArrowheads="1"/>
          </p:cNvSpPr>
          <p:nvPr/>
        </p:nvSpPr>
        <p:spPr bwMode="auto">
          <a:xfrm>
            <a:off x="828675" y="2946400"/>
            <a:ext cx="6092825" cy="490538"/>
          </a:xfrm>
          <a:prstGeom prst="rect">
            <a:avLst/>
          </a:prstGeom>
          <a:noFill/>
          <a:ln w="9525">
            <a:noFill/>
            <a:miter lim="800000"/>
            <a:headEnd/>
            <a:tailEnd/>
          </a:ln>
        </p:spPr>
        <p:txBody>
          <a:bodyPr>
            <a:spAutoFit/>
          </a:bodyPr>
          <a:lstStyle/>
          <a:p>
            <a:pPr marL="57150"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2</a:t>
            </a:r>
            <a:r>
              <a:rPr lang="en-US" sz="2400">
                <a:solidFill>
                  <a:srgbClr val="0D0D0D"/>
                </a:solidFill>
                <a:latin typeface="Times New Roman" pitchFamily="18" charset="0"/>
                <a:cs typeface="Times New Roman" pitchFamily="18" charset="0"/>
              </a:rPr>
              <a:t>. </a:t>
            </a:r>
            <a:endParaRPr lang="en-US" sz="2400">
              <a:solidFill>
                <a:prstClr val="black"/>
              </a:solidFill>
              <a:cs typeface="Times New Roman" pitchFamily="18" charset="0"/>
            </a:endParaRPr>
          </a:p>
        </p:txBody>
      </p:sp>
      <p:sp>
        <p:nvSpPr>
          <p:cNvPr id="48135" name="TextBox 12"/>
          <p:cNvSpPr txBox="1">
            <a:spLocks noChangeArrowheads="1"/>
          </p:cNvSpPr>
          <p:nvPr/>
        </p:nvSpPr>
        <p:spPr bwMode="auto">
          <a:xfrm>
            <a:off x="698500" y="3429000"/>
            <a:ext cx="10795000" cy="490538"/>
          </a:xfrm>
          <a:prstGeom prst="rect">
            <a:avLst/>
          </a:prstGeom>
          <a:noFill/>
          <a:ln w="9525">
            <a:noFill/>
            <a:miter lim="800000"/>
            <a:headEnd/>
            <a:tailEnd/>
          </a:ln>
        </p:spPr>
        <p:txBody>
          <a:bodyPr>
            <a:spAutoFit/>
          </a:bodyPr>
          <a:lstStyle/>
          <a:p>
            <a:pPr marL="57150" fontAlgn="base">
              <a:lnSpc>
                <a:spcPct val="115000"/>
              </a:lnSpc>
              <a:spcBef>
                <a:spcPct val="0"/>
              </a:spcBef>
              <a:spcAft>
                <a:spcPts val="1000"/>
              </a:spcAft>
            </a:pPr>
            <a:r>
              <a:rPr lang="nl-NL" sz="2400">
                <a:solidFill>
                  <a:srgbClr val="000000"/>
                </a:solidFill>
                <a:latin typeface="Times New Roman" pitchFamily="18" charset="0"/>
                <a:cs typeface="Times New Roman" pitchFamily="18" charset="0"/>
              </a:rPr>
              <a:t>+ Vị trí quan sát của người kể: trên những hòn đá đầu sư, từ đầu mũi đảo.</a:t>
            </a:r>
            <a:endParaRPr lang="en-US" sz="2400">
              <a:solidFill>
                <a:prstClr val="black"/>
              </a:solidFill>
              <a:cs typeface="Times New Roman" pitchFamily="18" charset="0"/>
            </a:endParaRPr>
          </a:p>
        </p:txBody>
      </p:sp>
      <p:sp>
        <p:nvSpPr>
          <p:cNvPr id="48136" name="TextBox 14"/>
          <p:cNvSpPr txBox="1">
            <a:spLocks noChangeArrowheads="1"/>
          </p:cNvSpPr>
          <p:nvPr/>
        </p:nvSpPr>
        <p:spPr bwMode="auto">
          <a:xfrm>
            <a:off x="698500" y="4157663"/>
            <a:ext cx="10795000" cy="488950"/>
          </a:xfrm>
          <a:prstGeom prst="rect">
            <a:avLst/>
          </a:prstGeom>
          <a:noFill/>
          <a:ln w="9525">
            <a:noFill/>
            <a:miter lim="800000"/>
            <a:headEnd/>
            <a:tailEnd/>
          </a:ln>
        </p:spPr>
        <p:txBody>
          <a:bodyPr>
            <a:spAutoFit/>
          </a:bodyPr>
          <a:lstStyle/>
          <a:p>
            <a:pPr marL="57150" fontAlgn="base">
              <a:lnSpc>
                <a:spcPct val="115000"/>
              </a:lnSpc>
              <a:spcBef>
                <a:spcPct val="0"/>
              </a:spcBef>
              <a:spcAft>
                <a:spcPts val="1000"/>
              </a:spcAft>
            </a:pPr>
            <a:r>
              <a:rPr lang="en-US" sz="2400" b="1">
                <a:solidFill>
                  <a:srgbClr val="000000"/>
                </a:solidFill>
                <a:latin typeface="Times New Roman" pitchFamily="18" charset="0"/>
                <a:cs typeface="Times New Roman" pitchFamily="18" charset="0"/>
              </a:rPr>
              <a:t>+ </a:t>
            </a:r>
            <a:r>
              <a:rPr lang="en-US" sz="2400">
                <a:solidFill>
                  <a:srgbClr val="000000"/>
                </a:solidFill>
                <a:latin typeface="Times New Roman" pitchFamily="18" charset="0"/>
                <a:cs typeface="Times New Roman" pitchFamily="18" charset="0"/>
              </a:rPr>
              <a:t>Thời điểm: Sau cơn bão; từ lúc mặt trời chưa mọc đến lúc mặt trời mọc.</a:t>
            </a:r>
            <a:endParaRPr lang="en-US" sz="2400">
              <a:solidFill>
                <a:prstClr val="black"/>
              </a:solidFill>
              <a:cs typeface="Times New Roman" pitchFamily="18" charset="0"/>
            </a:endParaRPr>
          </a:p>
        </p:txBody>
      </p:sp>
    </p:spTree>
    <p:extLst>
      <p:ext uri="{BB962C8B-B14F-4D97-AF65-F5344CB8AC3E}">
        <p14:creationId xmlns:p14="http://schemas.microsoft.com/office/powerpoint/2010/main" val="53936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39738" y="539750"/>
            <a:ext cx="11336337" cy="5786438"/>
          </a:xfrm>
          <a:prstGeom prst="roundRect">
            <a:avLst>
              <a:gd name="adj" fmla="val 16667"/>
            </a:avLst>
          </a:prstGeom>
          <a:noFill/>
          <a:ln w="25400">
            <a:solidFill>
              <a:srgbClr val="243F60"/>
            </a:solidFill>
            <a:round/>
            <a:headEnd/>
            <a:tailEnd/>
          </a:ln>
        </p:spPr>
        <p:txBody>
          <a:bodyPr anchor="ctr"/>
          <a:lstStyle/>
          <a:p>
            <a:pPr eaLnBrk="0" fontAlgn="base" hangingPunct="0">
              <a:lnSpc>
                <a:spcPct val="150000"/>
              </a:lnSpc>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lnSpc>
                <a:spcPct val="150000"/>
              </a:lnSpc>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8" name="TextBox 7"/>
          <p:cNvSpPr txBox="1">
            <a:spLocks noChangeArrowheads="1"/>
          </p:cNvSpPr>
          <p:nvPr/>
        </p:nvSpPr>
        <p:spPr bwMode="auto">
          <a:xfrm>
            <a:off x="439738" y="688975"/>
            <a:ext cx="11312525" cy="5627688"/>
          </a:xfrm>
          <a:prstGeom prst="rect">
            <a:avLst/>
          </a:prstGeom>
          <a:noFill/>
          <a:ln w="9525">
            <a:noFill/>
            <a:miter lim="800000"/>
            <a:headEnd/>
            <a:tailEnd/>
          </a:ln>
        </p:spPr>
        <p:txBody>
          <a:bodyPr>
            <a:spAutoFit/>
          </a:bodyPr>
          <a:lstStyle/>
          <a:p>
            <a:pPr algn="just" fontAlgn="base">
              <a:lnSpc>
                <a:spcPct val="150000"/>
              </a:lnSpc>
              <a:spcBef>
                <a:spcPct val="0"/>
              </a:spcBef>
              <a:spcAft>
                <a:spcPct val="0"/>
              </a:spcAft>
              <a:tabLst>
                <a:tab pos="400050" algn="l"/>
              </a:tabLs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a:t>
            </a:r>
            <a:endParaRPr lang="en-US" sz="2400">
              <a:solidFill>
                <a:prstClr val="black"/>
              </a:solidFill>
              <a:latin typeface="Times New Roman" pitchFamily="18" charset="0"/>
              <a:cs typeface="Times New Roman" pitchFamily="18" charset="0"/>
            </a:endParaRPr>
          </a:p>
          <a:p>
            <a:pPr fontAlgn="base">
              <a:lnSpc>
                <a:spcPct val="150000"/>
              </a:lnSpc>
              <a:spcBef>
                <a:spcPct val="0"/>
              </a:spcBef>
              <a:spcAft>
                <a:spcPts val="1000"/>
              </a:spcAft>
              <a:tabLst>
                <a:tab pos="400050" algn="l"/>
              </a:tabLst>
            </a:pPr>
            <a:r>
              <a:rPr lang="en-US" sz="2400">
                <a:solidFill>
                  <a:prstClr val="black"/>
                </a:solidFill>
                <a:latin typeface="Times New Roman" pitchFamily="18" charset="0"/>
                <a:cs typeface="Times New Roman" pitchFamily="18" charset="0"/>
              </a:rPr>
              <a:t>Câu văn</a:t>
            </a:r>
            <a:r>
              <a:rPr lang="en-US" sz="2400" i="1">
                <a:solidFill>
                  <a:srgbClr val="0D0D0D"/>
                </a:solidFill>
                <a:latin typeface="Times New Roman" pitchFamily="18" charset="0"/>
                <a:cs typeface="Times New Roman" pitchFamily="18" charset="0"/>
              </a:rPr>
              <a:t>“Sau trận bão, chân trời, ngấn bể sạch như tấm kính lau hết mây hết bụi.”</a:t>
            </a:r>
            <a:endParaRPr lang="en-US" sz="2400">
              <a:solidFill>
                <a:prstClr val="black"/>
              </a:solidFill>
              <a:latin typeface="Times New Roman" pitchFamily="18" charset="0"/>
              <a:cs typeface="Times New Roman" pitchFamily="18" charset="0"/>
            </a:endParaRPr>
          </a:p>
          <a:p>
            <a:pPr fontAlgn="base">
              <a:lnSpc>
                <a:spcPct val="150000"/>
              </a:lnSpc>
              <a:spcBef>
                <a:spcPct val="0"/>
              </a:spcBef>
              <a:spcAft>
                <a:spcPts val="1000"/>
              </a:spcAft>
              <a:tabLst>
                <a:tab pos="400050" algn="l"/>
              </a:tabLst>
            </a:pPr>
            <a:r>
              <a:rPr lang="en-US" sz="2400">
                <a:solidFill>
                  <a:srgbClr val="0D0D0D"/>
                </a:solidFill>
                <a:latin typeface="Times New Roman" pitchFamily="18" charset="0"/>
                <a:cs typeface="Times New Roman" pitchFamily="18" charset="0"/>
              </a:rPr>
              <a:t>*</a:t>
            </a:r>
            <a:r>
              <a:rPr lang="en-US" sz="2400">
                <a:solidFill>
                  <a:prstClr val="black"/>
                </a:solidFill>
                <a:latin typeface="Times New Roman" pitchFamily="18" charset="0"/>
                <a:cs typeface="Times New Roman" pitchFamily="18" charset="0"/>
              </a:rPr>
              <a:t>Phép tu từ so sánh: “chân trời, ngấn bể” sau bão sạch sẽ được so sánh với “tấm kính lau hết mây bụi”</a:t>
            </a:r>
          </a:p>
          <a:p>
            <a:pPr fontAlgn="base">
              <a:lnSpc>
                <a:spcPct val="150000"/>
              </a:lnSpc>
              <a:spcBef>
                <a:spcPct val="0"/>
              </a:spcBef>
              <a:spcAft>
                <a:spcPts val="1000"/>
              </a:spcAft>
              <a:tabLst>
                <a:tab pos="400050" algn="l"/>
              </a:tabLst>
            </a:pPr>
            <a:r>
              <a:rPr lang="en-US" sz="2400">
                <a:solidFill>
                  <a:prstClr val="black"/>
                </a:solidFill>
                <a:latin typeface="Times New Roman" pitchFamily="18" charset="0"/>
                <a:cs typeface="Times New Roman" pitchFamily="18" charset="0"/>
              </a:rPr>
              <a:t>*Tác dụng của biện pháp tu từ so sánh:</a:t>
            </a:r>
          </a:p>
          <a:p>
            <a:pPr fontAlgn="base">
              <a:lnSpc>
                <a:spcPct val="150000"/>
              </a:lnSpc>
              <a:spcBef>
                <a:spcPct val="0"/>
              </a:spcBef>
              <a:spcAft>
                <a:spcPts val="1000"/>
              </a:spcAft>
              <a:tabLst>
                <a:tab pos="400050" algn="l"/>
              </a:tabLst>
            </a:pPr>
            <a:r>
              <a:rPr lang="en-US" sz="2400">
                <a:solidFill>
                  <a:prstClr val="black"/>
                </a:solidFill>
                <a:latin typeface="Times New Roman" pitchFamily="18" charset="0"/>
                <a:cs typeface="Times New Roman" pitchFamily="18" charset="0"/>
              </a:rPr>
              <a:t>- Làm cho câu văn trở nên sinh động, hấp dẫn.</a:t>
            </a:r>
          </a:p>
          <a:p>
            <a:pPr fontAlgn="base">
              <a:lnSpc>
                <a:spcPct val="150000"/>
              </a:lnSpc>
              <a:spcBef>
                <a:spcPct val="0"/>
              </a:spcBef>
              <a:spcAft>
                <a:spcPts val="750"/>
              </a:spcAft>
              <a:tabLst>
                <a:tab pos="400050" algn="l"/>
              </a:tabLst>
            </a:pPr>
            <a:r>
              <a:rPr lang="en-US" sz="2400">
                <a:solidFill>
                  <a:srgbClr val="222222"/>
                </a:solidFill>
                <a:latin typeface="Times New Roman" pitchFamily="18" charset="0"/>
                <a:cs typeface="Times New Roman" pitchFamily="18" charset="0"/>
              </a:rPr>
              <a:t>- Nhấn mạnh sự trong lành, thoáng đãng của chân trời, ngấn bể sau khi cơn bão đã đi qua.</a:t>
            </a:r>
            <a:endParaRPr lang="en-US" sz="2400">
              <a:solidFill>
                <a:prstClr val="black"/>
              </a:solidFill>
              <a:latin typeface="Times New Roman" pitchFamily="18" charset="0"/>
              <a:cs typeface="Times New Roman" pitchFamily="18" charset="0"/>
            </a:endParaRPr>
          </a:p>
          <a:p>
            <a:pPr fontAlgn="base">
              <a:lnSpc>
                <a:spcPct val="150000"/>
              </a:lnSpc>
              <a:spcBef>
                <a:spcPct val="0"/>
              </a:spcBef>
              <a:spcAft>
                <a:spcPts val="750"/>
              </a:spcAft>
              <a:tabLst>
                <a:tab pos="400050" algn="l"/>
              </a:tabLst>
            </a:pPr>
            <a:r>
              <a:rPr lang="en-US" sz="2400">
                <a:solidFill>
                  <a:srgbClr val="222222"/>
                </a:solidFill>
                <a:latin typeface="Times New Roman" pitchFamily="18" charset="0"/>
                <a:cs typeface="Times New Roman" pitchFamily="18" charset="0"/>
              </a:rPr>
              <a:t>- Cho thấy ngòi bút tài hoa, trí tưởng tượng bay bổng, tình yêu thiên nhiên, yêu biển đảo quê hương của nhà văn Nguyễn Tuân.</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611699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5925" y="1265238"/>
            <a:ext cx="11141075" cy="468630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p:nvPr/>
        </p:nvSpPr>
        <p:spPr>
          <a:xfrm>
            <a:off x="635000" y="1887538"/>
            <a:ext cx="10817225" cy="3494087"/>
          </a:xfrm>
          <a:prstGeom prst="rect">
            <a:avLst/>
          </a:prstGeom>
          <a:noFill/>
        </p:spPr>
        <p:txBody>
          <a:bodyPr>
            <a:spAutoFit/>
          </a:bodyPr>
          <a:lstStyle/>
          <a:p>
            <a:pPr algn="just" fontAlgn="base">
              <a:lnSpc>
                <a:spcPct val="115000"/>
              </a:lnSpc>
              <a:spcBef>
                <a:spcPct val="0"/>
              </a:spcBef>
              <a:spcAft>
                <a:spcPct val="0"/>
              </a:spcAft>
              <a:tabLst>
                <a:tab pos="400050" algn="l"/>
              </a:tabLs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Chúng ta có thể làm rất nhiều việc để góp phần bảo vệ thiên nhiên: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Trồng cây xanh và bảo vệ  rừng, nhất là rừng đầu nguồn.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Không xả rác, đốt rác bừa bãi ra môi trường, tổ chức các chiến dịch dọn sạch rác ở sông, hồ, bãi biển,…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200"/>
              </a:spcAft>
              <a:tabLst>
                <a:tab pos="400050" algn="l"/>
              </a:tabLst>
            </a:pPr>
            <a:r>
              <a:rPr lang="en-US" sz="2400">
                <a:solidFill>
                  <a:srgbClr val="0D0D0D"/>
                </a:solidFill>
                <a:latin typeface="Times New Roman" pitchFamily="18" charset="0"/>
                <a:cs typeface="Times New Roman" pitchFamily="18" charset="0"/>
              </a:rPr>
              <a:t>+ Tuyên truyền cho mọi người về tầm quan trọng của thiên nhiên,... để góp phần vào công cuộc bảo vệ thiên</a:t>
            </a:r>
            <a:r>
              <a:rPr lang="en-US" sz="2400">
                <a:solidFill>
                  <a:srgbClr val="262626"/>
                </a:solidFill>
                <a:latin typeface="Times New Roman" pitchFamily="18" charset="0"/>
                <a:cs typeface="Times New Roman" pitchFamily="18" charset="0"/>
              </a:rPr>
              <a:t> nhiên. </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155247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68325" y="215900"/>
            <a:ext cx="3584575" cy="757238"/>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2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2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379413" y="1241425"/>
            <a:ext cx="11582400" cy="5400675"/>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2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200">
              <a:solidFill>
                <a:prstClr val="black"/>
              </a:solidFill>
              <a:latin typeface="Times New Roman" pitchFamily="18" charset="0"/>
              <a:cs typeface="Times New Roman" pitchFamily="18" charset="0"/>
            </a:endParaRPr>
          </a:p>
        </p:txBody>
      </p:sp>
      <p:sp>
        <p:nvSpPr>
          <p:cNvPr id="6" name="TextBox 5"/>
          <p:cNvSpPr txBox="1"/>
          <p:nvPr/>
        </p:nvSpPr>
        <p:spPr>
          <a:xfrm>
            <a:off x="1163311" y="320832"/>
            <a:ext cx="2394679" cy="548099"/>
          </a:xfrm>
          <a:prstGeom prst="rect">
            <a:avLst/>
          </a:prstGeom>
          <a:noFill/>
        </p:spPr>
        <p:txBody>
          <a:bodyPr>
            <a:spAutoFit/>
          </a:bodyPr>
          <a:lstStyle/>
          <a:p>
            <a:pPr algn="just">
              <a:lnSpc>
                <a:spcPct val="115000"/>
              </a:lnSpc>
              <a:tabLst>
                <a:tab pos="400050" algn="l"/>
              </a:tabLst>
              <a:defRPr/>
            </a:pPr>
            <a:r>
              <a:rPr lang="en-US" sz="28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8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800" b="1" dirty="0" err="1">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800" b="1" dirty="0">
                <a:solidFill>
                  <a:srgbClr val="000000"/>
                </a:solidFill>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2:</a:t>
            </a:r>
            <a:endParaRPr lang="en-US" sz="28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p:cNvSpPr txBox="1"/>
          <p:nvPr/>
        </p:nvSpPr>
        <p:spPr>
          <a:xfrm>
            <a:off x="404813" y="1454150"/>
            <a:ext cx="11407775" cy="5122863"/>
          </a:xfrm>
          <a:prstGeom prst="rect">
            <a:avLst/>
          </a:prstGeom>
          <a:noFill/>
        </p:spPr>
        <p:txBody>
          <a:bodyPr>
            <a:spAutoFit/>
          </a:bodyPr>
          <a:lstStyle/>
          <a:p>
            <a:pPr algn="just" fontAlgn="base">
              <a:lnSpc>
                <a:spcPct val="115000"/>
              </a:lnSpc>
              <a:spcBef>
                <a:spcPct val="0"/>
              </a:spcBef>
              <a:spcAft>
                <a:spcPct val="0"/>
              </a:spcAft>
              <a:tabLst>
                <a:tab pos="400050" algn="l"/>
              </a:tabLst>
            </a:pPr>
            <a:r>
              <a:rPr lang="en-US" sz="2200" b="1">
                <a:solidFill>
                  <a:srgbClr val="000000"/>
                </a:solidFill>
                <a:latin typeface="Times New Roman" pitchFamily="18" charset="0"/>
                <a:cs typeface="Times New Roman" pitchFamily="18" charset="0"/>
              </a:rPr>
              <a:t>Đọc đoạn văn sau và thực hiện các yêu cầu bên dưới:</a:t>
            </a:r>
            <a:endParaRPr lang="en-US" sz="2200">
              <a:solidFill>
                <a:prstClr val="black"/>
              </a:solidFill>
              <a:latin typeface="Times New Roman" pitchFamily="18" charset="0"/>
              <a:cs typeface="Times New Roman" pitchFamily="18" charset="0"/>
            </a:endParaRPr>
          </a:p>
          <a:p>
            <a:pPr algn="just" fontAlgn="base">
              <a:lnSpc>
                <a:spcPct val="115000"/>
              </a:lnSpc>
              <a:spcBef>
                <a:spcPct val="0"/>
              </a:spcBef>
              <a:spcAft>
                <a:spcPct val="0"/>
              </a:spcAft>
              <a:tabLst>
                <a:tab pos="400050" algn="l"/>
              </a:tabLst>
            </a:pPr>
            <a:r>
              <a:rPr lang="en-US" sz="2200" b="1">
                <a:solidFill>
                  <a:srgbClr val="000000"/>
                </a:solidFill>
                <a:latin typeface="Times New Roman" pitchFamily="18" charset="0"/>
                <a:cs typeface="Times New Roman" pitchFamily="18" charset="0"/>
              </a:rPr>
              <a:t>    </a:t>
            </a:r>
            <a:r>
              <a:rPr lang="en-US" sz="2200" i="1">
                <a:solidFill>
                  <a:srgbClr val="212529"/>
                </a:solidFill>
                <a:latin typeface="Times New Roman" pitchFamily="18" charset="0"/>
                <a:cs typeface="Times New Roman" pitchFamily="18" charset="0"/>
              </a:rPr>
              <a:t>“</a:t>
            </a:r>
            <a:r>
              <a:rPr lang="en-US" sz="2200">
                <a:solidFill>
                  <a:srgbClr val="0D0D0D"/>
                </a:solidFill>
                <a:latin typeface="Times New Roman" pitchFamily="18" charset="0"/>
                <a:cs typeface="Times New Roman" pitchFamily="18" charset="0"/>
              </a:rPr>
              <a:t> […]</a:t>
            </a:r>
            <a:r>
              <a:rPr lang="en-US" sz="2200" b="1">
                <a:solidFill>
                  <a:srgbClr val="0D0D0D"/>
                </a:solidFill>
                <a:latin typeface="Times New Roman" pitchFamily="18" charset="0"/>
                <a:cs typeface="Times New Roman" pitchFamily="18" charset="0"/>
              </a:rPr>
              <a:t> </a:t>
            </a:r>
            <a:r>
              <a:rPr lang="en-US" sz="2200" i="1">
                <a:solidFill>
                  <a:srgbClr val="000000"/>
                </a:solidFill>
                <a:latin typeface="Times New Roman" pitchFamily="18" charset="0"/>
                <a:cs typeface="Times New Roman" pitchFamily="18" charset="0"/>
              </a:rPr>
              <a:t>Cái giếng nước ngọt đảo Thanh Luân sớm nay có không biết bao nhiêu người đến gánh và múc. Múc nước giếng vào thùng gỗ, vào những cong, những ang gốm màu da lươn. Lòng giếng vẫn còn rót lại vài cái lá cam lá quýt của trận bão vừa rồi đi qua quẳng vào. Chỗ bãi đá nuôi sáu mươi vạn con hải sâm ngoài kia, bao nhiêu là thuyền của hợp tác xã đang mở nắp sạp đổ nước ngọt vào. Sau trận bão, hôm nay, hợp tác xã Bắc Loan Đầu cho 18 thuyền lớn nhỏ cùng ra khơi đánh cá hồng. Anh hùng Châu Hòa Mãn cùng bốn bạn xã viên đi chung một thuyền. Anh quẩy15 gánh cho thuyền anh: “Đi ra khơi, xa lắm mà. Có khi mười ngày mới về. Nước ngọt cho vào sạp chỉ để uống. Vo gạo, thổi cơm cũng không được lấy nước ngọt. Vo bằng nước biển thôi.”</a:t>
            </a:r>
            <a:endParaRPr lang="en-US" sz="2200">
              <a:solidFill>
                <a:prstClr val="black"/>
              </a:solidFill>
              <a:latin typeface="Times New Roman" pitchFamily="18" charset="0"/>
              <a:cs typeface="Times New Roman" pitchFamily="18" charset="0"/>
            </a:endParaRPr>
          </a:p>
          <a:p>
            <a:pPr algn="just" fontAlgn="base">
              <a:lnSpc>
                <a:spcPct val="115000"/>
              </a:lnSpc>
              <a:spcBef>
                <a:spcPct val="0"/>
              </a:spcBef>
              <a:spcAft>
                <a:spcPct val="0"/>
              </a:spcAft>
              <a:tabLst>
                <a:tab pos="400050" algn="l"/>
              </a:tabLst>
            </a:pPr>
            <a:r>
              <a:rPr lang="en-US" sz="2200" i="1">
                <a:solidFill>
                  <a:srgbClr val="000000"/>
                </a:solidFill>
                <a:latin typeface="Times New Roman" pitchFamily="18" charset="0"/>
                <a:cs typeface="Times New Roman" pitchFamily="18" charset="0"/>
              </a:rPr>
              <a:t>    Từ đoàn thuyền sắp ra khơi đến cái giếng ngọt, thùng và cong và gánh nối tiếp đi đi về về. Trông chị Châu Hòa Mãn địu con, thấy nó dịu dàng yên tâm như cái hình ảnh của biển cả là mẹ hiền mớm cá cho lũcon hiền lành.”</a:t>
            </a:r>
            <a:endParaRPr lang="en-US" sz="2200">
              <a:solidFill>
                <a:prstClr val="black"/>
              </a:solidFill>
              <a:latin typeface="Times New Roman" pitchFamily="18" charset="0"/>
              <a:cs typeface="Times New Roman" pitchFamily="18" charset="0"/>
            </a:endParaRPr>
          </a:p>
          <a:p>
            <a:pPr fontAlgn="base">
              <a:lnSpc>
                <a:spcPct val="115000"/>
              </a:lnSpc>
              <a:spcBef>
                <a:spcPct val="0"/>
              </a:spcBef>
              <a:spcAft>
                <a:spcPts val="1200"/>
              </a:spcAft>
              <a:tabLst>
                <a:tab pos="400050" algn="l"/>
              </a:tabLst>
            </a:pPr>
            <a:r>
              <a:rPr lang="en-US" sz="2200">
                <a:solidFill>
                  <a:srgbClr val="000000"/>
                </a:solidFill>
                <a:latin typeface="Times New Roman" pitchFamily="18" charset="0"/>
                <a:cs typeface="Times New Roman" pitchFamily="18" charset="0"/>
              </a:rPr>
              <a:t>                                                                   (Trích </a:t>
            </a:r>
            <a:r>
              <a:rPr lang="en-US" sz="2200" i="1">
                <a:solidFill>
                  <a:srgbClr val="000000"/>
                </a:solidFill>
                <a:latin typeface="Times New Roman" pitchFamily="18" charset="0"/>
                <a:cs typeface="Times New Roman" pitchFamily="18" charset="0"/>
              </a:rPr>
              <a:t>Cô Tô,</a:t>
            </a:r>
            <a:r>
              <a:rPr lang="en-US" sz="2200">
                <a:solidFill>
                  <a:srgbClr val="000000"/>
                </a:solidFill>
                <a:latin typeface="Times New Roman" pitchFamily="18" charset="0"/>
                <a:cs typeface="Times New Roman" pitchFamily="18" charset="0"/>
              </a:rPr>
              <a:t> Nguyễn Tuân)</a:t>
            </a:r>
            <a:endParaRPr lang="en-US" sz="22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1941410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inVertical)">
                                      <p:cBhvr>
                                        <p:cTn id="2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506413" y="869950"/>
            <a:ext cx="11350625" cy="494665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a:spLocks noChangeArrowheads="1"/>
          </p:cNvSpPr>
          <p:nvPr/>
        </p:nvSpPr>
        <p:spPr bwMode="auto">
          <a:xfrm>
            <a:off x="663575" y="1525588"/>
            <a:ext cx="11022013" cy="3544887"/>
          </a:xfrm>
          <a:prstGeom prst="rect">
            <a:avLst/>
          </a:prstGeom>
          <a:noFill/>
          <a:ln w="9525">
            <a:noFill/>
            <a:miter lim="800000"/>
            <a:headEnd/>
            <a:tailEnd/>
          </a:ln>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Xác định phương thức biểu đạt chính được dùng trong đoạn văn trên.</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2. </a:t>
            </a:r>
            <a:r>
              <a:rPr lang="en-US" sz="2400">
                <a:solidFill>
                  <a:srgbClr val="0D0D0D"/>
                </a:solidFill>
                <a:latin typeface="Times New Roman" pitchFamily="18" charset="0"/>
                <a:cs typeface="Times New Roman" pitchFamily="18" charset="0"/>
              </a:rPr>
              <a:t>Chỉ ra hình ảnh so sánh nhiều tầng bậc trong câu văn sau và nêu tác dụng của phép tu từ so sánh đó.</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a:solidFill>
                  <a:srgbClr val="0D0D0D"/>
                </a:solidFill>
                <a:latin typeface="Times New Roman" pitchFamily="18" charset="0"/>
                <a:cs typeface="Times New Roman" pitchFamily="18" charset="0"/>
              </a:rPr>
              <a:t>“</a:t>
            </a:r>
            <a:r>
              <a:rPr lang="en-US" sz="2400" i="1">
                <a:solidFill>
                  <a:srgbClr val="000000"/>
                </a:solidFill>
                <a:latin typeface="Times New Roman" pitchFamily="18" charset="0"/>
                <a:cs typeface="Times New Roman" pitchFamily="18" charset="0"/>
              </a:rPr>
              <a:t>Trông chị Châu Hòa Mãn địu con, thấy nó dịu dàng yên tâm như cái hình ảnh của biển cả là mẹ hiền mớm cá cho lũcon hiền lành”</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Đặt nhan đề cho đoạn văn.</a:t>
            </a:r>
            <a:endParaRPr lang="en-US" sz="2400">
              <a:solidFill>
                <a:prstClr val="black"/>
              </a:solidFill>
              <a:latin typeface="Times New Roman" pitchFamily="18" charset="0"/>
              <a:cs typeface="Times New Roman" pitchFamily="18" charset="0"/>
            </a:endParaRPr>
          </a:p>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Thông điệp ý nghĩa nhất với em qua đoạn trích trên là gì? Lí giải lí do.</a:t>
            </a:r>
            <a:endParaRPr lang="en-US" sz="2400">
              <a:solidFill>
                <a:prstClr val="black"/>
              </a:solidFill>
              <a:latin typeface="Times New Roman" pitchFamily="18" charset="0"/>
              <a:cs typeface="Times New Roman" pitchFamily="18" charset="0"/>
            </a:endParaRPr>
          </a:p>
        </p:txBody>
      </p:sp>
    </p:spTree>
    <p:extLst>
      <p:ext uri="{BB962C8B-B14F-4D97-AF65-F5344CB8AC3E}">
        <p14:creationId xmlns:p14="http://schemas.microsoft.com/office/powerpoint/2010/main" val="2342399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fade">
                                      <p:cBhvr>
                                        <p:cTn id="12" dur="1000"/>
                                        <p:tgtEl>
                                          <p:spTgt spid="6"/>
                                        </p:tgtEl>
                                      </p:cBhvr>
                                    </p:animEffect>
                                    <p:anim calcmode="lin" valueType="num">
                                      <p:cBhvr>
                                        <p:cTn id="13" dur="1000" fill="hold"/>
                                        <p:tgtEl>
                                          <p:spTgt spid="6"/>
                                        </p:tgtEl>
                                        <p:attrNameLst>
                                          <p:attrName>ppt_x</p:attrName>
                                        </p:attrNameLst>
                                      </p:cBhvr>
                                      <p:tavLst>
                                        <p:tav tm="0">
                                          <p:val>
                                            <p:strVal val="#ppt_x"/>
                                          </p:val>
                                        </p:tav>
                                        <p:tav tm="100000">
                                          <p:val>
                                            <p:strVal val="#ppt_x"/>
                                          </p:val>
                                        </p:tav>
                                      </p:tavLst>
                                    </p:anim>
                                    <p:anim calcmode="lin" valueType="num">
                                      <p:cBhvr>
                                        <p:cTn id="14"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194175" y="381000"/>
            <a:ext cx="3321050" cy="628650"/>
          </a:xfrm>
          <a:prstGeom prst="roundRect">
            <a:avLst>
              <a:gd name="adj" fmla="val 16667"/>
            </a:avLst>
          </a:prstGeom>
          <a:solidFill>
            <a:srgbClr val="FFFF00"/>
          </a:solid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5" name="Rounded Rectangle 10"/>
          <p:cNvSpPr>
            <a:spLocks noChangeArrowheads="1"/>
          </p:cNvSpPr>
          <p:nvPr/>
        </p:nvSpPr>
        <p:spPr bwMode="auto">
          <a:xfrm>
            <a:off x="165100" y="1165225"/>
            <a:ext cx="11707813" cy="5181600"/>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8" name="TextBox 7"/>
          <p:cNvSpPr txBox="1">
            <a:spLocks noChangeArrowheads="1"/>
          </p:cNvSpPr>
          <p:nvPr/>
        </p:nvSpPr>
        <p:spPr bwMode="auto">
          <a:xfrm>
            <a:off x="5178425" y="402937"/>
            <a:ext cx="2724150" cy="584775"/>
          </a:xfrm>
          <a:prstGeom prst="rect">
            <a:avLst/>
          </a:prstGeom>
          <a:noFill/>
          <a:ln w="9525">
            <a:noFill/>
            <a:miter lim="800000"/>
            <a:headEnd/>
            <a:tailEnd/>
          </a:ln>
        </p:spPr>
        <p:txBody>
          <a:bodyPr>
            <a:spAutoFit/>
          </a:bodyPr>
          <a:lstStyle/>
          <a:p>
            <a:pPr fontAlgn="base">
              <a:spcBef>
                <a:spcPct val="0"/>
              </a:spcBef>
              <a:spcAft>
                <a:spcPct val="0"/>
              </a:spcAft>
            </a:pPr>
            <a:r>
              <a:rPr lang="en-US" sz="2400" dirty="0">
                <a:solidFill>
                  <a:srgbClr val="0D0D0D"/>
                </a:solidFill>
                <a:latin typeface="Times New Roman" pitchFamily="18" charset="0"/>
                <a:cs typeface="Times New Roman" pitchFamily="18" charset="0"/>
              </a:rPr>
              <a:t> </a:t>
            </a:r>
            <a:r>
              <a:rPr lang="en-US" sz="3200" b="1" dirty="0" err="1">
                <a:solidFill>
                  <a:srgbClr val="0D0D0D"/>
                </a:solidFill>
                <a:latin typeface="Times New Roman" pitchFamily="18" charset="0"/>
                <a:cs typeface="Times New Roman" pitchFamily="18" charset="0"/>
              </a:rPr>
              <a:t>Gợi</a:t>
            </a:r>
            <a:r>
              <a:rPr lang="en-US" sz="3200" b="1" dirty="0">
                <a:solidFill>
                  <a:srgbClr val="0D0D0D"/>
                </a:solidFill>
                <a:latin typeface="Times New Roman" pitchFamily="18" charset="0"/>
                <a:cs typeface="Times New Roman" pitchFamily="18" charset="0"/>
              </a:rPr>
              <a:t> ý:</a:t>
            </a:r>
            <a:endParaRPr lang="en-US" sz="3200" b="1" dirty="0">
              <a:solidFill>
                <a:prstClr val="black"/>
              </a:solidFill>
              <a:latin typeface="Times New Roman" pitchFamily="18" charset="0"/>
              <a:cs typeface="Times New Roman" pitchFamily="18" charset="0"/>
            </a:endParaRPr>
          </a:p>
        </p:txBody>
      </p:sp>
      <p:sp>
        <p:nvSpPr>
          <p:cNvPr id="9" name="TextBox 8"/>
          <p:cNvSpPr txBox="1">
            <a:spLocks noChangeArrowheads="1"/>
          </p:cNvSpPr>
          <p:nvPr/>
        </p:nvSpPr>
        <p:spPr bwMode="auto">
          <a:xfrm>
            <a:off x="698500" y="1250950"/>
            <a:ext cx="10055225" cy="484188"/>
          </a:xfrm>
          <a:prstGeom prst="rect">
            <a:avLst/>
          </a:prstGeom>
          <a:noFill/>
          <a:ln w="9525">
            <a:noFill/>
            <a:miter lim="800000"/>
            <a:headEnd/>
            <a:tailEnd/>
          </a:ln>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1</a:t>
            </a:r>
            <a:r>
              <a:rPr lang="en-US" sz="2400">
                <a:solidFill>
                  <a:srgbClr val="0D0D0D"/>
                </a:solidFill>
                <a:latin typeface="Times New Roman" pitchFamily="18" charset="0"/>
                <a:cs typeface="Times New Roman" pitchFamily="18" charset="0"/>
              </a:rPr>
              <a:t>. Phương thức biểu đạt chính được dùng trong đoạn văn trên: Tự sự</a:t>
            </a:r>
            <a:endParaRPr lang="en-US" sz="2400">
              <a:solidFill>
                <a:prstClr val="black"/>
              </a:solidFill>
              <a:latin typeface="Times New Roman" pitchFamily="18" charset="0"/>
              <a:cs typeface="Times New Roman" pitchFamily="18" charset="0"/>
            </a:endParaRPr>
          </a:p>
        </p:txBody>
      </p:sp>
      <p:sp>
        <p:nvSpPr>
          <p:cNvPr id="11" name="TextBox 10"/>
          <p:cNvSpPr txBox="1"/>
          <p:nvPr/>
        </p:nvSpPr>
        <p:spPr>
          <a:xfrm>
            <a:off x="373063" y="1820863"/>
            <a:ext cx="11552237" cy="4364037"/>
          </a:xfrm>
          <a:prstGeom prst="rect">
            <a:avLst/>
          </a:prstGeom>
          <a:noFill/>
        </p:spPr>
        <p:txBody>
          <a:bodyPr>
            <a:spAutoFit/>
          </a:bodyPr>
          <a:lstStyle/>
          <a:p>
            <a:pPr algn="just" fontAlgn="base">
              <a:lnSpc>
                <a:spcPct val="115000"/>
              </a:lnSpc>
              <a:spcBef>
                <a:spcPct val="0"/>
              </a:spcBef>
              <a:spcAft>
                <a:spcPts val="1000"/>
              </a:spcAft>
              <a:tabLst>
                <a:tab pos="88900" algn="l"/>
                <a:tab pos="179388" algn="l"/>
              </a:tabLst>
            </a:pPr>
            <a:r>
              <a:rPr lang="en-US" sz="2400" b="1">
                <a:solidFill>
                  <a:srgbClr val="0D0D0D"/>
                </a:solidFill>
                <a:latin typeface="Times New Roman" pitchFamily="18" charset="0"/>
                <a:cs typeface="Times New Roman" pitchFamily="18" charset="0"/>
              </a:rPr>
              <a:t>Câu 2.  </a:t>
            </a:r>
            <a:r>
              <a:rPr lang="en-US" sz="2400">
                <a:solidFill>
                  <a:prstClr val="black"/>
                </a:solidFill>
                <a:latin typeface="Times New Roman" pitchFamily="18" charset="0"/>
                <a:cs typeface="Times New Roman" pitchFamily="18" charset="0"/>
              </a:rPr>
              <a:t>Hình ảnh chị Châu Hòa Mãn địu con: hình ảnh so sánh nhiều tầng bậc với các cặp so sánh:</a:t>
            </a:r>
          </a:p>
          <a:p>
            <a:pPr algn="just" fontAlgn="base">
              <a:lnSpc>
                <a:spcPct val="115000"/>
              </a:lnSpc>
              <a:spcBef>
                <a:spcPct val="0"/>
              </a:spcBef>
              <a:spcAft>
                <a:spcPct val="0"/>
              </a:spcAft>
              <a:tabLst>
                <a:tab pos="88900" algn="l"/>
                <a:tab pos="179388" algn="l"/>
              </a:tabLst>
            </a:pPr>
            <a:r>
              <a:rPr lang="en-US" sz="2400">
                <a:solidFill>
                  <a:prstClr val="black"/>
                </a:solidFill>
                <a:latin typeface="Times New Roman" pitchFamily="18" charset="0"/>
                <a:cs typeface="Times New Roman" pitchFamily="18" charset="0"/>
              </a:rPr>
              <a:t>+ Biển cả – người mẹ hiền</a:t>
            </a:r>
          </a:p>
          <a:p>
            <a:pPr algn="just" fontAlgn="base">
              <a:lnSpc>
                <a:spcPct val="115000"/>
              </a:lnSpc>
              <a:spcBef>
                <a:spcPct val="0"/>
              </a:spcBef>
              <a:spcAft>
                <a:spcPct val="0"/>
              </a:spcAft>
              <a:tabLst>
                <a:tab pos="88900" algn="l"/>
                <a:tab pos="179388" algn="l"/>
              </a:tabLst>
            </a:pPr>
            <a:r>
              <a:rPr lang="en-US" sz="2400">
                <a:solidFill>
                  <a:prstClr val="black"/>
                </a:solidFill>
                <a:latin typeface="Times New Roman" pitchFamily="18" charset="0"/>
                <a:cs typeface="Times New Roman" pitchFamily="18" charset="0"/>
              </a:rPr>
              <a:t>+ Biển cho tôm cá – mẹ mớm thức ăn cho con</a:t>
            </a:r>
          </a:p>
          <a:p>
            <a:pPr algn="just" fontAlgn="base">
              <a:lnSpc>
                <a:spcPct val="115000"/>
              </a:lnSpc>
              <a:spcBef>
                <a:spcPct val="0"/>
              </a:spcBef>
              <a:spcAft>
                <a:spcPts val="1000"/>
              </a:spcAft>
              <a:tabLst>
                <a:tab pos="88900" algn="l"/>
                <a:tab pos="179388" algn="l"/>
              </a:tabLst>
            </a:pPr>
            <a:r>
              <a:rPr lang="en-US" sz="2400">
                <a:solidFill>
                  <a:prstClr val="black"/>
                </a:solidFill>
                <a:latin typeface="Times New Roman" pitchFamily="18" charset="0"/>
                <a:cs typeface="Times New Roman" pitchFamily="18" charset="0"/>
              </a:rPr>
              <a:t>+ Người dân trên đảo – lũ con lành của biển</a:t>
            </a:r>
          </a:p>
          <a:p>
            <a:pPr algn="just" fontAlgn="base">
              <a:lnSpc>
                <a:spcPct val="115000"/>
              </a:lnSpc>
              <a:spcBef>
                <a:spcPct val="0"/>
              </a:spcBef>
              <a:spcAft>
                <a:spcPts val="1000"/>
              </a:spcAft>
              <a:tabLst>
                <a:tab pos="88900" algn="l"/>
                <a:tab pos="179388" algn="l"/>
              </a:tabLst>
            </a:pPr>
            <a:r>
              <a:rPr lang="en-US" sz="2400">
                <a:solidFill>
                  <a:prstClr val="black"/>
                </a:solidFill>
                <a:latin typeface="Times New Roman" pitchFamily="18" charset="0"/>
                <a:cs typeface="Times New Roman" pitchFamily="18" charset="0"/>
              </a:rPr>
              <a:t>Tác dụng:  + Ca ngợi, tôn vinh vẻ đẹp của con người lao đông Cô Tô, chính họ là những người lao động mới đang từng ngày cống hiến cho đất nước. </a:t>
            </a:r>
          </a:p>
          <a:p>
            <a:pPr fontAlgn="base">
              <a:spcBef>
                <a:spcPct val="0"/>
              </a:spcBef>
              <a:spcAft>
                <a:spcPts val="1200"/>
              </a:spcAft>
              <a:tabLst>
                <a:tab pos="88900" algn="l"/>
                <a:tab pos="179388" algn="l"/>
              </a:tabLst>
            </a:pPr>
            <a:r>
              <a:rPr lang="en-US" sz="2400">
                <a:solidFill>
                  <a:prstClr val="black"/>
                </a:solidFill>
                <a:latin typeface="Times New Roman" pitchFamily="18" charset="0"/>
                <a:cs typeface="Times New Roman" pitchFamily="18" charset="0"/>
              </a:rPr>
              <a:t>+ Tạo cho người đọc ấn tượng sâu sắc khó quên về khung cảnh, tiềm năng của biển Cô Tô.</a:t>
            </a:r>
          </a:p>
          <a:p>
            <a:pPr algn="just" fontAlgn="base">
              <a:lnSpc>
                <a:spcPct val="115000"/>
              </a:lnSpc>
              <a:spcBef>
                <a:spcPct val="0"/>
              </a:spcBef>
              <a:spcAft>
                <a:spcPts val="1000"/>
              </a:spcAft>
              <a:tabLst>
                <a:tab pos="88900" algn="l"/>
                <a:tab pos="179388" algn="l"/>
              </a:tabLst>
            </a:pPr>
            <a:r>
              <a:rPr lang="en-US" sz="2400">
                <a:solidFill>
                  <a:prstClr val="black"/>
                </a:solidFill>
                <a:latin typeface="Times New Roman" pitchFamily="18" charset="0"/>
                <a:cs typeface="Times New Roman" pitchFamily="18" charset="0"/>
              </a:rPr>
              <a:t>+ Tình yêu thiên nhiên và con người của tác giả được hòa quyện, đan dệt.</a:t>
            </a:r>
          </a:p>
        </p:txBody>
      </p:sp>
    </p:spTree>
    <p:extLst>
      <p:ext uri="{BB962C8B-B14F-4D97-AF65-F5344CB8AC3E}">
        <p14:creationId xmlns:p14="http://schemas.microsoft.com/office/powerpoint/2010/main" val="9455984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grpId="0"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barn(inVertical)">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P spid="11"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p:cNvSpPr>
            <a:spLocks noChangeArrowheads="1"/>
          </p:cNvSpPr>
          <p:nvPr/>
        </p:nvSpPr>
        <p:spPr bwMode="auto">
          <a:xfrm>
            <a:off x="461963" y="411163"/>
            <a:ext cx="11499850" cy="6049962"/>
          </a:xfrm>
          <a:prstGeom prst="roundRect">
            <a:avLst>
              <a:gd name="adj" fmla="val 16667"/>
            </a:avLst>
          </a:prstGeom>
          <a:noFill/>
          <a:ln w="25400">
            <a:solidFill>
              <a:srgbClr val="243F60"/>
            </a:solidFill>
            <a:round/>
            <a:headEnd/>
            <a:tailEnd/>
          </a:ln>
        </p:spPr>
        <p:txBody>
          <a:bodyPr anchor="ctr"/>
          <a:lstStyle/>
          <a:p>
            <a:pPr eaLnBrk="0" fontAlgn="base" hangingPunct="0">
              <a:spcBef>
                <a:spcPct val="0"/>
              </a:spcBef>
              <a:spcAft>
                <a:spcPts val="800"/>
              </a:spcAft>
            </a:pPr>
            <a:endParaRPr lang="en-US" sz="2400" b="1">
              <a:solidFill>
                <a:prstClr val="black"/>
              </a:solidFill>
              <a:latin typeface="Times New Roman" pitchFamily="18" charset="0"/>
              <a:cs typeface="Times New Roman" pitchFamily="18" charset="0"/>
            </a:endParaRPr>
          </a:p>
          <a:p>
            <a:pPr algn="ctr" eaLnBrk="0" fontAlgn="base" hangingPunct="0">
              <a:spcBef>
                <a:spcPct val="0"/>
              </a:spcBef>
              <a:spcAft>
                <a:spcPct val="0"/>
              </a:spcAft>
            </a:pPr>
            <a:endParaRPr lang="en-US" altLang="en-US" sz="2400">
              <a:solidFill>
                <a:prstClr val="black"/>
              </a:solidFill>
              <a:latin typeface="Times New Roman" pitchFamily="18" charset="0"/>
              <a:cs typeface="Times New Roman" pitchFamily="18" charset="0"/>
            </a:endParaRPr>
          </a:p>
        </p:txBody>
      </p:sp>
      <p:sp>
        <p:nvSpPr>
          <p:cNvPr id="6" name="TextBox 5"/>
          <p:cNvSpPr txBox="1">
            <a:spLocks noChangeArrowheads="1"/>
          </p:cNvSpPr>
          <p:nvPr/>
        </p:nvSpPr>
        <p:spPr bwMode="auto">
          <a:xfrm>
            <a:off x="723900" y="585788"/>
            <a:ext cx="10582275" cy="2566987"/>
          </a:xfrm>
          <a:prstGeom prst="rect">
            <a:avLst/>
          </a:prstGeom>
          <a:noFill/>
          <a:ln w="9525">
            <a:noFill/>
            <a:miter lim="800000"/>
            <a:headEnd/>
            <a:tailEnd/>
          </a:ln>
        </p:spPr>
        <p:txBody>
          <a:bodyPr>
            <a:spAutoFit/>
          </a:bodyPr>
          <a:lstStyle/>
          <a:p>
            <a:pPr algn="just" fontAlgn="base">
              <a:lnSpc>
                <a:spcPct val="115000"/>
              </a:lnSpc>
              <a:spcBef>
                <a:spcPct val="0"/>
              </a:spcBef>
              <a:spcAft>
                <a:spcPts val="1000"/>
              </a:spcAft>
              <a:tabLst>
                <a:tab pos="88900" algn="l"/>
                <a:tab pos="179388" algn="l"/>
              </a:tabLst>
            </a:pPr>
            <a:r>
              <a:rPr lang="en-US" sz="2400" b="1">
                <a:solidFill>
                  <a:srgbClr val="0D0D0D"/>
                </a:solidFill>
                <a:latin typeface="Times New Roman" pitchFamily="18" charset="0"/>
                <a:cs typeface="Times New Roman" pitchFamily="18" charset="0"/>
              </a:rPr>
              <a:t>Câu 3</a:t>
            </a:r>
            <a:r>
              <a:rPr lang="en-US" sz="2400">
                <a:solidFill>
                  <a:srgbClr val="0D0D0D"/>
                </a:solidFill>
                <a:latin typeface="Times New Roman" pitchFamily="18" charset="0"/>
                <a:cs typeface="Times New Roman" pitchFamily="18" charset="0"/>
              </a:rPr>
              <a:t>. Đặt nhan đề cho đoạn văn: HS có thể có nhiều cách đặt, miễn là hợp lí là được:</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tabLst>
                <a:tab pos="88900" algn="l"/>
                <a:tab pos="179388" algn="l"/>
              </a:tabLst>
            </a:pPr>
            <a:r>
              <a:rPr lang="en-US" sz="2400">
                <a:solidFill>
                  <a:srgbClr val="0D0D0D"/>
                </a:solidFill>
                <a:latin typeface="Times New Roman" pitchFamily="18" charset="0"/>
                <a:cs typeface="Times New Roman" pitchFamily="18" charset="0"/>
              </a:rPr>
              <a:t>Ví dụ: - Cô Tô- nơi con người lao động bám biển, vươn khơi.</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tabLst>
                <a:tab pos="88900" algn="l"/>
                <a:tab pos="179388" algn="l"/>
              </a:tabLst>
            </a:pPr>
            <a:r>
              <a:rPr lang="en-US" sz="2400">
                <a:solidFill>
                  <a:srgbClr val="0D0D0D"/>
                </a:solidFill>
                <a:latin typeface="Times New Roman" pitchFamily="18" charset="0"/>
                <a:cs typeface="Times New Roman" pitchFamily="18" charset="0"/>
              </a:rPr>
              <a:t>           -  Cuộc sống nhộn nhịp trên đảo Cô Tô.</a:t>
            </a:r>
            <a:endParaRPr lang="en-US" sz="2400">
              <a:solidFill>
                <a:prstClr val="black"/>
              </a:solidFill>
              <a:latin typeface="Times New Roman" pitchFamily="18" charset="0"/>
              <a:cs typeface="Times New Roman" pitchFamily="18" charset="0"/>
            </a:endParaRPr>
          </a:p>
          <a:p>
            <a:pPr algn="just" fontAlgn="base">
              <a:lnSpc>
                <a:spcPct val="115000"/>
              </a:lnSpc>
              <a:spcBef>
                <a:spcPct val="0"/>
              </a:spcBef>
              <a:spcAft>
                <a:spcPts val="1000"/>
              </a:spcAft>
              <a:tabLst>
                <a:tab pos="88900" algn="l"/>
                <a:tab pos="179388" algn="l"/>
              </a:tabLst>
            </a:pPr>
            <a:r>
              <a:rPr lang="en-US" sz="2400">
                <a:solidFill>
                  <a:srgbClr val="0D0D0D"/>
                </a:solidFill>
                <a:latin typeface="Times New Roman" pitchFamily="18" charset="0"/>
                <a:cs typeface="Times New Roman" pitchFamily="18" charset="0"/>
              </a:rPr>
              <a:t>           -  Vẻ đẹp của con người nơi Cô Tô.</a:t>
            </a:r>
            <a:endParaRPr lang="en-US" sz="2400">
              <a:solidFill>
                <a:prstClr val="black"/>
              </a:solidFill>
              <a:latin typeface="Times New Roman" pitchFamily="18" charset="0"/>
              <a:cs typeface="Times New Roman" pitchFamily="18" charset="0"/>
            </a:endParaRPr>
          </a:p>
        </p:txBody>
      </p:sp>
      <p:sp>
        <p:nvSpPr>
          <p:cNvPr id="7" name="TextBox 6"/>
          <p:cNvSpPr txBox="1">
            <a:spLocks noChangeArrowheads="1"/>
          </p:cNvSpPr>
          <p:nvPr/>
        </p:nvSpPr>
        <p:spPr bwMode="auto">
          <a:xfrm>
            <a:off x="723900" y="3246438"/>
            <a:ext cx="10879138" cy="3119437"/>
          </a:xfrm>
          <a:prstGeom prst="rect">
            <a:avLst/>
          </a:prstGeom>
          <a:noFill/>
          <a:ln w="9525">
            <a:noFill/>
            <a:miter lim="800000"/>
            <a:headEnd/>
            <a:tailEnd/>
          </a:ln>
        </p:spPr>
        <p:txBody>
          <a:bodyPr>
            <a:spAutoFit/>
          </a:bodyPr>
          <a:lstStyle/>
          <a:p>
            <a:pPr fontAlgn="base">
              <a:lnSpc>
                <a:spcPct val="115000"/>
              </a:lnSpc>
              <a:spcBef>
                <a:spcPct val="0"/>
              </a:spcBef>
              <a:spcAft>
                <a:spcPts val="1000"/>
              </a:spcAft>
            </a:pPr>
            <a:r>
              <a:rPr lang="en-US" sz="2400" b="1">
                <a:solidFill>
                  <a:srgbClr val="0D0D0D"/>
                </a:solidFill>
                <a:latin typeface="Times New Roman" pitchFamily="18" charset="0"/>
                <a:cs typeface="Times New Roman" pitchFamily="18" charset="0"/>
              </a:rPr>
              <a:t>Câu 4</a:t>
            </a:r>
            <a:r>
              <a:rPr lang="en-US" sz="2400">
                <a:solidFill>
                  <a:srgbClr val="0D0D0D"/>
                </a:solidFill>
                <a:latin typeface="Times New Roman" pitchFamily="18" charset="0"/>
                <a:cs typeface="Times New Roman" pitchFamily="18" charset="0"/>
              </a:rPr>
              <a:t>. </a:t>
            </a:r>
            <a:r>
              <a:rPr lang="en-US" sz="2400">
                <a:solidFill>
                  <a:prstClr val="black"/>
                </a:solidFill>
                <a:latin typeface="Times New Roman" pitchFamily="18" charset="0"/>
                <a:cs typeface="Times New Roman" pitchFamily="18" charset="0"/>
              </a:rPr>
              <a:t>HS rút ra thông điệp ý nghĩa với bản thân mình và lí giải.</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Có thể nêu: Thông điệp có ý nghĩa nhất với em: Hãy yêu và quan tâm giữ gìn biển đảo quê hương. Vì : </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 Biển đảo là một phần lãnh thổ thiêng liêng của đất nước.</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 Biến và đảo có vai trò quan trọng đối với đất nước.</a:t>
            </a:r>
          </a:p>
          <a:p>
            <a:pPr fontAlgn="base">
              <a:lnSpc>
                <a:spcPct val="115000"/>
              </a:lnSpc>
              <a:spcBef>
                <a:spcPct val="0"/>
              </a:spcBef>
              <a:spcAft>
                <a:spcPts val="1000"/>
              </a:spcAft>
            </a:pPr>
            <a:r>
              <a:rPr lang="en-US" sz="2400">
                <a:solidFill>
                  <a:prstClr val="black"/>
                </a:solidFill>
                <a:latin typeface="Times New Roman" pitchFamily="18" charset="0"/>
                <a:cs typeface="Times New Roman" pitchFamily="18" charset="0"/>
              </a:rPr>
              <a:t>+ Bao thế hệ cha ông đã dầy công giữ gìn, xây dựng, bám biển, làm giàu cho đất nước.</a:t>
            </a:r>
          </a:p>
        </p:txBody>
      </p:sp>
    </p:spTree>
    <p:extLst>
      <p:ext uri="{BB962C8B-B14F-4D97-AF65-F5344CB8AC3E}">
        <p14:creationId xmlns:p14="http://schemas.microsoft.com/office/powerpoint/2010/main" val="2046905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1788826" y="398606"/>
            <a:ext cx="910902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524059" y="1249675"/>
            <a:ext cx="499232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F54F1FCB-626B-4CB7-A458-2B2DDCF1B2CA}"/>
              </a:ext>
            </a:extLst>
          </p:cNvPr>
          <p:cNvSpPr>
            <a:spLocks noChangeArrowheads="1"/>
          </p:cNvSpPr>
          <p:nvPr/>
        </p:nvSpPr>
        <p:spPr bwMode="auto">
          <a:xfrm>
            <a:off x="2213548" y="2100744"/>
            <a:ext cx="7764904" cy="421781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94B0B9C7-D2E9-49D5-AB40-8A22D30CCFCF}"/>
              </a:ext>
            </a:extLst>
          </p:cNvPr>
          <p:cNvSpPr txBox="1"/>
          <p:nvPr/>
        </p:nvSpPr>
        <p:spPr>
          <a:xfrm>
            <a:off x="2432154" y="435670"/>
            <a:ext cx="7971020" cy="484428"/>
          </a:xfrm>
          <a:prstGeom prst="rect">
            <a:avLst/>
          </a:prstGeom>
          <a:noFill/>
        </p:spPr>
        <p:txBody>
          <a:bodyPr wrap="square">
            <a:spAutoFit/>
          </a:bodyPr>
          <a:lstStyle/>
          <a:p>
            <a:pPr marL="457200" algn="ctr">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sym typeface="Wingdings 2" panose="05020102010507070707" pitchFamily="18" charset="2"/>
              </a:rPr>
              <a:t></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Ôn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văn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bản</a:t>
            </a:r>
            <a:r>
              <a:rPr lang="en-US" sz="2400" b="1" dirty="0">
                <a:solidFill>
                  <a:srgbClr val="FF0000"/>
                </a:solidFill>
                <a:effectLst/>
                <a:latin typeface="Times New Roman" panose="02020603050405020304" pitchFamily="18" charset="0"/>
                <a:ea typeface="Times New Roman" panose="02020603050405020304" pitchFamily="18" charset="0"/>
              </a:rPr>
              <a:t> 2: </a:t>
            </a:r>
            <a:r>
              <a:rPr lang="pt-BR" sz="2400" b="1" i="1" dirty="0">
                <a:solidFill>
                  <a:srgbClr val="FF0000"/>
                </a:solidFill>
                <a:effectLst/>
                <a:latin typeface="Times New Roman" panose="02020603050405020304" pitchFamily="18" charset="0"/>
                <a:ea typeface="Times New Roman" panose="02020603050405020304" pitchFamily="18" charset="0"/>
              </a:rPr>
              <a:t>“Đồng Tháp Mười mùa nước nổi”</a:t>
            </a:r>
            <a:endParaRPr lang="en-US" sz="2400" dirty="0">
              <a:effectLst/>
              <a:latin typeface="Times New Roman" panose="02020603050405020304" pitchFamily="18" charset="0"/>
              <a:ea typeface="Times New Roman" panose="02020603050405020304" pitchFamily="18" charset="0"/>
            </a:endParaRPr>
          </a:p>
        </p:txBody>
      </p:sp>
      <p:sp>
        <p:nvSpPr>
          <p:cNvPr id="9" name="TextBox 8">
            <a:extLst>
              <a:ext uri="{FF2B5EF4-FFF2-40B4-BE49-F238E27FC236}">
                <a16:creationId xmlns:a16="http://schemas.microsoft.com/office/drawing/2014/main" xmlns="" id="{7B538F17-7DEE-40F5-8BF1-9A3F9405B59C}"/>
              </a:ext>
            </a:extLst>
          </p:cNvPr>
          <p:cNvSpPr txBox="1"/>
          <p:nvPr/>
        </p:nvSpPr>
        <p:spPr>
          <a:xfrm>
            <a:off x="797793" y="1353916"/>
            <a:ext cx="6093500"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pt-BR"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VĂN CÔNG HÙNG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F7FD66AF-4741-40C7-A4CD-3BAB57AF4DB0}"/>
              </a:ext>
            </a:extLst>
          </p:cNvPr>
          <p:cNvSpPr txBox="1"/>
          <p:nvPr/>
        </p:nvSpPr>
        <p:spPr>
          <a:xfrm>
            <a:off x="2332872" y="2322981"/>
            <a:ext cx="7600610" cy="3773341"/>
          </a:xfrm>
          <a:prstGeom prst="rect">
            <a:avLst/>
          </a:prstGeom>
          <a:noFill/>
        </p:spPr>
        <p:txBody>
          <a:bodyPr wrap="square">
            <a:spAutoFit/>
          </a:bodyPr>
          <a:lstStyle/>
          <a:p>
            <a:pPr marR="30480" algn="just">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1958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Pleiku</a:t>
            </a:r>
            <a:r>
              <a:rPr lang="en-US" sz="2400" dirty="0">
                <a:solidFill>
                  <a:srgbClr val="0D0D0D"/>
                </a:solidFill>
                <a:effectLst/>
                <a:latin typeface="Times New Roman" panose="02020603050405020304" pitchFamily="18" charset="0"/>
                <a:ea typeface="Times New Roman" panose="02020603050405020304" pitchFamily="18" charset="0"/>
              </a:rPr>
              <a:t>, Gia Lai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a:t>
            </a:r>
            <a:r>
              <a:rPr lang="en-US" sz="2400" dirty="0">
                <a:solidFill>
                  <a:srgbClr val="0D0D0D"/>
                </a:solidFill>
                <a:effectLst/>
                <a:latin typeface="Times New Roman" panose="02020603050405020304" pitchFamily="18" charset="0"/>
                <a:ea typeface="Times New Roman" panose="02020603050405020304" pitchFamily="18" charset="0"/>
              </a:rPr>
              <a:t> Minh.</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Tổng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Gia Lai.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rPr>
              <a:t> Ban </a:t>
            </a:r>
            <a:r>
              <a:rPr lang="en-US" sz="2400" dirty="0" err="1">
                <a:solidFill>
                  <a:srgbClr val="0D0D0D"/>
                </a:solidFill>
                <a:effectLst/>
                <a:latin typeface="Times New Roman" panose="02020603050405020304" pitchFamily="18" charset="0"/>
                <a:ea typeface="Times New Roman" panose="02020603050405020304" pitchFamily="18" charset="0"/>
              </a:rPr>
              <a:t>chấp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khóa</a:t>
            </a:r>
            <a:r>
              <a:rPr lang="en-US" sz="2400" dirty="0">
                <a:solidFill>
                  <a:srgbClr val="0D0D0D"/>
                </a:solidFill>
                <a:effectLst/>
                <a:latin typeface="Times New Roman" panose="02020603050405020304" pitchFamily="18" charset="0"/>
                <a:ea typeface="Times New Roman" panose="02020603050405020304" pitchFamily="18" charset="0"/>
              </a:rPr>
              <a:t> VIII.</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88749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barn(inVertical)">
                                      <p:cBhvr>
                                        <p:cTn id="26"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p:bldP spid="11"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25607" y="1038069"/>
            <a:ext cx="11140786" cy="47818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11772DA-68D6-4446-935C-E02DFE4673AA}"/>
              </a:ext>
            </a:extLst>
          </p:cNvPr>
          <p:cNvSpPr txBox="1"/>
          <p:nvPr/>
        </p:nvSpPr>
        <p:spPr>
          <a:xfrm>
            <a:off x="839346" y="1459230"/>
            <a:ext cx="10513308" cy="3939540"/>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Viết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bao </a:t>
            </a:r>
            <a:r>
              <a:rPr lang="en-US" sz="2400" i="1" dirty="0" err="1">
                <a:solidFill>
                  <a:srgbClr val="0D0D0D"/>
                </a:solidFill>
                <a:effectLst/>
                <a:latin typeface="Times New Roman" panose="02020603050405020304" pitchFamily="18" charset="0"/>
                <a:ea typeface="Times New Roman" panose="02020603050405020304" pitchFamily="18" charset="0"/>
              </a:rPr>
              <a:t>giờ</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trò</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cuộc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vật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lộn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khổ</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sở</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nghiệp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đeo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đẳng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suốt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Chữ</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no, </a:t>
            </a:r>
            <a:r>
              <a:rPr lang="en-US" sz="2400" i="1" dirty="0" err="1">
                <a:solidFill>
                  <a:srgbClr val="0D0D0D"/>
                </a:solidFill>
                <a:effectLst/>
                <a:latin typeface="Times New Roman" panose="02020603050405020304" pitchFamily="18" charset="0"/>
                <a:ea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rPr>
              <a:t> ta </a:t>
            </a:r>
            <a:r>
              <a:rPr lang="en-US" sz="2400" i="1" dirty="0" err="1">
                <a:solidFill>
                  <a:srgbClr val="0D0D0D"/>
                </a:solidFill>
                <a:effectLst/>
                <a:latin typeface="Times New Roman" panose="02020603050405020304" pitchFamily="18" charset="0"/>
                <a:ea typeface="Times New Roman" panose="02020603050405020304" pitchFamily="18" charset="0"/>
              </a:rPr>
              <a:t>cảm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giác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bình</a:t>
            </a:r>
            <a:r>
              <a:rPr lang="en-US" sz="2400" i="1" dirty="0">
                <a:solidFill>
                  <a:srgbClr val="0D0D0D"/>
                </a:solidFill>
                <a:effectLst/>
                <a:latin typeface="Times New Roman" panose="02020603050405020304" pitchFamily="18" charset="0"/>
                <a:ea typeface="Times New Roman" panose="02020603050405020304" pitchFamily="18" charset="0"/>
              </a:rPr>
              <a:t> an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như</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hạnh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phúc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rPr>
              <a:t> hay </a:t>
            </a:r>
            <a:r>
              <a:rPr lang="en-US" sz="2400" i="1" dirty="0" err="1">
                <a:solidFill>
                  <a:srgbClr val="0D0D0D"/>
                </a:solidFill>
                <a:effectLst/>
                <a:latin typeface="Times New Roman" panose="02020603050405020304" pitchFamily="18" charset="0"/>
                <a:ea typeface="Times New Roman" panose="02020603050405020304" pitchFamily="18" charset="0"/>
              </a:rPr>
              <a:t>ít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do </a:t>
            </a:r>
            <a:r>
              <a:rPr lang="en-US" sz="2400" i="1" dirty="0" err="1">
                <a:solidFill>
                  <a:srgbClr val="0D0D0D"/>
                </a:solidFill>
                <a:effectLst/>
                <a:latin typeface="Times New Roman" panose="02020603050405020304" pitchFamily="18" charset="0"/>
                <a:ea typeface="Times New Roman" panose="02020603050405020304" pitchFamily="18" charset="0"/>
              </a:rPr>
              <a:t>tài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năng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từng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câu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bài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báo</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ích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mong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mỏi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Các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sáng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chính</a:t>
            </a:r>
            <a:r>
              <a:rPr lang="en-US" sz="2400" b="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Bến</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đợi</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1992); </a:t>
            </a:r>
            <a:r>
              <a:rPr lang="en-US" sz="2400" i="1" dirty="0" err="1">
                <a:solidFill>
                  <a:srgbClr val="141414"/>
                </a:solidFill>
                <a:effectLst/>
                <a:latin typeface="Times New Roman" panose="02020603050405020304" pitchFamily="18" charset="0"/>
                <a:ea typeface="Times New Roman" panose="02020603050405020304" pitchFamily="18" charset="0"/>
              </a:rPr>
              <a:t>Hát</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rong</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1999); </a:t>
            </a:r>
            <a:r>
              <a:rPr lang="en-US" sz="2400" i="1" dirty="0" err="1">
                <a:solidFill>
                  <a:srgbClr val="141414"/>
                </a:solidFill>
                <a:effectLst/>
                <a:latin typeface="Times New Roman" panose="02020603050405020304" pitchFamily="18" charset="0"/>
                <a:ea typeface="Times New Roman" panose="02020603050405020304" pitchFamily="18" charset="0"/>
              </a:rPr>
              <a:t>Ngựa</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trắng</a:t>
            </a:r>
            <a:r>
              <a:rPr lang="en-US" sz="2400" i="1" dirty="0">
                <a:solidFill>
                  <a:srgbClr val="141414"/>
                </a:solidFill>
                <a:effectLst/>
                <a:latin typeface="Times New Roman" panose="02020603050405020304" pitchFamily="18" charset="0"/>
                <a:ea typeface="Times New Roman" panose="02020603050405020304" pitchFamily="18" charset="0"/>
              </a:rPr>
              <a:t> bay </a:t>
            </a:r>
            <a:r>
              <a:rPr lang="en-US" sz="2400" i="1" dirty="0" err="1">
                <a:solidFill>
                  <a:srgbClr val="141414"/>
                </a:solidFill>
                <a:effectLst/>
                <a:latin typeface="Times New Roman" panose="02020603050405020304" pitchFamily="18" charset="0"/>
                <a:ea typeface="Times New Roman" panose="02020603050405020304" pitchFamily="18" charset="0"/>
              </a:rPr>
              <a:t>về</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trường</a:t>
            </a:r>
            <a:r>
              <a:rPr lang="en-US" sz="2400" dirty="0">
                <a:solidFill>
                  <a:srgbClr val="141414"/>
                </a:solidFill>
                <a:effectLst/>
                <a:latin typeface="Times New Roman" panose="02020603050405020304" pitchFamily="18" charset="0"/>
                <a:ea typeface="Times New Roman" panose="02020603050405020304" pitchFamily="18" charset="0"/>
              </a:rPr>
              <a:t> ca, 2002);  </a:t>
            </a:r>
            <a:r>
              <a:rPr lang="en-US" sz="2400" i="1" dirty="0" err="1">
                <a:solidFill>
                  <a:srgbClr val="141414"/>
                </a:solidFill>
                <a:effectLst/>
                <a:latin typeface="Times New Roman" panose="02020603050405020304" pitchFamily="18" charset="0"/>
                <a:ea typeface="Times New Roman" panose="02020603050405020304" pitchFamily="18" charset="0"/>
              </a:rPr>
              <a:t>Hoa</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tường</a:t>
            </a:r>
            <a:r>
              <a:rPr lang="en-US" sz="2400" i="1" dirty="0">
                <a:solidFill>
                  <a:srgbClr val="141414"/>
                </a:solidFill>
                <a:effectLst/>
                <a:latin typeface="Times New Roman" panose="02020603050405020304" pitchFamily="18" charset="0"/>
                <a:ea typeface="Times New Roman" panose="02020603050405020304" pitchFamily="18" charset="0"/>
              </a:rPr>
              <a:t> vi </a:t>
            </a:r>
            <a:r>
              <a:rPr lang="en-US" sz="2400" i="1" dirty="0" err="1">
                <a:solidFill>
                  <a:srgbClr val="141414"/>
                </a:solidFill>
                <a:effectLst/>
                <a:latin typeface="Times New Roman" panose="02020603050405020304" pitchFamily="18" charset="0"/>
                <a:ea typeface="Times New Roman" panose="02020603050405020304" pitchFamily="18" charset="0"/>
              </a:rPr>
              <a:t>trong</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mưa</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2003);  </a:t>
            </a:r>
            <a:r>
              <a:rPr lang="en-US" sz="2400" i="1" dirty="0" err="1">
                <a:solidFill>
                  <a:srgbClr val="141414"/>
                </a:solidFill>
                <a:effectLst/>
                <a:latin typeface="Times New Roman" panose="02020603050405020304" pitchFamily="18" charset="0"/>
                <a:ea typeface="Times New Roman" panose="02020603050405020304" pitchFamily="18" charset="0"/>
              </a:rPr>
              <a:t>Mắt</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cao</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nguyên</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tản</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văn</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và</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phóng</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sự</a:t>
            </a:r>
            <a:r>
              <a:rPr lang="en-US" sz="2400" dirty="0">
                <a:solidFill>
                  <a:srgbClr val="141414"/>
                </a:solidFill>
                <a:effectLst/>
                <a:latin typeface="Times New Roman" panose="02020603050405020304" pitchFamily="18" charset="0"/>
                <a:ea typeface="Times New Roman" panose="02020603050405020304" pitchFamily="18" charset="0"/>
              </a:rPr>
              <a:t>, 2006);  </a:t>
            </a:r>
            <a:r>
              <a:rPr lang="en-US" sz="2400" i="1" dirty="0" err="1">
                <a:solidFill>
                  <a:srgbClr val="141414"/>
                </a:solidFill>
                <a:effectLst/>
                <a:latin typeface="Times New Roman" panose="02020603050405020304" pitchFamily="18" charset="0"/>
                <a:ea typeface="Times New Roman" panose="02020603050405020304" pitchFamily="18" charset="0"/>
              </a:rPr>
              <a:t>Gõ</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chiều</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vào</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bàn</a:t>
            </a:r>
            <a:r>
              <a:rPr lang="en-US" sz="2400" i="1" dirty="0">
                <a:solidFill>
                  <a:srgbClr val="141414"/>
                </a:solidFill>
                <a:effectLst/>
                <a:latin typeface="Times New Roman" panose="02020603050405020304" pitchFamily="18" charset="0"/>
                <a:ea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rPr>
              <a:t>phím</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2007);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vĩnh</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cửu</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trường</a:t>
            </a:r>
            <a:r>
              <a:rPr lang="en-US" sz="2400" dirty="0">
                <a:solidFill>
                  <a:srgbClr val="141414"/>
                </a:solidFill>
                <a:effectLst/>
                <a:latin typeface="Times New Roman" panose="02020603050405020304" pitchFamily="18" charset="0"/>
                <a:ea typeface="Times New Roman" panose="02020603050405020304" pitchFamily="18" charset="0"/>
              </a:rPr>
              <a:t> ca, 2007);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Đêm</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141414"/>
                </a:solidFill>
                <a:effectLst/>
                <a:latin typeface="Times New Roman" panose="02020603050405020304" pitchFamily="18" charset="0"/>
                <a:ea typeface="Times New Roman" panose="02020603050405020304" pitchFamily="18" charset="0"/>
              </a:rPr>
              <a:t>(</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2009);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Lục</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bát</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2010);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Vòm</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141414"/>
                </a:solidFill>
                <a:effectLst/>
                <a:latin typeface="Times New Roman" panose="02020603050405020304" pitchFamily="18" charset="0"/>
                <a:ea typeface="Times New Roman" panose="02020603050405020304" pitchFamily="18" charset="0"/>
              </a:rPr>
              <a:t> (</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2012);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Cầm</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141414"/>
                </a:solidFill>
                <a:effectLst/>
                <a:latin typeface="Times New Roman" panose="02020603050405020304" pitchFamily="18" charset="0"/>
                <a:ea typeface="Times New Roman" panose="02020603050405020304" pitchFamily="18" charset="0"/>
              </a:rPr>
              <a:t>(</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2016);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cơn</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i="1" dirty="0">
                <a:solidFill>
                  <a:srgbClr val="14141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141414"/>
                </a:solidFill>
                <a:effectLst/>
                <a:latin typeface="Times New Roman" panose="02020603050405020304" pitchFamily="18" charset="0"/>
                <a:ea typeface="Times New Roman" panose="02020603050405020304" pitchFamily="18" charset="0"/>
              </a:rPr>
              <a:t>(</a:t>
            </a:r>
            <a:r>
              <a:rPr lang="en-US" sz="2400" dirty="0" err="1">
                <a:solidFill>
                  <a:srgbClr val="141414"/>
                </a:solidFill>
                <a:effectLst/>
                <a:latin typeface="Times New Roman" panose="02020603050405020304" pitchFamily="18" charset="0"/>
                <a:ea typeface="Times New Roman" panose="02020603050405020304" pitchFamily="18" charset="0"/>
              </a:rPr>
              <a:t>thơ</a:t>
            </a:r>
            <a:r>
              <a:rPr lang="en-US" sz="2400" dirty="0">
                <a:solidFill>
                  <a:srgbClr val="141414"/>
                </a:solidFill>
                <a:effectLst/>
                <a:latin typeface="Times New Roman" panose="02020603050405020304" pitchFamily="18" charset="0"/>
                <a:ea typeface="Times New Roman" panose="02020603050405020304" pitchFamily="18" charset="0"/>
              </a:rPr>
              <a:t>, 2019);…</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2457742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269823" y="179882"/>
            <a:ext cx="11497456" cy="653571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7950B14-5348-420C-BB5A-178954BF049F}"/>
              </a:ext>
            </a:extLst>
          </p:cNvPr>
          <p:cNvSpPr txBox="1"/>
          <p:nvPr/>
        </p:nvSpPr>
        <p:spPr>
          <a:xfrm>
            <a:off x="547737" y="389802"/>
            <a:ext cx="11227633" cy="6078395"/>
          </a:xfrm>
          <a:prstGeom prst="rect">
            <a:avLst/>
          </a:prstGeom>
          <a:noFill/>
        </p:spPr>
        <p:txBody>
          <a:bodyPr wrap="square">
            <a:spAutoFit/>
          </a:bodyPr>
          <a:lstStyle/>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bè</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5.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cầu</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563124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1" y="614598"/>
            <a:ext cx="4320262" cy="764498"/>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5" name="TextBox 14">
            <a:extLst>
              <a:ext uri="{FF2B5EF4-FFF2-40B4-BE49-F238E27FC236}">
                <a16:creationId xmlns:a16="http://schemas.microsoft.com/office/drawing/2014/main" xmlns="" id="{544C97B4-38C0-4AC5-8387-41C89CB1DFD3}"/>
              </a:ext>
            </a:extLst>
          </p:cNvPr>
          <p:cNvSpPr txBox="1"/>
          <p:nvPr/>
        </p:nvSpPr>
        <p:spPr>
          <a:xfrm>
            <a:off x="852657" y="751747"/>
            <a:ext cx="3762533"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6" name="Rounded Rectangle 10">
            <a:extLst>
              <a:ext uri="{FF2B5EF4-FFF2-40B4-BE49-F238E27FC236}">
                <a16:creationId xmlns:a16="http://schemas.microsoft.com/office/drawing/2014/main" xmlns="" id="{9CF06B12-BDAD-4909-B2A0-ED3314C11456}"/>
              </a:ext>
            </a:extLst>
          </p:cNvPr>
          <p:cNvSpPr>
            <a:spLocks noChangeArrowheads="1"/>
          </p:cNvSpPr>
          <p:nvPr/>
        </p:nvSpPr>
        <p:spPr bwMode="auto">
          <a:xfrm>
            <a:off x="446610" y="1516245"/>
            <a:ext cx="11260707" cy="48797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8" name="TextBox 17">
            <a:extLst>
              <a:ext uri="{FF2B5EF4-FFF2-40B4-BE49-F238E27FC236}">
                <a16:creationId xmlns:a16="http://schemas.microsoft.com/office/drawing/2014/main" xmlns="" id="{3FF077AE-CC6E-4D59-A669-F0D653833B28}"/>
              </a:ext>
            </a:extLst>
          </p:cNvPr>
          <p:cNvSpPr txBox="1"/>
          <p:nvPr/>
        </p:nvSpPr>
        <p:spPr>
          <a:xfrm>
            <a:off x="630693" y="1755526"/>
            <a:ext cx="11162676" cy="4401205"/>
          </a:xfrm>
          <a:prstGeom prst="rect">
            <a:avLst/>
          </a:prstGeom>
          <a:noFill/>
        </p:spPr>
        <p:txBody>
          <a:bodyPr wrap="square">
            <a:spAutoFit/>
          </a:bodyPr>
          <a:lstStyle/>
          <a:p>
            <a:pPr>
              <a:spcAft>
                <a:spcPts val="1200"/>
              </a:spcAft>
            </a:pPr>
            <a:r>
              <a:rPr lang="en-US" sz="2400" dirty="0">
                <a:solidFill>
                  <a:srgbClr val="000000"/>
                </a:solidFill>
                <a:effectLst/>
                <a:latin typeface="Times New Roman" panose="02020603050405020304" pitchFamily="18" charset="0"/>
                <a:ea typeface="Times New Roman" panose="02020603050405020304" pitchFamily="18" charset="0"/>
              </a:rPr>
              <a:t>1.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rPr>
              <a:t> 49, </a:t>
            </a:r>
            <a:r>
              <a:rPr lang="en-US" sz="2400" dirty="0" err="1">
                <a:solidFill>
                  <a:srgbClr val="0D0D0D"/>
                </a:solidFill>
                <a:effectLst/>
                <a:latin typeface="Times New Roman" panose="02020603050405020304" pitchFamily="18" charset="0"/>
                <a:ea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rPr>
              <a:t> 12/2011.</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2.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3.  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4.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0D0D0D"/>
                </a:solidFill>
                <a:effectLst/>
                <a:latin typeface="Times New Roman" panose="02020603050405020304" pitchFamily="18" charset="0"/>
                <a:ea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SGK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dấu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1: </a:t>
            </a:r>
            <a:r>
              <a:rPr lang="en-US" sz="2400" dirty="0" err="1">
                <a:solidFill>
                  <a:srgbClr val="444444"/>
                </a:solidFill>
                <a:effectLst/>
                <a:latin typeface="Times New Roman" panose="02020603050405020304" pitchFamily="18" charset="0"/>
                <a:ea typeface="Times New Roman" panose="02020603050405020304" pitchFamily="18" charset="0"/>
              </a:rPr>
              <a:t>Nước</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lũ</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Đồng</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Tháp</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Mười</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những</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kênh</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rạch</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chằng</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chịt</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nơi</a:t>
            </a:r>
            <a:r>
              <a:rPr lang="en-US" sz="2400" dirty="0">
                <a:solidFill>
                  <a:srgbClr val="444444"/>
                </a:solidFill>
                <a:effectLst/>
                <a:latin typeface="Times New Roman" panose="02020603050405020304" pitchFamily="18" charset="0"/>
                <a:ea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rPr>
              <a:t>đây</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2: </a:t>
            </a:r>
            <a:r>
              <a:rPr lang="en-US" sz="2400" dirty="0" err="1">
                <a:effectLst/>
                <a:latin typeface="Times New Roman" panose="02020603050405020304" pitchFamily="18" charset="0"/>
                <a:ea typeface="Times New Roman" panose="02020603050405020304" pitchFamily="18" charset="0"/>
              </a:rPr>
              <a:t>Tràm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chim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3: </a:t>
            </a:r>
            <a:r>
              <a:rPr lang="en-US" sz="2400" dirty="0" err="1">
                <a:effectLst/>
                <a:latin typeface="Times New Roman" panose="02020603050405020304" pitchFamily="18" charset="0"/>
                <a:ea typeface="Times New Roman" panose="02020603050405020304" pitchFamily="18" charset="0"/>
              </a:rPr>
              <a:t>Văn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hóa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ẩm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thực</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bông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điên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điển</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xào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tôm</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cá</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linh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kho</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ngót</a:t>
            </a:r>
            <a:r>
              <a:rPr lang="en-US" sz="2400" dirty="0">
                <a:effectLst/>
                <a:latin typeface="Times New Roman" panose="02020603050405020304" pitchFamily="18" charset="0"/>
                <a:ea typeface="Times New Roman" panose="02020603050405020304" pitchFamily="18" charset="0"/>
              </a:rPr>
              <a:t>.</a:t>
            </a: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4:  Sen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5: Di </a:t>
            </a:r>
            <a:r>
              <a:rPr lang="en-US" sz="2400" dirty="0" err="1">
                <a:effectLst/>
                <a:latin typeface="Times New Roman" panose="02020603050405020304" pitchFamily="18" charset="0"/>
                <a:ea typeface="Times New Roman" panose="02020603050405020304" pitchFamily="18" charset="0"/>
              </a:rPr>
              <a:t>tích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lịch</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sử</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Gò</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endParaRPr lang="en-US" sz="2400" dirty="0">
              <a:effectLst/>
              <a:latin typeface="Times New Roman" panose="02020603050405020304" pitchFamily="18" charset="0"/>
              <a:ea typeface="Times New Roman" panose="02020603050405020304" pitchFamily="18" charset="0"/>
            </a:endParaRPr>
          </a:p>
          <a:p>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Đoạn</a:t>
            </a:r>
            <a:r>
              <a:rPr lang="en-US" sz="2400" dirty="0">
                <a:effectLst/>
                <a:latin typeface="Times New Roman" panose="02020603050405020304" pitchFamily="18" charset="0"/>
                <a:ea typeface="Times New Roman" panose="02020603050405020304" pitchFamily="18" charset="0"/>
              </a:rPr>
              <a:t> 6: </a:t>
            </a:r>
            <a:r>
              <a:rPr lang="en-US" sz="2400" dirty="0" err="1">
                <a:effectLst/>
                <a:latin typeface="Times New Roman" panose="02020603050405020304" pitchFamily="18" charset="0"/>
                <a:ea typeface="Times New Roman" panose="02020603050405020304" pitchFamily="18" charset="0"/>
              </a:rPr>
              <a:t>Vẻ</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đẹp</a:t>
            </a:r>
            <a:r>
              <a:rPr lang="en-US" sz="2400" dirty="0">
                <a:effectLst/>
                <a:latin typeface="Times New Roman" panose="02020603050405020304" pitchFamily="18" charset="0"/>
                <a:ea typeface="Times New Roman" panose="02020603050405020304" pitchFamily="18" charset="0"/>
              </a:rPr>
              <a:t> con </a:t>
            </a:r>
            <a:r>
              <a:rPr lang="en-US" sz="2400" dirty="0" err="1">
                <a:effectLst/>
                <a:latin typeface="Times New Roman" panose="02020603050405020304" pitchFamily="18" charset="0"/>
                <a:ea typeface="Times New Roman" panose="02020603050405020304" pitchFamily="18" charset="0"/>
              </a:rPr>
              <a:t>người</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Đồng</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Tháp</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1852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barn(inVertical)">
                                      <p:cBhvr>
                                        <p:cTn id="10" dur="500"/>
                                        <p:tgtEl>
                                          <p:spTgt spid="15"/>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animEffect transition="in" filter="barn(inVertical)">
                                      <p:cBhvr>
                                        <p:cTn id="15" dur="500"/>
                                        <p:tgtEl>
                                          <p:spTgt spid="16"/>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8"/>
                                        </p:tgtEl>
                                        <p:attrNameLst>
                                          <p:attrName>style.visibility</p:attrName>
                                        </p:attrNameLst>
                                      </p:cBhvr>
                                      <p:to>
                                        <p:strVal val="visible"/>
                                      </p:to>
                                    </p:set>
                                    <p:animEffect transition="in" filter="barn(inVertical)">
                                      <p:cBhvr>
                                        <p:cTn id="18"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p:bldP spid="16" grpId="0" animBg="1"/>
      <p:bldP spid="18"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61600" y="768525"/>
            <a:ext cx="11290689" cy="554233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B786AB41-700F-4C07-AD63-703C6220F4EB}"/>
              </a:ext>
            </a:extLst>
          </p:cNvPr>
          <p:cNvSpPr txBox="1"/>
          <p:nvPr/>
        </p:nvSpPr>
        <p:spPr>
          <a:xfrm>
            <a:off x="614596" y="1165242"/>
            <a:ext cx="11115803" cy="4924233"/>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5</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Giá</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trị</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nội</a:t>
            </a:r>
            <a:r>
              <a:rPr lang="en-US" sz="2400" b="1" dirty="0">
                <a:solidFill>
                  <a:srgbClr val="000000"/>
                </a:solidFill>
                <a:effectLst/>
                <a:latin typeface="Times New Roman" panose="02020603050405020304" pitchFamily="18" charset="0"/>
                <a:ea typeface="Times New Roman" panose="02020603050405020304" pitchFamily="18" charset="0"/>
              </a:rPr>
              <a:t> dung </a:t>
            </a:r>
            <a:r>
              <a:rPr lang="en-US" sz="2400" b="1" dirty="0" err="1">
                <a:solidFill>
                  <a:srgbClr val="000000"/>
                </a:solidFill>
                <a:effectLst/>
                <a:latin typeface="Times New Roman" panose="02020603050405020304" pitchFamily="18" charset="0"/>
                <a:ea typeface="Times New Roman" panose="02020603050405020304" pitchFamily="18" charset="0"/>
              </a:rPr>
              <a:t>và</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nghệ</a:t>
            </a:r>
            <a:r>
              <a:rPr lang="en-US" sz="2400" b="1" dirty="0">
                <a:solidFill>
                  <a:srgbClr val="000000"/>
                </a:solidFill>
                <a:effectLst/>
                <a:latin typeface="Times New Roman" panose="02020603050405020304" pitchFamily="18" charset="0"/>
                <a:ea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1900781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61601" y="508544"/>
            <a:ext cx="6093500"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569030" y="1336788"/>
            <a:ext cx="257890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Rounded Rectangle 10">
            <a:extLst>
              <a:ext uri="{FF2B5EF4-FFF2-40B4-BE49-F238E27FC236}">
                <a16:creationId xmlns:a16="http://schemas.microsoft.com/office/drawing/2014/main" xmlns="" id="{F54F1FCB-626B-4CB7-A458-2B2DDCF1B2CA}"/>
              </a:ext>
            </a:extLst>
          </p:cNvPr>
          <p:cNvSpPr>
            <a:spLocks noChangeArrowheads="1"/>
          </p:cNvSpPr>
          <p:nvPr/>
        </p:nvSpPr>
        <p:spPr bwMode="auto">
          <a:xfrm>
            <a:off x="569030" y="2099527"/>
            <a:ext cx="11063337" cy="377269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8586298A-3017-4921-B072-8CDCFE40FBB0}"/>
              </a:ext>
            </a:extLst>
          </p:cNvPr>
          <p:cNvSpPr txBox="1"/>
          <p:nvPr/>
        </p:nvSpPr>
        <p:spPr>
          <a:xfrm>
            <a:off x="569030" y="557486"/>
            <a:ext cx="6093500" cy="483017"/>
          </a:xfrm>
          <a:prstGeom prst="rect">
            <a:avLst/>
          </a:prstGeom>
          <a:noFill/>
        </p:spPr>
        <p:txBody>
          <a:bodyPr wrap="square">
            <a:spAutoFit/>
          </a:bodyPr>
          <a:lstStyle/>
          <a:p>
            <a:pPr algn="just">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 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ED2B7E45-C96C-4F81-AFAE-FDADCEA5E046}"/>
              </a:ext>
            </a:extLst>
          </p:cNvPr>
          <p:cNvSpPr txBox="1"/>
          <p:nvPr/>
        </p:nvSpPr>
        <p:spPr>
          <a:xfrm>
            <a:off x="1172978" y="1389429"/>
            <a:ext cx="6093500" cy="483017"/>
          </a:xfrm>
          <a:prstGeom prst="rect">
            <a:avLst/>
          </a:prstGeom>
          <a:noFill/>
        </p:spPr>
        <p:txBody>
          <a:bodyPr wrap="square">
            <a:spAutoFit/>
          </a:bodyPr>
          <a:lstStyle/>
          <a:p>
            <a:pPr algn="just">
              <a:lnSpc>
                <a:spcPct val="115000"/>
              </a:lnSpc>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1" name="TextBox 10">
            <a:extLst>
              <a:ext uri="{FF2B5EF4-FFF2-40B4-BE49-F238E27FC236}">
                <a16:creationId xmlns:a16="http://schemas.microsoft.com/office/drawing/2014/main" xmlns="" id="{471B8D54-F571-428E-8824-B52F6BFAB3F3}"/>
              </a:ext>
            </a:extLst>
          </p:cNvPr>
          <p:cNvSpPr txBox="1"/>
          <p:nvPr/>
        </p:nvSpPr>
        <p:spPr>
          <a:xfrm>
            <a:off x="842762" y="2432846"/>
            <a:ext cx="10780207" cy="1465016"/>
          </a:xfrm>
          <a:prstGeom prst="rect">
            <a:avLst/>
          </a:prstGeom>
          <a:noFill/>
        </p:spPr>
        <p:txBody>
          <a:bodyPr wrap="square">
            <a:spAutoFit/>
          </a:bodyPr>
          <a:lstStyle/>
          <a:p>
            <a:pPr algn="just" fontAlgn="base">
              <a:lnSpc>
                <a:spcPct val="115000"/>
              </a:lnSpc>
              <a:spcAft>
                <a:spcPts val="1200"/>
              </a:spcAft>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tabLst>
                <a:tab pos="400050" algn="l"/>
              </a:tabLs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xmlns="" id="{58E15962-6CC6-40F3-B31C-43260B0F7A6B}"/>
              </a:ext>
            </a:extLst>
          </p:cNvPr>
          <p:cNvSpPr txBox="1"/>
          <p:nvPr/>
        </p:nvSpPr>
        <p:spPr>
          <a:xfrm>
            <a:off x="735334" y="4203482"/>
            <a:ext cx="6093500" cy="1035989"/>
          </a:xfrm>
          <a:prstGeom prst="rect">
            <a:avLst/>
          </a:prstGeom>
          <a:noFill/>
        </p:spPr>
        <p:txBody>
          <a:bodyPr wrap="square">
            <a:spAutoFit/>
          </a:bodyPr>
          <a:lstStyle/>
          <a:p>
            <a:pPr>
              <a:lnSpc>
                <a:spcPct val="115000"/>
              </a:lnSpc>
              <a:spcAft>
                <a:spcPts val="1000"/>
              </a:spcAft>
            </a:pPr>
            <a:r>
              <a:rPr lang="pt-BR"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 Giải quyết vấn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1.2.1.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2629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barn(inVertical)">
                                      <p:cBhvr>
                                        <p:cTn id="18" dur="500"/>
                                        <p:tgtEl>
                                          <p:spTgt spid="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barn(inVertical)">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childTnLst>
                          </p:cTn>
                        </p:par>
                      </p:childTnLst>
                    </p:cTn>
                  </p:par>
                  <p:par>
                    <p:cTn id="29" fill="hold">
                      <p:stCondLst>
                        <p:cond delay="indefinite"/>
                      </p:stCondLst>
                      <p:childTnLst>
                        <p:par>
                          <p:cTn id="30" fill="hold">
                            <p:stCondLst>
                              <p:cond delay="0"/>
                            </p:stCondLst>
                            <p:childTnLst>
                              <p:par>
                                <p:cTn id="31" presetID="16" presetClass="entr" presetSubtype="21" fill="hold" grpId="0" nodeType="clickEffect">
                                  <p:stCondLst>
                                    <p:cond delay="0"/>
                                  </p:stCondLst>
                                  <p:childTnLst>
                                    <p:set>
                                      <p:cBhvr>
                                        <p:cTn id="32" dur="1" fill="hold">
                                          <p:stCondLst>
                                            <p:cond delay="0"/>
                                          </p:stCondLst>
                                        </p:cTn>
                                        <p:tgtEl>
                                          <p:spTgt spid="13"/>
                                        </p:tgtEl>
                                        <p:attrNameLst>
                                          <p:attrName>style.visibility</p:attrName>
                                        </p:attrNameLst>
                                      </p:cBhvr>
                                      <p:to>
                                        <p:strVal val="visible"/>
                                      </p:to>
                                    </p:set>
                                    <p:animEffect transition="in" filter="barn(inVertical)">
                                      <p:cBhvr>
                                        <p:cTn id="33"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p:bldP spid="9" grpId="0"/>
      <p:bldP spid="11" grpId="0"/>
      <p:bldP spid="13"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16630" y="929390"/>
            <a:ext cx="11335659" cy="544143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CA3B84C-52D1-439B-AB08-7C39C2D109B5}"/>
              </a:ext>
            </a:extLst>
          </p:cNvPr>
          <p:cNvSpPr txBox="1"/>
          <p:nvPr/>
        </p:nvSpPr>
        <p:spPr>
          <a:xfrm>
            <a:off x="554636" y="1434707"/>
            <a:ext cx="11197653" cy="4548938"/>
          </a:xfrm>
          <a:prstGeom prst="rect">
            <a:avLst/>
          </a:prstGeom>
          <a:noFill/>
        </p:spPr>
        <p:txBody>
          <a:bodyPr wrap="square">
            <a:spAutoFit/>
          </a:bodyPr>
          <a:lstStyle/>
          <a:p>
            <a:pPr>
              <a:lnSpc>
                <a:spcPct val="115000"/>
              </a:lnSpc>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nguồn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Hệ</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kênh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huyết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735889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0" y="1047480"/>
            <a:ext cx="11305678" cy="529336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B656C21-A9F0-4ABC-9C3B-27F5470BD464}"/>
              </a:ext>
            </a:extLst>
          </p:cNvPr>
          <p:cNvSpPr txBox="1"/>
          <p:nvPr/>
        </p:nvSpPr>
        <p:spPr>
          <a:xfrm>
            <a:off x="469692" y="1316983"/>
            <a:ext cx="11252616" cy="4493538"/>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MS Gothic" panose="020B0609070205080204" pitchFamily="49" charset="-128"/>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32747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179882" y="374753"/>
            <a:ext cx="12012118" cy="630839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F419F8C-6BCF-49E3-ABC6-C670EC7F2D15}"/>
              </a:ext>
            </a:extLst>
          </p:cNvPr>
          <p:cNvSpPr txBox="1"/>
          <p:nvPr/>
        </p:nvSpPr>
        <p:spPr>
          <a:xfrm>
            <a:off x="554636" y="391284"/>
            <a:ext cx="11637364" cy="6308394"/>
          </a:xfrm>
          <a:prstGeom prst="rect">
            <a:avLst/>
          </a:prstGeom>
          <a:noFill/>
        </p:spPr>
        <p:txBody>
          <a:bodyPr wrap="square">
            <a:spAutoFit/>
          </a:bodyPr>
          <a:lstStyle/>
          <a:p>
            <a:pPr>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5 000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1 500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Sen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MS Gothic" panose="020B0609070205080204" pitchFamily="49" charset="-128"/>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29191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514007"/>
            <a:ext cx="11410609" cy="401736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2570F287-AC71-4E34-9106-B792C91AEEEA}"/>
              </a:ext>
            </a:extLst>
          </p:cNvPr>
          <p:cNvSpPr txBox="1"/>
          <p:nvPr/>
        </p:nvSpPr>
        <p:spPr>
          <a:xfrm>
            <a:off x="416630" y="2532700"/>
            <a:ext cx="11358740" cy="2246769"/>
          </a:xfrm>
          <a:prstGeom prst="rect">
            <a:avLst/>
          </a:prstGeom>
          <a:noFill/>
        </p:spPr>
        <p:txBody>
          <a:bodyPr wrap="square">
            <a:spAutoFit/>
          </a:bodyPr>
          <a:lstStyle/>
          <a:p>
            <a:pPr>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Con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nhịp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hò</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5760584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319790" y="209862"/>
            <a:ext cx="11552420" cy="623909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E372A921-15BC-4144-9274-38236CFBC664}"/>
              </a:ext>
            </a:extLst>
          </p:cNvPr>
          <p:cNvSpPr txBox="1"/>
          <p:nvPr/>
        </p:nvSpPr>
        <p:spPr>
          <a:xfrm>
            <a:off x="416630" y="636365"/>
            <a:ext cx="11455580" cy="5386090"/>
          </a:xfrm>
          <a:prstGeom prst="rect">
            <a:avLst/>
          </a:prstGeom>
          <a:noFill/>
        </p:spPr>
        <p:txBody>
          <a:bodyPr wrap="square">
            <a:spAutoFit/>
          </a:bodyPr>
          <a:lstStyle/>
          <a:p>
            <a:pPr>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1.2.2.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Hữu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nuối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cưỡi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chiêm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ngưỡng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đêm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D0D0D"/>
                </a:solidFill>
                <a:effectLst/>
                <a:latin typeface="Segoe UI Symbol" panose="020B0502040204020203" pitchFamily="34" charset="0"/>
                <a:ea typeface="MS Gothic" panose="020B0609070205080204" pitchFamily="49" charset="-128"/>
                <a:cs typeface="Segoe UI Symbol" panose="020B0502040204020203" pitchFamily="34" charset="0"/>
              </a:rPr>
              <a:t>➩</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đan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xen: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ngỡ</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ngàng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choáng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ngợp</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tận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hưởng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tiếc</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nuối</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Calibri" panose="020F0502020204030204" pitchFamily="34" charset="0"/>
                <a:ea typeface="Times New Roman" panose="02020603050405020304" pitchFamily="18" charset="0"/>
                <a:cs typeface="Times New Roman" panose="02020603050405020304" pitchFamily="18" charset="0"/>
              </a:rPr>
              <a:t>.</a:t>
            </a:r>
            <a:endParaRPr lang="en-US" sz="2400" dirty="0"/>
          </a:p>
        </p:txBody>
      </p:sp>
    </p:spTree>
    <p:extLst>
      <p:ext uri="{BB962C8B-B14F-4D97-AF65-F5344CB8AC3E}">
        <p14:creationId xmlns:p14="http://schemas.microsoft.com/office/powerpoint/2010/main" val="40359560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701444" y="156289"/>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A4215A93-2EF5-4E31-A449-C37A0569B4D0}"/>
              </a:ext>
            </a:extLst>
          </p:cNvPr>
          <p:cNvSpPr>
            <a:spLocks noChangeArrowheads="1"/>
          </p:cNvSpPr>
          <p:nvPr/>
        </p:nvSpPr>
        <p:spPr bwMode="auto">
          <a:xfrm>
            <a:off x="284379" y="929390"/>
            <a:ext cx="11722741" cy="566628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40BA973-94B6-4164-A095-B9CB01E05DC9}"/>
              </a:ext>
            </a:extLst>
          </p:cNvPr>
          <p:cNvSpPr txBox="1"/>
          <p:nvPr/>
        </p:nvSpPr>
        <p:spPr>
          <a:xfrm>
            <a:off x="284380" y="191902"/>
            <a:ext cx="6190936" cy="490199"/>
          </a:xfrm>
          <a:prstGeom prst="rect">
            <a:avLst/>
          </a:prstGeom>
          <a:noFill/>
        </p:spPr>
        <p:txBody>
          <a:bodyPr wrap="square">
            <a:spAutoFit/>
          </a:bodyPr>
          <a:lstStyle/>
          <a:p>
            <a:pPr lvl="1"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1.3:Đánh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C2C18714-756D-47F8-8C82-BA9D785AE0E5}"/>
              </a:ext>
            </a:extLst>
          </p:cNvPr>
          <p:cNvSpPr txBox="1"/>
          <p:nvPr/>
        </p:nvSpPr>
        <p:spPr>
          <a:xfrm>
            <a:off x="701444" y="1023318"/>
            <a:ext cx="10998976" cy="5478423"/>
          </a:xfrm>
          <a:prstGeom prst="rect">
            <a:avLst/>
          </a:prstGeom>
          <a:noFill/>
        </p:spPr>
        <p:txBody>
          <a:bodyPr wrap="square">
            <a:spAutoFit/>
          </a:bodyPr>
          <a:lstStyle/>
          <a:p>
            <a:pPr algn="just">
              <a:lnSpc>
                <a:spcPct val="115000"/>
              </a:lnSpc>
              <a:spcAft>
                <a:spcPts val="1000"/>
              </a:spcAft>
              <a:tabLst>
                <a:tab pos="400050" algn="l"/>
                <a:tab pos="17335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indent="38100">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Bày</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tỏ</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11403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69029" y="321274"/>
            <a:ext cx="3913030"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1374B935-92B2-46A6-A9F9-E857FEC24C8F}"/>
              </a:ext>
            </a:extLst>
          </p:cNvPr>
          <p:cNvSpPr>
            <a:spLocks noChangeArrowheads="1"/>
          </p:cNvSpPr>
          <p:nvPr/>
        </p:nvSpPr>
        <p:spPr bwMode="auto">
          <a:xfrm>
            <a:off x="465003" y="1418054"/>
            <a:ext cx="11261994" cy="435409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461F2F01-6CAD-4242-B649-371F1686A183}"/>
              </a:ext>
            </a:extLst>
          </p:cNvPr>
          <p:cNvSpPr txBox="1"/>
          <p:nvPr/>
        </p:nvSpPr>
        <p:spPr>
          <a:xfrm>
            <a:off x="704538" y="321274"/>
            <a:ext cx="6161177" cy="490199"/>
          </a:xfrm>
          <a:prstGeom prst="rect">
            <a:avLst/>
          </a:prstGeom>
          <a:noFill/>
        </p:spPr>
        <p:txBody>
          <a:bodyPr wrap="square">
            <a:spAutoFit/>
          </a:bodyPr>
          <a:lstStyle/>
          <a:p>
            <a:pPr lvl="0" algn="just">
              <a:lnSpc>
                <a:spcPct val="115000"/>
              </a:lnSpc>
              <a:spcAft>
                <a:spcPts val="1000"/>
              </a:spcAft>
              <a:tabLst>
                <a:tab pos="571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10DD75F-C0FB-460B-BB93-BC1D6225A025}"/>
              </a:ext>
            </a:extLst>
          </p:cNvPr>
          <p:cNvSpPr txBox="1"/>
          <p:nvPr/>
        </p:nvSpPr>
        <p:spPr>
          <a:xfrm>
            <a:off x="600511" y="1796441"/>
            <a:ext cx="10918432" cy="3463320"/>
          </a:xfrm>
          <a:prstGeom prst="rect">
            <a:avLst/>
          </a:prstGeom>
          <a:noFill/>
        </p:spPr>
        <p:txBody>
          <a:bodyPr wrap="square">
            <a:spAutoFit/>
          </a:bodyPr>
          <a:lstStyle/>
          <a:p>
            <a:pPr marL="57150" indent="400050" algn="just">
              <a:lnSpc>
                <a:spcPct val="115000"/>
              </a:lnSpc>
              <a:spcAft>
                <a:spcPts val="1000"/>
              </a:spcAft>
              <a:tabLst>
                <a:tab pos="571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chép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hoạch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nhìn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gửi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gắm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675137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899410"/>
            <a:ext cx="11410609" cy="544142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49626FD3-53F2-471F-B501-08E52C703BB2}"/>
              </a:ext>
            </a:extLst>
          </p:cNvPr>
          <p:cNvSpPr txBox="1"/>
          <p:nvPr/>
        </p:nvSpPr>
        <p:spPr>
          <a:xfrm>
            <a:off x="784485" y="1005658"/>
            <a:ext cx="11042754" cy="5228932"/>
          </a:xfrm>
          <a:prstGeom prst="rect">
            <a:avLst/>
          </a:prstGeom>
          <a:noFill/>
        </p:spPr>
        <p:txBody>
          <a:bodyPr wrap="square">
            <a:spAutoFit/>
          </a:bodyPr>
          <a:lstStyle/>
          <a:p>
            <a:pPr>
              <a:lnSpc>
                <a:spcPct val="115000"/>
              </a:lnSpc>
              <a:spcAft>
                <a:spcPts val="1200"/>
              </a:spcAft>
            </a:pPr>
            <a:r>
              <a:rPr lang="en-US" sz="2400" b="1" i="1" dirty="0">
                <a:solidFill>
                  <a:srgbClr val="0D0D0D"/>
                </a:solidFill>
                <a:effectLst/>
                <a:latin typeface="Times New Roman" panose="02020603050405020304" pitchFamily="18" charset="0"/>
                <a:ea typeface="Times New Roman" panose="02020603050405020304" pitchFamily="18" charset="0"/>
              </a:rPr>
              <a:t>*</a:t>
            </a:r>
            <a:r>
              <a:rPr lang="en-US" sz="2400" b="1" i="1" dirty="0" err="1">
                <a:solidFill>
                  <a:srgbClr val="0D0D0D"/>
                </a:solidFill>
                <a:effectLst/>
                <a:latin typeface="Times New Roman" panose="02020603050405020304" pitchFamily="18" charset="0"/>
                <a:ea typeface="Times New Roman" panose="02020603050405020304" pitchFamily="18" charset="0"/>
              </a:rPr>
              <a:t>Yêu</a:t>
            </a:r>
            <a:r>
              <a:rPr lang="en-US" sz="2400" b="1" i="1"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rPr>
              <a:t>cầu</a:t>
            </a:r>
            <a:r>
              <a:rPr lang="en-US" sz="2400" b="1" i="1"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rPr>
              <a:t>riêng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xảy</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nghĩa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marL="342900" lvl="0" indent="-342900">
              <a:lnSpc>
                <a:spcPct val="115000"/>
              </a:lnSpc>
              <a:spcAft>
                <a:spcPts val="12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hay do </a:t>
            </a:r>
            <a:r>
              <a:rPr lang="en-US" sz="2400" dirty="0" err="1">
                <a:solidFill>
                  <a:srgbClr val="0D0D0D"/>
                </a:solidFill>
                <a:effectLst/>
                <a:latin typeface="Times New Roman" panose="02020603050405020304" pitchFamily="18" charset="0"/>
                <a:ea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nSpc>
                <a:spcPct val="115000"/>
              </a:lnSpc>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rPr>
              <a:t>độc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đáo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rPr>
              <a:t>kí</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4024711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80637" y="678305"/>
            <a:ext cx="11230727" cy="550139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0BBC0EB5-BB18-4354-BACF-D92074347D45}"/>
              </a:ext>
            </a:extLst>
          </p:cNvPr>
          <p:cNvSpPr txBox="1"/>
          <p:nvPr/>
        </p:nvSpPr>
        <p:spPr>
          <a:xfrm>
            <a:off x="608650" y="1028343"/>
            <a:ext cx="11102714" cy="4524315"/>
          </a:xfrm>
          <a:prstGeom prst="rect">
            <a:avLst/>
          </a:prstGeom>
          <a:noFill/>
        </p:spPr>
        <p:txBody>
          <a:bodyPr wrap="square">
            <a:spAutoFit/>
          </a:bodyPr>
          <a:lstStyle/>
          <a:p>
            <a:pPr marL="57150" indent="400050">
              <a:spcAft>
                <a:spcPts val="1200"/>
              </a:spcAft>
              <a:tabLst>
                <a:tab pos="57150" algn="l"/>
              </a:tabLs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1958,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Thanh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giờ</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chơi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lộn</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khổ</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đẳng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suốt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Chữ</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an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hay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ích</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mỏi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49,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12/2011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60973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353220" y="715781"/>
            <a:ext cx="11485560" cy="542643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09C9769-EF36-4747-BCAA-72E66DB52F1F}"/>
              </a:ext>
            </a:extLst>
          </p:cNvPr>
          <p:cNvSpPr txBox="1"/>
          <p:nvPr/>
        </p:nvSpPr>
        <p:spPr>
          <a:xfrm>
            <a:off x="498720" y="1148105"/>
            <a:ext cx="11273199" cy="4524315"/>
          </a:xfrm>
          <a:prstGeom prst="rect">
            <a:avLst/>
          </a:prstGeom>
          <a:noFill/>
        </p:spPr>
        <p:txBody>
          <a:bodyPr wrap="square">
            <a:spAutoFit/>
          </a:bodyPr>
          <a:lstStyle/>
          <a:p>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vẽ</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khẳng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huyết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lõi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ghé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chục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01796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0" y="554636"/>
            <a:ext cx="11395619" cy="583117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ABCE5BC-DD73-4849-AE59-34A50BE7B263}"/>
              </a:ext>
            </a:extLst>
          </p:cNvPr>
          <p:cNvSpPr txBox="1"/>
          <p:nvPr/>
        </p:nvSpPr>
        <p:spPr>
          <a:xfrm>
            <a:off x="485633" y="797510"/>
            <a:ext cx="11220734" cy="5262979"/>
          </a:xfrm>
          <a:prstGeom prst="rect">
            <a:avLst/>
          </a:prstGeom>
          <a:noFill/>
        </p:spPr>
        <p:txBody>
          <a:bodyPr wrap="square">
            <a:spAutoFit/>
          </a:bodyPr>
          <a:lstStyle/>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chỉ</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lũ</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kênh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rạch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chằng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chịt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có</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chim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thành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rừng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nổi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tiếng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sen</a:t>
            </a:r>
            <a:r>
              <a:rPr lang="en-US" sz="2400" dirty="0" err="1">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sen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Tháp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Mười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một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lực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thế</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lực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của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cái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đẹp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tự</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Chẳng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ca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giàu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riêng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Bạt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ngàn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rừng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tràm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tinh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khiết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mưng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mở</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bùn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ngạo</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nghễ</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khoe</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năn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lác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không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chúng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chiếm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không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gian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rộng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lớn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chỉ</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mình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sen.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Tràm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dày</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đặc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tíu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tít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xung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quanh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như</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người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lính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gác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cần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mẫn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trung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thành</a:t>
            </a:r>
            <a:r>
              <a:rPr lang="en-US" sz="2400" i="1" dirty="0">
                <a:solidFill>
                  <a:srgbClr val="333333"/>
                </a:solidFill>
                <a:effectLst/>
                <a:latin typeface="Times New Roman" panose="02020603050405020304" pitchFamily="18" charset="0"/>
                <a:ea typeface="Times New Roman" panose="02020603050405020304" pitchFamily="18" charset="0"/>
              </a:rPr>
              <a:t>. Sen </a:t>
            </a:r>
            <a:r>
              <a:rPr lang="en-US" sz="2400" i="1" dirty="0" err="1">
                <a:solidFill>
                  <a:srgbClr val="333333"/>
                </a:solidFill>
                <a:effectLst/>
                <a:latin typeface="Times New Roman" panose="02020603050405020304" pitchFamily="18" charset="0"/>
                <a:ea typeface="Times New Roman" panose="02020603050405020304" pitchFamily="18" charset="0"/>
              </a:rPr>
              <a:t>vươn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lên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giữa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gió</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phương</a:t>
            </a:r>
            <a:r>
              <a:rPr lang="en-US" sz="2400" i="1" dirty="0">
                <a:solidFill>
                  <a:srgbClr val="333333"/>
                </a:solidFill>
                <a:effectLst/>
                <a:latin typeface="Times New Roman" panose="02020603050405020304" pitchFamily="18" charset="0"/>
                <a:ea typeface="Times New Roman" panose="02020603050405020304" pitchFamily="18" charset="0"/>
              </a:rPr>
              <a:t> Nam, </a:t>
            </a:r>
            <a:r>
              <a:rPr lang="en-US" sz="2400" i="1" dirty="0" err="1">
                <a:solidFill>
                  <a:srgbClr val="333333"/>
                </a:solidFill>
                <a:effectLst/>
                <a:latin typeface="Times New Roman" panose="02020603050405020304" pitchFamily="18" charset="0"/>
                <a:ea typeface="Times New Roman" panose="02020603050405020304" pitchFamily="18" charset="0"/>
              </a:rPr>
              <a:t>kiêu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hãnh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tự</a:t>
            </a:r>
            <a:r>
              <a:rPr lang="en-US" sz="2400" i="1" dirty="0">
                <a:solidFill>
                  <a:srgbClr val="333333"/>
                </a:solidFill>
                <a:effectLst/>
                <a:latin typeface="Times New Roman" panose="02020603050405020304" pitchFamily="18" charset="0"/>
                <a:ea typeface="Times New Roman" panose="02020603050405020304" pitchFamily="18" charset="0"/>
              </a:rPr>
              <a:t> tin </a:t>
            </a:r>
            <a:r>
              <a:rPr lang="en-US" sz="2400" i="1" dirty="0" err="1">
                <a:solidFill>
                  <a:srgbClr val="333333"/>
                </a:solidFill>
                <a:effectLst/>
                <a:latin typeface="Times New Roman" panose="02020603050405020304" pitchFamily="18" charset="0"/>
                <a:ea typeface="Times New Roman" panose="02020603050405020304" pitchFamily="18" charset="0"/>
              </a:rPr>
              <a:t>khoe</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sắc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hồng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đặc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trưng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của</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mình</a:t>
            </a:r>
            <a:r>
              <a:rPr lang="en-US" sz="2400" i="1" dirty="0">
                <a:solidFill>
                  <a:srgbClr val="333333"/>
                </a:solidFill>
                <a:effectLst/>
                <a:latin typeface="Times New Roman" panose="02020603050405020304" pitchFamily="18" charset="0"/>
                <a:ea typeface="Times New Roman" panose="02020603050405020304" pitchFamily="18" charset="0"/>
              </a:rPr>
              <a: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Bức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tranh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thiên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nhiên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quan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hiện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lên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thật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sinh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động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cuốn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hút</a:t>
            </a:r>
            <a:r>
              <a:rPr lang="en-US" sz="2400" dirty="0">
                <a:solidFill>
                  <a:srgbClr val="333333"/>
                </a:solidFill>
                <a:effectLst/>
                <a:latin typeface="Times New Roman" panose="02020603050405020304" pitchFamily="18" charset="0"/>
                <a:ea typeface="Times New Roman" panose="02020603050405020304" pitchFamily="18" charset="0"/>
              </a:rPr>
              <a:t> qua </a:t>
            </a:r>
            <a:r>
              <a:rPr lang="en-US" sz="2400" dirty="0" err="1">
                <a:solidFill>
                  <a:srgbClr val="333333"/>
                </a:solidFill>
                <a:effectLst/>
                <a:latin typeface="Times New Roman" panose="02020603050405020304" pitchFamily="18" charset="0"/>
                <a:ea typeface="Times New Roman" panose="02020603050405020304" pitchFamily="18" charset="0"/>
              </a:rPr>
              <a:t>ngòi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bút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tác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giả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Công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Hùng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nắm</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bắt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gợi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hồn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cảnh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vật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trang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viết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cứ</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phảng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phất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vị</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miền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Tây</a:t>
            </a:r>
            <a:r>
              <a:rPr lang="en-US" sz="2400" dirty="0">
                <a:solidFill>
                  <a:srgbClr val="333333"/>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477094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76590" y="441194"/>
            <a:ext cx="11470571" cy="610950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D0D9DB78-6C7F-4837-A353-94F0574791F6}"/>
              </a:ext>
            </a:extLst>
          </p:cNvPr>
          <p:cNvSpPr txBox="1"/>
          <p:nvPr/>
        </p:nvSpPr>
        <p:spPr>
          <a:xfrm>
            <a:off x="476590" y="612844"/>
            <a:ext cx="11470571" cy="5632311"/>
          </a:xfrm>
          <a:prstGeom prst="rect">
            <a:avLst/>
          </a:prstGeom>
          <a:noFill/>
        </p:spPr>
        <p:txBody>
          <a:bodyPr wrap="square">
            <a:spAutoFit/>
          </a:bodyPr>
          <a:lstStyle/>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đem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nét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ẩm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mảnh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nhắc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tuý</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dòng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niềm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Nam. Theo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sát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hí</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mở</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trúc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qua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5 000 </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so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nằm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khoảng</a:t>
            </a:r>
            <a:r>
              <a:rPr lang="en-US" sz="2400" dirty="0">
                <a:solidFill>
                  <a:srgbClr val="0D0D0D"/>
                </a:solidFill>
                <a:effectLst/>
                <a:latin typeface="Times New Roman" panose="02020603050405020304" pitchFamily="18" charset="0"/>
                <a:ea typeface="Times New Roman" panose="02020603050405020304" pitchFamily="18" charset="0"/>
              </a:rPr>
              <a:t> 1 500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di </a:t>
            </a:r>
            <a:r>
              <a:rPr lang="en-US" sz="2400" dirty="0" err="1">
                <a:solidFill>
                  <a:srgbClr val="0D0D0D"/>
                </a:solidFill>
                <a:effectLst/>
                <a:latin typeface="Times New Roman" panose="02020603050405020304" pitchFamily="18" charset="0"/>
                <a:ea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Kiều</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hai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Mỹ</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cứu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Việt</a:t>
            </a:r>
            <a:r>
              <a:rPr lang="en-US" sz="2400" dirty="0">
                <a:solidFill>
                  <a:srgbClr val="0D0D0D"/>
                </a:solidFill>
                <a:effectLst/>
                <a:latin typeface="Times New Roman" panose="02020603050405020304" pitchFamily="18" charset="0"/>
                <a:ea typeface="Times New Roman" panose="02020603050405020304" pitchFamily="18" charset="0"/>
              </a:rPr>
              <a:t> Nam.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Sen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cấp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địa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187451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584616"/>
            <a:ext cx="11290688" cy="578620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ADD51D2-AB61-4084-A4D5-329820BBB7A7}"/>
              </a:ext>
            </a:extLst>
          </p:cNvPr>
          <p:cNvSpPr txBox="1"/>
          <p:nvPr/>
        </p:nvSpPr>
        <p:spPr>
          <a:xfrm>
            <a:off x="416630" y="1138616"/>
            <a:ext cx="11222636" cy="4678204"/>
          </a:xfrm>
          <a:prstGeom prst="rect">
            <a:avLst/>
          </a:prstGeom>
          <a:noFill/>
        </p:spPr>
        <p:txBody>
          <a:bodyPr wrap="square">
            <a:spAutoFit/>
          </a:bodyPr>
          <a:lstStyle/>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rPr>
              <a:t>Khép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bài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kí</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những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nhận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rPr>
              <a:t> con </a:t>
            </a:r>
            <a:r>
              <a:rPr lang="en-US" sz="2400" b="1" dirty="0" err="1">
                <a:solidFill>
                  <a:srgbClr val="0D0D0D"/>
                </a:solidFill>
                <a:effectLst/>
                <a:latin typeface="Times New Roman" panose="02020603050405020304" pitchFamily="18" charset="0"/>
                <a:ea typeface="Times New Roman" panose="02020603050405020304" pitchFamily="18" charset="0"/>
              </a:rPr>
              <a:t>người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cuộc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sống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nơi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Người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dân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vui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vẻ</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hiền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lành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năng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động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chung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với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nhịp</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nhàng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nước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kiệt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nước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ròng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với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những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câu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vọng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cổ</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trên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nước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mỗi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chiều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về</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bên</a:t>
            </a:r>
            <a:r>
              <a:rPr lang="en-US" sz="2400" i="1" dirty="0">
                <a:solidFill>
                  <a:srgbClr val="333333"/>
                </a:solidFill>
                <a:effectLst/>
                <a:latin typeface="Times New Roman" panose="02020603050405020304" pitchFamily="18" charset="0"/>
                <a:ea typeface="Times New Roman" panose="02020603050405020304" pitchFamily="18" charset="0"/>
              </a:rPr>
              <a:t> chai </a:t>
            </a:r>
            <a:r>
              <a:rPr lang="en-US" sz="2400" i="1" dirty="0" err="1">
                <a:solidFill>
                  <a:srgbClr val="333333"/>
                </a:solidFill>
                <a:effectLst/>
                <a:latin typeface="Times New Roman" panose="02020603050405020304" pitchFamily="18" charset="0"/>
                <a:ea typeface="Times New Roman" panose="02020603050405020304" pitchFamily="18" charset="0"/>
              </a:rPr>
              <a:t>rượu</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đế</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với</a:t>
            </a:r>
            <a:r>
              <a:rPr lang="en-US" sz="2400" i="1" dirty="0">
                <a:solidFill>
                  <a:srgbClr val="333333"/>
                </a:solidFill>
                <a:effectLst/>
                <a:latin typeface="Times New Roman" panose="02020603050405020304" pitchFamily="18" charset="0"/>
                <a:ea typeface="Times New Roman" panose="02020603050405020304" pitchFamily="18" charset="0"/>
              </a:rPr>
              <a:t> ca </a:t>
            </a:r>
            <a:r>
              <a:rPr lang="en-US" sz="2400" i="1" dirty="0" err="1">
                <a:solidFill>
                  <a:srgbClr val="333333"/>
                </a:solidFill>
                <a:effectLst/>
                <a:latin typeface="Times New Roman" panose="02020603050405020304" pitchFamily="18" charset="0"/>
                <a:ea typeface="Times New Roman" panose="02020603050405020304" pitchFamily="18" charset="0"/>
              </a:rPr>
              <a:t>trà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đá</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cuộc</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sống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cứ</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thế</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trôi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bình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dị</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an </a:t>
            </a:r>
            <a:r>
              <a:rPr lang="en-US" sz="2400" i="1" dirty="0" err="1">
                <a:solidFill>
                  <a:srgbClr val="333333"/>
                </a:solidFill>
                <a:effectLst/>
                <a:latin typeface="Times New Roman" panose="02020603050405020304" pitchFamily="18" charset="0"/>
                <a:ea typeface="Times New Roman" panose="02020603050405020304" pitchFamily="18" charset="0"/>
              </a:rPr>
              <a:t>lành</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tự</a:t>
            </a:r>
            <a:r>
              <a:rPr lang="en-US" sz="2400" i="1" dirty="0">
                <a:solidFill>
                  <a:srgbClr val="333333"/>
                </a:solidFill>
                <a:effectLst/>
                <a:latin typeface="Times New Roman" panose="02020603050405020304" pitchFamily="18" charset="0"/>
                <a:ea typeface="Times New Roman" panose="02020603050405020304" pitchFamily="18" charset="0"/>
              </a:rPr>
              <a:t> tin </a:t>
            </a:r>
            <a:r>
              <a:rPr lang="en-US" sz="2400" i="1" dirty="0" err="1">
                <a:solidFill>
                  <a:srgbClr val="333333"/>
                </a:solidFill>
                <a:effectLst/>
                <a:latin typeface="Times New Roman" panose="02020603050405020304" pitchFamily="18" charset="0"/>
                <a:ea typeface="Times New Roman" panose="02020603050405020304" pitchFamily="18" charset="0"/>
              </a:rPr>
              <a:t>và</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khảng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khái</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nhưng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họ</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góp</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phần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làm</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nên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một</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Đồng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Tháp</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năng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động</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hiện</a:t>
            </a:r>
            <a:r>
              <a:rPr lang="en-US" sz="2400" i="1" dirty="0">
                <a:solidFill>
                  <a:srgbClr val="333333"/>
                </a:solidFill>
                <a:effectLst/>
                <a:latin typeface="Times New Roman" panose="02020603050405020304" pitchFamily="18" charset="0"/>
                <a:ea typeface="Times New Roman" panose="02020603050405020304" pitchFamily="18" charset="0"/>
              </a:rPr>
              <a:t> </a:t>
            </a:r>
            <a:r>
              <a:rPr lang="en-US" sz="2400" i="1" dirty="0" err="1">
                <a:solidFill>
                  <a:srgbClr val="333333"/>
                </a:solidFill>
                <a:effectLst/>
                <a:latin typeface="Times New Roman" panose="02020603050405020304" pitchFamily="18" charset="0"/>
                <a:ea typeface="Times New Roman" panose="02020603050405020304" pitchFamily="18" charset="0"/>
              </a:rPr>
              <a:t>đại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Kết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thúc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hành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trình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ngày</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trong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tiếc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nuối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nhà</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cùng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bạn</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mình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dạo</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vòng</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quanh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phố</a:t>
            </a:r>
            <a:r>
              <a:rPr lang="en-US" sz="2400" dirty="0">
                <a:solidFill>
                  <a:srgbClr val="333333"/>
                </a:solidFill>
                <a:effectLst/>
                <a:latin typeface="Times New Roman" panose="02020603050405020304" pitchFamily="18" charset="0"/>
                <a:ea typeface="Times New Roman" panose="02020603050405020304" pitchFamily="18" charset="0"/>
              </a:rPr>
              <a:t> Cao </a:t>
            </a:r>
            <a:r>
              <a:rPr lang="en-US" sz="2400" dirty="0" err="1">
                <a:solidFill>
                  <a:srgbClr val="333333"/>
                </a:solidFill>
                <a:effectLst/>
                <a:latin typeface="Times New Roman" panose="02020603050405020304" pitchFamily="18" charset="0"/>
                <a:ea typeface="Times New Roman" panose="02020603050405020304" pitchFamily="18" charset="0"/>
              </a:rPr>
              <a:t>Lãnh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ngắm</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phố</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đêm</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trước</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khi</a:t>
            </a:r>
            <a:r>
              <a:rPr lang="en-US" sz="2400" dirty="0">
                <a:solidFill>
                  <a:srgbClr val="333333"/>
                </a:solidFill>
                <a:effectLst/>
                <a:latin typeface="Times New Roman" panose="02020603050405020304" pitchFamily="18" charset="0"/>
                <a:ea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marL="57150" indent="400050">
              <a:spcAft>
                <a:spcPts val="1200"/>
              </a:spcAft>
              <a:tabLst>
                <a:tab pos="57150" algn="l"/>
              </a:tabLst>
            </a:pPr>
            <a:r>
              <a:rPr lang="en-US" sz="2400" b="1" dirty="0" err="1">
                <a:solidFill>
                  <a:srgbClr val="0D0D0D"/>
                </a:solidFill>
                <a:effectLst/>
                <a:latin typeface="Times New Roman" panose="02020603050405020304" pitchFamily="18" charset="0"/>
                <a:ea typeface="Times New Roman" panose="02020603050405020304" pitchFamily="18" charset="0"/>
              </a:rPr>
              <a:t>Hành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trình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khám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phá</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Đồng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Tháp</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Mười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trong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một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ngày</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đem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lại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cho</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nhiều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xúc</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đan</a:t>
            </a:r>
            <a:r>
              <a:rPr lang="en-US" sz="2400" b="1" dirty="0">
                <a:solidFill>
                  <a:srgbClr val="0D0D0D"/>
                </a:solidFill>
                <a:effectLst/>
                <a:latin typeface="Times New Roman" panose="02020603050405020304" pitchFamily="18" charset="0"/>
                <a:ea typeface="Times New Roman" panose="02020603050405020304" pitchFamily="18" charset="0"/>
              </a:rPr>
              <a:t> xen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tận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vừa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nuối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coi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phương</a:t>
            </a:r>
            <a:r>
              <a:rPr lang="en-US" sz="2400" dirty="0">
                <a:solidFill>
                  <a:srgbClr val="0D0D0D"/>
                </a:solidFill>
                <a:effectLst/>
                <a:latin typeface="Times New Roman" panose="02020603050405020304" pitchFamily="18" charset="0"/>
                <a:ea typeface="Times New Roman" panose="02020603050405020304" pitchFamily="18" charset="0"/>
              </a:rPr>
              <a:t> Nam.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6989874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91581" y="1079292"/>
            <a:ext cx="11410609" cy="454201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51386819-82F1-4524-83BD-8C6FA6A55C81}"/>
              </a:ext>
            </a:extLst>
          </p:cNvPr>
          <p:cNvSpPr txBox="1"/>
          <p:nvPr/>
        </p:nvSpPr>
        <p:spPr>
          <a:xfrm>
            <a:off x="599606" y="1994091"/>
            <a:ext cx="11302583" cy="2677656"/>
          </a:xfrm>
          <a:prstGeom prst="rect">
            <a:avLst/>
          </a:prstGeom>
          <a:noFill/>
        </p:spPr>
        <p:txBody>
          <a:bodyPr wrap="square">
            <a:spAutoFit/>
          </a:bodyPr>
          <a:lstStyle/>
          <a:p>
            <a:pPr marL="57150" indent="400050">
              <a:spcAft>
                <a:spcPts val="750"/>
              </a:spcAft>
              <a:tabLst>
                <a:tab pos="57150" algn="l"/>
              </a:tabLst>
            </a:pPr>
            <a:r>
              <a:rPr lang="en-US" sz="2400" dirty="0" err="1">
                <a:solidFill>
                  <a:srgbClr val="222222"/>
                </a:solidFill>
                <a:effectLst/>
                <a:latin typeface="Times New Roman" panose="02020603050405020304" pitchFamily="18" charset="0"/>
                <a:ea typeface="Times New Roman" panose="02020603050405020304" pitchFamily="18" charset="0"/>
              </a:rPr>
              <a:t>Bằng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giọng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nhẹ</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lôi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cuốn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hợp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giữa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miêu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biểu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ngôi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gũi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hiện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mùa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sinh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gũi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Nội</a:t>
            </a:r>
            <a:r>
              <a:rPr lang="en-US" sz="2400" dirty="0">
                <a:solidFill>
                  <a:srgbClr val="222222"/>
                </a:solidFill>
                <a:effectLst/>
                <a:latin typeface="Times New Roman" panose="02020603050405020304" pitchFamily="18" charset="0"/>
                <a:ea typeface="Times New Roman" panose="02020603050405020304" pitchFamily="18" charset="0"/>
              </a:rPr>
              <a:t> dung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phẩm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mở</a:t>
            </a:r>
            <a:r>
              <a:rPr lang="en-US" sz="2400" dirty="0">
                <a:solidFill>
                  <a:srgbClr val="222222"/>
                </a:solidFill>
                <a:effectLst/>
                <a:latin typeface="Times New Roman" panose="02020603050405020304" pitchFamily="18" charset="0"/>
                <a:ea typeface="Times New Roman" panose="02020603050405020304" pitchFamily="18" charset="0"/>
              </a:rPr>
              <a:t> ra </a:t>
            </a:r>
            <a:r>
              <a:rPr lang="en-US" sz="2400" dirty="0" err="1">
                <a:solidFill>
                  <a:srgbClr val="222222"/>
                </a:solidFill>
                <a:effectLst/>
                <a:latin typeface="Times New Roman" panose="02020603050405020304" pitchFamily="18" charset="0"/>
                <a:ea typeface="Times New Roman" panose="02020603050405020304" pitchFamily="18" charset="0"/>
              </a:rPr>
              <a:t>trước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mắt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điểm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riêng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biệt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nhìn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đây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Đoạn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bộc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lộ</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bồi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đắp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thêm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quê</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hương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nước</a:t>
            </a:r>
            <a:r>
              <a:rPr lang="en-US" sz="2400" dirty="0">
                <a:solidFill>
                  <a:srgbClr val="222222"/>
                </a:solidFill>
                <a:effectLst/>
                <a:latin typeface="Times New Roman" panose="02020603050405020304" pitchFamily="18" charset="0"/>
                <a:ea typeface="Times New Roman" panose="02020603050405020304" pitchFamily="18" charset="0"/>
              </a:rPr>
              <a:t> ở </a:t>
            </a:r>
            <a:r>
              <a:rPr lang="en-US" sz="2400" dirty="0" err="1">
                <a:solidFill>
                  <a:srgbClr val="222222"/>
                </a:solidFill>
                <a:effectLst/>
                <a:latin typeface="Times New Roman" panose="02020603050405020304" pitchFamily="18" charset="0"/>
                <a:ea typeface="Times New Roman" panose="02020603050405020304" pitchFamily="18" charset="0"/>
              </a:rPr>
              <a:t>mỗi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267441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69029" y="381235"/>
            <a:ext cx="3523286"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A4215A93-2EF5-4E31-A449-C37A0569B4D0}"/>
              </a:ext>
            </a:extLst>
          </p:cNvPr>
          <p:cNvSpPr>
            <a:spLocks noChangeArrowheads="1"/>
          </p:cNvSpPr>
          <p:nvPr/>
        </p:nvSpPr>
        <p:spPr bwMode="auto">
          <a:xfrm>
            <a:off x="569030" y="1418053"/>
            <a:ext cx="11258209" cy="49396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CD0ECF78-32AB-4C27-B791-12CB2E083BD7}"/>
              </a:ext>
            </a:extLst>
          </p:cNvPr>
          <p:cNvSpPr txBox="1"/>
          <p:nvPr/>
        </p:nvSpPr>
        <p:spPr>
          <a:xfrm>
            <a:off x="739516" y="398320"/>
            <a:ext cx="6093500" cy="490199"/>
          </a:xfrm>
          <a:prstGeom prst="rect">
            <a:avLst/>
          </a:prstGeom>
          <a:noFill/>
        </p:spPr>
        <p:txBody>
          <a:bodyPr wrap="square">
            <a:spAutoFit/>
          </a:bodyPr>
          <a:lstStyle/>
          <a:p>
            <a:pPr algn="just">
              <a:lnSpc>
                <a:spcPct val="115000"/>
              </a:lnSpc>
              <a:spcAft>
                <a:spcPts val="10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 LUYỆN ĐỀ</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8AF375C0-4E37-4773-B9E9-5D6D55D1AA2F}"/>
              </a:ext>
            </a:extLst>
          </p:cNvPr>
          <p:cNvSpPr txBox="1"/>
          <p:nvPr/>
        </p:nvSpPr>
        <p:spPr>
          <a:xfrm>
            <a:off x="739516" y="1810960"/>
            <a:ext cx="10883454" cy="4078874"/>
          </a:xfrm>
          <a:prstGeom prst="rect">
            <a:avLst/>
          </a:prstGeom>
          <a:noFill/>
        </p:spPr>
        <p:txBody>
          <a:bodyPr wrap="square">
            <a:spAutoFit/>
          </a:bodyPr>
          <a:lstStyle/>
          <a:p>
            <a:pPr algn="just">
              <a:lnSpc>
                <a:spcPct val="115000"/>
              </a:lnSpc>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trắc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thuộc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Du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Phóng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sự</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B</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tố</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rạch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tràm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chim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Đáp</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án</a:t>
            </a:r>
            <a:r>
              <a:rPr lang="en-US" sz="2400" dirty="0">
                <a:solidFill>
                  <a:srgbClr val="0070C0"/>
                </a:solidFill>
                <a:effectLst/>
                <a:latin typeface="Times New Roman" panose="02020603050405020304" pitchFamily="18" charset="0"/>
                <a:ea typeface="Times New Roman" panose="02020603050405020304" pitchFamily="18" charset="0"/>
                <a:cs typeface="Times New Roman" panose="02020603050405020304" pitchFamily="18" charset="0"/>
              </a:rPr>
              <a:t> D</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47623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nodeType="withEffect">
                                  <p:stCondLst>
                                    <p:cond delay="0"/>
                                  </p:stCondLst>
                                  <p:childTnLst>
                                    <p:set>
                                      <p:cBhvr>
                                        <p:cTn id="17" dur="1" fill="hold">
                                          <p:stCondLst>
                                            <p:cond delay="0"/>
                                          </p:stCondLst>
                                        </p:cTn>
                                        <p:tgtEl>
                                          <p:spTgt spid="7">
                                            <p:txEl>
                                              <p:pRg st="0" end="0"/>
                                            </p:txEl>
                                          </p:spTgt>
                                        </p:tgtEl>
                                        <p:attrNameLst>
                                          <p:attrName>style.visibility</p:attrName>
                                        </p:attrNameLst>
                                      </p:cBhvr>
                                      <p:to>
                                        <p:strVal val="visible"/>
                                      </p:to>
                                    </p:set>
                                    <p:animEffect transition="in" filter="barn(inVertical)">
                                      <p:cBhvr>
                                        <p:cTn id="18" dur="500"/>
                                        <p:tgtEl>
                                          <p:spTgt spid="7">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Effect transition="in" filter="barn(inVertical)">
                                      <p:cBhvr>
                                        <p:cTn id="23" dur="500"/>
                                        <p:tgtEl>
                                          <p:spTgt spid="7">
                                            <p:txEl>
                                              <p:pRg st="1" end="1"/>
                                            </p:txEl>
                                          </p:spTgt>
                                        </p:tgtEl>
                                      </p:cBhvr>
                                    </p:animEffect>
                                  </p:childTnLst>
                                </p:cTn>
                              </p:par>
                              <p:par>
                                <p:cTn id="24" presetID="16" presetClass="entr" presetSubtype="21" fill="hold" nodeType="withEffect">
                                  <p:stCondLst>
                                    <p:cond delay="0"/>
                                  </p:stCondLst>
                                  <p:childTnLst>
                                    <p:set>
                                      <p:cBhvr>
                                        <p:cTn id="25" dur="1" fill="hold">
                                          <p:stCondLst>
                                            <p:cond delay="0"/>
                                          </p:stCondLst>
                                        </p:cTn>
                                        <p:tgtEl>
                                          <p:spTgt spid="7">
                                            <p:txEl>
                                              <p:pRg st="2" end="2"/>
                                            </p:txEl>
                                          </p:spTgt>
                                        </p:tgtEl>
                                        <p:attrNameLst>
                                          <p:attrName>style.visibility</p:attrName>
                                        </p:attrNameLst>
                                      </p:cBhvr>
                                      <p:to>
                                        <p:strVal val="visible"/>
                                      </p:to>
                                    </p:set>
                                    <p:animEffect transition="in" filter="barn(inVertical)">
                                      <p:cBhvr>
                                        <p:cTn id="26" dur="500"/>
                                        <p:tgtEl>
                                          <p:spTgt spid="7">
                                            <p:txEl>
                                              <p:pRg st="2" end="2"/>
                                            </p:txEl>
                                          </p:spTgt>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Effect transition="in" filter="barn(inVertical)">
                                      <p:cBhvr>
                                        <p:cTn id="31" dur="500"/>
                                        <p:tgtEl>
                                          <p:spTgt spid="7">
                                            <p:txEl>
                                              <p:pRg st="3" end="3"/>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nodeType="clickEffect">
                                  <p:stCondLst>
                                    <p:cond delay="0"/>
                                  </p:stCondLst>
                                  <p:childTnLst>
                                    <p:set>
                                      <p:cBhvr>
                                        <p:cTn id="35" dur="1" fill="hold">
                                          <p:stCondLst>
                                            <p:cond delay="0"/>
                                          </p:stCondLst>
                                        </p:cTn>
                                        <p:tgtEl>
                                          <p:spTgt spid="7">
                                            <p:txEl>
                                              <p:pRg st="4" end="4"/>
                                            </p:txEl>
                                          </p:spTgt>
                                        </p:tgtEl>
                                        <p:attrNameLst>
                                          <p:attrName>style.visibility</p:attrName>
                                        </p:attrNameLst>
                                      </p:cBhvr>
                                      <p:to>
                                        <p:strVal val="visible"/>
                                      </p:to>
                                    </p:set>
                                    <p:animEffect transition="in" filter="barn(inVertical)">
                                      <p:cBhvr>
                                        <p:cTn id="36" dur="500"/>
                                        <p:tgtEl>
                                          <p:spTgt spid="7">
                                            <p:txEl>
                                              <p:pRg st="4" end="4"/>
                                            </p:txEl>
                                          </p:spTgt>
                                        </p:tgtEl>
                                      </p:cBhvr>
                                    </p:animEffect>
                                  </p:childTnLst>
                                </p:cTn>
                              </p:par>
                              <p:par>
                                <p:cTn id="37" presetID="16" presetClass="entr" presetSubtype="21" fill="hold" nodeType="withEffect">
                                  <p:stCondLst>
                                    <p:cond delay="0"/>
                                  </p:stCondLst>
                                  <p:childTnLst>
                                    <p:set>
                                      <p:cBhvr>
                                        <p:cTn id="38" dur="1" fill="hold">
                                          <p:stCondLst>
                                            <p:cond delay="0"/>
                                          </p:stCondLst>
                                        </p:cTn>
                                        <p:tgtEl>
                                          <p:spTgt spid="7">
                                            <p:txEl>
                                              <p:pRg st="5" end="5"/>
                                            </p:txEl>
                                          </p:spTgt>
                                        </p:tgtEl>
                                        <p:attrNameLst>
                                          <p:attrName>style.visibility</p:attrName>
                                        </p:attrNameLst>
                                      </p:cBhvr>
                                      <p:to>
                                        <p:strVal val="visible"/>
                                      </p:to>
                                    </p:set>
                                    <p:animEffect transition="in" filter="barn(inVertical)">
                                      <p:cBhvr>
                                        <p:cTn id="39" dur="500"/>
                                        <p:tgtEl>
                                          <p:spTgt spid="7">
                                            <p:txEl>
                                              <p:pRg st="5" end="5"/>
                                            </p:txEl>
                                          </p:spTgt>
                                        </p:tgtEl>
                                      </p:cBhvr>
                                    </p:animEffect>
                                  </p:childTnLst>
                                </p:cTn>
                              </p:par>
                              <p:par>
                                <p:cTn id="40" presetID="16" presetClass="entr" presetSubtype="21" fill="hold" nodeType="withEffect">
                                  <p:stCondLst>
                                    <p:cond delay="0"/>
                                  </p:stCondLst>
                                  <p:childTnLst>
                                    <p:set>
                                      <p:cBhvr>
                                        <p:cTn id="41" dur="1" fill="hold">
                                          <p:stCondLst>
                                            <p:cond delay="0"/>
                                          </p:stCondLst>
                                        </p:cTn>
                                        <p:tgtEl>
                                          <p:spTgt spid="7">
                                            <p:txEl>
                                              <p:pRg st="6" end="6"/>
                                            </p:txEl>
                                          </p:spTgt>
                                        </p:tgtEl>
                                        <p:attrNameLst>
                                          <p:attrName>style.visibility</p:attrName>
                                        </p:attrNameLst>
                                      </p:cBhvr>
                                      <p:to>
                                        <p:strVal val="visible"/>
                                      </p:to>
                                    </p:set>
                                    <p:animEffect transition="in" filter="barn(inVertical)">
                                      <p:cBhvr>
                                        <p:cTn id="42" dur="500"/>
                                        <p:tgtEl>
                                          <p:spTgt spid="7">
                                            <p:txEl>
                                              <p:pRg st="6" end="6"/>
                                            </p:txEl>
                                          </p:spTgt>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nodeType="clickEffect">
                                  <p:stCondLst>
                                    <p:cond delay="0"/>
                                  </p:stCondLst>
                                  <p:childTnLst>
                                    <p:set>
                                      <p:cBhvr>
                                        <p:cTn id="46" dur="1" fill="hold">
                                          <p:stCondLst>
                                            <p:cond delay="0"/>
                                          </p:stCondLst>
                                        </p:cTn>
                                        <p:tgtEl>
                                          <p:spTgt spid="7">
                                            <p:txEl>
                                              <p:pRg st="7" end="7"/>
                                            </p:txEl>
                                          </p:spTgt>
                                        </p:tgtEl>
                                        <p:attrNameLst>
                                          <p:attrName>style.visibility</p:attrName>
                                        </p:attrNameLst>
                                      </p:cBhvr>
                                      <p:to>
                                        <p:strVal val="visible"/>
                                      </p:to>
                                    </p:set>
                                    <p:animEffect transition="in" filter="barn(inVertical)">
                                      <p:cBhvr>
                                        <p:cTn id="47"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21561" y="389744"/>
            <a:ext cx="11440590" cy="625089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E5BAFBA2-75CA-4733-B6C8-12A8E213AE73}"/>
              </a:ext>
            </a:extLst>
          </p:cNvPr>
          <p:cNvSpPr txBox="1"/>
          <p:nvPr/>
        </p:nvSpPr>
        <p:spPr>
          <a:xfrm>
            <a:off x="774492" y="836687"/>
            <a:ext cx="11440590" cy="2592313"/>
          </a:xfrm>
          <a:prstGeom prst="rect">
            <a:avLst/>
          </a:prstGeom>
          <a:noFill/>
        </p:spPr>
        <p:txBody>
          <a:bodyPr wrap="square">
            <a:spAutoFit/>
          </a:bodyPr>
          <a:lstStyle/>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trà</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Đâu</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Xót</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B.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Ngỡ</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ngàng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C.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Tiếc</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nuối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A6CAE617-D631-46D6-BA9E-C440EFF64E01}"/>
              </a:ext>
            </a:extLst>
          </p:cNvPr>
          <p:cNvSpPr txBox="1"/>
          <p:nvPr/>
        </p:nvSpPr>
        <p:spPr>
          <a:xfrm>
            <a:off x="667417" y="3478703"/>
            <a:ext cx="11148878" cy="3017044"/>
          </a:xfrm>
          <a:prstGeom prst="rect">
            <a:avLst/>
          </a:prstGeom>
          <a:noFill/>
        </p:spPr>
        <p:txBody>
          <a:bodyPr wrap="square">
            <a:spAutoFit/>
          </a:bodyPr>
          <a:lstStyle/>
          <a:p>
            <a:pPr>
              <a:lnSpc>
                <a:spcPct val="115000"/>
              </a:lnSpc>
              <a:spcAft>
                <a:spcPts val="75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đúng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chuyến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lâu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nSpc>
                <a:spcPct val="115000"/>
              </a:lnSpc>
              <a:spcAft>
                <a:spcPts val="750"/>
              </a:spcAft>
              <a:buFont typeface="+mj-lt"/>
              <a:buAutoNum type="alphaUcPeriod"/>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7A4B8050-6D30-4BE8-9FBA-FA3DF8C0BAB7}"/>
              </a:ext>
            </a:extLst>
          </p:cNvPr>
          <p:cNvSpPr txBox="1"/>
          <p:nvPr/>
        </p:nvSpPr>
        <p:spPr>
          <a:xfrm>
            <a:off x="6377365" y="1388629"/>
            <a:ext cx="6168452" cy="461665"/>
          </a:xfrm>
          <a:prstGeom prst="rect">
            <a:avLst/>
          </a:prstGeom>
          <a:noFill/>
        </p:spPr>
        <p:txBody>
          <a:bodyPr wrap="square">
            <a:spAutoFit/>
          </a:bodyPr>
          <a:lstStyle/>
          <a:p>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endParaRPr lang="en-US" sz="2400" dirty="0">
              <a:solidFill>
                <a:srgbClr val="FF0000"/>
              </a:solidFill>
            </a:endParaRPr>
          </a:p>
        </p:txBody>
      </p:sp>
      <p:sp>
        <p:nvSpPr>
          <p:cNvPr id="11" name="TextBox 10">
            <a:extLst>
              <a:ext uri="{FF2B5EF4-FFF2-40B4-BE49-F238E27FC236}">
                <a16:creationId xmlns:a16="http://schemas.microsoft.com/office/drawing/2014/main" xmlns="" id="{A0E017FB-2AD1-4309-B11B-B3787A042619}"/>
              </a:ext>
            </a:extLst>
          </p:cNvPr>
          <p:cNvSpPr txBox="1"/>
          <p:nvPr/>
        </p:nvSpPr>
        <p:spPr>
          <a:xfrm>
            <a:off x="765450" y="2952345"/>
            <a:ext cx="6168452" cy="461665"/>
          </a:xfrm>
          <a:prstGeom prst="rect">
            <a:avLst/>
          </a:prstGeom>
          <a:noFill/>
        </p:spPr>
        <p:txBody>
          <a:bodyPr wrap="square">
            <a:spAutoFit/>
          </a:bodyPr>
          <a:lstStyle/>
          <a:p>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a:t>
            </a:r>
            <a:endParaRPr lang="en-US" sz="2400" dirty="0">
              <a:solidFill>
                <a:srgbClr val="FF0000"/>
              </a:solidFill>
            </a:endParaRPr>
          </a:p>
        </p:txBody>
      </p:sp>
      <p:sp>
        <p:nvSpPr>
          <p:cNvPr id="13" name="TextBox 12">
            <a:extLst>
              <a:ext uri="{FF2B5EF4-FFF2-40B4-BE49-F238E27FC236}">
                <a16:creationId xmlns:a16="http://schemas.microsoft.com/office/drawing/2014/main" xmlns="" id="{0D785948-8E15-453C-88F3-DC017C218C2C}"/>
              </a:ext>
            </a:extLst>
          </p:cNvPr>
          <p:cNvSpPr txBox="1"/>
          <p:nvPr/>
        </p:nvSpPr>
        <p:spPr>
          <a:xfrm>
            <a:off x="667417" y="5078030"/>
            <a:ext cx="6108492" cy="461665"/>
          </a:xfrm>
          <a:prstGeom prst="rect">
            <a:avLst/>
          </a:prstGeom>
          <a:noFill/>
        </p:spPr>
        <p:txBody>
          <a:bodyPr wrap="square">
            <a:spAutoFit/>
          </a:bodyPr>
          <a:lstStyle/>
          <a:p>
            <a:r>
              <a:rPr lang="en-US" sz="24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C</a:t>
            </a:r>
            <a:endParaRPr lang="en-US" sz="2400" dirty="0">
              <a:solidFill>
                <a:srgbClr val="FF0000"/>
              </a:solidFill>
            </a:endParaRPr>
          </a:p>
        </p:txBody>
      </p:sp>
    </p:spTree>
    <p:extLst>
      <p:ext uri="{BB962C8B-B14F-4D97-AF65-F5344CB8AC3E}">
        <p14:creationId xmlns:p14="http://schemas.microsoft.com/office/powerpoint/2010/main" val="3147533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barn(inVertical)">
                                      <p:cBhvr>
                                        <p:cTn id="10" dur="500"/>
                                        <p:tgtEl>
                                          <p:spTgt spid="6">
                                            <p:txEl>
                                              <p:pRg st="0" end="0"/>
                                            </p:txEl>
                                          </p:spTgt>
                                        </p:tgtEl>
                                      </p:cBhvr>
                                    </p:animEffect>
                                  </p:childTnLst>
                                </p:cTn>
                              </p:par>
                              <p:par>
                                <p:cTn id="11" presetID="16" presetClass="entr" presetSubtype="21" fill="hold" nodeType="with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Effect transition="in" filter="barn(inVertical)">
                                      <p:cBhvr>
                                        <p:cTn id="13" dur="500"/>
                                        <p:tgtEl>
                                          <p:spTgt spid="6">
                                            <p:txEl>
                                              <p:pRg st="1" end="1"/>
                                            </p:txEl>
                                          </p:spTgt>
                                        </p:tgtEl>
                                      </p:cBhvr>
                                    </p:animEffect>
                                  </p:childTnLst>
                                </p:cTn>
                              </p:par>
                              <p:par>
                                <p:cTn id="14" presetID="16" presetClass="entr" presetSubtype="21" fill="hold" nodeType="withEffect">
                                  <p:stCondLst>
                                    <p:cond delay="0"/>
                                  </p:stCondLst>
                                  <p:childTnLst>
                                    <p:set>
                                      <p:cBhvr>
                                        <p:cTn id="15" dur="1" fill="hold">
                                          <p:stCondLst>
                                            <p:cond delay="0"/>
                                          </p:stCondLst>
                                        </p:cTn>
                                        <p:tgtEl>
                                          <p:spTgt spid="6">
                                            <p:txEl>
                                              <p:pRg st="2" end="2"/>
                                            </p:txEl>
                                          </p:spTgt>
                                        </p:tgtEl>
                                        <p:attrNameLst>
                                          <p:attrName>style.visibility</p:attrName>
                                        </p:attrNameLst>
                                      </p:cBhvr>
                                      <p:to>
                                        <p:strVal val="visible"/>
                                      </p:to>
                                    </p:set>
                                    <p:animEffect transition="in" filter="barn(inVertical)">
                                      <p:cBhvr>
                                        <p:cTn id="16" dur="500"/>
                                        <p:tgtEl>
                                          <p:spTgt spid="6">
                                            <p:txEl>
                                              <p:pRg st="2" end="2"/>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nodeType="clickEffect">
                                  <p:stCondLst>
                                    <p:cond delay="0"/>
                                  </p:stCondLst>
                                  <p:childTnLst>
                                    <p:set>
                                      <p:cBhvr>
                                        <p:cTn id="25" dur="1" fill="hold">
                                          <p:stCondLst>
                                            <p:cond delay="0"/>
                                          </p:stCondLst>
                                        </p:cTn>
                                        <p:tgtEl>
                                          <p:spTgt spid="6">
                                            <p:txEl>
                                              <p:pRg st="3" end="3"/>
                                            </p:txEl>
                                          </p:spTgt>
                                        </p:tgtEl>
                                        <p:attrNameLst>
                                          <p:attrName>style.visibility</p:attrName>
                                        </p:attrNameLst>
                                      </p:cBhvr>
                                      <p:to>
                                        <p:strVal val="visible"/>
                                      </p:to>
                                    </p:set>
                                    <p:animEffect transition="in" filter="barn(inVertical)">
                                      <p:cBhvr>
                                        <p:cTn id="26" dur="500"/>
                                        <p:tgtEl>
                                          <p:spTgt spid="6">
                                            <p:txEl>
                                              <p:pRg st="3" end="3"/>
                                            </p:txEl>
                                          </p:spTgt>
                                        </p:tgtEl>
                                      </p:cBhvr>
                                    </p:animEffect>
                                  </p:childTnLst>
                                </p:cTn>
                              </p:par>
                              <p:par>
                                <p:cTn id="27" presetID="16" presetClass="entr" presetSubtype="21" fill="hold" nodeType="withEffect">
                                  <p:stCondLst>
                                    <p:cond delay="0"/>
                                  </p:stCondLst>
                                  <p:childTnLst>
                                    <p:set>
                                      <p:cBhvr>
                                        <p:cTn id="28" dur="1" fill="hold">
                                          <p:stCondLst>
                                            <p:cond delay="0"/>
                                          </p:stCondLst>
                                        </p:cTn>
                                        <p:tgtEl>
                                          <p:spTgt spid="6">
                                            <p:txEl>
                                              <p:pRg st="4" end="4"/>
                                            </p:txEl>
                                          </p:spTgt>
                                        </p:tgtEl>
                                        <p:attrNameLst>
                                          <p:attrName>style.visibility</p:attrName>
                                        </p:attrNameLst>
                                      </p:cBhvr>
                                      <p:to>
                                        <p:strVal val="visible"/>
                                      </p:to>
                                    </p:set>
                                    <p:animEffect transition="in" filter="barn(inVertical)">
                                      <p:cBhvr>
                                        <p:cTn id="29" dur="500"/>
                                        <p:tgtEl>
                                          <p:spTgt spid="6">
                                            <p:txEl>
                                              <p:pRg st="4" end="4"/>
                                            </p:txEl>
                                          </p:spTgt>
                                        </p:tgtEl>
                                      </p:cBhvr>
                                    </p:animEffect>
                                  </p:childTnLst>
                                </p:cTn>
                              </p:par>
                            </p:childTnLst>
                          </p:cTn>
                        </p:par>
                      </p:childTnLst>
                    </p:cTn>
                  </p:par>
                  <p:par>
                    <p:cTn id="30" fill="hold">
                      <p:stCondLst>
                        <p:cond delay="indefinite"/>
                      </p:stCondLst>
                      <p:childTnLst>
                        <p:par>
                          <p:cTn id="31" fill="hold">
                            <p:stCondLst>
                              <p:cond delay="0"/>
                            </p:stCondLst>
                            <p:childTnLst>
                              <p:par>
                                <p:cTn id="32" presetID="16" presetClass="entr" presetSubtype="21" fill="hold" grpId="0" nodeType="clickEffect">
                                  <p:stCondLst>
                                    <p:cond delay="0"/>
                                  </p:stCondLst>
                                  <p:childTnLst>
                                    <p:set>
                                      <p:cBhvr>
                                        <p:cTn id="33" dur="1" fill="hold">
                                          <p:stCondLst>
                                            <p:cond delay="0"/>
                                          </p:stCondLst>
                                        </p:cTn>
                                        <p:tgtEl>
                                          <p:spTgt spid="11"/>
                                        </p:tgtEl>
                                        <p:attrNameLst>
                                          <p:attrName>style.visibility</p:attrName>
                                        </p:attrNameLst>
                                      </p:cBhvr>
                                      <p:to>
                                        <p:strVal val="visible"/>
                                      </p:to>
                                    </p:set>
                                    <p:animEffect transition="in" filter="barn(inVertical)">
                                      <p:cBhvr>
                                        <p:cTn id="34" dur="500"/>
                                        <p:tgtEl>
                                          <p:spTgt spid="11"/>
                                        </p:tgtEl>
                                      </p:cBhvr>
                                    </p:animEffect>
                                  </p:childTnLst>
                                </p:cTn>
                              </p:par>
                            </p:childTnLst>
                          </p:cTn>
                        </p:par>
                      </p:childTnLst>
                    </p:cTn>
                  </p:par>
                  <p:par>
                    <p:cTn id="35" fill="hold">
                      <p:stCondLst>
                        <p:cond delay="indefinite"/>
                      </p:stCondLst>
                      <p:childTnLst>
                        <p:par>
                          <p:cTn id="36" fill="hold">
                            <p:stCondLst>
                              <p:cond delay="0"/>
                            </p:stCondLst>
                            <p:childTnLst>
                              <p:par>
                                <p:cTn id="37" presetID="16" presetClass="entr" presetSubtype="21" fill="hold" grpId="0" nodeType="click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barn(inVertical)">
                                      <p:cBhvr>
                                        <p:cTn id="39" dur="500"/>
                                        <p:tgtEl>
                                          <p:spTgt spid="7"/>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barn(inVertical)">
                                      <p:cBhvr>
                                        <p:cTn id="4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7" grpId="0"/>
      <p:bldP spid="9" grpId="0"/>
      <p:bldP spid="11"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239844" y="319457"/>
            <a:ext cx="391243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4FD54F08-CD02-4759-AE71-844ED16A7CED}"/>
              </a:ext>
            </a:extLst>
          </p:cNvPr>
          <p:cNvSpPr>
            <a:spLocks noChangeArrowheads="1"/>
          </p:cNvSpPr>
          <p:nvPr/>
        </p:nvSpPr>
        <p:spPr bwMode="auto">
          <a:xfrm>
            <a:off x="239843" y="1203750"/>
            <a:ext cx="11767277" cy="565425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2AFF0D02-DC5E-4E96-B692-3976377BE1CD}"/>
              </a:ext>
            </a:extLst>
          </p:cNvPr>
          <p:cNvSpPr txBox="1"/>
          <p:nvPr/>
        </p:nvSpPr>
        <p:spPr>
          <a:xfrm>
            <a:off x="339777" y="351494"/>
            <a:ext cx="6093500" cy="483017"/>
          </a:xfrm>
          <a:prstGeom prst="rect">
            <a:avLst/>
          </a:prstGeom>
          <a:noFill/>
        </p:spPr>
        <p:txBody>
          <a:bodyPr wrap="square">
            <a:spAutoFit/>
          </a:bodyPr>
          <a:lstStyle/>
          <a:p>
            <a:pPr marL="30480" marR="30480" algn="just">
              <a:lnSpc>
                <a:spcPct val="115000"/>
              </a:lnSpc>
              <a:spcAft>
                <a:spcPts val="12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A8BF2752-9419-424A-8370-8BC4081E01E5}"/>
              </a:ext>
            </a:extLst>
          </p:cNvPr>
          <p:cNvSpPr txBox="1"/>
          <p:nvPr/>
        </p:nvSpPr>
        <p:spPr>
          <a:xfrm>
            <a:off x="339777" y="1799158"/>
            <a:ext cx="11572406" cy="5283306"/>
          </a:xfrm>
          <a:prstGeom prst="rect">
            <a:avLst/>
          </a:prstGeom>
          <a:noFill/>
        </p:spPr>
        <p:txBody>
          <a:bodyPr wrap="square">
            <a:spAutoFit/>
          </a:bodyPr>
          <a:lstStyle/>
          <a:p>
            <a:pPr lvl="0" algn="just">
              <a:lnSpc>
                <a:spcPct val="115000"/>
              </a:lnSpc>
              <a:spcAft>
                <a:spcPts val="1000"/>
              </a:spcAft>
            </a:pP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ngoái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chúng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Long An,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nứt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nẻ</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đợi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Bởi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nghiêm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phèn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nhiều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đậm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đọng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lung,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trấp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đìa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bàu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rụi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chuyển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toàn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trệ</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tồn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song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song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song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cạnh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đặc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đào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kênh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đắp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chịt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huyết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lang="en-US" sz="2400" dirty="0" smtClean="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D0D0D"/>
                </a:solidFill>
                <a:latin typeface="Times New Roman" panose="02020603050405020304" pitchFamily="18" charset="0"/>
                <a:ea typeface="Times New Roman" panose="02020603050405020304" pitchFamily="18" charset="0"/>
                <a:cs typeface="Times New Roman" panose="02020603050405020304" pitchFamily="18" charset="0"/>
              </a:rPr>
              <a:t> 55 - 56)</a:t>
            </a:r>
            <a:endParaRPr lang="en-US" sz="2400" dirty="0">
              <a:solidFill>
                <a:prstClr val="black"/>
              </a:solidFill>
              <a:latin typeface="Times New Roman" panose="02020603050405020304" pitchFamily="18" charset="0"/>
              <a:ea typeface="Times New Roman" panose="02020603050405020304" pitchFamily="18" charset="0"/>
              <a:cs typeface="Times New Roman" panose="02020603050405020304" pitchFamily="18" charset="0"/>
            </a:endParaRPr>
          </a:p>
          <a:p>
            <a:pPr indent="457200" algn="just">
              <a:lnSpc>
                <a:spcPct val="115000"/>
              </a:lnSpc>
              <a:spcAft>
                <a:spcPts val="1000"/>
              </a:spcAft>
            </a:pP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12" name="TextBox 11">
            <a:extLst>
              <a:ext uri="{FF2B5EF4-FFF2-40B4-BE49-F238E27FC236}">
                <a16:creationId xmlns:a16="http://schemas.microsoft.com/office/drawing/2014/main" xmlns="" id="{E3A12BBF-5D51-463E-BE9A-32EA40A8822F}"/>
              </a:ext>
            </a:extLst>
          </p:cNvPr>
          <p:cNvSpPr txBox="1"/>
          <p:nvPr/>
        </p:nvSpPr>
        <p:spPr>
          <a:xfrm>
            <a:off x="2211049" y="1247987"/>
            <a:ext cx="2694482" cy="461665"/>
          </a:xfrm>
          <a:prstGeom prst="rect">
            <a:avLst/>
          </a:prstGeom>
          <a:noFill/>
        </p:spPr>
        <p:txBody>
          <a:bodyPr wrap="square">
            <a:spAutoFit/>
          </a:bodyPr>
          <a:lstStyle/>
          <a:p>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01</a:t>
            </a:r>
            <a:endParaRPr lang="en-US" sz="2400" dirty="0"/>
          </a:p>
        </p:txBody>
      </p:sp>
      <p:sp>
        <p:nvSpPr>
          <p:cNvPr id="14" name="TextBox 13">
            <a:extLst>
              <a:ext uri="{FF2B5EF4-FFF2-40B4-BE49-F238E27FC236}">
                <a16:creationId xmlns:a16="http://schemas.microsoft.com/office/drawing/2014/main" xmlns="" id="{161A74ED-129A-4230-9033-E1E801FC36A8}"/>
              </a:ext>
            </a:extLst>
          </p:cNvPr>
          <p:cNvSpPr txBox="1"/>
          <p:nvPr/>
        </p:nvSpPr>
        <p:spPr>
          <a:xfrm>
            <a:off x="3273480" y="1218483"/>
            <a:ext cx="6205926" cy="483017"/>
          </a:xfrm>
          <a:prstGeom prst="rect">
            <a:avLst/>
          </a:prstGeom>
          <a:noFill/>
        </p:spPr>
        <p:txBody>
          <a:bodyPr wrap="square">
            <a:spAutoFit/>
          </a:bodyPr>
          <a:lstStyle/>
          <a:p>
            <a:pPr indent="457200"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2174318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12"/>
                                        </p:tgtEl>
                                        <p:attrNameLst>
                                          <p:attrName>style.visibility</p:attrName>
                                        </p:attrNameLst>
                                      </p:cBhvr>
                                      <p:to>
                                        <p:strVal val="visible"/>
                                      </p:to>
                                    </p:set>
                                    <p:animEffect transition="in" filter="barn(inVertical)">
                                      <p:cBhvr>
                                        <p:cTn id="18" dur="500"/>
                                        <p:tgtEl>
                                          <p:spTgt spid="12"/>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barn(inVertical)">
                                      <p:cBhvr>
                                        <p:cTn id="23" dur="500"/>
                                        <p:tgtEl>
                                          <p:spTgt spid="14"/>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barn(inVertical)">
                                      <p:cBhvr>
                                        <p:cTn id="28"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8" grpId="0"/>
      <p:bldP spid="9" grpId="0"/>
      <p:bldP spid="12" grpId="0"/>
      <p:bldP spid="1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03122" y="1650206"/>
            <a:ext cx="11185757" cy="355758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A7FE54C2-D229-41BA-BEA4-DCD0DC3647DE}"/>
              </a:ext>
            </a:extLst>
          </p:cNvPr>
          <p:cNvSpPr txBox="1"/>
          <p:nvPr/>
        </p:nvSpPr>
        <p:spPr>
          <a:xfrm>
            <a:off x="503122" y="1993831"/>
            <a:ext cx="11185757" cy="2870338"/>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r>
            <a:b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br>
            <a:r>
              <a:rPr lang="en-US" sz="2400" b="1"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02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473705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3F7EE8FA-A7E3-4CAF-A382-20303274D188}"/>
              </a:ext>
            </a:extLst>
          </p:cNvPr>
          <p:cNvSpPr>
            <a:spLocks noChangeArrowheads="1"/>
          </p:cNvSpPr>
          <p:nvPr/>
        </p:nvSpPr>
        <p:spPr bwMode="auto">
          <a:xfrm>
            <a:off x="569029" y="396225"/>
            <a:ext cx="3793109"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AE5D92D7-56B7-4753-9980-89FC8708D73E}"/>
              </a:ext>
            </a:extLst>
          </p:cNvPr>
          <p:cNvSpPr>
            <a:spLocks noChangeArrowheads="1"/>
          </p:cNvSpPr>
          <p:nvPr/>
        </p:nvSpPr>
        <p:spPr bwMode="auto">
          <a:xfrm>
            <a:off x="1960525" y="1276426"/>
            <a:ext cx="8270951"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EA08F5ED-23B0-4983-B9CB-B8CA259F35B3}"/>
              </a:ext>
            </a:extLst>
          </p:cNvPr>
          <p:cNvSpPr txBox="1"/>
          <p:nvPr/>
        </p:nvSpPr>
        <p:spPr>
          <a:xfrm>
            <a:off x="692154" y="426043"/>
            <a:ext cx="6486992" cy="489749"/>
          </a:xfrm>
          <a:prstGeom prst="rect">
            <a:avLst/>
          </a:prstGeom>
          <a:noFill/>
        </p:spPr>
        <p:txBody>
          <a:bodyPr wrap="square">
            <a:spAutoFit/>
          </a:bodyPr>
          <a:lstStyle/>
          <a:p>
            <a:pPr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effectLst/>
                <a:latin typeface="Times New Roman" panose="02020603050405020304" pitchFamily="18" charset="0"/>
                <a:ea typeface="Times New Roman" panose="02020603050405020304" pitchFamily="18" charset="0"/>
                <a:cs typeface="Times New Roman" panose="02020603050405020304" pitchFamily="18" charset="0"/>
              </a:rPr>
              <a:t>VĂN BẢN ĐỌC HIỂU</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022226D-A55D-4BF6-B15D-7DA1412D56D2}"/>
              </a:ext>
            </a:extLst>
          </p:cNvPr>
          <p:cNvSpPr txBox="1"/>
          <p:nvPr/>
        </p:nvSpPr>
        <p:spPr>
          <a:xfrm>
            <a:off x="2305363" y="1347181"/>
            <a:ext cx="7581274" cy="484428"/>
          </a:xfrm>
          <a:prstGeom prst="rect">
            <a:avLst/>
          </a:prstGeom>
          <a:noFill/>
        </p:spPr>
        <p:txBody>
          <a:bodyPr wrap="square">
            <a:spAutoFit/>
          </a:bodyPr>
          <a:lstStyle/>
          <a:p>
            <a:pPr marR="30480" algn="ctr">
              <a:lnSpc>
                <a:spcPct val="115000"/>
              </a:lnSpc>
              <a:spcAft>
                <a:spcPts val="12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sym typeface="Wingdings 2" panose="05020102010507070707" pitchFamily="18" charset="2"/>
              </a:rPr>
              <a:t></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Ôn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tập</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văn</a:t>
            </a:r>
            <a:r>
              <a:rPr lang="en-US" sz="2400" b="1" dirty="0">
                <a:solidFill>
                  <a:srgbClr val="FF0000"/>
                </a:solidFill>
                <a:effectLst/>
                <a:latin typeface="Times New Roman" panose="02020603050405020304" pitchFamily="18" charset="0"/>
                <a:ea typeface="Times New Roman" panose="02020603050405020304" pitchFamily="18" charset="0"/>
              </a:rPr>
              <a:t> </a:t>
            </a:r>
            <a:r>
              <a:rPr lang="en-US" sz="2400" b="1" dirty="0" err="1">
                <a:solidFill>
                  <a:srgbClr val="FF0000"/>
                </a:solidFill>
                <a:effectLst/>
                <a:latin typeface="Times New Roman" panose="02020603050405020304" pitchFamily="18" charset="0"/>
                <a:ea typeface="Times New Roman" panose="02020603050405020304" pitchFamily="18" charset="0"/>
              </a:rPr>
              <a:t>bản</a:t>
            </a:r>
            <a:r>
              <a:rPr lang="en-US" sz="2400" b="1" dirty="0">
                <a:solidFill>
                  <a:srgbClr val="FF0000"/>
                </a:solidFill>
                <a:effectLst/>
                <a:latin typeface="Times New Roman" panose="02020603050405020304" pitchFamily="18" charset="0"/>
                <a:ea typeface="Times New Roman" panose="02020603050405020304" pitchFamily="18" charset="0"/>
              </a:rPr>
              <a:t> 1: </a:t>
            </a:r>
            <a:r>
              <a:rPr lang="pt-BR" sz="2400" b="1" i="1" dirty="0">
                <a:solidFill>
                  <a:srgbClr val="FF0000"/>
                </a:solidFill>
                <a:effectLst/>
                <a:latin typeface="Times New Roman" panose="02020603050405020304" pitchFamily="18" charset="0"/>
                <a:ea typeface="Times New Roman" panose="02020603050405020304" pitchFamily="18" charset="0"/>
              </a:rPr>
              <a:t>Trong lòng mẹ </a:t>
            </a:r>
            <a:r>
              <a:rPr lang="pt-BR" sz="2400" b="1" dirty="0">
                <a:solidFill>
                  <a:srgbClr val="FF0000"/>
                </a:solidFill>
                <a:effectLst/>
                <a:latin typeface="Times New Roman" panose="02020603050405020304" pitchFamily="18" charset="0"/>
                <a:ea typeface="Times New Roman" panose="02020603050405020304" pitchFamily="18" charset="0"/>
              </a:rPr>
              <a:t>(Nguyên Hồng)</a:t>
            </a:r>
            <a:endParaRPr lang="en-US" sz="2400" dirty="0">
              <a:effectLst/>
              <a:latin typeface="Times New Roman" panose="02020603050405020304" pitchFamily="18" charset="0"/>
              <a:ea typeface="Times New Roman" panose="02020603050405020304" pitchFamily="18" charset="0"/>
            </a:endParaRPr>
          </a:p>
        </p:txBody>
      </p:sp>
      <p:sp>
        <p:nvSpPr>
          <p:cNvPr id="9" name="TextBox 8">
            <a:extLst>
              <a:ext uri="{FF2B5EF4-FFF2-40B4-BE49-F238E27FC236}">
                <a16:creationId xmlns:a16="http://schemas.microsoft.com/office/drawing/2014/main" xmlns="" id="{BDFBF03E-B21C-473F-B894-6DEDE13B00BA}"/>
              </a:ext>
            </a:extLst>
          </p:cNvPr>
          <p:cNvSpPr txBox="1"/>
          <p:nvPr/>
        </p:nvSpPr>
        <p:spPr>
          <a:xfrm>
            <a:off x="2250370" y="2218606"/>
            <a:ext cx="6093500"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 NGUYÊN HỒNG</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10" name="Rounded Rectangle 10">
            <a:extLst>
              <a:ext uri="{FF2B5EF4-FFF2-40B4-BE49-F238E27FC236}">
                <a16:creationId xmlns:a16="http://schemas.microsoft.com/office/drawing/2014/main" xmlns="" id="{CE292E2F-0404-4F9E-AFD1-32A3D4BCBD6B}"/>
              </a:ext>
            </a:extLst>
          </p:cNvPr>
          <p:cNvSpPr>
            <a:spLocks noChangeArrowheads="1"/>
          </p:cNvSpPr>
          <p:nvPr/>
        </p:nvSpPr>
        <p:spPr bwMode="auto">
          <a:xfrm>
            <a:off x="1879528" y="2176476"/>
            <a:ext cx="8432944" cy="450913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1" name="Rectangle 1">
            <a:extLst>
              <a:ext uri="{FF2B5EF4-FFF2-40B4-BE49-F238E27FC236}">
                <a16:creationId xmlns:a16="http://schemas.microsoft.com/office/drawing/2014/main" xmlns="" id="{E3B36E36-7D2F-470C-A3B0-95B3FDA74A19}"/>
              </a:ext>
            </a:extLst>
          </p:cNvPr>
          <p:cNvSpPr>
            <a:spLocks noChangeArrowheads="1"/>
          </p:cNvSpPr>
          <p:nvPr/>
        </p:nvSpPr>
        <p:spPr bwMode="auto">
          <a:xfrm>
            <a:off x="1879528" y="2676123"/>
            <a:ext cx="8432944" cy="378565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tabLst/>
            </a:pPr>
            <a:r>
              <a:rPr kumimoji="0" lang="en-US" altLang="en-US" sz="2400" b="1"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1.Vị </a:t>
            </a:r>
            <a:r>
              <a:rPr kumimoji="0" lang="en-US" altLang="en-US" sz="2400" b="1"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bút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sắc</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a:t>
            </a:r>
            <a:endParaRPr kumimoji="0" lang="en-US" altLang="en-US" sz="24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tabLst/>
            </a:pPr>
            <a:r>
              <a:rPr kumimoji="0" lang="en-US" altLang="en-US" sz="2400" b="1"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2.Cuộc </a:t>
            </a:r>
            <a:r>
              <a:rPr kumimoji="0" lang="en-US" altLang="en-US" sz="2400" b="1"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endParaRPr kumimoji="0" lang="en-US" altLang="en-US" sz="24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(1918 – 1982).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Nguyễn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yếu</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Hải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xóm</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lao</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động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kumimoji="0" lang="en-US" altLang="en-US" sz="2400" b="0" i="0" u="none" strike="noStrike" cap="none" normalizeH="0" baseline="0" dirty="0">
              <a:ln>
                <a:noFill/>
              </a:ln>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0" marR="0" lvl="0" indent="0" algn="just" defTabSz="914400" rtl="0" eaLnBrk="0" fontAlgn="base" latinLnBrk="0" hangingPunct="0">
              <a:lnSpc>
                <a:spcPct val="100000"/>
              </a:lnSpc>
              <a:spcBef>
                <a:spcPct val="0"/>
              </a:spcBef>
              <a:spcAft>
                <a:spcPct val="0"/>
              </a:spcAft>
              <a:buClrTx/>
              <a:buSzTx/>
              <a:buFontTx/>
              <a:buNone/>
              <a:tabLst/>
            </a:pP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tuổi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thiếu</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thốn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hoàn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bất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hạnh</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mồ</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cô</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ruột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cay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nghiệt</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Ngay</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bé</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lạc</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bôn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ba</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mẹ</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khắp</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bán</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kumimoji="0" lang="en-US" altLang="en-US" sz="2400" b="0" i="0" u="none" strike="noStrike" cap="none" normalizeH="0" baseline="0" dirty="0" err="1">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kumimoji="0" lang="en-US" altLang="en-US" sz="2400" b="0" i="0" u="none" strike="noStrike" cap="none" normalizeH="0" baseline="0" dirty="0">
                <a:ln>
                  <a:noFill/>
                </a:ln>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7444834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barn(inVertical)">
                                      <p:cBhvr>
                                        <p:cTn id="31"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P spid="9" grpId="0"/>
      <p:bldP spid="10" grpId="0" animBg="1"/>
      <p:bldP spid="1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416630" y="546126"/>
            <a:ext cx="11485560" cy="588465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03A5ADEB-9552-4950-BACD-F3523C16D813}"/>
              </a:ext>
            </a:extLst>
          </p:cNvPr>
          <p:cNvSpPr txBox="1"/>
          <p:nvPr/>
        </p:nvSpPr>
        <p:spPr>
          <a:xfrm>
            <a:off x="543450" y="695883"/>
            <a:ext cx="11358740" cy="5212517"/>
          </a:xfrm>
          <a:prstGeom prst="rect">
            <a:avLst/>
          </a:prstGeom>
          <a:noFill/>
        </p:spPr>
        <p:txBody>
          <a:bodyPr wrap="square">
            <a:spAutoFit/>
          </a:bodyPr>
          <a:lstStyle/>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342900" lvl="0" indent="-342900">
              <a:buFont typeface="Times New Roman" panose="02020603050405020304" pitchFamily="18" charset="0"/>
              <a:buChar char="-"/>
            </a:pP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Lũ</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sa</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màng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mang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hóa</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Cung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cấp</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ngọt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hoạt</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duy</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trì</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cây</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cỏ</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giao</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thuận</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đường</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thuỷ</a:t>
            </a:r>
            <a:r>
              <a:rPr lang="en-US" sz="2400" dirty="0">
                <a:solidFill>
                  <a:srgbClr val="444444"/>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tươi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9321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80637" y="906397"/>
            <a:ext cx="11230727" cy="5045206"/>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89DBC9B9-731F-450B-95E0-CF49088638E5}"/>
              </a:ext>
            </a:extLst>
          </p:cNvPr>
          <p:cNvSpPr txBox="1"/>
          <p:nvPr/>
        </p:nvSpPr>
        <p:spPr>
          <a:xfrm>
            <a:off x="544643" y="1356733"/>
            <a:ext cx="11102714" cy="4144533"/>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dạng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tồn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vườn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ô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nhiềm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phòng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rừng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nâng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bảo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hậu</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92406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94675" y="576651"/>
            <a:ext cx="11272604" cy="553712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3DE30B4-3A86-4B1C-92D1-5AAC39FB71A6}"/>
              </a:ext>
            </a:extLst>
          </p:cNvPr>
          <p:cNvSpPr txBox="1"/>
          <p:nvPr/>
        </p:nvSpPr>
        <p:spPr>
          <a:xfrm>
            <a:off x="2293496" y="744226"/>
            <a:ext cx="7074107" cy="490199"/>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số</a:t>
            </a:r>
            <a:r>
              <a:rPr lang="en-US" sz="2400" b="1" dirty="0">
                <a:solidFill>
                  <a:srgbClr val="0D0D0D"/>
                </a:solidFill>
                <a:effectLst/>
                <a:highlight>
                  <a:srgbClr val="FFFF00"/>
                </a:highlight>
                <a:latin typeface="Times New Roman" panose="02020603050405020304" pitchFamily="18" charset="0"/>
                <a:ea typeface="Times New Roman" panose="02020603050405020304" pitchFamily="18" charset="0"/>
                <a:cs typeface="Times New Roman" panose="02020603050405020304" pitchFamily="18" charset="0"/>
              </a:rPr>
              <a:t> 02</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hỏi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1F755B20-D73D-47C8-9ED3-5F8B63587DBC}"/>
              </a:ext>
            </a:extLst>
          </p:cNvPr>
          <p:cNvSpPr txBox="1"/>
          <p:nvPr/>
        </p:nvSpPr>
        <p:spPr>
          <a:xfrm>
            <a:off x="844446" y="1477892"/>
            <a:ext cx="10503108" cy="3888052"/>
          </a:xfrm>
          <a:prstGeom prst="rect">
            <a:avLst/>
          </a:prstGeom>
          <a:noFill/>
        </p:spPr>
        <p:txBody>
          <a:bodyPr wrap="square">
            <a:spAutoFit/>
          </a:bodyPr>
          <a:lstStyle/>
          <a:p>
            <a:pPr indent="457200" algn="just">
              <a:lnSpc>
                <a:spcPct val="115000"/>
              </a:lnSpc>
              <a:spcAft>
                <a:spcPts val="1000"/>
              </a:spcAft>
            </a:pPr>
            <a:r>
              <a:rPr lang="en-US" sz="2400" dirty="0">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Mùa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vòng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kiếm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thưởng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Kết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huyện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Tam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xào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chiều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huyện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Lãnh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ngót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nỗi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mình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hồn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túy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Lúc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thường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hoa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dẫu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gắn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man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tiện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lợi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vật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con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00675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barn(inVertical)">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P spid="7"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581522" y="681038"/>
            <a:ext cx="11020865" cy="555487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E2C368CE-14FC-4EB3-A86D-17CFF4FA22D4}"/>
              </a:ext>
            </a:extLst>
          </p:cNvPr>
          <p:cNvSpPr txBox="1"/>
          <p:nvPr/>
        </p:nvSpPr>
        <p:spPr>
          <a:xfrm>
            <a:off x="753255" y="1128444"/>
            <a:ext cx="10684239" cy="4441024"/>
          </a:xfrm>
          <a:prstGeom prst="rect">
            <a:avLst/>
          </a:prstGeom>
          <a:noFill/>
        </p:spPr>
        <p:txBody>
          <a:bodyPr wrap="square">
            <a:spAutoFit/>
          </a:bodyPr>
          <a:lstStyle/>
          <a:p>
            <a:pPr indent="457200" algn="just">
              <a:lnSpc>
                <a:spcPct val="115000"/>
              </a:lnSpc>
              <a:spcAft>
                <a:spcPts val="1000"/>
              </a:spcAft>
            </a:pP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Cao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Lãnh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Hữu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chở</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gần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buổi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rộng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5000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vuông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5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mét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so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mực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nằm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giữa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rốn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sàn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sạt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lênh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loang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nước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hiếm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ta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vừa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quật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cổ</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xác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định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nền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tòa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khoảng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1.500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công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di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quốc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đại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doanh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cụ</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Thiên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Hộ</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Dương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Đốc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Kiều</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hai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hùng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Pháp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cũng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căn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chống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Mỹ</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mạng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Việt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Nam.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Sen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xây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dựng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đây</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cách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để</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tôn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vinh</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sen</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333333"/>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indent="457200" algn="just">
              <a:lnSpc>
                <a:spcPct val="115000"/>
              </a:lnSpc>
              <a:spcAft>
                <a:spcPts val="10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(SGK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Ngữ</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diều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tập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56 – 57- 58)</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38892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630537" y="1566355"/>
            <a:ext cx="10930925" cy="3725291"/>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237C86CA-A741-4A0C-9E61-BA89B28AE893}"/>
              </a:ext>
            </a:extLst>
          </p:cNvPr>
          <p:cNvSpPr txBox="1"/>
          <p:nvPr/>
        </p:nvSpPr>
        <p:spPr>
          <a:xfrm>
            <a:off x="656472" y="1903383"/>
            <a:ext cx="10879056" cy="2573846"/>
          </a:xfrm>
          <a:prstGeom prst="rect">
            <a:avLst/>
          </a:prstGeom>
          <a:noFill/>
        </p:spPr>
        <p:txBody>
          <a:bodyPr wrap="square">
            <a:spAutoFit/>
          </a:bodyPr>
          <a:lstStyle/>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Theo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thế</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Nếu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sẽ</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8543336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475937"/>
            <a:ext cx="11358740" cy="590612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79261BCD-8C3F-466D-AC82-1E855D352174}"/>
              </a:ext>
            </a:extLst>
          </p:cNvPr>
          <p:cNvSpPr txBox="1"/>
          <p:nvPr/>
        </p:nvSpPr>
        <p:spPr>
          <a:xfrm>
            <a:off x="514662" y="675522"/>
            <a:ext cx="11162676" cy="5506957"/>
          </a:xfrm>
          <a:prstGeom prst="rect">
            <a:avLst/>
          </a:prstGeom>
          <a:noFill/>
        </p:spPr>
        <p:txBody>
          <a:bodyPr wrap="square">
            <a:spAutoFit/>
          </a:bodyPr>
          <a:lstStyle/>
          <a:p>
            <a:pPr algn="ctr">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Gợi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trả</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lời</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vẻ</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đẹp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điển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Gò</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ngôi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dụng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bài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cậy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marL="342900" lvl="0" indent="-342900" algn="just">
              <a:lnSpc>
                <a:spcPct val="115000"/>
              </a:lnSpc>
              <a:spcAft>
                <a:spcPts val="1000"/>
              </a:spcAft>
              <a:buFont typeface="Times New Roman" panose="02020603050405020304" pitchFamily="18" charset="0"/>
              <a:buChar char="-"/>
            </a:pP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rõ</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a:t>
            </a:r>
            <a:r>
              <a:rPr lang="en-US" sz="2400" b="1" dirty="0">
                <a:latin typeface="Calibri" panose="020F0502020204030204" pitchFamily="34"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viết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Mười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khao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4: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HS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lựa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chọn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do.</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71733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2722914" y="1418054"/>
            <a:ext cx="6746171" cy="4981948"/>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2706AFAA-9063-470E-AF3A-42F45A3E4321}"/>
              </a:ext>
            </a:extLst>
          </p:cNvPr>
          <p:cNvSpPr txBox="1"/>
          <p:nvPr/>
        </p:nvSpPr>
        <p:spPr>
          <a:xfrm>
            <a:off x="1480903" y="540071"/>
            <a:ext cx="9230194" cy="483017"/>
          </a:xfrm>
          <a:prstGeom prst="rect">
            <a:avLst/>
          </a:prstGeom>
          <a:blipFill>
            <a:blip r:embed="rId2"/>
            <a:tile tx="0" ty="0" sx="100000" sy="100000" flip="none" algn="tl"/>
          </a:blipFill>
        </p:spPr>
        <p:txBody>
          <a:bodyPr wrap="square">
            <a:spAutoFit/>
          </a:bodyPr>
          <a:lstStyle/>
          <a:p>
            <a:pPr algn="ctr">
              <a:lnSpc>
                <a:spcPct val="115000"/>
              </a:lnSpc>
              <a:tabLst>
                <a:tab pos="400050" algn="l"/>
              </a:tabLst>
            </a:pPr>
            <a:r>
              <a:rPr lang="en-US" sz="2400" b="1" dirty="0" err="1">
                <a:effectLst/>
                <a:latin typeface="Times New Roman" panose="02020603050405020304" pitchFamily="18" charset="0"/>
                <a:ea typeface="Times New Roman" panose="02020603050405020304" pitchFamily="18" charset="0"/>
              </a:rPr>
              <a:t>Ôn</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tập</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văn</a:t>
            </a:r>
            <a:r>
              <a:rPr lang="en-US" sz="2400" b="1" dirty="0">
                <a:effectLst/>
                <a:latin typeface="Times New Roman" panose="02020603050405020304" pitchFamily="18" charset="0"/>
                <a:ea typeface="Times New Roman" panose="02020603050405020304" pitchFamily="18" charset="0"/>
              </a:rPr>
              <a:t> </a:t>
            </a:r>
            <a:r>
              <a:rPr lang="en-US" sz="2400" b="1" dirty="0" err="1">
                <a:effectLst/>
                <a:latin typeface="Times New Roman" panose="02020603050405020304" pitchFamily="18" charset="0"/>
                <a:ea typeface="Times New Roman" panose="02020603050405020304" pitchFamily="18" charset="0"/>
              </a:rPr>
              <a:t>bản</a:t>
            </a:r>
            <a:r>
              <a:rPr lang="en-US" sz="2400" b="1" dirty="0">
                <a:effectLst/>
                <a:latin typeface="Times New Roman" panose="02020603050405020304" pitchFamily="18" charset="0"/>
                <a:ea typeface="Times New Roman" panose="02020603050405020304" pitchFamily="18" charset="0"/>
              </a:rPr>
              <a:t> 3:  </a:t>
            </a:r>
            <a:r>
              <a:rPr lang="en-US" sz="2400" b="1" i="1" dirty="0" err="1">
                <a:effectLst/>
                <a:latin typeface="Times New Roman" panose="02020603050405020304" pitchFamily="18" charset="0"/>
                <a:ea typeface="Times New Roman" panose="02020603050405020304" pitchFamily="18" charset="0"/>
              </a:rPr>
              <a:t>Thời</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thơ</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ấu</a:t>
            </a:r>
            <a:r>
              <a:rPr lang="en-US" sz="2400" b="1" i="1" dirty="0">
                <a:effectLst/>
                <a:latin typeface="Times New Roman" panose="02020603050405020304" pitchFamily="18" charset="0"/>
                <a:ea typeface="Times New Roman" panose="02020603050405020304" pitchFamily="18" charset="0"/>
              </a:rPr>
              <a:t> </a:t>
            </a:r>
            <a:r>
              <a:rPr lang="en-US" sz="2400" b="1" i="1" dirty="0" err="1">
                <a:effectLst/>
                <a:latin typeface="Times New Roman" panose="02020603050405020304" pitchFamily="18" charset="0"/>
                <a:ea typeface="Times New Roman" panose="02020603050405020304" pitchFamily="18" charset="0"/>
              </a:rPr>
              <a:t>của</a:t>
            </a:r>
            <a:r>
              <a:rPr lang="en-US" sz="2400" b="1" i="1" dirty="0">
                <a:effectLst/>
                <a:latin typeface="Times New Roman" panose="02020603050405020304" pitchFamily="18" charset="0"/>
                <a:ea typeface="Times New Roman" panose="02020603050405020304" pitchFamily="18" charset="0"/>
              </a:rPr>
              <a:t> Hon – da</a:t>
            </a:r>
            <a:r>
              <a:rPr lang="en-US" sz="2400" b="1" dirty="0">
                <a:effectLst/>
                <a:latin typeface="Times New Roman" panose="02020603050405020304" pitchFamily="18" charset="0"/>
                <a:ea typeface="Times New Roman" panose="02020603050405020304" pitchFamily="18" charset="0"/>
              </a:rPr>
              <a:t> (</a:t>
            </a:r>
            <a:r>
              <a:rPr lang="en-US" sz="2400" dirty="0">
                <a:effectLst/>
                <a:latin typeface="Times New Roman" panose="02020603050405020304" pitchFamily="18" charset="0"/>
                <a:ea typeface="Times New Roman" panose="02020603050405020304" pitchFamily="18" charset="0"/>
              </a:rPr>
              <a:t>Hon-</a:t>
            </a:r>
            <a:r>
              <a:rPr lang="en-US" sz="2400" dirty="0" err="1">
                <a:effectLst/>
                <a:latin typeface="Times New Roman" panose="02020603050405020304" pitchFamily="18" charset="0"/>
                <a:ea typeface="Times New Roman" panose="02020603050405020304" pitchFamily="18" charset="0"/>
              </a:rPr>
              <a:t>đa</a:t>
            </a:r>
            <a:r>
              <a:rPr lang="en-US" sz="2400" dirty="0">
                <a:effectLst/>
                <a:latin typeface="Times New Roman" panose="02020603050405020304" pitchFamily="18" charset="0"/>
                <a:ea typeface="Times New Roman" panose="02020603050405020304" pitchFamily="18" charset="0"/>
              </a:rPr>
              <a:t> </a:t>
            </a:r>
            <a:r>
              <a:rPr lang="en-US" sz="2400" dirty="0" err="1">
                <a:effectLst/>
                <a:latin typeface="Times New Roman" panose="02020603050405020304" pitchFamily="18" charset="0"/>
                <a:ea typeface="Times New Roman" panose="02020603050405020304" pitchFamily="18" charset="0"/>
              </a:rPr>
              <a:t>Sô</a:t>
            </a:r>
            <a:r>
              <a:rPr lang="en-US" sz="2400" dirty="0">
                <a:effectLst/>
                <a:latin typeface="Times New Roman" panose="02020603050405020304" pitchFamily="18" charset="0"/>
                <a:ea typeface="Times New Roman" panose="02020603050405020304" pitchFamily="18" charset="0"/>
              </a:rPr>
              <a:t>-</a:t>
            </a:r>
            <a:r>
              <a:rPr lang="en-US" sz="2400" dirty="0" err="1">
                <a:effectLst/>
                <a:latin typeface="Times New Roman" panose="02020603050405020304" pitchFamily="18" charset="0"/>
                <a:ea typeface="Times New Roman" panose="02020603050405020304" pitchFamily="18" charset="0"/>
              </a:rPr>
              <a:t>i</a:t>
            </a:r>
            <a:r>
              <a:rPr lang="en-US" sz="2400" dirty="0">
                <a:effectLst/>
                <a:latin typeface="Times New Roman" panose="02020603050405020304" pitchFamily="18" charset="0"/>
                <a:ea typeface="Times New Roman" panose="02020603050405020304" pitchFamily="18" charset="0"/>
              </a:rPr>
              <a:t>-chi-</a:t>
            </a:r>
            <a:r>
              <a:rPr lang="en-US" sz="2400" dirty="0" err="1">
                <a:effectLst/>
                <a:latin typeface="Times New Roman" panose="02020603050405020304" pitchFamily="18" charset="0"/>
                <a:ea typeface="Times New Roman" panose="02020603050405020304" pitchFamily="18" charset="0"/>
              </a:rPr>
              <a:t>rô</a:t>
            </a:r>
            <a:r>
              <a:rPr lang="en-US" sz="2400" dirty="0">
                <a:effectLst/>
                <a:latin typeface="Times New Roman" panose="02020603050405020304" pitchFamily="18" charset="0"/>
                <a:ea typeface="Times New Roman" panose="02020603050405020304" pitchFamily="18" charset="0"/>
              </a:rPr>
              <a:t> )</a:t>
            </a:r>
          </a:p>
        </p:txBody>
      </p:sp>
      <p:sp>
        <p:nvSpPr>
          <p:cNvPr id="7" name="TextBox 6">
            <a:extLst>
              <a:ext uri="{FF2B5EF4-FFF2-40B4-BE49-F238E27FC236}">
                <a16:creationId xmlns:a16="http://schemas.microsoft.com/office/drawing/2014/main" xmlns="" id="{8F7357E6-B32B-4463-8478-48FD8C93F637}"/>
              </a:ext>
            </a:extLst>
          </p:cNvPr>
          <p:cNvSpPr txBox="1"/>
          <p:nvPr/>
        </p:nvSpPr>
        <p:spPr>
          <a:xfrm>
            <a:off x="3161973" y="1537128"/>
            <a:ext cx="6093500" cy="490199"/>
          </a:xfrm>
          <a:prstGeom prst="rect">
            <a:avLst/>
          </a:prstGeom>
          <a:noFill/>
        </p:spPr>
        <p:txBody>
          <a:bodyPr wrap="square">
            <a:spAutoFit/>
          </a:bodyPr>
          <a:lstStyle/>
          <a:p>
            <a:pPr marL="342900" lvl="0" indent="-342900" algn="just">
              <a:lnSpc>
                <a:spcPct val="115000"/>
              </a:lnSpc>
              <a:spcAft>
                <a:spcPts val="1000"/>
              </a:spcAft>
              <a:buFont typeface="+mj-lt"/>
              <a:buAutoNum type="romanUcPeriod"/>
              <a:tabLst>
                <a:tab pos="400050" algn="l"/>
              </a:tabLst>
            </a:pPr>
            <a:r>
              <a:rPr lang="pt-BR" sz="2400" b="1" i="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TÁC GIẢ</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58596DF4-119E-41D8-87A7-AB9CE4870078}"/>
              </a:ext>
            </a:extLst>
          </p:cNvPr>
          <p:cNvSpPr txBox="1"/>
          <p:nvPr/>
        </p:nvSpPr>
        <p:spPr>
          <a:xfrm>
            <a:off x="2858423" y="2150773"/>
            <a:ext cx="6397050" cy="3252172"/>
          </a:xfrm>
          <a:prstGeom prst="rect">
            <a:avLst/>
          </a:prstGeom>
          <a:noFill/>
        </p:spPr>
        <p:txBody>
          <a:bodyPr wrap="square">
            <a:spAutoFit/>
          </a:bodyPr>
          <a:lstStyle/>
          <a:p>
            <a:pPr>
              <a:spcAft>
                <a:spcPts val="750"/>
              </a:spcAft>
            </a:pPr>
            <a:r>
              <a:rPr lang="pt-BR" sz="2400" b="1" i="1" dirty="0">
                <a:solidFill>
                  <a:srgbClr val="0D0D0D"/>
                </a:solidFill>
                <a:effectLst/>
                <a:latin typeface="Times New Roman" panose="02020603050405020304" pitchFamily="18" charset="0"/>
                <a:ea typeface="Times New Roman" panose="02020603050405020304" pitchFamily="18" charset="0"/>
              </a:rPr>
              <a:t> - </a:t>
            </a:r>
            <a:r>
              <a:rPr lang="en-US" sz="2400" dirty="0">
                <a:solidFill>
                  <a:srgbClr val="0D0D0D"/>
                </a:solidFill>
                <a:effectLst/>
                <a:latin typeface="Times New Roman" panose="02020603050405020304" pitchFamily="18" charset="0"/>
                <a:ea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Soichiro</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17 </a:t>
            </a:r>
            <a:r>
              <a:rPr lang="en-US" sz="2400" dirty="0" err="1">
                <a:solidFill>
                  <a:srgbClr val="0D0D0D"/>
                </a:solidFill>
                <a:effectLst/>
                <a:latin typeface="Times New Roman" panose="02020603050405020304" pitchFamily="18" charset="0"/>
                <a:ea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rPr>
              <a:t> 11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1906, </a:t>
            </a:r>
            <a:r>
              <a:rPr lang="en-US" sz="2400" dirty="0" err="1">
                <a:solidFill>
                  <a:srgbClr val="0D0D0D"/>
                </a:solidFill>
                <a:effectLst/>
                <a:latin typeface="Times New Roman" panose="02020603050405020304" pitchFamily="18" charset="0"/>
                <a:ea typeface="Times New Roman" panose="02020603050405020304" pitchFamily="18" charset="0"/>
              </a:rPr>
              <a:t>mất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5 </a:t>
            </a:r>
            <a:r>
              <a:rPr lang="en-US" sz="2400" dirty="0" err="1">
                <a:solidFill>
                  <a:srgbClr val="0D0D0D"/>
                </a:solidFill>
                <a:effectLst/>
                <a:latin typeface="Times New Roman" panose="02020603050405020304" pitchFamily="18" charset="0"/>
                <a:ea typeface="Times New Roman" panose="02020603050405020304" pitchFamily="18" charset="0"/>
              </a:rPr>
              <a:t>tháng</a:t>
            </a:r>
            <a:r>
              <a:rPr lang="en-US" sz="2400" dirty="0">
                <a:solidFill>
                  <a:srgbClr val="0D0D0D"/>
                </a:solidFill>
                <a:effectLst/>
                <a:latin typeface="Times New Roman" panose="02020603050405020304" pitchFamily="18" charset="0"/>
                <a:ea typeface="Times New Roman" panose="02020603050405020304" pitchFamily="18" charset="0"/>
              </a:rPr>
              <a:t> 8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1991), </a:t>
            </a:r>
            <a:r>
              <a:rPr lang="en-US" sz="2400" dirty="0" err="1">
                <a:solidFill>
                  <a:srgbClr val="0D0D0D"/>
                </a:solidFill>
                <a:effectLst/>
                <a:latin typeface="Times New Roman" panose="02020603050405020304" pitchFamily="18" charset="0"/>
                <a:ea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a:solidFill>
                  <a:srgbClr val="222222"/>
                </a:solidFill>
                <a:effectLst/>
                <a:latin typeface="Times New Roman" panose="02020603050405020304" pitchFamily="18" charset="0"/>
                <a:ea typeface="Times New Roman" panose="02020603050405020304" pitchFamily="18" charset="0"/>
              </a:rPr>
              <a:t>ở Si-</a:t>
            </a:r>
            <a:r>
              <a:rPr lang="en-US" sz="2400" dirty="0" err="1">
                <a:solidFill>
                  <a:srgbClr val="222222"/>
                </a:solidFill>
                <a:effectLst/>
                <a:latin typeface="Times New Roman" panose="02020603050405020304" pitchFamily="18" charset="0"/>
                <a:ea typeface="Times New Roman" panose="02020603050405020304" pitchFamily="18" charset="0"/>
              </a:rPr>
              <a:t>dư</a:t>
            </a:r>
            <a:r>
              <a:rPr lang="en-US" sz="2400" dirty="0">
                <a:solidFill>
                  <a:srgbClr val="222222"/>
                </a:solidFill>
                <a:effectLst/>
                <a:latin typeface="Times New Roman" panose="02020603050405020304" pitchFamily="18" charset="0"/>
                <a:ea typeface="Times New Roman" panose="02020603050405020304" pitchFamily="18" charset="0"/>
              </a:rPr>
              <a:t>-ô-ca, </a:t>
            </a:r>
            <a:r>
              <a:rPr lang="en-US" sz="2400" dirty="0" err="1">
                <a:solidFill>
                  <a:srgbClr val="222222"/>
                </a:solidFill>
                <a:effectLst/>
                <a:latin typeface="Times New Roman" panose="02020603050405020304" pitchFamily="18" charset="0"/>
                <a:ea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kỹ</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nghiệp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rPr>
              <a:t> 1948,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lập</a:t>
            </a:r>
            <a:r>
              <a:rPr lang="en-US" sz="2400" dirty="0">
                <a:solidFill>
                  <a:srgbClr val="222222"/>
                </a:solidFill>
                <a:effectLst/>
                <a:latin typeface="Times New Roman" panose="02020603050405020304" pitchFamily="18" charset="0"/>
                <a:ea typeface="Times New Roman" panose="02020603050405020304" pitchFamily="18" charset="0"/>
              </a:rPr>
              <a:t> Honda Motor Co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sát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việc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mở</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rộng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ty </a:t>
            </a:r>
            <a:r>
              <a:rPr lang="en-US" sz="2400" dirty="0" err="1">
                <a:solidFill>
                  <a:srgbClr val="222222"/>
                </a:solidFill>
                <a:effectLst/>
                <a:latin typeface="Times New Roman" panose="02020603050405020304" pitchFamily="18" charset="0"/>
                <a:ea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xưởng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xuất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bằng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gỗ</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xuất</a:t>
            </a:r>
            <a:r>
              <a:rPr lang="en-US" sz="2400" dirty="0">
                <a:solidFill>
                  <a:srgbClr val="222222"/>
                </a:solidFill>
                <a:effectLst/>
                <a:latin typeface="Times New Roman" panose="02020603050405020304" pitchFamily="18" charset="0"/>
                <a:ea typeface="Times New Roman" panose="02020603050405020304" pitchFamily="18" charset="0"/>
              </a:rPr>
              <a:t> ô </a:t>
            </a:r>
            <a:r>
              <a:rPr lang="en-US" sz="2400" dirty="0" err="1">
                <a:solidFill>
                  <a:srgbClr val="222222"/>
                </a:solidFill>
                <a:effectLst/>
                <a:latin typeface="Times New Roman" panose="02020603050405020304" pitchFamily="18" charset="0"/>
                <a:ea typeface="Times New Roman" panose="02020603050405020304" pitchFamily="18" charset="0"/>
              </a:rPr>
              <a:t>tô</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quốc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gia</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29740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p:bldP spid="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750459" y="1386083"/>
            <a:ext cx="10691082" cy="408583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3E1DAFAE-64EB-4DF4-BCC4-C896799908C1}"/>
              </a:ext>
            </a:extLst>
          </p:cNvPr>
          <p:cNvSpPr txBox="1"/>
          <p:nvPr/>
        </p:nvSpPr>
        <p:spPr>
          <a:xfrm>
            <a:off x="998393" y="1566952"/>
            <a:ext cx="10443148" cy="3724096"/>
          </a:xfrm>
          <a:prstGeom prst="rect">
            <a:avLst/>
          </a:prstGeom>
          <a:noFill/>
        </p:spPr>
        <p:txBody>
          <a:bodyPr wrap="square">
            <a:spAutoFit/>
          </a:bodyPr>
          <a:lstStyle/>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hành</a:t>
            </a:r>
            <a:r>
              <a:rPr lang="en-US" sz="2400" dirty="0">
                <a:solidFill>
                  <a:srgbClr val="222222"/>
                </a:solidFill>
                <a:effectLst/>
                <a:latin typeface="Times New Roman" panose="02020603050405020304" pitchFamily="18" charset="0"/>
                <a:ea typeface="Times New Roman" panose="02020603050405020304" pitchFamily="18" charset="0"/>
              </a:rPr>
              <a:t> Honda Motor Co </a:t>
            </a:r>
            <a:r>
              <a:rPr lang="en-US" sz="2400" dirty="0" err="1">
                <a:solidFill>
                  <a:srgbClr val="222222"/>
                </a:solidFill>
                <a:effectLst/>
                <a:latin typeface="Times New Roman" panose="02020603050405020304" pitchFamily="18" charset="0"/>
                <a:ea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nghỉ</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hưu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tiếp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tục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giữ</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chức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chủ</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tịch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bổ</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nhiệm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cố</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vấn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cao</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Tạp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chí</a:t>
            </a:r>
            <a:r>
              <a:rPr lang="en-US" sz="2400" dirty="0">
                <a:solidFill>
                  <a:srgbClr val="222222"/>
                </a:solidFill>
                <a:effectLst/>
                <a:latin typeface="Times New Roman" panose="02020603050405020304" pitchFamily="18" charset="0"/>
                <a:ea typeface="Times New Roman" panose="02020603050405020304" pitchFamily="18" charset="0"/>
              </a:rPr>
              <a:t> People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danh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sách</a:t>
            </a:r>
            <a:r>
              <a:rPr lang="en-US" sz="2400" dirty="0">
                <a:solidFill>
                  <a:srgbClr val="222222"/>
                </a:solidFill>
                <a:effectLst/>
                <a:latin typeface="Times New Roman" panose="02020603050405020304" pitchFamily="18" charset="0"/>
                <a:ea typeface="Times New Roman" panose="02020603050405020304" pitchFamily="18" charset="0"/>
              </a:rPr>
              <a:t> “25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nhất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họ</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năm</a:t>
            </a:r>
            <a:r>
              <a:rPr lang="en-US" sz="2400" dirty="0">
                <a:solidFill>
                  <a:srgbClr val="222222"/>
                </a:solidFill>
                <a:effectLst/>
                <a:latin typeface="Times New Roman" panose="02020603050405020304" pitchFamily="18" charset="0"/>
                <a:ea typeface="Times New Roman" panose="02020603050405020304" pitchFamily="18" charset="0"/>
              </a:rPr>
              <a:t> 1980</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Ngoài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môn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thao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đua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trượt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tuyết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gôn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lướt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ván</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nhận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thưởng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danh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Hạng</a:t>
            </a:r>
            <a:r>
              <a:rPr lang="en-US" sz="2400" dirty="0">
                <a:solidFill>
                  <a:srgbClr val="222222"/>
                </a:solidFill>
                <a:effectLst/>
                <a:latin typeface="Times New Roman" panose="02020603050405020304" pitchFamily="18" charset="0"/>
                <a:ea typeface="Times New Roman" panose="02020603050405020304" pitchFamily="18" charset="0"/>
              </a:rPr>
              <a:t> Ba </a:t>
            </a:r>
            <a:r>
              <a:rPr lang="en-US" sz="2400" dirty="0" err="1">
                <a:solidFill>
                  <a:srgbClr val="222222"/>
                </a:solidFill>
                <a:effectLst/>
                <a:latin typeface="Times New Roman" panose="02020603050405020304" pitchFamily="18" charset="0"/>
                <a:ea typeface="Times New Roman" panose="02020603050405020304" pitchFamily="18" charset="0"/>
              </a:rPr>
              <a:t>cao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thưởng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Chim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trĩ</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Hiệp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hội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Hướng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đạo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Nhật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Viên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chức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lớn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Huân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chương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Hòa</a:t>
            </a:r>
            <a:r>
              <a:rPr lang="en-US" sz="2400" dirty="0">
                <a:solidFill>
                  <a:srgbClr val="222222"/>
                </a:solidFill>
                <a:effectLst/>
                <a:latin typeface="Times New Roman" panose="02020603050405020304" pitchFamily="18" charset="0"/>
                <a:ea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889005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69030" y="261313"/>
            <a:ext cx="3320483"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1374B935-92B2-46A6-A9F9-E857FEC24C8F}"/>
              </a:ext>
            </a:extLst>
          </p:cNvPr>
          <p:cNvSpPr>
            <a:spLocks noChangeArrowheads="1"/>
          </p:cNvSpPr>
          <p:nvPr/>
        </p:nvSpPr>
        <p:spPr bwMode="auto">
          <a:xfrm>
            <a:off x="481885" y="1242121"/>
            <a:ext cx="11228229" cy="505955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B87C00E-81BE-42A2-80B5-6A3A444FEAED}"/>
              </a:ext>
            </a:extLst>
          </p:cNvPr>
          <p:cNvSpPr txBox="1"/>
          <p:nvPr/>
        </p:nvSpPr>
        <p:spPr>
          <a:xfrm>
            <a:off x="842763" y="261313"/>
            <a:ext cx="6093500" cy="490199"/>
          </a:xfrm>
          <a:prstGeom prst="rect">
            <a:avLst/>
          </a:prstGeom>
          <a:noFill/>
        </p:spPr>
        <p:txBody>
          <a:bodyPr wrap="square">
            <a:spAutoFit/>
          </a:bodyPr>
          <a:lstStyle/>
          <a:p>
            <a:pPr algn="just">
              <a:lnSpc>
                <a:spcPct val="115000"/>
              </a:lnSpc>
              <a:spcAft>
                <a:spcPts val="1000"/>
              </a:spcAft>
              <a:tabLst>
                <a:tab pos="400050" algn="l"/>
              </a:tabLst>
            </a:pPr>
            <a:r>
              <a:rPr lang="pt-BR" sz="2400" b="1" i="1" dirty="0">
                <a:effectLst/>
                <a:latin typeface="Times New Roman" panose="02020603050405020304" pitchFamily="18" charset="0"/>
                <a:ea typeface="Times New Roman" panose="02020603050405020304" pitchFamily="18" charset="0"/>
                <a:cs typeface="Times New Roman" panose="02020603050405020304" pitchFamily="18" charset="0"/>
              </a:rPr>
              <a:t>II. VĂN BẢN</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6CC87021-A673-4448-9062-9F50627BC50F}"/>
              </a:ext>
            </a:extLst>
          </p:cNvPr>
          <p:cNvSpPr txBox="1"/>
          <p:nvPr/>
        </p:nvSpPr>
        <p:spPr>
          <a:xfrm>
            <a:off x="621140" y="1445971"/>
            <a:ext cx="11088973" cy="4401205"/>
          </a:xfrm>
          <a:prstGeom prst="rect">
            <a:avLst/>
          </a:prstGeom>
          <a:noFill/>
        </p:spPr>
        <p:txBody>
          <a:bodyPr wrap="square">
            <a:spAutoFit/>
          </a:bodyPr>
          <a:lstStyle/>
          <a:p>
            <a:pPr>
              <a:spcAft>
                <a:spcPts val="750"/>
              </a:spcAft>
            </a:pPr>
            <a:r>
              <a:rPr lang="en-US" sz="2400" b="1" dirty="0">
                <a:solidFill>
                  <a:srgbClr val="0D0D0D"/>
                </a:solidFill>
                <a:effectLst/>
                <a:latin typeface="Times New Roman" panose="02020603050405020304" pitchFamily="18" charset="0"/>
                <a:ea typeface="Times New Roman" panose="02020603050405020304" pitchFamily="18" charset="0"/>
              </a:rPr>
              <a:t>1.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xứ</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In </a:t>
            </a:r>
            <a:r>
              <a:rPr lang="en-US" sz="2400" dirty="0" err="1">
                <a:solidFill>
                  <a:srgbClr val="222222"/>
                </a:solidFill>
                <a:effectLst/>
                <a:latin typeface="Times New Roman" panose="02020603050405020304" pitchFamily="18" charset="0"/>
                <a:ea typeface="Times New Roman" panose="02020603050405020304" pitchFamily="18" charset="0"/>
              </a:rPr>
              <a:t>trong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Biến</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giấc</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mơ</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thành</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sức</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mạnh</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đi</a:t>
            </a:r>
            <a:r>
              <a:rPr lang="en-US" sz="2400" i="1" dirty="0">
                <a:solidFill>
                  <a:srgbClr val="222222"/>
                </a:solidFill>
                <a:effectLst/>
                <a:latin typeface="Times New Roman" panose="02020603050405020304" pitchFamily="18" charset="0"/>
                <a:ea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lý</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lịch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Nguyễn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Trí</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dịch</a:t>
            </a:r>
            <a:r>
              <a:rPr lang="en-US" sz="2400" dirty="0">
                <a:solidFill>
                  <a:srgbClr val="222222"/>
                </a:solidFill>
                <a:effectLst/>
                <a:latin typeface="Times New Roman" panose="02020603050405020304" pitchFamily="18" charset="0"/>
                <a:ea typeface="Times New Roman" panose="02020603050405020304" pitchFamily="18" charset="0"/>
              </a:rPr>
              <a:t>, NXB </a:t>
            </a:r>
            <a:r>
              <a:rPr lang="en-US" sz="2400" dirty="0" err="1">
                <a:solidFill>
                  <a:srgbClr val="222222"/>
                </a:solidFill>
                <a:effectLst/>
                <a:latin typeface="Times New Roman" panose="02020603050405020304" pitchFamily="18" charset="0"/>
                <a:ea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hóa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Sài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Gòn</a:t>
            </a:r>
            <a:r>
              <a:rPr lang="en-US" sz="2400" dirty="0">
                <a:solidFill>
                  <a:srgbClr val="222222"/>
                </a:solidFill>
                <a:effectLst/>
                <a:latin typeface="Times New Roman" panose="02020603050405020304" pitchFamily="18" charset="0"/>
                <a:ea typeface="Times New Roman" panose="02020603050405020304" pitchFamily="18" charset="0"/>
              </a:rPr>
              <a:t> - </a:t>
            </a:r>
            <a:r>
              <a:rPr lang="en-US" sz="2400" dirty="0" err="1">
                <a:solidFill>
                  <a:srgbClr val="222222"/>
                </a:solidFill>
                <a:effectLst/>
                <a:latin typeface="Times New Roman" panose="02020603050405020304" pitchFamily="18" charset="0"/>
                <a:ea typeface="Times New Roman" panose="02020603050405020304" pitchFamily="18" charset="0"/>
              </a:rPr>
              <a:t>Báo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Sài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Gòn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giải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phóng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thành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phố</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Hồ</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Chí</a:t>
            </a:r>
            <a:r>
              <a:rPr lang="en-US" sz="2400" dirty="0">
                <a:solidFill>
                  <a:srgbClr val="222222"/>
                </a:solidFill>
                <a:effectLst/>
                <a:latin typeface="Times New Roman" panose="02020603050405020304" pitchFamily="18" charset="0"/>
                <a:ea typeface="Times New Roman" panose="02020603050405020304" pitchFamily="18" charset="0"/>
              </a:rPr>
              <a:t> Minh, 2006</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Bố</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cục</a:t>
            </a:r>
            <a:r>
              <a:rPr lang="en-US" sz="2400" dirty="0">
                <a:solidFill>
                  <a:srgbClr val="222222"/>
                </a:solidFill>
                <a:effectLst/>
                <a:latin typeface="Times New Roman" panose="02020603050405020304" pitchFamily="18" charset="0"/>
                <a:ea typeface="Times New Roman" panose="02020603050405020304" pitchFamily="18" charset="0"/>
              </a:rPr>
              <a:t>: 3 </a:t>
            </a:r>
            <a:r>
              <a:rPr lang="en-US" sz="2400" dirty="0" err="1">
                <a:solidFill>
                  <a:srgbClr val="222222"/>
                </a:solidFill>
                <a:effectLst/>
                <a:latin typeface="Times New Roman" panose="02020603050405020304" pitchFamily="18" charset="0"/>
                <a:ea typeface="Times New Roman" panose="02020603050405020304" pitchFamily="18" charset="0"/>
              </a:rPr>
              <a:t>phần</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Phần</a:t>
            </a:r>
            <a:r>
              <a:rPr lang="en-US" sz="2400" dirty="0">
                <a:solidFill>
                  <a:srgbClr val="222222"/>
                </a:solidFill>
                <a:effectLst/>
                <a:latin typeface="Times New Roman" panose="02020603050405020304" pitchFamily="18" charset="0"/>
                <a:ea typeface="Times New Roman" panose="02020603050405020304" pitchFamily="18" charset="0"/>
              </a:rPr>
              <a:t> 1: </a:t>
            </a:r>
            <a:r>
              <a:rPr lang="en-US" sz="2400" dirty="0" err="1">
                <a:solidFill>
                  <a:srgbClr val="222222"/>
                </a:solidFill>
                <a:effectLst/>
                <a:latin typeface="Times New Roman" panose="02020603050405020304" pitchFamily="18" charset="0"/>
                <a:ea typeface="Times New Roman" panose="02020603050405020304" pitchFamily="18" charset="0"/>
              </a:rPr>
              <a:t>từ</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đầu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cụ</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làm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hoàn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Phần</a:t>
            </a:r>
            <a:r>
              <a:rPr lang="en-US" sz="2400" dirty="0">
                <a:solidFill>
                  <a:srgbClr val="222222"/>
                </a:solidFill>
                <a:effectLst/>
                <a:latin typeface="Times New Roman" panose="02020603050405020304" pitchFamily="18" charset="0"/>
                <a:ea typeface="Times New Roman" panose="02020603050405020304" pitchFamily="18" charset="0"/>
              </a:rPr>
              <a:t> 2: </a:t>
            </a:r>
            <a:r>
              <a:rPr lang="en-US" sz="2400" dirty="0" err="1">
                <a:solidFill>
                  <a:srgbClr val="222222"/>
                </a:solidFill>
                <a:effectLst/>
                <a:latin typeface="Times New Roman" panose="02020603050405020304" pitchFamily="18" charset="0"/>
                <a:ea typeface="Times New Roman" panose="02020603050405020304" pitchFamily="18" charset="0"/>
              </a:rPr>
              <a:t>tiếp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theo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đến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cõng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em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xem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bị</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hấp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dẫn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biệt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bởi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Phần</a:t>
            </a:r>
            <a:r>
              <a:rPr lang="en-US" sz="2400" dirty="0">
                <a:solidFill>
                  <a:srgbClr val="222222"/>
                </a:solidFill>
                <a:effectLst/>
                <a:latin typeface="Times New Roman" panose="02020603050405020304" pitchFamily="18" charset="0"/>
                <a:ea typeface="Times New Roman" panose="02020603050405020304" pitchFamily="18" charset="0"/>
              </a:rPr>
              <a:t> 3: </a:t>
            </a:r>
            <a:r>
              <a:rPr lang="en-US" sz="2400" dirty="0" err="1">
                <a:solidFill>
                  <a:srgbClr val="222222"/>
                </a:solidFill>
                <a:effectLst/>
                <a:latin typeface="Times New Roman" panose="02020603050405020304" pitchFamily="18" charset="0"/>
                <a:ea typeface="Times New Roman" panose="02020603050405020304" pitchFamily="18" charset="0"/>
              </a:rPr>
              <a:t>còn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chiếc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bay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truyền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thúc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đẩy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sáng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tạo</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ngừng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hỏi</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loại</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Hồi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kí</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truyện</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882781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28170" y="921388"/>
            <a:ext cx="11335659" cy="501522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B8FB72DA-C90D-45CE-A395-C39CF5E0B73A}"/>
              </a:ext>
            </a:extLst>
          </p:cNvPr>
          <p:cNvSpPr txBox="1"/>
          <p:nvPr/>
        </p:nvSpPr>
        <p:spPr>
          <a:xfrm>
            <a:off x="746057" y="1121424"/>
            <a:ext cx="11017771" cy="4770537"/>
          </a:xfrm>
          <a:prstGeom prst="rect">
            <a:avLst/>
          </a:prstGeom>
          <a:noFill/>
        </p:spPr>
        <p:txBody>
          <a:bodyPr wrap="square">
            <a:spAutoFit/>
          </a:bodyPr>
          <a:lstStyle/>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dung</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Tác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phẩm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một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cách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đầy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đủ</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về</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tuổi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giúp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người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đọc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hiểu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hoàn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niềm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yêu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thích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quan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tâm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đặc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biệt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ông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đối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máy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móc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cũng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như</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nghị</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lực</a:t>
            </a:r>
            <a:r>
              <a:rPr lang="en-US" sz="2400" dirty="0">
                <a:solidFill>
                  <a:srgbClr val="222222"/>
                </a:solidFill>
                <a:effectLst/>
                <a:latin typeface="Times New Roman" panose="02020603050405020304" pitchFamily="18" charset="0"/>
                <a:ea typeface="Times New Roman" panose="02020603050405020304" pitchFamily="18" charset="0"/>
              </a:rPr>
              <a:t> phi </a:t>
            </a:r>
            <a:r>
              <a:rPr lang="en-US" sz="2400" dirty="0" err="1">
                <a:solidFill>
                  <a:srgbClr val="222222"/>
                </a:solidFill>
                <a:effectLst/>
                <a:latin typeface="Times New Roman" panose="02020603050405020304" pitchFamily="18" charset="0"/>
                <a:ea typeface="Times New Roman" panose="02020603050405020304" pitchFamily="18" charset="0"/>
              </a:rPr>
              <a:t>thường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nỗ</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vượt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lên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hoàn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có</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điều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kiện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được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tiếp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xúc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tay</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giấc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mơ</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mình</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Hình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ảnh</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của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Honđa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lúc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nhỏ</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truyền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động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lực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những</a:t>
            </a:r>
            <a:r>
              <a:rPr lang="en-US" sz="2400" dirty="0">
                <a:solidFill>
                  <a:srgbClr val="222222"/>
                </a:solidFill>
                <a:effectLst/>
                <a:latin typeface="Times New Roman" panose="02020603050405020304" pitchFamily="18" charset="0"/>
                <a:ea typeface="Times New Roman" panose="02020603050405020304" pitchFamily="18" charset="0"/>
              </a:rPr>
              <a:t> ai </a:t>
            </a:r>
            <a:r>
              <a:rPr lang="en-US" sz="2400" dirty="0" err="1">
                <a:solidFill>
                  <a:srgbClr val="222222"/>
                </a:solidFill>
                <a:effectLst/>
                <a:latin typeface="Times New Roman" panose="02020603050405020304" pitchFamily="18" charset="0"/>
                <a:ea typeface="Times New Roman" panose="02020603050405020304" pitchFamily="18" charset="0"/>
              </a:rPr>
              <a:t>còn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chừ</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ngại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khó</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chưa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quyết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đoán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để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chạm</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ước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mơ</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trị</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Giọng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kể</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chân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thực</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gần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gũi</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văn</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phong</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dễ</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hiểu</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Kết</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hợp</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giữa</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sự</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miêu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tả</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và</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biểu</a:t>
            </a:r>
            <a:r>
              <a:rPr lang="en-US" sz="2400" dirty="0">
                <a:solidFill>
                  <a:srgbClr val="222222"/>
                </a:solidFill>
                <a:effectLst/>
                <a:latin typeface="Times New Roman" panose="02020603050405020304" pitchFamily="18" charset="0"/>
                <a:ea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rPr>
              <a:t>cảm</a:t>
            </a:r>
            <a:r>
              <a:rPr lang="en-US" sz="2400" dirty="0">
                <a:solidFill>
                  <a:srgbClr val="222222"/>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66627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A7CB3061-5C49-4203-9353-697D26C074D5}"/>
              </a:ext>
            </a:extLst>
          </p:cNvPr>
          <p:cNvSpPr>
            <a:spLocks noChangeArrowheads="1"/>
          </p:cNvSpPr>
          <p:nvPr/>
        </p:nvSpPr>
        <p:spPr bwMode="auto">
          <a:xfrm>
            <a:off x="458151" y="970613"/>
            <a:ext cx="11275698" cy="4916774"/>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5D303548-F15C-4777-ADCA-9FD357622234}"/>
              </a:ext>
            </a:extLst>
          </p:cNvPr>
          <p:cNvSpPr txBox="1"/>
          <p:nvPr/>
        </p:nvSpPr>
        <p:spPr>
          <a:xfrm>
            <a:off x="632085" y="1109134"/>
            <a:ext cx="10927830" cy="4639732"/>
          </a:xfrm>
          <a:prstGeom prst="rect">
            <a:avLst/>
          </a:prstGeom>
          <a:noFill/>
        </p:spPr>
        <p:txBody>
          <a:bodyPr wrap="square">
            <a:spAutoFit/>
          </a:bodyPr>
          <a:lstStyle/>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3.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nghiệp</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văn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a:effectLst/>
              <a:latin typeface="Times New Roman" panose="02020603050405020304" pitchFamily="18" charset="0"/>
              <a:ea typeface="Times New Roman" panose="02020603050405020304" pitchFamily="18" charset="0"/>
            </a:endParaRPr>
          </a:p>
          <a:p>
            <a:pPr algn="just"/>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phẩm</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chính</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thể</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loại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truyện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ngắn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chính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Bỉ</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vỏ</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1938);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1938); </a:t>
            </a:r>
            <a:r>
              <a:rPr lang="en-US" sz="2400" dirty="0" err="1">
                <a:solidFill>
                  <a:srgbClr val="000000"/>
                </a:solidFill>
                <a:effectLst/>
                <a:latin typeface="Times New Roman" panose="02020603050405020304" pitchFamily="18" charset="0"/>
                <a:ea typeface="Times New Roman" panose="02020603050405020304" pitchFamily="18" charset="0"/>
              </a:rPr>
              <a:t>Trời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xanh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1960); </a:t>
            </a:r>
            <a:r>
              <a:rPr lang="en-US" sz="2400" dirty="0" err="1">
                <a:solidFill>
                  <a:srgbClr val="000000"/>
                </a:solidFill>
                <a:effectLst/>
                <a:latin typeface="Times New Roman" panose="02020603050405020304" pitchFamily="18" charset="0"/>
                <a:ea typeface="Times New Roman" panose="02020603050405020304" pitchFamily="18" charset="0"/>
              </a:rPr>
              <a:t>Cửa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biển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4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1961, 1967, 1973, 1976); </a:t>
            </a:r>
            <a:r>
              <a:rPr lang="en-US" sz="2400" dirty="0" err="1">
                <a:solidFill>
                  <a:srgbClr val="000000"/>
                </a:solidFill>
                <a:effectLst/>
                <a:latin typeface="Times New Roman" panose="02020603050405020304" pitchFamily="18" charset="0"/>
                <a:ea typeface="Times New Roman" panose="02020603050405020304" pitchFamily="18" charset="0"/>
              </a:rPr>
              <a:t>Núi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rừng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Thế</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bộ</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tiểu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thuyết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lịch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chưa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Bước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đường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viết</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1970).</a:t>
            </a:r>
            <a:br>
              <a:rPr lang="en-US" sz="2400" dirty="0">
                <a:solidFill>
                  <a:srgbClr val="000000"/>
                </a:solidFill>
                <a:effectLst/>
                <a:latin typeface="Times New Roman" panose="02020603050405020304" pitchFamily="18" charset="0"/>
                <a:ea typeface="Times New Roman" panose="02020603050405020304" pitchFamily="18" charset="0"/>
              </a:rPr>
            </a:b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phẩm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Nguyên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hình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ảnh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người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phụ</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nữ</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trẻ</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em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xã</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hội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cũ</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dành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nhiều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niềm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yêu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thương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đồng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cảm</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spcAft>
                <a:spcPts val="900"/>
              </a:spcAft>
            </a:pP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bản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Trong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mẹ</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từ</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tập</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ngày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Đây</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được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coi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là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dòng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ức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sinh</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động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chân</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thực</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đầy</a:t>
            </a:r>
            <a:r>
              <a:rPr lang="en-US" sz="2400" dirty="0">
                <a:solidFill>
                  <a:srgbClr val="000000"/>
                </a:solidFill>
                <a:effectLst/>
                <a:latin typeface="Times New Roman" panose="02020603050405020304" pitchFamily="18" charset="0"/>
                <a:ea typeface="Times New Roman" panose="02020603050405020304" pitchFamily="18" charset="0"/>
              </a:rPr>
              <a:t> cay </a:t>
            </a:r>
            <a:r>
              <a:rPr lang="en-US" sz="2400" dirty="0" err="1">
                <a:solidFill>
                  <a:srgbClr val="000000"/>
                </a:solidFill>
                <a:effectLst/>
                <a:latin typeface="Times New Roman" panose="02020603050405020304" pitchFamily="18" charset="0"/>
                <a:ea typeface="Times New Roman" panose="02020603050405020304" pitchFamily="18" charset="0"/>
              </a:rPr>
              <a:t>đắng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tuổi</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không</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êm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đềm</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nhà</a:t>
            </a:r>
            <a:r>
              <a:rPr lang="en-US" sz="2400" dirty="0">
                <a:solidFill>
                  <a:srgbClr val="000000"/>
                </a:solidFill>
                <a:effectLst/>
                <a:latin typeface="Times New Roman" panose="02020603050405020304" pitchFamily="18" charset="0"/>
                <a:ea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rPr>
              <a:t>văn</a:t>
            </a:r>
            <a:r>
              <a:rPr lang="en-US" sz="2400" dirty="0">
                <a:solidFill>
                  <a:srgbClr val="000000"/>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103329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446610" y="374791"/>
            <a:ext cx="6386407" cy="65557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446610" y="1957511"/>
            <a:ext cx="11350649" cy="3582650"/>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D076175E-DADF-4179-BD31-4320D2712899}"/>
              </a:ext>
            </a:extLst>
          </p:cNvPr>
          <p:cNvSpPr txBox="1"/>
          <p:nvPr/>
        </p:nvSpPr>
        <p:spPr>
          <a:xfrm>
            <a:off x="570878" y="493865"/>
            <a:ext cx="6093500" cy="483017"/>
          </a:xfrm>
          <a:prstGeom prst="rect">
            <a:avLst/>
          </a:prstGeom>
          <a:blipFill>
            <a:blip r:embed="rId2"/>
            <a:tile tx="0" ty="0" sx="100000" sy="100000" flip="none" algn="tl"/>
          </a:blipFill>
        </p:spPr>
        <p:txBody>
          <a:bodyPr wrap="square">
            <a:spAutoFit/>
          </a:bodyPr>
          <a:lstStyle/>
          <a:p>
            <a:pPr algn="just">
              <a:lnSpc>
                <a:spcPct val="115000"/>
              </a:lnSpc>
              <a:spcAft>
                <a:spcPts val="1000"/>
              </a:spcAft>
              <a:tabLst>
                <a:tab pos="400050" algn="l"/>
              </a:tabLst>
            </a:pPr>
            <a:r>
              <a:rPr lang="en-US" sz="24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III. ĐỊNH HƯỚNG PHÂN TÍCH VĂN BẢN</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
        <p:nvSpPr>
          <p:cNvPr id="8" name="Rounded Rectangle 10">
            <a:extLst>
              <a:ext uri="{FF2B5EF4-FFF2-40B4-BE49-F238E27FC236}">
                <a16:creationId xmlns:a16="http://schemas.microsoft.com/office/drawing/2014/main" xmlns="" id="{94BA3A0A-8ED3-4FD6-9BAD-7378BABAF9C4}"/>
              </a:ext>
            </a:extLst>
          </p:cNvPr>
          <p:cNvSpPr>
            <a:spLocks noChangeArrowheads="1"/>
          </p:cNvSpPr>
          <p:nvPr/>
        </p:nvSpPr>
        <p:spPr bwMode="auto">
          <a:xfrm>
            <a:off x="570878" y="1179521"/>
            <a:ext cx="2593896"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10" name="TextBox 9">
            <a:extLst>
              <a:ext uri="{FF2B5EF4-FFF2-40B4-BE49-F238E27FC236}">
                <a16:creationId xmlns:a16="http://schemas.microsoft.com/office/drawing/2014/main" xmlns="" id="{5C3732D4-557F-463D-B628-EEFDA76289A9}"/>
              </a:ext>
            </a:extLst>
          </p:cNvPr>
          <p:cNvSpPr txBox="1"/>
          <p:nvPr/>
        </p:nvSpPr>
        <p:spPr>
          <a:xfrm>
            <a:off x="641454" y="2462415"/>
            <a:ext cx="10909091" cy="2043636"/>
          </a:xfrm>
          <a:prstGeom prst="rect">
            <a:avLst/>
          </a:prstGeom>
          <a:noFill/>
        </p:spPr>
        <p:txBody>
          <a:bodyPr wrap="square">
            <a:spAutoFit/>
          </a:bodyPr>
          <a:lstStyle/>
          <a:p>
            <a:pPr algn="just" fontAlgn="base">
              <a:lnSpc>
                <a:spcPct val="115000"/>
              </a:lnSpc>
              <a:spcAft>
                <a:spcPts val="1200"/>
              </a:spcAft>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Nêu</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vấn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đề</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fontAlgn="base">
              <a:lnSpc>
                <a:spcPct val="115000"/>
              </a:lnSpc>
              <a:spcAft>
                <a:spcPts val="1200"/>
              </a:spcAft>
              <a:tabLst>
                <a:tab pos="400050" algn="l"/>
              </a:tabLst>
            </a:pP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về</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tác</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giả</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cuốn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hồi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giấc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sức</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i="1"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i="1"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tới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Bản</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lý</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lịch</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tôi</a:t>
            </a:r>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r>
              <a:rPr lang="en-US" sz="2400" dirty="0">
                <a:solidFill>
                  <a:srgbClr val="222222"/>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Giới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thiệu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vị</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quát</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đoạn</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trích</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thơ</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ấu</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Honda”</a:t>
            </a:r>
            <a:endParaRPr lang="en-US" sz="2400" dirty="0">
              <a:latin typeface="Times New Roman" panose="02020603050405020304" pitchFamily="18" charset="0"/>
              <a:cs typeface="Times New Roman" panose="02020603050405020304" pitchFamily="18" charset="0"/>
            </a:endParaRPr>
          </a:p>
        </p:txBody>
      </p:sp>
      <p:sp>
        <p:nvSpPr>
          <p:cNvPr id="9" name="TextBox 8">
            <a:extLst>
              <a:ext uri="{FF2B5EF4-FFF2-40B4-BE49-F238E27FC236}">
                <a16:creationId xmlns:a16="http://schemas.microsoft.com/office/drawing/2014/main" xmlns="" id="{BDFBB9C2-ADE0-4ADF-AAA5-2FE236B145B1}"/>
              </a:ext>
            </a:extLst>
          </p:cNvPr>
          <p:cNvSpPr txBox="1"/>
          <p:nvPr/>
        </p:nvSpPr>
        <p:spPr>
          <a:xfrm>
            <a:off x="906282" y="1183217"/>
            <a:ext cx="1959964" cy="483017"/>
          </a:xfrm>
          <a:prstGeom prst="rect">
            <a:avLst/>
          </a:prstGeom>
          <a:noFill/>
        </p:spPr>
        <p:txBody>
          <a:bodyPr wrap="square">
            <a:spAutoFit/>
          </a:bodyPr>
          <a:lstStyle/>
          <a:p>
            <a:pPr algn="just">
              <a:lnSpc>
                <a:spcPct val="115000"/>
              </a:lnSpc>
              <a:tabLst>
                <a:tab pos="400050" algn="l"/>
              </a:tabLst>
            </a:pP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en-US" sz="2400" b="1" dirty="0" err="1">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Dàn</a:t>
            </a:r>
            <a:r>
              <a:rPr lang="en-US" sz="2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ý:</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73713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barn(inVertical)">
                                      <p:cBhvr>
                                        <p:cTn id="13" dur="500"/>
                                        <p:tgtEl>
                                          <p:spTgt spid="8"/>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barn(inVertical)">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animBg="1"/>
      <p:bldP spid="8" grpId="0" animBg="1"/>
      <p:bldP spid="10" grpId="0"/>
      <p:bldP spid="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31620" y="738266"/>
            <a:ext cx="11185757" cy="53814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60CE6CE-E5F9-4088-9B6E-31557B9A51E1}"/>
              </a:ext>
            </a:extLst>
          </p:cNvPr>
          <p:cNvSpPr txBox="1"/>
          <p:nvPr/>
        </p:nvSpPr>
        <p:spPr>
          <a:xfrm>
            <a:off x="717626" y="1262923"/>
            <a:ext cx="11042754" cy="4339650"/>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1906.</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Komyo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Iwata, nay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Tenryu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Hamamatsu,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tỉnh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Shizouka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Gihei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lửa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31772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81522" y="1349115"/>
            <a:ext cx="11125796" cy="446706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97C14851-DA51-4B0B-83D7-E8945785A003}"/>
              </a:ext>
            </a:extLst>
          </p:cNvPr>
          <p:cNvSpPr txBox="1"/>
          <p:nvPr/>
        </p:nvSpPr>
        <p:spPr>
          <a:xfrm>
            <a:off x="710485" y="1954814"/>
            <a:ext cx="10771029" cy="2948371"/>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Sở</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sớm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fontAlgn="base">
              <a:lnSpc>
                <a:spcPct val="115000"/>
              </a:lnSpc>
              <a:spcAft>
                <a:spcPts val="1000"/>
              </a:spcAft>
              <a:tabLst>
                <a:tab pos="400050" algn="l"/>
              </a:tabLst>
            </a:pPr>
            <a:r>
              <a:rPr lang="en-US" sz="2400" dirty="0">
                <a:solidFill>
                  <a:srgbClr val="0D0D0D"/>
                </a:solidFill>
                <a:effectLst/>
                <a:latin typeface="Segoe UI Symbol" panose="020B0502040204020203" pitchFamily="34" charset="0"/>
                <a:ea typeface="MS Gothic" panose="020B0609070205080204" pitchFamily="49" charset="-128"/>
                <a:cs typeface="Segoe UI Symbol" panose="020B0502040204020203" pitchFamily="34"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sớm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55031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1037253"/>
            <a:ext cx="11200747" cy="5033763"/>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4D2A98F0-A0A1-4606-891B-9B086F98709A}"/>
              </a:ext>
            </a:extLst>
          </p:cNvPr>
          <p:cNvSpPr txBox="1"/>
          <p:nvPr/>
        </p:nvSpPr>
        <p:spPr>
          <a:xfrm>
            <a:off x="574622" y="1265654"/>
            <a:ext cx="10937823" cy="4555093"/>
          </a:xfrm>
          <a:prstGeom prst="rect">
            <a:avLst/>
          </a:prstGeom>
          <a:noFill/>
        </p:spPr>
        <p:txBody>
          <a:bodyPr wrap="square">
            <a:spAutoFit/>
          </a:bodyPr>
          <a:lstStyle/>
          <a:p>
            <a:pPr>
              <a:spcAft>
                <a:spcPts val="1200"/>
              </a:spcAft>
            </a:pPr>
            <a:r>
              <a:rPr lang="en-US" sz="2400" b="1" dirty="0">
                <a:solidFill>
                  <a:srgbClr val="000000"/>
                </a:solidFill>
                <a:effectLst/>
                <a:latin typeface="Times New Roman" panose="02020603050405020304" pitchFamily="18" charset="0"/>
                <a:ea typeface="Times New Roman" panose="02020603050405020304" pitchFamily="18" charset="0"/>
              </a:rPr>
              <a:t>1.2.2. </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quan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tâm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Times New Roman" panose="02020603050405020304" pitchFamily="18" charset="0"/>
              <a:ea typeface="Times New Roman" panose="02020603050405020304" pitchFamily="18" charset="0"/>
            </a:endParaRPr>
          </a:p>
          <a:p>
            <a:pPr marL="342900" lvl="0" indent="-342900">
              <a:spcAft>
                <a:spcPts val="1200"/>
              </a:spcAft>
              <a:buFont typeface="+mj-lt"/>
              <a:buAutoNum type="alphaLcParenR"/>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chưa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búa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cheng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cụ</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rPr>
              <a:t>, ở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bánh </a:t>
            </a:r>
            <a:r>
              <a:rPr lang="en-US" sz="2400" dirty="0" err="1">
                <a:solidFill>
                  <a:srgbClr val="0D0D0D"/>
                </a:solidFill>
                <a:effectLst/>
                <a:latin typeface="Times New Roman" panose="02020603050405020304" pitchFamily="18" charset="0"/>
                <a:ea typeface="Times New Roman" panose="02020603050405020304" pitchFamily="18" charset="0"/>
              </a:rPr>
              <a:t>răng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cưa</a:t>
            </a:r>
            <a:r>
              <a:rPr lang="en-US" sz="2400" dirty="0">
                <a:solidFill>
                  <a:srgbClr val="0D0D0D"/>
                </a:solidFill>
                <a:effectLst/>
                <a:latin typeface="Times New Roman" panose="02020603050405020304" pitchFamily="18" charset="0"/>
                <a:ea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vẫn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lân</a:t>
            </a:r>
            <a:r>
              <a:rPr lang="en-US" sz="2400" dirty="0">
                <a:solidFill>
                  <a:srgbClr val="0D0D0D"/>
                </a:solidFill>
                <a:effectLst/>
                <a:latin typeface="Times New Roman" panose="02020603050405020304" pitchFamily="18" charset="0"/>
                <a:ea typeface="Times New Roman" panose="02020603050405020304" pitchFamily="18" charset="0"/>
              </a:rPr>
              <a:t> la sang </a:t>
            </a:r>
            <a:r>
              <a:rPr lang="en-US" sz="2400" dirty="0" err="1">
                <a:solidFill>
                  <a:srgbClr val="0D0D0D"/>
                </a:solidFill>
                <a:effectLst/>
                <a:latin typeface="Times New Roman" panose="02020603050405020304" pitchFamily="18" charset="0"/>
                <a:ea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0144678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06571" y="621895"/>
            <a:ext cx="11185757" cy="57789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B666A12-9E51-40BE-AB08-549090D1738A}"/>
              </a:ext>
            </a:extLst>
          </p:cNvPr>
          <p:cNvSpPr txBox="1"/>
          <p:nvPr/>
        </p:nvSpPr>
        <p:spPr>
          <a:xfrm>
            <a:off x="903157" y="942348"/>
            <a:ext cx="10782272" cy="5293757"/>
          </a:xfrm>
          <a:prstGeom prst="rect">
            <a:avLst/>
          </a:prstGeom>
          <a:noFill/>
        </p:spPr>
        <p:txBody>
          <a:bodyPr wrap="square">
            <a:spAutoFit/>
          </a:bodyPr>
          <a:lstStyle/>
          <a:p>
            <a:pPr marL="342900" lvl="0" indent="-342900">
              <a:spcAft>
                <a:spcPts val="1200"/>
              </a:spcAft>
              <a:buFont typeface="+mj-lt"/>
              <a:buAutoNum type="alphaLcParenR"/>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6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pin,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cân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nghiệm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bằng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tai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mắt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nhận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mọi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bén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hơn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phúc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túi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đồ</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điện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dây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cáp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hoặc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liền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bám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theo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phần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khích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Dí</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xuống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mặt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đất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khịt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ngửi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quệt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rồi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đưa</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mũi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lồng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ngực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Nảy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Sau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lớp</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20km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MS Gothic" panose="020B0609070205080204" pitchFamily="49" charset="-128"/>
                <a:cs typeface="Times New Roman" panose="02020603050405020304" pitchFamily="18" charset="0"/>
              </a:rPr>
              <a: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càng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mong</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muốn</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7645221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299803" y="546125"/>
            <a:ext cx="11587397" cy="6094517"/>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A101F9D1-5F9C-44F9-9E53-04B67C25B3C0}"/>
              </a:ext>
            </a:extLst>
          </p:cNvPr>
          <p:cNvSpPr txBox="1"/>
          <p:nvPr/>
        </p:nvSpPr>
        <p:spPr>
          <a:xfrm>
            <a:off x="700194" y="710341"/>
            <a:ext cx="10992134" cy="5601533"/>
          </a:xfrm>
          <a:prstGeom prst="rect">
            <a:avLst/>
          </a:prstGeom>
          <a:noFill/>
        </p:spPr>
        <p:txBody>
          <a:bodyPr wrap="square">
            <a:spAutoFit/>
          </a:bodyPr>
          <a:lstStyle/>
          <a:p>
            <a:pPr>
              <a:spcAft>
                <a:spcPts val="1200"/>
              </a:spcAf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Kỉ</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niệm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xem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biểu</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máy</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bay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nhớ</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Hon-</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đa</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Thời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a:t>
            </a:r>
            <a:r>
              <a:rPr lang="en-US" sz="2400" dirty="0">
                <a:solidFill>
                  <a:srgbClr val="0D0D0D"/>
                </a:solidFill>
                <a:effectLst/>
                <a:latin typeface="Times New Roman" panose="02020603050405020304" pitchFamily="18" charset="0"/>
                <a:ea typeface="Times New Roman" panose="02020603050405020304" pitchFamily="18" charset="0"/>
              </a:rPr>
              <a:t> 1914.</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20 ki-</a:t>
            </a:r>
            <a:r>
              <a:rPr lang="en-US" sz="2400" dirty="0" err="1">
                <a:solidFill>
                  <a:srgbClr val="0D0D0D"/>
                </a:solidFill>
                <a:effectLst/>
                <a:latin typeface="Times New Roman" panose="02020603050405020304" pitchFamily="18" charset="0"/>
                <a:ea typeface="Times New Roman" panose="02020603050405020304" pitchFamily="18" charset="0"/>
              </a:rPr>
              <a:t>lô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mét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cuộc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diễn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bay ở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binh</a:t>
            </a:r>
            <a:r>
              <a:rPr lang="en-US" sz="2400" dirty="0">
                <a:solidFill>
                  <a:srgbClr val="0D0D0D"/>
                </a:solidFill>
                <a:effectLst/>
                <a:latin typeface="Times New Roman" panose="02020603050405020304" pitchFamily="18" charset="0"/>
                <a:ea typeface="Times New Roman" panose="02020603050405020304" pitchFamily="18" charset="0"/>
              </a:rPr>
              <a:t> Ha-ma-</a:t>
            </a:r>
            <a:r>
              <a:rPr lang="en-US" sz="2400" dirty="0" err="1">
                <a:solidFill>
                  <a:srgbClr val="0D0D0D"/>
                </a:solidFill>
                <a:effectLst/>
                <a:latin typeface="Times New Roman" panose="02020603050405020304" pitchFamily="18" charset="0"/>
                <a:ea typeface="Times New Roman" panose="02020603050405020304" pitchFamily="18" charset="0"/>
              </a:rPr>
              <a:t>mát</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Diễn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ý,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2 xu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lộ</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Lén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dàng</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gặp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cây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lớn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trang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dưới</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xin</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mua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cặp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gắn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bắt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chước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6621092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DB2D34A6-8F06-4610-8ECA-87178D17CF7D}"/>
              </a:ext>
            </a:extLst>
          </p:cNvPr>
          <p:cNvSpPr>
            <a:spLocks noChangeArrowheads="1"/>
          </p:cNvSpPr>
          <p:nvPr/>
        </p:nvSpPr>
        <p:spPr bwMode="auto">
          <a:xfrm>
            <a:off x="581522" y="755988"/>
            <a:ext cx="11065835" cy="512015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72506F41-7255-4487-951A-C400EACCE0A0}"/>
              </a:ext>
            </a:extLst>
          </p:cNvPr>
          <p:cNvSpPr txBox="1"/>
          <p:nvPr/>
        </p:nvSpPr>
        <p:spPr>
          <a:xfrm>
            <a:off x="753255" y="1500183"/>
            <a:ext cx="10714219" cy="3816429"/>
          </a:xfrm>
          <a:prstGeom prst="rect">
            <a:avLst/>
          </a:prstGeom>
          <a:noFill/>
        </p:spPr>
        <p:txBody>
          <a:bodyPr wrap="square">
            <a:spAutoFit/>
          </a:bodyPr>
          <a:lstStyle/>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Cảm</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Khi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doanh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thì</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ngừng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chiếc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Neils</a:t>
            </a:r>
            <a:r>
              <a:rPr lang="en-US" sz="2400" dirty="0">
                <a:solidFill>
                  <a:srgbClr val="0D0D0D"/>
                </a:solidFill>
                <a:effectLst/>
                <a:latin typeface="Times New Roman" panose="02020603050405020304" pitchFamily="18" charset="0"/>
                <a:ea typeface="Times New Roman" panose="02020603050405020304" pitchFamily="18" charset="0"/>
              </a:rPr>
              <a:t> Smith bay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dũng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1200"/>
              </a:spcAft>
            </a:pPr>
            <a:r>
              <a:rPr lang="en-US" sz="2400" dirty="0">
                <a:solidFill>
                  <a:srgbClr val="0D0D0D"/>
                </a:solidFill>
                <a:effectLst/>
                <a:latin typeface="Segoe UI Symbol" panose="020B0502040204020203" pitchFamily="34" charset="0"/>
                <a:ea typeface="MS Gothic" panose="020B0609070205080204" pitchFamily="49" charset="-128"/>
                <a:cs typeface="Segoe UI Symbol" panose="020B0502040204020203" pitchFamily="34" charset="0"/>
              </a:rPr>
              <a: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r>
              <a:rPr lang="en-US" sz="2400"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sym typeface="Wingdings" panose="05000000000000000000" pitchFamily="2" charset="2"/>
              </a:rPr>
              <a:t></a:t>
            </a:r>
            <a:r>
              <a:rPr lang="en-US" sz="2400" dirty="0">
                <a:solidFill>
                  <a:srgbClr val="0D0D0D"/>
                </a:solidFill>
                <a:effectLst/>
                <a:latin typeface="Times New Roman" panose="02020603050405020304" pitchFamily="18" charset="0"/>
                <a:ea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cậu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chịu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khuất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nghiệp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p>
        </p:txBody>
      </p:sp>
    </p:spTree>
    <p:extLst>
      <p:ext uri="{BB962C8B-B14F-4D97-AF65-F5344CB8AC3E}">
        <p14:creationId xmlns:p14="http://schemas.microsoft.com/office/powerpoint/2010/main" val="1339156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30A648-1FC9-4045-AB09-89392BD603A1}"/>
              </a:ext>
            </a:extLst>
          </p:cNvPr>
          <p:cNvSpPr>
            <a:spLocks noChangeArrowheads="1"/>
          </p:cNvSpPr>
          <p:nvPr/>
        </p:nvSpPr>
        <p:spPr bwMode="auto">
          <a:xfrm>
            <a:off x="416630" y="704538"/>
            <a:ext cx="11365639" cy="5696262"/>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8" name="TextBox 7">
            <a:extLst>
              <a:ext uri="{FF2B5EF4-FFF2-40B4-BE49-F238E27FC236}">
                <a16:creationId xmlns:a16="http://schemas.microsoft.com/office/drawing/2014/main" xmlns="" id="{0A88F50D-2AE0-4534-A743-5A657EF5B558}"/>
              </a:ext>
            </a:extLst>
          </p:cNvPr>
          <p:cNvSpPr txBox="1"/>
          <p:nvPr/>
        </p:nvSpPr>
        <p:spPr>
          <a:xfrm>
            <a:off x="423529" y="909336"/>
            <a:ext cx="11358740" cy="5039328"/>
          </a:xfrm>
          <a:prstGeom prst="rect">
            <a:avLst/>
          </a:prstGeom>
          <a:noFill/>
        </p:spPr>
        <p:txBody>
          <a:bodyPr wrap="square">
            <a:spAutoFit/>
          </a:bodyPr>
          <a:lstStyle/>
          <a:p>
            <a:pPr marL="742950" lvl="1" indent="-285750" algn="just">
              <a:lnSpc>
                <a:spcPct val="115000"/>
              </a:lnSpc>
              <a:spcAft>
                <a:spcPts val="1000"/>
              </a:spcAft>
              <a:buFont typeface="+mj-lt"/>
              <a:buAutoNum type="arabicPeriod" startAt="3"/>
              <a:tabLst>
                <a:tab pos="400050" algn="l"/>
              </a:tabLst>
            </a:pP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Đánh</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giá</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khái</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quát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Nghệ</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thuật</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Giọng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gũi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dễ</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hợp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giữa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miêu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cảm</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lgn="just">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Nội</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dung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2400" b="1" i="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nghĩa</a:t>
            </a:r>
            <a:r>
              <a:rPr lang="en-US" sz="2400" b="1" i="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phẩm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đủ</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hiểu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sự</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quan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đối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phi </a:t>
            </a:r>
            <a:r>
              <a:rPr lang="en-US" sz="2400" dirty="0" err="1">
                <a:solidFill>
                  <a:srgbClr val="0D0D0D"/>
                </a:solidFill>
                <a:effectLst/>
                <a:latin typeface="Times New Roman" panose="02020603050405020304" pitchFamily="18" charset="0"/>
                <a:ea typeface="Times New Roman" panose="02020603050405020304" pitchFamily="18" charset="0"/>
              </a:rPr>
              <a:t>thường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vượt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hoàn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điều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kiện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giấc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a:p>
            <a:pPr>
              <a:spcAft>
                <a:spcPts val="750"/>
              </a:spcAft>
            </a:pP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Honđa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lúc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truyền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lực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ai </a:t>
            </a:r>
            <a:r>
              <a:rPr lang="en-US" sz="2400" dirty="0" err="1">
                <a:solidFill>
                  <a:srgbClr val="0D0D0D"/>
                </a:solidFill>
                <a:effectLst/>
                <a:latin typeface="Times New Roman" panose="02020603050405020304" pitchFamily="18" charset="0"/>
                <a:ea typeface="Times New Roman" panose="02020603050405020304" pitchFamily="18" charset="0"/>
              </a:rPr>
              <a:t>còn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chưa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quyết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chạm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ước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mơ</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369599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8"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5D58BF45-D792-4F08-8FE5-6515D3F097E5}"/>
              </a:ext>
            </a:extLst>
          </p:cNvPr>
          <p:cNvSpPr>
            <a:spLocks noChangeArrowheads="1"/>
          </p:cNvSpPr>
          <p:nvPr/>
        </p:nvSpPr>
        <p:spPr bwMode="auto">
          <a:xfrm>
            <a:off x="569029" y="486165"/>
            <a:ext cx="5202184" cy="628832"/>
          </a:xfrm>
          <a:prstGeom prst="roundRect">
            <a:avLst>
              <a:gd name="adj" fmla="val 16667"/>
            </a:avLst>
          </a:prstGeom>
          <a:blipFill>
            <a:blip r:embed="rId2"/>
            <a:tile tx="0" ty="0" sx="100000" sy="100000" flip="none" algn="tl"/>
          </a:blip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5" name="Rounded Rectangle 10">
            <a:extLst>
              <a:ext uri="{FF2B5EF4-FFF2-40B4-BE49-F238E27FC236}">
                <a16:creationId xmlns:a16="http://schemas.microsoft.com/office/drawing/2014/main" xmlns="" id="{DD11AF3F-1522-45C4-B5D3-701DF0BB5CD9}"/>
              </a:ext>
            </a:extLst>
          </p:cNvPr>
          <p:cNvSpPr>
            <a:spLocks noChangeArrowheads="1"/>
          </p:cNvSpPr>
          <p:nvPr/>
        </p:nvSpPr>
        <p:spPr bwMode="auto">
          <a:xfrm>
            <a:off x="569030" y="1418054"/>
            <a:ext cx="11288190" cy="4323179"/>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17D55B6D-6CB2-449E-87FC-39CF724C3C12}"/>
              </a:ext>
            </a:extLst>
          </p:cNvPr>
          <p:cNvSpPr txBox="1"/>
          <p:nvPr/>
        </p:nvSpPr>
        <p:spPr>
          <a:xfrm>
            <a:off x="783236" y="531227"/>
            <a:ext cx="6093500" cy="490199"/>
          </a:xfrm>
          <a:prstGeom prst="rect">
            <a:avLst/>
          </a:prstGeom>
          <a:noFill/>
        </p:spPr>
        <p:txBody>
          <a:bodyPr wrap="square">
            <a:spAutoFit/>
          </a:bodyPr>
          <a:lstStyle/>
          <a:p>
            <a:pPr algn="just">
              <a:lnSpc>
                <a:spcPct val="115000"/>
              </a:lnSpc>
              <a:spcAft>
                <a:spcPts val="1000"/>
              </a:spcAft>
              <a:tabLst>
                <a:tab pos="400050" algn="l"/>
              </a:tabLst>
            </a:pP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2.Định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hướng</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phân</a:t>
            </a:r>
            <a:r>
              <a:rPr lang="en-US" sz="2400" b="1" dirty="0">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cs typeface="Times New Roman" panose="02020603050405020304" pitchFamily="18" charset="0"/>
              </a:rPr>
              <a:t>tích</a:t>
            </a:r>
            <a:endParaRPr lang="en-US" sz="2400" dirty="0">
              <a:effectLst/>
              <a:latin typeface="Calibri" panose="020F0502020204030204" pitchFamily="34" charset="0"/>
              <a:ea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xmlns="" id="{59BCC590-3DB9-402F-81C9-14D83C0CB439}"/>
              </a:ext>
            </a:extLst>
          </p:cNvPr>
          <p:cNvSpPr txBox="1"/>
          <p:nvPr/>
        </p:nvSpPr>
        <p:spPr>
          <a:xfrm>
            <a:off x="783236" y="1962124"/>
            <a:ext cx="11073983" cy="3031407"/>
          </a:xfrm>
          <a:prstGeom prst="rect">
            <a:avLst/>
          </a:prstGeom>
          <a:noFill/>
        </p:spPr>
        <p:txBody>
          <a:bodyPr wrap="square">
            <a:spAutoFit/>
          </a:bodyPr>
          <a:lstStyle/>
          <a:p>
            <a:pPr algn="just" fontAlgn="base">
              <a:lnSpc>
                <a:spcPct val="115000"/>
              </a:lnSpc>
              <a:spcAft>
                <a:spcPts val="1200"/>
              </a:spcAft>
              <a:tabLst>
                <a:tab pos="400050" algn="l"/>
              </a:tabLst>
            </a:pPr>
            <a:r>
              <a:rPr lang="en-US" sz="2400" dirty="0">
                <a:solidFill>
                  <a:srgbClr val="0D0D0D"/>
                </a:solidFill>
                <a:effectLst/>
                <a:latin typeface="Times New Roman" panose="02020603050405020304" pitchFamily="18" charset="0"/>
                <a:ea typeface="Times New Roman" panose="02020603050405020304" pitchFamily="18" charset="0"/>
              </a:rPr>
              <a:t>Ai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trải</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Nhớ</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ta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thể</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nhắc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buồn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vui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hay </a:t>
            </a:r>
            <a:r>
              <a:rPr lang="en-US" sz="2400" dirty="0" err="1">
                <a:solidFill>
                  <a:srgbClr val="0D0D0D"/>
                </a:solidFill>
                <a:effectLst/>
                <a:latin typeface="Times New Roman" panose="02020603050405020304" pitchFamily="18" charset="0"/>
                <a:ea typeface="Times New Roman" panose="02020603050405020304" pitchFamily="18" charset="0"/>
              </a:rPr>
              <a:t>thất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kí</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Biến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giấc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mơ</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thành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sức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mạnh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Bản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lịch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tác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giả</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hồi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suy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hành</a:t>
            </a:r>
            <a:r>
              <a:rPr lang="en-US" sz="2400" dirty="0">
                <a:solidFill>
                  <a:srgbClr val="0D0D0D"/>
                </a:solidFill>
                <a:effectLst/>
                <a:latin typeface="Times New Roman" panose="02020603050405020304" pitchFamily="18" charset="0"/>
                <a:ea typeface="Times New Roman" panose="02020603050405020304" pitchFamily="18" charset="0"/>
              </a:rPr>
              <a:t> vi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thiên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thuật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thơ</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ấu</a:t>
            </a:r>
            <a:r>
              <a:rPr lang="en-US" sz="2400" dirty="0">
                <a:solidFill>
                  <a:srgbClr val="0D0D0D"/>
                </a:solidFill>
                <a:effectLst/>
                <a:latin typeface="Times New Roman" panose="02020603050405020304" pitchFamily="18" charset="0"/>
                <a:ea typeface="Times New Roman" panose="02020603050405020304" pitchFamily="18" charset="0"/>
              </a:rPr>
              <a:t>. Qua </a:t>
            </a:r>
            <a:r>
              <a:rPr lang="en-US" sz="2400" dirty="0" err="1">
                <a:solidFill>
                  <a:srgbClr val="0D0D0D"/>
                </a:solidFill>
                <a:effectLst/>
                <a:latin typeface="Times New Roman" panose="02020603050405020304" pitchFamily="18" charset="0"/>
                <a:ea typeface="Times New Roman" panose="02020603050405020304" pitchFamily="18" charset="0"/>
              </a:rPr>
              <a:t>đoạn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người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đọc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thấy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lí</a:t>
            </a:r>
            <a:r>
              <a:rPr lang="en-US" sz="2400" dirty="0">
                <a:solidFill>
                  <a:srgbClr val="0D0D0D"/>
                </a:solidFill>
                <a:effectLst/>
                <a:latin typeface="Times New Roman" panose="02020603050405020304" pitchFamily="18" charset="0"/>
                <a:ea typeface="Times New Roman" panose="02020603050405020304" pitchFamily="18" charset="0"/>
              </a:rPr>
              <a:t> do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rô</a:t>
            </a:r>
            <a:r>
              <a:rPr lang="en-US" sz="2400" dirty="0">
                <a:solidFill>
                  <a:srgbClr val="0D0D0D"/>
                </a:solidFill>
                <a:effectLst/>
                <a:latin typeface="Times New Roman" panose="02020603050405020304" pitchFamily="18" charset="0"/>
                <a:ea typeface="Times New Roman" panose="02020603050405020304" pitchFamily="18" charset="0"/>
              </a:rPr>
              <a:t> - </a:t>
            </a:r>
            <a:r>
              <a:rPr lang="en-US" sz="2400" dirty="0" err="1">
                <a:solidFill>
                  <a:srgbClr val="0D0D0D"/>
                </a:solidFill>
                <a:effectLst/>
                <a:latin typeface="Times New Roman" panose="02020603050405020304" pitchFamily="18" charset="0"/>
                <a:ea typeface="Times New Roman" panose="02020603050405020304" pitchFamily="18" charset="0"/>
              </a:rPr>
              <a:t>một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kiêm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sáng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lập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hãng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xe</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oto</a:t>
            </a:r>
            <a:r>
              <a:rPr lang="en-US" sz="2400" dirty="0">
                <a:solidFill>
                  <a:srgbClr val="0D0D0D"/>
                </a:solidFill>
                <a:effectLst/>
                <a:latin typeface="Times New Roman" panose="02020603050405020304" pitchFamily="18" charset="0"/>
                <a:ea typeface="Times New Roman" panose="02020603050405020304" pitchFamily="18" charset="0"/>
              </a:rPr>
              <a:t> Hon da </a:t>
            </a:r>
            <a:r>
              <a:rPr lang="en-US" sz="2400" dirty="0" err="1">
                <a:solidFill>
                  <a:srgbClr val="0D0D0D"/>
                </a:solidFill>
                <a:effectLst/>
                <a:latin typeface="Times New Roman" panose="02020603050405020304" pitchFamily="18" charset="0"/>
                <a:ea typeface="Times New Roman" panose="02020603050405020304" pitchFamily="18" charset="0"/>
              </a:rPr>
              <a:t>nổi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sau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này</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963030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7"/>
                                        </p:tgtEl>
                                        <p:attrNameLst>
                                          <p:attrName>style.visibility</p:attrName>
                                        </p:attrNameLst>
                                      </p:cBhvr>
                                      <p:to>
                                        <p:strVal val="visible"/>
                                      </p:to>
                                    </p:set>
                                    <p:animEffect transition="in" filter="barn(inVertical)">
                                      <p:cBhvr>
                                        <p:cTn id="1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6" grpId="0"/>
      <p:bldP spid="7"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ounded Rectangle 10">
            <a:extLst>
              <a:ext uri="{FF2B5EF4-FFF2-40B4-BE49-F238E27FC236}">
                <a16:creationId xmlns:a16="http://schemas.microsoft.com/office/drawing/2014/main" xmlns="" id="{B9AD5F47-096E-4FE1-A52F-AA58A1F6B48D}"/>
              </a:ext>
            </a:extLst>
          </p:cNvPr>
          <p:cNvSpPr>
            <a:spLocks noChangeArrowheads="1"/>
          </p:cNvSpPr>
          <p:nvPr/>
        </p:nvSpPr>
        <p:spPr bwMode="auto">
          <a:xfrm>
            <a:off x="416630" y="524656"/>
            <a:ext cx="11290688" cy="5936105"/>
          </a:xfrm>
          <a:prstGeom prst="roundRect">
            <a:avLst>
              <a:gd name="adj" fmla="val 16667"/>
            </a:avLst>
          </a:prstGeom>
          <a:noFill/>
          <a:ln w="25400">
            <a:solidFill>
              <a:srgbClr val="243F60"/>
            </a:solidFill>
            <a:round/>
            <a:headEnd/>
            <a:tailEnd/>
          </a:ln>
        </p:spPr>
        <p:txBody>
          <a:bodyPr vert="horz" wrap="square" lIns="91440" tIns="45720" rIns="91440" bIns="45720" numCol="1" anchor="ctr" anchorCtr="0" compatLnSpc="1">
            <a:prstTxWarp prst="textNoShape">
              <a:avLst/>
            </a:prstTxWarp>
          </a:bodyPr>
          <a:lstStyle/>
          <a:p>
            <a:pPr lvl="0" eaLnBrk="0" fontAlgn="base" hangingPunct="0">
              <a:spcBef>
                <a:spcPct val="0"/>
              </a:spcBef>
              <a:spcAft>
                <a:spcPts val="800"/>
              </a:spcAft>
            </a:pPr>
            <a:endParaRPr lang="en-US" sz="2400" b="1" dirty="0">
              <a:latin typeface="Times New Roman" panose="02020603050405020304" pitchFamily="18" charset="0"/>
              <a:cs typeface="Times New Roman" panose="02020603050405020304" pitchFamily="18" charset="0"/>
            </a:endParaRPr>
          </a:p>
          <a:p>
            <a:pPr marL="0" marR="0" lvl="0" indent="0" algn="ctr" defTabSz="914400" rtl="0" eaLnBrk="0" fontAlgn="base" latinLnBrk="0" hangingPunct="0">
              <a:lnSpc>
                <a:spcPct val="100000"/>
              </a:lnSpc>
              <a:spcBef>
                <a:spcPct val="0"/>
              </a:spcBef>
              <a:spcAft>
                <a:spcPct val="0"/>
              </a:spcAft>
              <a:buClrTx/>
              <a:buSzTx/>
              <a:buFontTx/>
              <a:buNone/>
              <a:tabLst/>
            </a:pPr>
            <a:endParaRPr kumimoji="0" lang="en-US" altLang="en-US" sz="2400" b="0" i="0" u="none" strike="noStrike" cap="none" normalizeH="0" baseline="0" dirty="0">
              <a:ln>
                <a:noFill/>
              </a:ln>
              <a:solidFill>
                <a:schemeClr val="tx1"/>
              </a:solidFill>
              <a:effectLst/>
              <a:latin typeface="Times New Roman" panose="02020603050405020304" pitchFamily="18" charset="0"/>
              <a:cs typeface="Times New Roman" panose="02020603050405020304" pitchFamily="18" charset="0"/>
            </a:endParaRPr>
          </a:p>
        </p:txBody>
      </p:sp>
      <p:sp>
        <p:nvSpPr>
          <p:cNvPr id="6" name="TextBox 5">
            <a:extLst>
              <a:ext uri="{FF2B5EF4-FFF2-40B4-BE49-F238E27FC236}">
                <a16:creationId xmlns:a16="http://schemas.microsoft.com/office/drawing/2014/main" xmlns="" id="{6077F499-31C4-446F-BA7F-B2107A5160EB}"/>
              </a:ext>
            </a:extLst>
          </p:cNvPr>
          <p:cNvSpPr txBox="1"/>
          <p:nvPr/>
        </p:nvSpPr>
        <p:spPr>
          <a:xfrm>
            <a:off x="599606" y="732488"/>
            <a:ext cx="11107711" cy="5262979"/>
          </a:xfrm>
          <a:prstGeom prst="rect">
            <a:avLst/>
          </a:prstGeom>
          <a:noFill/>
        </p:spPr>
        <p:txBody>
          <a:bodyPr wrap="square">
            <a:spAutoFit/>
          </a:bodyPr>
          <a:lstStyle/>
          <a:p>
            <a:pPr>
              <a:spcAft>
                <a:spcPts val="1200"/>
              </a:spcAft>
            </a:pPr>
            <a:r>
              <a:rPr lang="en-US" sz="2400" b="1" dirty="0" err="1">
                <a:solidFill>
                  <a:srgbClr val="0D0D0D"/>
                </a:solidFill>
                <a:effectLst/>
                <a:latin typeface="Times New Roman" panose="02020603050405020304" pitchFamily="18" charset="0"/>
                <a:ea typeface="Times New Roman" panose="02020603050405020304" pitchFamily="18" charset="0"/>
              </a:rPr>
              <a:t>Mở</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đầu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đoạn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trích</a:t>
            </a:r>
            <a:r>
              <a:rPr lang="en-US" sz="2400" b="1" dirty="0">
                <a:solidFill>
                  <a:srgbClr val="0D0D0D"/>
                </a:solidFill>
                <a:effectLst/>
                <a:latin typeface="Times New Roman" panose="02020603050405020304" pitchFamily="18" charset="0"/>
                <a:ea typeface="Times New Roman" panose="02020603050405020304" pitchFamily="18" charset="0"/>
              </a:rPr>
              <a:t>, Honda </a:t>
            </a:r>
            <a:r>
              <a:rPr lang="en-US" sz="2400" b="1" dirty="0" err="1">
                <a:solidFill>
                  <a:srgbClr val="0D0D0D"/>
                </a:solidFill>
                <a:effectLst/>
                <a:latin typeface="Times New Roman" panose="02020603050405020304" pitchFamily="18" charset="0"/>
                <a:ea typeface="Times New Roman" panose="02020603050405020304" pitchFamily="18" charset="0"/>
              </a:rPr>
              <a:t>đã</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nói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về</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xuất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thân</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và</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thời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thơ</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ấu</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của</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mình</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bằng</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ngôi</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kể</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thứ</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nhất</a:t>
            </a:r>
            <a:r>
              <a:rPr lang="en-US" sz="2400" b="1" dirty="0">
                <a:solidFill>
                  <a:srgbClr val="0D0D0D"/>
                </a:solidFill>
                <a:effectLst/>
                <a:latin typeface="Times New Roman" panose="02020603050405020304" pitchFamily="18" charset="0"/>
                <a:ea typeface="Times New Roman" panose="02020603050405020304" pitchFamily="18" charset="0"/>
              </a:rPr>
              <a:t>. </a:t>
            </a:r>
            <a:r>
              <a:rPr lang="en-US" sz="2400" dirty="0">
                <a:solidFill>
                  <a:srgbClr val="0D0D0D"/>
                </a:solidFill>
                <a:effectLst/>
                <a:latin typeface="Times New Roman" panose="02020603050405020304" pitchFamily="18" charset="0"/>
                <a:ea typeface="Times New Roman" panose="02020603050405020304" pitchFamily="18" charset="0"/>
              </a:rPr>
              <a:t>Hon-</a:t>
            </a:r>
            <a:r>
              <a:rPr lang="en-US" sz="2400" dirty="0" err="1">
                <a:solidFill>
                  <a:srgbClr val="0D0D0D"/>
                </a:solidFill>
                <a:effectLst/>
                <a:latin typeface="Times New Roman" panose="02020603050405020304" pitchFamily="18" charset="0"/>
                <a:ea typeface="Times New Roman" panose="02020603050405020304" pitchFamily="18" charset="0"/>
              </a:rPr>
              <a:t>đa</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sô</a:t>
            </a:r>
            <a:r>
              <a:rPr lang="en-US" sz="2400" dirty="0">
                <a:solidFill>
                  <a:srgbClr val="0D0D0D"/>
                </a:solidFill>
                <a:effectLst/>
                <a:latin typeface="Times New Roman" panose="02020603050405020304" pitchFamily="18" charset="0"/>
                <a:ea typeface="Times New Roman" panose="02020603050405020304" pitchFamily="18" charset="0"/>
              </a:rPr>
              <a:t>-</a:t>
            </a:r>
            <a:r>
              <a:rPr lang="en-US" sz="2400" dirty="0" err="1">
                <a:solidFill>
                  <a:srgbClr val="0D0D0D"/>
                </a:solidFill>
                <a:effectLst/>
                <a:latin typeface="Times New Roman" panose="02020603050405020304" pitchFamily="18" charset="0"/>
                <a:ea typeface="Times New Roman" panose="02020603050405020304" pitchFamily="18" charset="0"/>
              </a:rPr>
              <a:t>i</a:t>
            </a:r>
            <a:r>
              <a:rPr lang="en-US" sz="2400" dirty="0">
                <a:solidFill>
                  <a:srgbClr val="0D0D0D"/>
                </a:solidFill>
                <a:effectLst/>
                <a:latin typeface="Times New Roman" panose="02020603050405020304" pitchFamily="18" charset="0"/>
                <a:ea typeface="Times New Roman" panose="02020603050405020304" pitchFamily="18" charset="0"/>
              </a:rPr>
              <a:t>-chi-</a:t>
            </a:r>
            <a:r>
              <a:rPr lang="en-US" sz="2400" dirty="0" err="1">
                <a:solidFill>
                  <a:srgbClr val="0D0D0D"/>
                </a:solidFill>
                <a:effectLst/>
                <a:latin typeface="Times New Roman" panose="02020603050405020304" pitchFamily="18" charset="0"/>
                <a:ea typeface="Times New Roman" panose="02020603050405020304" pitchFamily="18" charset="0"/>
              </a:rPr>
              <a:t>ro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b="1" dirty="0" err="1">
                <a:solidFill>
                  <a:srgbClr val="0D0D0D"/>
                </a:solidFill>
                <a:effectLst/>
                <a:latin typeface="Times New Roman" panose="02020603050405020304" pitchFamily="18" charset="0"/>
                <a:ea typeface="Times New Roman" panose="02020603050405020304" pitchFamily="18" charset="0"/>
              </a:rPr>
              <a:t>s</a:t>
            </a:r>
            <a:r>
              <a:rPr lang="en-US" sz="2400" dirty="0" err="1">
                <a:solidFill>
                  <a:srgbClr val="0D0D0D"/>
                </a:solidFill>
                <a:effectLst/>
                <a:latin typeface="Times New Roman" panose="02020603050405020304" pitchFamily="18" charset="0"/>
                <a:ea typeface="Times New Roman" panose="02020603050405020304" pitchFamily="18" charset="0"/>
              </a:rPr>
              <a:t>inh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năm</a:t>
            </a:r>
            <a:r>
              <a:rPr lang="en-US" sz="2400" dirty="0">
                <a:solidFill>
                  <a:srgbClr val="0D0D0D"/>
                </a:solidFill>
                <a:effectLst/>
                <a:latin typeface="Times New Roman" panose="02020603050405020304" pitchFamily="18" charset="0"/>
                <a:ea typeface="Times New Roman" panose="02020603050405020304" pitchFamily="18" charset="0"/>
              </a:rPr>
              <a:t> 1906 </a:t>
            </a:r>
            <a:r>
              <a:rPr lang="en-US" sz="2400" dirty="0" err="1">
                <a:solidFill>
                  <a:srgbClr val="0D0D0D"/>
                </a:solidFill>
                <a:effectLst/>
                <a:latin typeface="Times New Roman" panose="02020603050405020304" pitchFamily="18" charset="0"/>
                <a:ea typeface="Times New Roman" panose="02020603050405020304" pitchFamily="18" charset="0"/>
              </a:rPr>
              <a:t>tại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Komyo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quận</a:t>
            </a:r>
            <a:r>
              <a:rPr lang="en-US" sz="2400" dirty="0">
                <a:solidFill>
                  <a:srgbClr val="0D0D0D"/>
                </a:solidFill>
                <a:effectLst/>
                <a:latin typeface="Times New Roman" panose="02020603050405020304" pitchFamily="18" charset="0"/>
                <a:ea typeface="Times New Roman" panose="02020603050405020304" pitchFamily="18" charset="0"/>
              </a:rPr>
              <a:t> Iwata, nay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Tenryu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thành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phố</a:t>
            </a:r>
            <a:r>
              <a:rPr lang="en-US" sz="2400" dirty="0">
                <a:solidFill>
                  <a:srgbClr val="0D0D0D"/>
                </a:solidFill>
                <a:effectLst/>
                <a:latin typeface="Times New Roman" panose="02020603050405020304" pitchFamily="18" charset="0"/>
                <a:ea typeface="Times New Roman" panose="02020603050405020304" pitchFamily="18" charset="0"/>
              </a:rPr>
              <a:t> Hamamatsu, </a:t>
            </a:r>
            <a:r>
              <a:rPr lang="en-US" sz="2400" dirty="0" err="1">
                <a:solidFill>
                  <a:srgbClr val="0D0D0D"/>
                </a:solidFill>
                <a:effectLst/>
                <a:latin typeface="Times New Roman" panose="02020603050405020304" pitchFamily="18" charset="0"/>
                <a:ea typeface="Times New Roman" panose="02020603050405020304" pitchFamily="18" charset="0"/>
              </a:rPr>
              <a:t>tỉnh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Shizouka</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Gihei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nghề</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Sinh</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nghèo</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trưởng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nam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trong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nên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hàng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ngày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phải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em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trường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cha </a:t>
            </a:r>
            <a:r>
              <a:rPr lang="en-US" sz="2400" dirty="0" err="1">
                <a:solidFill>
                  <a:srgbClr val="0D0D0D"/>
                </a:solidFill>
                <a:effectLst/>
                <a:latin typeface="Times New Roman" panose="02020603050405020304" pitchFamily="18" charset="0"/>
                <a:ea typeface="Times New Roman" panose="02020603050405020304" pitchFamily="18" charset="0"/>
              </a:rPr>
              <a:t>đạp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ống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lửa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Những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buổi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làm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việc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cha ở </a:t>
            </a:r>
            <a:r>
              <a:rPr lang="en-US" sz="2400" dirty="0" err="1">
                <a:solidFill>
                  <a:srgbClr val="0D0D0D"/>
                </a:solidFill>
                <a:effectLst/>
                <a:latin typeface="Times New Roman" panose="02020603050405020304" pitchFamily="18" charset="0"/>
                <a:ea typeface="Times New Roman" panose="02020603050405020304" pitchFamily="18" charset="0"/>
              </a:rPr>
              <a:t>lò</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rèn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giúp</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tìm</a:t>
            </a:r>
            <a:r>
              <a:rPr lang="en-US" sz="2400" dirty="0">
                <a:solidFill>
                  <a:srgbClr val="0D0D0D"/>
                </a:solidFill>
                <a:effectLst/>
                <a:latin typeface="Times New Roman" panose="02020603050405020304" pitchFamily="18" charset="0"/>
                <a:ea typeface="Times New Roman" panose="02020603050405020304" pitchFamily="18" charset="0"/>
              </a:rPr>
              <a:t> ra </a:t>
            </a:r>
            <a:r>
              <a:rPr lang="en-US" sz="2400" dirty="0" err="1">
                <a:solidFill>
                  <a:srgbClr val="0D0D0D"/>
                </a:solidFill>
                <a:effectLst/>
                <a:latin typeface="Times New Roman" panose="02020603050405020304" pitchFamily="18" charset="0"/>
                <a:ea typeface="Times New Roman" panose="02020603050405020304" pitchFamily="18" charset="0"/>
              </a:rPr>
              <a:t>sở</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yêu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Tuy</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còn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nhỏ</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chưa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hiểu</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rèn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những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miếng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vụn</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gì</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nhưng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tôi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rất</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thích</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thú</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với</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việc</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đập</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búa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chúm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cheng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sữa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chữa</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đồ</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dùng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và</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ra </a:t>
            </a:r>
            <a:r>
              <a:rPr lang="en-US" sz="2400" i="1" dirty="0" err="1">
                <a:solidFill>
                  <a:srgbClr val="0D0D0D"/>
                </a:solidFill>
                <a:effectLst/>
                <a:latin typeface="Times New Roman" panose="02020603050405020304" pitchFamily="18" charset="0"/>
                <a:ea typeface="Times New Roman" panose="02020603050405020304" pitchFamily="18" charset="0"/>
              </a:rPr>
              <a:t>công</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cụ</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làm</a:t>
            </a:r>
            <a:r>
              <a:rPr lang="en-US" sz="2400" i="1" dirty="0">
                <a:solidFill>
                  <a:srgbClr val="0D0D0D"/>
                </a:solidFill>
                <a:effectLst/>
                <a:latin typeface="Times New Roman" panose="02020603050405020304" pitchFamily="18" charset="0"/>
                <a:ea typeface="Times New Roman" panose="02020603050405020304" pitchFamily="18" charset="0"/>
              </a:rPr>
              <a:t> </a:t>
            </a:r>
            <a:r>
              <a:rPr lang="en-US" sz="2400" i="1" dirty="0" err="1">
                <a:solidFill>
                  <a:srgbClr val="0D0D0D"/>
                </a:solidFill>
                <a:effectLst/>
                <a:latin typeface="Times New Roman" panose="02020603050405020304" pitchFamily="18" charset="0"/>
                <a:ea typeface="Times New Roman" panose="02020603050405020304" pitchFamily="18" charset="0"/>
              </a:rPr>
              <a:t>nông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bị</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cuốn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hút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mạnh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mẽ</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bởi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luồng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khói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mùi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dầu</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tiệm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cách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nhà</a:t>
            </a:r>
            <a:r>
              <a:rPr lang="en-US" sz="2400" dirty="0">
                <a:solidFill>
                  <a:srgbClr val="0D0D0D"/>
                </a:solidFill>
                <a:effectLst/>
                <a:latin typeface="Times New Roman" panose="02020603050405020304" pitchFamily="18" charset="0"/>
                <a:ea typeface="Times New Roman" panose="02020603050405020304" pitchFamily="18" charset="0"/>
              </a:rPr>
              <a:t> 4 km </a:t>
            </a:r>
            <a:r>
              <a:rPr lang="en-US" sz="2400" dirty="0" err="1">
                <a:solidFill>
                  <a:srgbClr val="0D0D0D"/>
                </a:solidFill>
                <a:effectLst/>
                <a:latin typeface="Times New Roman" panose="02020603050405020304" pitchFamily="18" charset="0"/>
                <a:ea typeface="Times New Roman" panose="02020603050405020304" pitchFamily="18" charset="0"/>
              </a:rPr>
              <a:t>mà</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nhân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mỗi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lần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cõng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chơi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âm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thanh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tiếng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nổ</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bùm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hình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ảnh</a:t>
            </a:r>
            <a:r>
              <a:rPr lang="en-US" sz="2400" dirty="0">
                <a:solidFill>
                  <a:srgbClr val="0D0D0D"/>
                </a:solidFill>
                <a:effectLst/>
                <a:latin typeface="Times New Roman" panose="02020603050405020304" pitchFamily="18" charset="0"/>
                <a:ea typeface="Times New Roman" panose="02020603050405020304" pitchFamily="18" charset="0"/>
              </a:rPr>
              <a:t> bánh </a:t>
            </a:r>
            <a:r>
              <a:rPr lang="en-US" sz="2400" dirty="0" err="1">
                <a:solidFill>
                  <a:srgbClr val="0D0D0D"/>
                </a:solidFill>
                <a:effectLst/>
                <a:latin typeface="Times New Roman" panose="02020603050405020304" pitchFamily="18" charset="0"/>
                <a:ea typeface="Times New Roman" panose="02020603050405020304" pitchFamily="18" charset="0"/>
              </a:rPr>
              <a:t>răng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cưa</a:t>
            </a:r>
            <a:r>
              <a:rPr lang="en-US" sz="2400" dirty="0">
                <a:solidFill>
                  <a:srgbClr val="0D0D0D"/>
                </a:solidFill>
                <a:effectLst/>
                <a:latin typeface="Times New Roman" panose="02020603050405020304" pitchFamily="18" charset="0"/>
                <a:ea typeface="Times New Roman" panose="02020603050405020304" pitchFamily="18" charset="0"/>
              </a:rPr>
              <a:t> quay </a:t>
            </a:r>
            <a:r>
              <a:rPr lang="en-US" sz="2400" dirty="0" err="1">
                <a:solidFill>
                  <a:srgbClr val="0D0D0D"/>
                </a:solidFill>
                <a:effectLst/>
                <a:latin typeface="Times New Roman" panose="02020603050405020304" pitchFamily="18" charset="0"/>
                <a:ea typeface="Times New Roman" panose="02020603050405020304" pitchFamily="18" charset="0"/>
              </a:rPr>
              <a:t>tít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của</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xẻ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gỗ</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khiến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bé</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thích</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vô</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cùng</a:t>
            </a:r>
            <a:r>
              <a:rPr lang="en-US" sz="2400" dirty="0">
                <a:solidFill>
                  <a:srgbClr val="0D0D0D"/>
                </a:solidFill>
                <a:effectLst/>
                <a:latin typeface="Times New Roman" panose="02020603050405020304" pitchFamily="18" charset="0"/>
                <a:ea typeface="Times New Roman" panose="02020603050405020304" pitchFamily="18" charset="0"/>
              </a:rPr>
              <a:t>. Honda chia </a:t>
            </a:r>
            <a:r>
              <a:rPr lang="en-US" sz="2400" dirty="0" err="1">
                <a:solidFill>
                  <a:srgbClr val="0D0D0D"/>
                </a:solidFill>
                <a:effectLst/>
                <a:latin typeface="Times New Roman" panose="02020603050405020304" pitchFamily="18" charset="0"/>
                <a:ea typeface="Times New Roman" panose="02020603050405020304" pitchFamily="18" charset="0"/>
              </a:rPr>
              <a:t>sẻ</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chỉ</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cần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ngắm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nhìn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chuyển</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động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tôi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cũng</a:t>
            </a:r>
            <a:r>
              <a:rPr lang="en-US" sz="2400" dirty="0">
                <a:solidFill>
                  <a:srgbClr val="0D0D0D"/>
                </a:solidFill>
                <a:effectLst/>
                <a:latin typeface="Times New Roman" panose="02020603050405020304" pitchFamily="18" charset="0"/>
                <a:ea typeface="Times New Roman" panose="02020603050405020304" pitchFamily="18" charset="0"/>
              </a:rPr>
              <a:t> sung </a:t>
            </a:r>
            <a:r>
              <a:rPr lang="en-US" sz="2400" dirty="0" err="1">
                <a:solidFill>
                  <a:srgbClr val="0D0D0D"/>
                </a:solidFill>
                <a:effectLst/>
                <a:latin typeface="Times New Roman" panose="02020603050405020304" pitchFamily="18" charset="0"/>
                <a:ea typeface="Times New Roman" panose="02020603050405020304" pitchFamily="18" charset="0"/>
              </a:rPr>
              <a:t>sướng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không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được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Như</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vậy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ngay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từ</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nhỏ</a:t>
            </a:r>
            <a:r>
              <a:rPr lang="en-US" sz="2400" dirty="0">
                <a:solidFill>
                  <a:srgbClr val="0D0D0D"/>
                </a:solidFill>
                <a:effectLst/>
                <a:latin typeface="Times New Roman" panose="02020603050405020304" pitchFamily="18" charset="0"/>
                <a:ea typeface="Times New Roman" panose="02020603050405020304" pitchFamily="18" charset="0"/>
              </a:rPr>
              <a:t> Honda </a:t>
            </a:r>
            <a:r>
              <a:rPr lang="en-US" sz="2400" dirty="0" err="1">
                <a:solidFill>
                  <a:srgbClr val="0D0D0D"/>
                </a:solidFill>
                <a:effectLst/>
                <a:latin typeface="Times New Roman" panose="02020603050405020304" pitchFamily="18" charset="0"/>
                <a:ea typeface="Times New Roman" panose="02020603050405020304" pitchFamily="18" charset="0"/>
              </a:rPr>
              <a:t>đã</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có</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niềm</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hứng</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thú</a:t>
            </a:r>
            <a:r>
              <a:rPr lang="en-US" sz="2400" dirty="0">
                <a:solidFill>
                  <a:srgbClr val="0D0D0D"/>
                </a:solidFill>
                <a:effectLst/>
                <a:latin typeface="Times New Roman" panose="02020603050405020304" pitchFamily="18" charset="0"/>
                <a:ea typeface="Times New Roman" panose="02020603050405020304" pitchFamily="18" charset="0"/>
              </a:rPr>
              <a:t>, say </a:t>
            </a:r>
            <a:r>
              <a:rPr lang="en-US" sz="2400" dirty="0" err="1">
                <a:solidFill>
                  <a:srgbClr val="0D0D0D"/>
                </a:solidFill>
                <a:effectLst/>
                <a:latin typeface="Times New Roman" panose="02020603050405020304" pitchFamily="18" charset="0"/>
                <a:ea typeface="Times New Roman" panose="02020603050405020304" pitchFamily="18" charset="0"/>
              </a:rPr>
              <a:t>mê</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đặc</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biệt</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với</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máy</a:t>
            </a:r>
            <a:r>
              <a:rPr lang="en-US" sz="2400" dirty="0">
                <a:solidFill>
                  <a:srgbClr val="0D0D0D"/>
                </a:solidFill>
                <a:effectLst/>
                <a:latin typeface="Times New Roman" panose="02020603050405020304" pitchFamily="18" charset="0"/>
                <a:ea typeface="Times New Roman" panose="02020603050405020304" pitchFamily="18" charset="0"/>
              </a:rPr>
              <a:t> </a:t>
            </a:r>
            <a:r>
              <a:rPr lang="en-US" sz="2400" dirty="0" err="1">
                <a:solidFill>
                  <a:srgbClr val="0D0D0D"/>
                </a:solidFill>
                <a:effectLst/>
                <a:latin typeface="Times New Roman" panose="02020603050405020304" pitchFamily="18" charset="0"/>
                <a:ea typeface="Times New Roman" panose="02020603050405020304" pitchFamily="18" charset="0"/>
              </a:rPr>
              <a:t>móc</a:t>
            </a:r>
            <a:r>
              <a:rPr lang="en-US" sz="2400" dirty="0">
                <a:solidFill>
                  <a:srgbClr val="0D0D0D"/>
                </a:solidFill>
                <a:effectLst/>
                <a:latin typeface="Times New Roman" panose="02020603050405020304" pitchFamily="18" charset="0"/>
                <a:ea typeface="Times New Roman" panose="02020603050405020304" pitchFamily="18" charset="0"/>
              </a:rPr>
              <a:t>.</a:t>
            </a:r>
            <a:endParaRPr lang="en-US" sz="2400" dirty="0">
              <a:effectLst/>
              <a:latin typeface="Times New Roman" panose="02020603050405020304" pitchFamily="18" charset="0"/>
              <a:ea typeface="Times New Roman" panose="02020603050405020304" pitchFamily="18" charset="0"/>
            </a:endParaRPr>
          </a:p>
        </p:txBody>
      </p:sp>
    </p:spTree>
    <p:extLst>
      <p:ext uri="{BB962C8B-B14F-4D97-AF65-F5344CB8AC3E}">
        <p14:creationId xmlns:p14="http://schemas.microsoft.com/office/powerpoint/2010/main" val="2257242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barn(inVertic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6"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9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10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1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1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1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1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1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1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3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4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6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7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8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453</TotalTime>
  <Words>22871</Words>
  <PresentationFormat>Widescreen</PresentationFormat>
  <Paragraphs>1255</Paragraphs>
  <Slides>200</Slides>
  <Notes>0</Notes>
  <HiddenSlides>0</HiddenSlides>
  <MMClips>0</MMClips>
  <ScaleCrop>false</ScaleCrop>
  <HeadingPairs>
    <vt:vector size="6" baseType="variant">
      <vt:variant>
        <vt:lpstr>Fonts Used</vt:lpstr>
      </vt:variant>
      <vt:variant>
        <vt:i4>13</vt:i4>
      </vt:variant>
      <vt:variant>
        <vt:lpstr>Theme</vt:lpstr>
      </vt:variant>
      <vt:variant>
        <vt:i4>17</vt:i4>
      </vt:variant>
      <vt:variant>
        <vt:lpstr>Slide Titles</vt:lpstr>
      </vt:variant>
      <vt:variant>
        <vt:i4>200</vt:i4>
      </vt:variant>
    </vt:vector>
  </HeadingPairs>
  <TitlesOfParts>
    <vt:vector size="230" baseType="lpstr">
      <vt:lpstr>MS Gothic</vt:lpstr>
      <vt:lpstr>MS PGothic</vt:lpstr>
      <vt:lpstr>游ゴシック</vt:lpstr>
      <vt:lpstr>Arial</vt:lpstr>
      <vt:lpstr>Calibri</vt:lpstr>
      <vt:lpstr>Calibri Light</vt:lpstr>
      <vt:lpstr>Cambria</vt:lpstr>
      <vt:lpstr>MS Mincho</vt:lpstr>
      <vt:lpstr>Segoe UI Symbol</vt:lpstr>
      <vt:lpstr>Symbol</vt:lpstr>
      <vt:lpstr>Times New Roman</vt:lpstr>
      <vt:lpstr>Wingdings</vt:lpstr>
      <vt:lpstr>Wingdings 2</vt:lpstr>
      <vt:lpstr>Office Theme</vt:lpstr>
      <vt:lpstr>1_Office Theme</vt:lpstr>
      <vt:lpstr>2_Office Theme</vt:lpstr>
      <vt:lpstr>3_Office Theme</vt:lpstr>
      <vt:lpstr>4_Office Theme</vt:lpstr>
      <vt:lpstr>5_Office Theme</vt:lpstr>
      <vt:lpstr>6_Office Theme</vt:lpstr>
      <vt:lpstr>7_Office Theme</vt:lpstr>
      <vt:lpstr>8_Office Theme</vt:lpstr>
      <vt:lpstr>9_Office Theme</vt:lpstr>
      <vt:lpstr>10_Office Theme</vt:lpstr>
      <vt:lpstr>11_Office Theme</vt:lpstr>
      <vt:lpstr>12_Office Theme</vt:lpstr>
      <vt:lpstr>13_Office Theme</vt:lpstr>
      <vt:lpstr>14_Office Theme</vt:lpstr>
      <vt:lpstr>15_Office Theme</vt:lpstr>
      <vt:lpstr>16_Office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dcterms:created xsi:type="dcterms:W3CDTF">2021-08-07T08:11:40Z</dcterms:created>
  <dcterms:modified xsi:type="dcterms:W3CDTF">2021-09-17T07:17:13Z</dcterms:modified>
</cp:coreProperties>
</file>