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326" r:id="rId2"/>
    <p:sldId id="327" r:id="rId3"/>
    <p:sldId id="256" r:id="rId4"/>
    <p:sldId id="281" r:id="rId5"/>
    <p:sldId id="291" r:id="rId6"/>
    <p:sldId id="285" r:id="rId7"/>
    <p:sldId id="286" r:id="rId8"/>
    <p:sldId id="328" r:id="rId9"/>
    <p:sldId id="329" r:id="rId10"/>
    <p:sldId id="282" r:id="rId11"/>
    <p:sldId id="283" r:id="rId12"/>
    <p:sldId id="290" r:id="rId13"/>
    <p:sldId id="259" r:id="rId14"/>
    <p:sldId id="330" r:id="rId15"/>
    <p:sldId id="331" r:id="rId16"/>
    <p:sldId id="332" r:id="rId17"/>
    <p:sldId id="334" r:id="rId18"/>
    <p:sldId id="335" r:id="rId19"/>
    <p:sldId id="336" r:id="rId20"/>
    <p:sldId id="337" r:id="rId21"/>
    <p:sldId id="338" r:id="rId22"/>
    <p:sldId id="339" r:id="rId23"/>
    <p:sldId id="340" r:id="rId24"/>
    <p:sldId id="341" r:id="rId25"/>
    <p:sldId id="309" r:id="rId26"/>
    <p:sldId id="260" r:id="rId27"/>
    <p:sldId id="261" r:id="rId28"/>
    <p:sldId id="263" r:id="rId29"/>
    <p:sldId id="325" r:id="rId30"/>
    <p:sldId id="316" r:id="rId31"/>
    <p:sldId id="314" r:id="rId32"/>
    <p:sldId id="319" r:id="rId33"/>
    <p:sldId id="323" r:id="rId34"/>
    <p:sldId id="317" r:id="rId35"/>
    <p:sldId id="324" r:id="rId36"/>
    <p:sldId id="320" r:id="rId37"/>
    <p:sldId id="322" r:id="rId38"/>
    <p:sldId id="278" r:id="rId39"/>
    <p:sldId id="342" r:id="rId40"/>
  </p:sldIdLst>
  <p:sldSz cx="9144000" cy="5143500" type="screen16x9"/>
  <p:notesSz cx="6858000" cy="9144000"/>
  <p:embeddedFontLst>
    <p:embeddedFont>
      <p:font typeface="Droid Serif" charset="0"/>
      <p:regular r:id="rId42"/>
      <p:bold r:id="rId43"/>
      <p:italic r:id="rId44"/>
      <p:boldItalic r:id="rId45"/>
    </p:embeddedFont>
    <p:embeddedFont>
      <p:font typeface="Calibri" pitchFamily="34" charset="0"/>
      <p:regular r:id="rId46"/>
      <p:bold r:id="rId47"/>
      <p:italic r:id="rId48"/>
      <p:boldItalic r:id="rId49"/>
    </p:embeddedFont>
    <p:embeddedFont>
      <p:font typeface="宋体" pitchFamily="2" charset="-122"/>
      <p:regular r:id="rId50"/>
    </p:embeddedFont>
    <p:embeddedFont>
      <p:font typeface="微软雅黑" pitchFamily="34" charset="-122"/>
      <p:regular r:id="rId51"/>
      <p:bold r:id="rId52"/>
    </p:embeddedFont>
    <p:embeddedFont>
      <p:font typeface="Old Standard TT" charset="0"/>
      <p:regular r:id="rId53"/>
      <p:bold r:id="rId54"/>
      <p: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20F44C6-24CD-47BB-AA9A-A0C70CC583C6}">
  <a:tblStyle styleId="{320F44C6-24CD-47BB-AA9A-A0C70CC583C6}"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81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68B9A-CB7B-4759-85C4-9ACBADBF31A7}" type="doc">
      <dgm:prSet loTypeId="urn:microsoft.com/office/officeart/2005/8/layout/hierarchy3" loCatId="hierarchy" qsTypeId="urn:microsoft.com/office/officeart/2005/8/quickstyle/simple2" qsCatId="simple" csTypeId="urn:microsoft.com/office/officeart/2005/8/colors/colorful1" csCatId="colorful" phldr="1"/>
      <dgm:spPr/>
      <dgm:t>
        <a:bodyPr/>
        <a:lstStyle/>
        <a:p>
          <a:endParaRPr lang="vi-VN"/>
        </a:p>
      </dgm:t>
    </dgm:pt>
    <dgm:pt modelId="{C86454D1-39E3-4C42-8225-BD4B60A692B8}">
      <dgm:prSet phldrT="[Văn bản]"/>
      <dgm:spPr/>
      <dgm:t>
        <a:bodyPr/>
        <a:lstStyle/>
        <a:p>
          <a:r>
            <a:rPr lang="en-US" b="1" dirty="0" err="1"/>
            <a:t>Mộng</a:t>
          </a:r>
          <a:r>
            <a:rPr lang="en-US" b="1" dirty="0"/>
            <a:t> </a:t>
          </a:r>
          <a:r>
            <a:rPr lang="en-US" b="1" dirty="0" err="1"/>
            <a:t>tưởng</a:t>
          </a:r>
          <a:endParaRPr lang="vi-VN" b="1" dirty="0"/>
        </a:p>
      </dgm:t>
    </dgm:pt>
    <dgm:pt modelId="{40E3506D-0C78-42D1-A20C-01072313FE76}" type="parTrans" cxnId="{43A8133F-6AA9-4ABC-B47E-02E9D16EB2F7}">
      <dgm:prSet/>
      <dgm:spPr/>
      <dgm:t>
        <a:bodyPr/>
        <a:lstStyle/>
        <a:p>
          <a:endParaRPr lang="vi-VN" b="1"/>
        </a:p>
      </dgm:t>
    </dgm:pt>
    <dgm:pt modelId="{105B0EC6-7D64-40C2-B945-ACF5AFEF69CA}" type="sibTrans" cxnId="{43A8133F-6AA9-4ABC-B47E-02E9D16EB2F7}">
      <dgm:prSet/>
      <dgm:spPr/>
      <dgm:t>
        <a:bodyPr/>
        <a:lstStyle/>
        <a:p>
          <a:endParaRPr lang="vi-VN" b="1"/>
        </a:p>
      </dgm:t>
    </dgm:pt>
    <dgm:pt modelId="{37F9B509-C809-4956-8FB4-75DD5AE0D6D6}">
      <dgm:prSet phldrT="[Văn bản]"/>
      <dgm:spPr>
        <a:ln w="19050"/>
      </dgm:spPr>
      <dgm:t>
        <a:bodyPr/>
        <a:lstStyle/>
        <a:p>
          <a:r>
            <a:rPr lang="en-US" b="1" dirty="0" err="1"/>
            <a:t>Bàn</a:t>
          </a:r>
          <a:r>
            <a:rPr lang="en-US" b="1" dirty="0"/>
            <a:t> </a:t>
          </a:r>
          <a:r>
            <a:rPr lang="en-US" b="1" dirty="0" err="1"/>
            <a:t>ăn</a:t>
          </a:r>
          <a:r>
            <a:rPr lang="en-US" b="1" dirty="0"/>
            <a:t> </a:t>
          </a:r>
          <a:r>
            <a:rPr lang="en-US" b="1" dirty="0" err="1"/>
            <a:t>đã</a:t>
          </a:r>
          <a:r>
            <a:rPr lang="en-US" b="1" dirty="0"/>
            <a:t> </a:t>
          </a:r>
          <a:r>
            <a:rPr lang="en-US" b="1" dirty="0" err="1"/>
            <a:t>dọn</a:t>
          </a:r>
          <a:r>
            <a:rPr lang="en-US" b="1" dirty="0"/>
            <a:t>, </a:t>
          </a:r>
          <a:r>
            <a:rPr lang="en-US" b="1" dirty="0" err="1"/>
            <a:t>khăn</a:t>
          </a:r>
          <a:r>
            <a:rPr lang="en-US" b="1" dirty="0"/>
            <a:t> </a:t>
          </a:r>
          <a:r>
            <a:rPr lang="en-US" b="1" dirty="0" err="1"/>
            <a:t>trải</a:t>
          </a:r>
          <a:r>
            <a:rPr lang="en-US" b="1" dirty="0"/>
            <a:t> </a:t>
          </a:r>
          <a:r>
            <a:rPr lang="en-US" b="1" dirty="0" err="1"/>
            <a:t>bàn</a:t>
          </a:r>
          <a:r>
            <a:rPr lang="en-US" b="1" dirty="0"/>
            <a:t> </a:t>
          </a:r>
          <a:r>
            <a:rPr lang="en-US" b="1" dirty="0" err="1"/>
            <a:t>trắng</a:t>
          </a:r>
          <a:r>
            <a:rPr lang="en-US" b="1" dirty="0"/>
            <a:t> </a:t>
          </a:r>
          <a:r>
            <a:rPr lang="en-US" b="1" dirty="0" err="1"/>
            <a:t>tinh</a:t>
          </a:r>
          <a:r>
            <a:rPr lang="en-US" b="1" dirty="0"/>
            <a:t>, </a:t>
          </a:r>
          <a:r>
            <a:rPr lang="en-US" b="1" dirty="0" err="1"/>
            <a:t>bát</a:t>
          </a:r>
          <a:r>
            <a:rPr lang="en-US" b="1" dirty="0"/>
            <a:t> </a:t>
          </a:r>
          <a:r>
            <a:rPr lang="en-US" b="1" dirty="0" err="1"/>
            <a:t>đĩa</a:t>
          </a:r>
          <a:r>
            <a:rPr lang="en-US" b="1" dirty="0"/>
            <a:t> </a:t>
          </a:r>
          <a:r>
            <a:rPr lang="en-US" b="1" dirty="0" err="1"/>
            <a:t>quý</a:t>
          </a:r>
          <a:r>
            <a:rPr lang="en-US" b="1" dirty="0"/>
            <a:t> </a:t>
          </a:r>
          <a:r>
            <a:rPr lang="en-US" b="1" dirty="0" err="1"/>
            <a:t>giá</a:t>
          </a:r>
          <a:endParaRPr lang="vi-VN" b="1" dirty="0"/>
        </a:p>
      </dgm:t>
    </dgm:pt>
    <dgm:pt modelId="{CD9CD80F-1261-428B-9040-497757B9DBB8}" type="parTrans" cxnId="{D511EC7F-9672-42B6-A48E-512594E9BE99}">
      <dgm:prSet/>
      <dgm:spPr>
        <a:ln w="19050"/>
      </dgm:spPr>
      <dgm:t>
        <a:bodyPr/>
        <a:lstStyle/>
        <a:p>
          <a:endParaRPr lang="vi-VN" b="1"/>
        </a:p>
      </dgm:t>
    </dgm:pt>
    <dgm:pt modelId="{9376F9EF-A86E-47BE-AB86-63077639C9F5}" type="sibTrans" cxnId="{D511EC7F-9672-42B6-A48E-512594E9BE99}">
      <dgm:prSet/>
      <dgm:spPr/>
      <dgm:t>
        <a:bodyPr/>
        <a:lstStyle/>
        <a:p>
          <a:endParaRPr lang="vi-VN" b="1"/>
        </a:p>
      </dgm:t>
    </dgm:pt>
    <dgm:pt modelId="{DCA49162-12B7-4FE1-995A-973BAB26CC94}">
      <dgm:prSet phldrT="[Văn bản]"/>
      <dgm:spPr>
        <a:ln w="19050"/>
      </dgm:spPr>
      <dgm:t>
        <a:bodyPr/>
        <a:lstStyle/>
        <a:p>
          <a:r>
            <a:rPr lang="en-US" b="1" dirty="0" err="1"/>
            <a:t>Ngỗng</a:t>
          </a:r>
          <a:r>
            <a:rPr lang="en-US" b="1" dirty="0"/>
            <a:t> quay </a:t>
          </a:r>
          <a:r>
            <a:rPr lang="en-US" b="1" dirty="0" err="1"/>
            <a:t>thơm</a:t>
          </a:r>
          <a:r>
            <a:rPr lang="en-US" b="1" dirty="0"/>
            <a:t> </a:t>
          </a:r>
          <a:r>
            <a:rPr lang="en-US" b="1" dirty="0" err="1"/>
            <a:t>lừng</a:t>
          </a:r>
          <a:r>
            <a:rPr lang="en-US" b="1" dirty="0"/>
            <a:t> </a:t>
          </a:r>
          <a:r>
            <a:rPr lang="en-US" b="1" dirty="0" err="1"/>
            <a:t>tiến</a:t>
          </a:r>
          <a:r>
            <a:rPr lang="en-US" b="1" dirty="0"/>
            <a:t> </a:t>
          </a:r>
          <a:r>
            <a:rPr lang="en-US" b="1" dirty="0" err="1"/>
            <a:t>về</a:t>
          </a:r>
          <a:r>
            <a:rPr lang="en-US" b="1" dirty="0"/>
            <a:t> </a:t>
          </a:r>
          <a:r>
            <a:rPr lang="en-US" b="1" dirty="0" err="1"/>
            <a:t>phía</a:t>
          </a:r>
          <a:r>
            <a:rPr lang="en-US" b="1" dirty="0"/>
            <a:t> </a:t>
          </a:r>
          <a:r>
            <a:rPr lang="en-US" b="1" dirty="0" err="1"/>
            <a:t>em</a:t>
          </a:r>
          <a:r>
            <a:rPr lang="en-US" b="1" dirty="0"/>
            <a:t> </a:t>
          </a:r>
          <a:r>
            <a:rPr lang="en-US" b="1" dirty="0" err="1"/>
            <a:t>bé</a:t>
          </a:r>
          <a:endParaRPr lang="vi-VN" b="1" dirty="0"/>
        </a:p>
      </dgm:t>
    </dgm:pt>
    <dgm:pt modelId="{E7D85307-CA02-4B28-BFE9-333DC6B1AEBB}" type="parTrans" cxnId="{37B3094A-2195-41C5-A5D1-EA3413B1CDA3}">
      <dgm:prSet/>
      <dgm:spPr>
        <a:ln w="19050"/>
      </dgm:spPr>
      <dgm:t>
        <a:bodyPr/>
        <a:lstStyle/>
        <a:p>
          <a:endParaRPr lang="vi-VN" b="1"/>
        </a:p>
      </dgm:t>
    </dgm:pt>
    <dgm:pt modelId="{A7728815-CC2B-4E07-9A86-00026AA47CE0}" type="sibTrans" cxnId="{37B3094A-2195-41C5-A5D1-EA3413B1CDA3}">
      <dgm:prSet/>
      <dgm:spPr/>
      <dgm:t>
        <a:bodyPr/>
        <a:lstStyle/>
        <a:p>
          <a:endParaRPr lang="vi-VN" b="1"/>
        </a:p>
      </dgm:t>
    </dgm:pt>
    <dgm:pt modelId="{5CDEDF39-EE38-482C-A9CE-9D03CA939372}">
      <dgm:prSet phldrT="[Văn bản]"/>
      <dgm:spPr/>
      <dgm:t>
        <a:bodyPr/>
        <a:lstStyle/>
        <a:p>
          <a:r>
            <a:rPr lang="en-US" b="1" dirty="0" err="1"/>
            <a:t>Thực</a:t>
          </a:r>
          <a:r>
            <a:rPr lang="en-US" b="1" dirty="0"/>
            <a:t> </a:t>
          </a:r>
          <a:r>
            <a:rPr lang="en-US" b="1" dirty="0" err="1"/>
            <a:t>tế</a:t>
          </a:r>
          <a:endParaRPr lang="vi-VN" b="1" dirty="0"/>
        </a:p>
      </dgm:t>
    </dgm:pt>
    <dgm:pt modelId="{2B5BD5FB-A6FB-475B-B385-95121D8C7CEE}" type="parTrans" cxnId="{FEB3AB0C-6DB2-40A5-98F7-CFDC8C6AA693}">
      <dgm:prSet/>
      <dgm:spPr/>
      <dgm:t>
        <a:bodyPr/>
        <a:lstStyle/>
        <a:p>
          <a:endParaRPr lang="vi-VN" b="1"/>
        </a:p>
      </dgm:t>
    </dgm:pt>
    <dgm:pt modelId="{06E7250D-160C-4C04-9BA2-3BD041C0E45E}" type="sibTrans" cxnId="{FEB3AB0C-6DB2-40A5-98F7-CFDC8C6AA693}">
      <dgm:prSet/>
      <dgm:spPr/>
      <dgm:t>
        <a:bodyPr/>
        <a:lstStyle/>
        <a:p>
          <a:endParaRPr lang="vi-VN" b="1"/>
        </a:p>
      </dgm:t>
    </dgm:pt>
    <dgm:pt modelId="{3D3DA4F0-3B85-485C-9469-34FDF1A02E62}">
      <dgm:prSet phldrT="[Văn bản]"/>
      <dgm:spPr>
        <a:ln w="19050"/>
      </dgm:spPr>
      <dgm:t>
        <a:bodyPr/>
        <a:lstStyle/>
        <a:p>
          <a:r>
            <a:rPr lang="en-US" b="1" dirty="0" err="1"/>
            <a:t>Chỉ</a:t>
          </a:r>
          <a:r>
            <a:rPr lang="en-US" b="1" dirty="0"/>
            <a:t> </a:t>
          </a:r>
          <a:r>
            <a:rPr lang="en-US" b="1" dirty="0" err="1"/>
            <a:t>có</a:t>
          </a:r>
          <a:r>
            <a:rPr lang="en-US" b="1" dirty="0"/>
            <a:t> </a:t>
          </a:r>
          <a:r>
            <a:rPr lang="en-US" b="1" dirty="0" err="1"/>
            <a:t>bức</a:t>
          </a:r>
          <a:r>
            <a:rPr lang="en-US" b="1" dirty="0"/>
            <a:t> </a:t>
          </a:r>
          <a:r>
            <a:rPr lang="en-US" b="1" dirty="0" err="1"/>
            <a:t>tường</a:t>
          </a:r>
          <a:r>
            <a:rPr lang="en-US" b="1" dirty="0"/>
            <a:t> </a:t>
          </a:r>
          <a:r>
            <a:rPr lang="en-US" b="1" dirty="0" err="1"/>
            <a:t>dày</a:t>
          </a:r>
          <a:r>
            <a:rPr lang="en-US" b="1" dirty="0"/>
            <a:t> </a:t>
          </a:r>
          <a:r>
            <a:rPr lang="en-US" b="1" dirty="0" err="1"/>
            <a:t>lạnh</a:t>
          </a:r>
          <a:r>
            <a:rPr lang="en-US" b="1" dirty="0"/>
            <a:t> </a:t>
          </a:r>
          <a:r>
            <a:rPr lang="en-US" b="1" dirty="0" err="1"/>
            <a:t>lẽo</a:t>
          </a:r>
          <a:endParaRPr lang="vi-VN" b="1" dirty="0"/>
        </a:p>
      </dgm:t>
    </dgm:pt>
    <dgm:pt modelId="{AE6CDA88-7DD9-4A79-A5D0-AF15A561E870}" type="parTrans" cxnId="{81AF78F6-B768-4D01-AF9D-3BCA1B48AF4D}">
      <dgm:prSet/>
      <dgm:spPr>
        <a:ln w="19050"/>
      </dgm:spPr>
      <dgm:t>
        <a:bodyPr/>
        <a:lstStyle/>
        <a:p>
          <a:endParaRPr lang="vi-VN" b="1"/>
        </a:p>
      </dgm:t>
    </dgm:pt>
    <dgm:pt modelId="{9047A2D0-2C61-405E-B364-096CC1EB4969}" type="sibTrans" cxnId="{81AF78F6-B768-4D01-AF9D-3BCA1B48AF4D}">
      <dgm:prSet/>
      <dgm:spPr/>
      <dgm:t>
        <a:bodyPr/>
        <a:lstStyle/>
        <a:p>
          <a:endParaRPr lang="vi-VN" b="1"/>
        </a:p>
      </dgm:t>
    </dgm:pt>
    <dgm:pt modelId="{627F4D14-AABF-4B83-A08F-783B0522947C}">
      <dgm:prSet phldrT="[Văn bản]"/>
      <dgm:spPr>
        <a:ln w="19050"/>
      </dgm:spPr>
      <dgm:t>
        <a:bodyPr/>
        <a:lstStyle/>
        <a:p>
          <a:r>
            <a:rPr lang="en-US" b="1" dirty="0" err="1"/>
            <a:t>Phố</a:t>
          </a:r>
          <a:r>
            <a:rPr lang="en-US" b="1" dirty="0"/>
            <a:t> </a:t>
          </a:r>
          <a:r>
            <a:rPr lang="en-US" b="1" dirty="0" err="1"/>
            <a:t>xá</a:t>
          </a:r>
          <a:r>
            <a:rPr lang="en-US" b="1" dirty="0"/>
            <a:t> </a:t>
          </a:r>
          <a:r>
            <a:rPr lang="en-US" b="1" dirty="0" err="1"/>
            <a:t>vắng</a:t>
          </a:r>
          <a:r>
            <a:rPr lang="en-US" b="1" dirty="0"/>
            <a:t> </a:t>
          </a:r>
          <a:r>
            <a:rPr lang="en-US" b="1" dirty="0" err="1"/>
            <a:t>teo</a:t>
          </a:r>
          <a:r>
            <a:rPr lang="en-US" b="1" dirty="0"/>
            <a:t>. </a:t>
          </a:r>
          <a:r>
            <a:rPr lang="en-US" b="1" dirty="0" err="1"/>
            <a:t>Lạnh</a:t>
          </a:r>
          <a:r>
            <a:rPr lang="en-US" b="1" dirty="0"/>
            <a:t> </a:t>
          </a:r>
          <a:r>
            <a:rPr lang="en-US" b="1" dirty="0" err="1"/>
            <a:t>buốt</a:t>
          </a:r>
          <a:r>
            <a:rPr lang="en-US" b="1" dirty="0"/>
            <a:t>, </a:t>
          </a:r>
          <a:r>
            <a:rPr lang="en-US" b="1" dirty="0" err="1"/>
            <a:t>tuyết</a:t>
          </a:r>
          <a:r>
            <a:rPr lang="en-US" b="1" dirty="0"/>
            <a:t> </a:t>
          </a:r>
          <a:r>
            <a:rPr lang="en-US" b="1" dirty="0" err="1"/>
            <a:t>phủ</a:t>
          </a:r>
          <a:r>
            <a:rPr lang="en-US" b="1" dirty="0"/>
            <a:t> </a:t>
          </a:r>
          <a:r>
            <a:rPr lang="en-US" b="1" dirty="0" err="1"/>
            <a:t>trắng</a:t>
          </a:r>
          <a:r>
            <a:rPr lang="en-US" b="1" dirty="0"/>
            <a:t> </a:t>
          </a:r>
          <a:r>
            <a:rPr lang="en-US" b="1" dirty="0" err="1"/>
            <a:t>xóa</a:t>
          </a:r>
          <a:endParaRPr lang="vi-VN" b="1" dirty="0"/>
        </a:p>
      </dgm:t>
    </dgm:pt>
    <dgm:pt modelId="{E03A76D2-5943-4EA0-B340-8B713A397E90}" type="parTrans" cxnId="{02B86FA9-1135-468B-B7CE-7902DB71DC08}">
      <dgm:prSet/>
      <dgm:spPr>
        <a:ln w="19050"/>
      </dgm:spPr>
      <dgm:t>
        <a:bodyPr/>
        <a:lstStyle/>
        <a:p>
          <a:endParaRPr lang="vi-VN" b="1"/>
        </a:p>
      </dgm:t>
    </dgm:pt>
    <dgm:pt modelId="{560105E3-24FA-477C-B49B-DBFCDFD4C470}" type="sibTrans" cxnId="{02B86FA9-1135-468B-B7CE-7902DB71DC08}">
      <dgm:prSet/>
      <dgm:spPr/>
      <dgm:t>
        <a:bodyPr/>
        <a:lstStyle/>
        <a:p>
          <a:endParaRPr lang="vi-VN" b="1"/>
        </a:p>
      </dgm:t>
    </dgm:pt>
    <dgm:pt modelId="{223A6984-D4CF-432B-A2A5-19E22F1F5C17}">
      <dgm:prSet phldrT="[Văn bản]"/>
      <dgm:spPr>
        <a:ln w="19050"/>
      </dgm:spPr>
      <dgm:t>
        <a:bodyPr/>
        <a:lstStyle/>
        <a:p>
          <a:r>
            <a:rPr lang="en-US" b="1" dirty="0" err="1"/>
            <a:t>Vì</a:t>
          </a:r>
          <a:r>
            <a:rPr lang="en-US" b="1" dirty="0"/>
            <a:t> </a:t>
          </a:r>
          <a:r>
            <a:rPr lang="en-US" b="1" dirty="0" err="1"/>
            <a:t>em</a:t>
          </a:r>
          <a:r>
            <a:rPr lang="en-US" b="1" dirty="0"/>
            <a:t> </a:t>
          </a:r>
          <a:r>
            <a:rPr lang="en-US" b="1" dirty="0" err="1"/>
            <a:t>đang</a:t>
          </a:r>
          <a:r>
            <a:rPr lang="en-US" b="1" dirty="0"/>
            <a:t> </a:t>
          </a:r>
          <a:r>
            <a:rPr lang="en-US" b="1" dirty="0" err="1"/>
            <a:t>đói</a:t>
          </a:r>
          <a:r>
            <a:rPr lang="en-US" b="1" dirty="0"/>
            <a:t> </a:t>
          </a:r>
          <a:r>
            <a:rPr lang="en-US" b="1" dirty="0" err="1"/>
            <a:t>cồn</a:t>
          </a:r>
          <a:r>
            <a:rPr lang="en-US" b="1" dirty="0"/>
            <a:t> </a:t>
          </a:r>
          <a:r>
            <a:rPr lang="en-US" b="1" dirty="0" err="1"/>
            <a:t>cào</a:t>
          </a:r>
          <a:endParaRPr lang="vi-VN" b="1" dirty="0"/>
        </a:p>
      </dgm:t>
    </dgm:pt>
    <dgm:pt modelId="{D1FAF1DD-C744-4E57-9389-D3FA4A503F4E}" type="parTrans" cxnId="{3FB18F62-6A5B-4A0F-8A19-539B1D2FA6FC}">
      <dgm:prSet/>
      <dgm:spPr>
        <a:ln w="19050"/>
      </dgm:spPr>
      <dgm:t>
        <a:bodyPr/>
        <a:lstStyle/>
        <a:p>
          <a:endParaRPr lang="vi-VN" b="1"/>
        </a:p>
      </dgm:t>
    </dgm:pt>
    <dgm:pt modelId="{9BA459B9-36FE-4249-8F07-2EC91A721B5C}" type="sibTrans" cxnId="{3FB18F62-6A5B-4A0F-8A19-539B1D2FA6FC}">
      <dgm:prSet/>
      <dgm:spPr/>
      <dgm:t>
        <a:bodyPr/>
        <a:lstStyle/>
        <a:p>
          <a:endParaRPr lang="vi-VN" b="1"/>
        </a:p>
      </dgm:t>
    </dgm:pt>
    <dgm:pt modelId="{DED48083-0FB7-4C35-BD0E-A3D17466961C}">
      <dgm:prSet phldrT="[Văn bản]"/>
      <dgm:spPr>
        <a:ln w="19050"/>
      </dgm:spPr>
      <dgm:t>
        <a:bodyPr/>
        <a:lstStyle/>
        <a:p>
          <a:r>
            <a:rPr lang="en-US" b="1" dirty="0" err="1"/>
            <a:t>Người</a:t>
          </a:r>
          <a:r>
            <a:rPr lang="en-US" b="1" dirty="0"/>
            <a:t> </a:t>
          </a:r>
          <a:r>
            <a:rPr lang="en-US" b="1" dirty="0" err="1"/>
            <a:t>đi</a:t>
          </a:r>
          <a:r>
            <a:rPr lang="en-US" b="1" dirty="0"/>
            <a:t> </a:t>
          </a:r>
          <a:r>
            <a:rPr lang="en-US" b="1" dirty="0" err="1"/>
            <a:t>đường</a:t>
          </a:r>
          <a:r>
            <a:rPr lang="en-US" b="1" dirty="0"/>
            <a:t> </a:t>
          </a:r>
          <a:r>
            <a:rPr lang="en-US" b="1" dirty="0" err="1"/>
            <a:t>vội</a:t>
          </a:r>
          <a:r>
            <a:rPr lang="en-US" b="1" dirty="0"/>
            <a:t> </a:t>
          </a:r>
          <a:r>
            <a:rPr lang="en-US" b="1" dirty="0" err="1"/>
            <a:t>vã</a:t>
          </a:r>
          <a:r>
            <a:rPr lang="en-US" b="1" dirty="0"/>
            <a:t>, </a:t>
          </a:r>
          <a:r>
            <a:rPr lang="en-US" b="1" dirty="0" err="1"/>
            <a:t>lãnh</a:t>
          </a:r>
          <a:r>
            <a:rPr lang="en-US" b="1" dirty="0"/>
            <a:t> </a:t>
          </a:r>
          <a:r>
            <a:rPr lang="en-US" b="1" dirty="0" err="1"/>
            <a:t>đạm</a:t>
          </a:r>
          <a:endParaRPr lang="vi-VN" b="1" dirty="0"/>
        </a:p>
      </dgm:t>
    </dgm:pt>
    <dgm:pt modelId="{F2623715-08C4-4714-A1DE-265C4959C02C}" type="parTrans" cxnId="{E4B37E34-8235-4D17-899E-9F5534475582}">
      <dgm:prSet/>
      <dgm:spPr>
        <a:ln w="19050"/>
      </dgm:spPr>
      <dgm:t>
        <a:bodyPr/>
        <a:lstStyle/>
        <a:p>
          <a:endParaRPr lang="vi-VN" b="1"/>
        </a:p>
      </dgm:t>
    </dgm:pt>
    <dgm:pt modelId="{563F54A2-CBFB-4751-96CD-B3CA4549F4F5}" type="sibTrans" cxnId="{E4B37E34-8235-4D17-899E-9F5534475582}">
      <dgm:prSet/>
      <dgm:spPr/>
      <dgm:t>
        <a:bodyPr/>
        <a:lstStyle/>
        <a:p>
          <a:endParaRPr lang="vi-VN" b="1"/>
        </a:p>
      </dgm:t>
    </dgm:pt>
    <dgm:pt modelId="{9193C71F-762A-441A-8B41-3CC3B6CCA4D9}" type="pres">
      <dgm:prSet presAssocID="{30668B9A-CB7B-4759-85C4-9ACBADBF31A7}" presName="diagram" presStyleCnt="0">
        <dgm:presLayoutVars>
          <dgm:chPref val="1"/>
          <dgm:dir/>
          <dgm:animOne val="branch"/>
          <dgm:animLvl val="lvl"/>
          <dgm:resizeHandles/>
        </dgm:presLayoutVars>
      </dgm:prSet>
      <dgm:spPr/>
      <dgm:t>
        <a:bodyPr/>
        <a:lstStyle/>
        <a:p>
          <a:endParaRPr lang="en-US"/>
        </a:p>
      </dgm:t>
    </dgm:pt>
    <dgm:pt modelId="{0557BFF9-0327-4713-B322-E89F566E6B06}" type="pres">
      <dgm:prSet presAssocID="{C86454D1-39E3-4C42-8225-BD4B60A692B8}" presName="root" presStyleCnt="0"/>
      <dgm:spPr/>
    </dgm:pt>
    <dgm:pt modelId="{B8640FC0-13EF-47CE-8C46-08E5F43EE01E}" type="pres">
      <dgm:prSet presAssocID="{C86454D1-39E3-4C42-8225-BD4B60A692B8}" presName="rootComposite" presStyleCnt="0"/>
      <dgm:spPr/>
    </dgm:pt>
    <dgm:pt modelId="{A70BA089-F05A-460F-B6E4-9D888AB34D34}" type="pres">
      <dgm:prSet presAssocID="{C86454D1-39E3-4C42-8225-BD4B60A692B8}" presName="rootText" presStyleLbl="node1" presStyleIdx="0" presStyleCnt="2" custScaleX="143371"/>
      <dgm:spPr/>
      <dgm:t>
        <a:bodyPr/>
        <a:lstStyle/>
        <a:p>
          <a:endParaRPr lang="en-US"/>
        </a:p>
      </dgm:t>
    </dgm:pt>
    <dgm:pt modelId="{F3D697C8-ED45-4BAB-9713-E53D94A21A8D}" type="pres">
      <dgm:prSet presAssocID="{C86454D1-39E3-4C42-8225-BD4B60A692B8}" presName="rootConnector" presStyleLbl="node1" presStyleIdx="0" presStyleCnt="2"/>
      <dgm:spPr/>
      <dgm:t>
        <a:bodyPr/>
        <a:lstStyle/>
        <a:p>
          <a:endParaRPr lang="en-US"/>
        </a:p>
      </dgm:t>
    </dgm:pt>
    <dgm:pt modelId="{5895A74D-6B8D-4207-B72B-6F05226277E0}" type="pres">
      <dgm:prSet presAssocID="{C86454D1-39E3-4C42-8225-BD4B60A692B8}" presName="childShape" presStyleCnt="0"/>
      <dgm:spPr/>
    </dgm:pt>
    <dgm:pt modelId="{3F2728B4-FC77-4E64-986F-CA37FC158877}" type="pres">
      <dgm:prSet presAssocID="{CD9CD80F-1261-428B-9040-497757B9DBB8}" presName="Name13" presStyleLbl="parChTrans1D2" presStyleIdx="0" presStyleCnt="6" custSzX="240113"/>
      <dgm:spPr/>
      <dgm:t>
        <a:bodyPr/>
        <a:lstStyle/>
        <a:p>
          <a:endParaRPr lang="en-US"/>
        </a:p>
      </dgm:t>
    </dgm:pt>
    <dgm:pt modelId="{403E29B6-8C5E-40AF-9DA4-3C499AA5F7D0}" type="pres">
      <dgm:prSet presAssocID="{37F9B509-C809-4956-8FB4-75DD5AE0D6D6}" presName="childText" presStyleLbl="bgAcc1" presStyleIdx="0" presStyleCnt="6" custScaleX="189197" custScaleY="156813">
        <dgm:presLayoutVars>
          <dgm:bulletEnabled val="1"/>
        </dgm:presLayoutVars>
      </dgm:prSet>
      <dgm:spPr/>
      <dgm:t>
        <a:bodyPr/>
        <a:lstStyle/>
        <a:p>
          <a:endParaRPr lang="en-US"/>
        </a:p>
      </dgm:t>
    </dgm:pt>
    <dgm:pt modelId="{DC2819B0-8795-4C50-80DD-0EA9BE4B8209}" type="pres">
      <dgm:prSet presAssocID="{E7D85307-CA02-4B28-BFE9-333DC6B1AEBB}" presName="Name13" presStyleLbl="parChTrans1D2" presStyleIdx="1" presStyleCnt="6" custSzX="240113"/>
      <dgm:spPr/>
      <dgm:t>
        <a:bodyPr/>
        <a:lstStyle/>
        <a:p>
          <a:endParaRPr lang="en-US"/>
        </a:p>
      </dgm:t>
    </dgm:pt>
    <dgm:pt modelId="{5409F0FF-0E54-41B8-A85A-1C3D4BFF46EE}" type="pres">
      <dgm:prSet presAssocID="{DCA49162-12B7-4FE1-995A-973BAB26CC94}" presName="childText" presStyleLbl="bgAcc1" presStyleIdx="1" presStyleCnt="6" custScaleX="189197" custScaleY="156813">
        <dgm:presLayoutVars>
          <dgm:bulletEnabled val="1"/>
        </dgm:presLayoutVars>
      </dgm:prSet>
      <dgm:spPr/>
      <dgm:t>
        <a:bodyPr/>
        <a:lstStyle/>
        <a:p>
          <a:endParaRPr lang="en-US"/>
        </a:p>
      </dgm:t>
    </dgm:pt>
    <dgm:pt modelId="{D2C90BCF-C990-4FDE-B80B-ACE742EE3A59}" type="pres">
      <dgm:prSet presAssocID="{D1FAF1DD-C744-4E57-9389-D3FA4A503F4E}" presName="Name13" presStyleLbl="parChTrans1D2" presStyleIdx="2" presStyleCnt="6" custSzX="240113"/>
      <dgm:spPr/>
      <dgm:t>
        <a:bodyPr/>
        <a:lstStyle/>
        <a:p>
          <a:endParaRPr lang="en-US"/>
        </a:p>
      </dgm:t>
    </dgm:pt>
    <dgm:pt modelId="{B465AD2B-D389-4D3D-A91A-F609446255C7}" type="pres">
      <dgm:prSet presAssocID="{223A6984-D4CF-432B-A2A5-19E22F1F5C17}" presName="childText" presStyleLbl="bgAcc1" presStyleIdx="2" presStyleCnt="6" custScaleX="189197" custScaleY="156813">
        <dgm:presLayoutVars>
          <dgm:bulletEnabled val="1"/>
        </dgm:presLayoutVars>
      </dgm:prSet>
      <dgm:spPr/>
      <dgm:t>
        <a:bodyPr/>
        <a:lstStyle/>
        <a:p>
          <a:endParaRPr lang="en-US"/>
        </a:p>
      </dgm:t>
    </dgm:pt>
    <dgm:pt modelId="{44D5AA0A-7D2B-4E0D-A940-4DCAA4D2FC34}" type="pres">
      <dgm:prSet presAssocID="{5CDEDF39-EE38-482C-A9CE-9D03CA939372}" presName="root" presStyleCnt="0"/>
      <dgm:spPr/>
    </dgm:pt>
    <dgm:pt modelId="{0EF5C840-63D0-46B9-BE21-5EDDDAE76872}" type="pres">
      <dgm:prSet presAssocID="{5CDEDF39-EE38-482C-A9CE-9D03CA939372}" presName="rootComposite" presStyleCnt="0"/>
      <dgm:spPr/>
    </dgm:pt>
    <dgm:pt modelId="{38CF9803-D590-4F78-BAD9-4140B49F5E03}" type="pres">
      <dgm:prSet presAssocID="{5CDEDF39-EE38-482C-A9CE-9D03CA939372}" presName="rootText" presStyleLbl="node1" presStyleIdx="1" presStyleCnt="2" custScaleX="143371"/>
      <dgm:spPr/>
      <dgm:t>
        <a:bodyPr/>
        <a:lstStyle/>
        <a:p>
          <a:endParaRPr lang="en-US"/>
        </a:p>
      </dgm:t>
    </dgm:pt>
    <dgm:pt modelId="{4A32DC7F-4A97-4D07-B313-7B09E01DB0D7}" type="pres">
      <dgm:prSet presAssocID="{5CDEDF39-EE38-482C-A9CE-9D03CA939372}" presName="rootConnector" presStyleLbl="node1" presStyleIdx="1" presStyleCnt="2"/>
      <dgm:spPr/>
      <dgm:t>
        <a:bodyPr/>
        <a:lstStyle/>
        <a:p>
          <a:endParaRPr lang="en-US"/>
        </a:p>
      </dgm:t>
    </dgm:pt>
    <dgm:pt modelId="{2D84DF71-2EBC-443C-A2E6-6C955234AC3E}" type="pres">
      <dgm:prSet presAssocID="{5CDEDF39-EE38-482C-A9CE-9D03CA939372}" presName="childShape" presStyleCnt="0"/>
      <dgm:spPr/>
    </dgm:pt>
    <dgm:pt modelId="{26FDFD3D-CD12-4669-A166-36495EAA2D53}" type="pres">
      <dgm:prSet presAssocID="{AE6CDA88-7DD9-4A79-A5D0-AF15A561E870}" presName="Name13" presStyleLbl="parChTrans1D2" presStyleIdx="3" presStyleCnt="6" custSzX="240113"/>
      <dgm:spPr/>
      <dgm:t>
        <a:bodyPr/>
        <a:lstStyle/>
        <a:p>
          <a:endParaRPr lang="en-US"/>
        </a:p>
      </dgm:t>
    </dgm:pt>
    <dgm:pt modelId="{A2377604-AB93-4AEB-8093-7A27D90DE999}" type="pres">
      <dgm:prSet presAssocID="{3D3DA4F0-3B85-485C-9469-34FDF1A02E62}" presName="childText" presStyleLbl="bgAcc1" presStyleIdx="3" presStyleCnt="6" custScaleX="189197" custScaleY="156813">
        <dgm:presLayoutVars>
          <dgm:bulletEnabled val="1"/>
        </dgm:presLayoutVars>
      </dgm:prSet>
      <dgm:spPr/>
      <dgm:t>
        <a:bodyPr/>
        <a:lstStyle/>
        <a:p>
          <a:endParaRPr lang="en-US"/>
        </a:p>
      </dgm:t>
    </dgm:pt>
    <dgm:pt modelId="{C6A7B8BD-B889-45FE-897D-D59E7A62913B}" type="pres">
      <dgm:prSet presAssocID="{E03A76D2-5943-4EA0-B340-8B713A397E90}" presName="Name13" presStyleLbl="parChTrans1D2" presStyleIdx="4" presStyleCnt="6" custSzX="240113"/>
      <dgm:spPr/>
      <dgm:t>
        <a:bodyPr/>
        <a:lstStyle/>
        <a:p>
          <a:endParaRPr lang="en-US"/>
        </a:p>
      </dgm:t>
    </dgm:pt>
    <dgm:pt modelId="{2E47A0C7-A932-4510-92AF-35EF25DC24B9}" type="pres">
      <dgm:prSet presAssocID="{627F4D14-AABF-4B83-A08F-783B0522947C}" presName="childText" presStyleLbl="bgAcc1" presStyleIdx="4" presStyleCnt="6" custScaleX="189197" custScaleY="156813">
        <dgm:presLayoutVars>
          <dgm:bulletEnabled val="1"/>
        </dgm:presLayoutVars>
      </dgm:prSet>
      <dgm:spPr/>
      <dgm:t>
        <a:bodyPr/>
        <a:lstStyle/>
        <a:p>
          <a:endParaRPr lang="en-US"/>
        </a:p>
      </dgm:t>
    </dgm:pt>
    <dgm:pt modelId="{C9DA8FF1-9E16-48D5-8406-03F959B638E1}" type="pres">
      <dgm:prSet presAssocID="{F2623715-08C4-4714-A1DE-265C4959C02C}" presName="Name13" presStyleLbl="parChTrans1D2" presStyleIdx="5" presStyleCnt="6" custSzX="240113"/>
      <dgm:spPr/>
      <dgm:t>
        <a:bodyPr/>
        <a:lstStyle/>
        <a:p>
          <a:endParaRPr lang="en-US"/>
        </a:p>
      </dgm:t>
    </dgm:pt>
    <dgm:pt modelId="{10226A1E-6812-4F54-847B-9D658D8F4BCA}" type="pres">
      <dgm:prSet presAssocID="{DED48083-0FB7-4C35-BD0E-A3D17466961C}" presName="childText" presStyleLbl="bgAcc1" presStyleIdx="5" presStyleCnt="6" custScaleX="189197" custScaleY="156813">
        <dgm:presLayoutVars>
          <dgm:bulletEnabled val="1"/>
        </dgm:presLayoutVars>
      </dgm:prSet>
      <dgm:spPr/>
      <dgm:t>
        <a:bodyPr/>
        <a:lstStyle/>
        <a:p>
          <a:endParaRPr lang="en-US"/>
        </a:p>
      </dgm:t>
    </dgm:pt>
  </dgm:ptLst>
  <dgm:cxnLst>
    <dgm:cxn modelId="{7DCE20AD-73AD-4941-84D5-25C6B35E2869}" type="presOf" srcId="{5CDEDF39-EE38-482C-A9CE-9D03CA939372}" destId="{4A32DC7F-4A97-4D07-B313-7B09E01DB0D7}" srcOrd="1" destOrd="0" presId="urn:microsoft.com/office/officeart/2005/8/layout/hierarchy3"/>
    <dgm:cxn modelId="{588016C8-0B49-4161-9218-2FEB5C51AC2E}" type="presOf" srcId="{DCA49162-12B7-4FE1-995A-973BAB26CC94}" destId="{5409F0FF-0E54-41B8-A85A-1C3D4BFF46EE}" srcOrd="0" destOrd="0" presId="urn:microsoft.com/office/officeart/2005/8/layout/hierarchy3"/>
    <dgm:cxn modelId="{43A8133F-6AA9-4ABC-B47E-02E9D16EB2F7}" srcId="{30668B9A-CB7B-4759-85C4-9ACBADBF31A7}" destId="{C86454D1-39E3-4C42-8225-BD4B60A692B8}" srcOrd="0" destOrd="0" parTransId="{40E3506D-0C78-42D1-A20C-01072313FE76}" sibTransId="{105B0EC6-7D64-40C2-B945-ACF5AFEF69CA}"/>
    <dgm:cxn modelId="{5D4680EE-C25A-48E0-B869-5AC058F44A12}" type="presOf" srcId="{E03A76D2-5943-4EA0-B340-8B713A397E90}" destId="{C6A7B8BD-B889-45FE-897D-D59E7A62913B}" srcOrd="0" destOrd="0" presId="urn:microsoft.com/office/officeart/2005/8/layout/hierarchy3"/>
    <dgm:cxn modelId="{FEB3AB0C-6DB2-40A5-98F7-CFDC8C6AA693}" srcId="{30668B9A-CB7B-4759-85C4-9ACBADBF31A7}" destId="{5CDEDF39-EE38-482C-A9CE-9D03CA939372}" srcOrd="1" destOrd="0" parTransId="{2B5BD5FB-A6FB-475B-B385-95121D8C7CEE}" sibTransId="{06E7250D-160C-4C04-9BA2-3BD041C0E45E}"/>
    <dgm:cxn modelId="{02B86FA9-1135-468B-B7CE-7902DB71DC08}" srcId="{5CDEDF39-EE38-482C-A9CE-9D03CA939372}" destId="{627F4D14-AABF-4B83-A08F-783B0522947C}" srcOrd="1" destOrd="0" parTransId="{E03A76D2-5943-4EA0-B340-8B713A397E90}" sibTransId="{560105E3-24FA-477C-B49B-DBFCDFD4C470}"/>
    <dgm:cxn modelId="{3FB18F62-6A5B-4A0F-8A19-539B1D2FA6FC}" srcId="{C86454D1-39E3-4C42-8225-BD4B60A692B8}" destId="{223A6984-D4CF-432B-A2A5-19E22F1F5C17}" srcOrd="2" destOrd="0" parTransId="{D1FAF1DD-C744-4E57-9389-D3FA4A503F4E}" sibTransId="{9BA459B9-36FE-4249-8F07-2EC91A721B5C}"/>
    <dgm:cxn modelId="{D511EC7F-9672-42B6-A48E-512594E9BE99}" srcId="{C86454D1-39E3-4C42-8225-BD4B60A692B8}" destId="{37F9B509-C809-4956-8FB4-75DD5AE0D6D6}" srcOrd="0" destOrd="0" parTransId="{CD9CD80F-1261-428B-9040-497757B9DBB8}" sibTransId="{9376F9EF-A86E-47BE-AB86-63077639C9F5}"/>
    <dgm:cxn modelId="{37B3094A-2195-41C5-A5D1-EA3413B1CDA3}" srcId="{C86454D1-39E3-4C42-8225-BD4B60A692B8}" destId="{DCA49162-12B7-4FE1-995A-973BAB26CC94}" srcOrd="1" destOrd="0" parTransId="{E7D85307-CA02-4B28-BFE9-333DC6B1AEBB}" sibTransId="{A7728815-CC2B-4E07-9A86-00026AA47CE0}"/>
    <dgm:cxn modelId="{8DF0BC23-1516-4DA5-A6AD-9DBFBE131459}" type="presOf" srcId="{E7D85307-CA02-4B28-BFE9-333DC6B1AEBB}" destId="{DC2819B0-8795-4C50-80DD-0EA9BE4B8209}" srcOrd="0" destOrd="0" presId="urn:microsoft.com/office/officeart/2005/8/layout/hierarchy3"/>
    <dgm:cxn modelId="{BC7E7FBC-A862-491D-BE67-3721D7E54DCC}" type="presOf" srcId="{D1FAF1DD-C744-4E57-9389-D3FA4A503F4E}" destId="{D2C90BCF-C990-4FDE-B80B-ACE742EE3A59}" srcOrd="0" destOrd="0" presId="urn:microsoft.com/office/officeart/2005/8/layout/hierarchy3"/>
    <dgm:cxn modelId="{03DA7182-3D27-4F6E-8FBA-3B1769B6E35A}" type="presOf" srcId="{627F4D14-AABF-4B83-A08F-783B0522947C}" destId="{2E47A0C7-A932-4510-92AF-35EF25DC24B9}" srcOrd="0" destOrd="0" presId="urn:microsoft.com/office/officeart/2005/8/layout/hierarchy3"/>
    <dgm:cxn modelId="{E4B37E34-8235-4D17-899E-9F5534475582}" srcId="{5CDEDF39-EE38-482C-A9CE-9D03CA939372}" destId="{DED48083-0FB7-4C35-BD0E-A3D17466961C}" srcOrd="2" destOrd="0" parTransId="{F2623715-08C4-4714-A1DE-265C4959C02C}" sibTransId="{563F54A2-CBFB-4751-96CD-B3CA4549F4F5}"/>
    <dgm:cxn modelId="{CB4C8AEF-7AFC-43D6-8045-18F0CBB60B05}" type="presOf" srcId="{F2623715-08C4-4714-A1DE-265C4959C02C}" destId="{C9DA8FF1-9E16-48D5-8406-03F959B638E1}" srcOrd="0" destOrd="0" presId="urn:microsoft.com/office/officeart/2005/8/layout/hierarchy3"/>
    <dgm:cxn modelId="{E0FE4CB4-F841-4D30-A8D0-C7EE503C516F}" type="presOf" srcId="{DED48083-0FB7-4C35-BD0E-A3D17466961C}" destId="{10226A1E-6812-4F54-847B-9D658D8F4BCA}" srcOrd="0" destOrd="0" presId="urn:microsoft.com/office/officeart/2005/8/layout/hierarchy3"/>
    <dgm:cxn modelId="{327A97CF-3AFA-4D2B-96B3-A829FC19E4F5}" type="presOf" srcId="{C86454D1-39E3-4C42-8225-BD4B60A692B8}" destId="{A70BA089-F05A-460F-B6E4-9D888AB34D34}" srcOrd="0" destOrd="0" presId="urn:microsoft.com/office/officeart/2005/8/layout/hierarchy3"/>
    <dgm:cxn modelId="{BABC1E13-62FD-48C2-8073-E7099E3E630E}" type="presOf" srcId="{37F9B509-C809-4956-8FB4-75DD5AE0D6D6}" destId="{403E29B6-8C5E-40AF-9DA4-3C499AA5F7D0}" srcOrd="0" destOrd="0" presId="urn:microsoft.com/office/officeart/2005/8/layout/hierarchy3"/>
    <dgm:cxn modelId="{FFF7EC1F-1F09-4637-B977-DF027461A87D}" type="presOf" srcId="{CD9CD80F-1261-428B-9040-497757B9DBB8}" destId="{3F2728B4-FC77-4E64-986F-CA37FC158877}" srcOrd="0" destOrd="0" presId="urn:microsoft.com/office/officeart/2005/8/layout/hierarchy3"/>
    <dgm:cxn modelId="{9B94D7AE-55CD-45F7-A4BC-890249742F8B}" type="presOf" srcId="{30668B9A-CB7B-4759-85C4-9ACBADBF31A7}" destId="{9193C71F-762A-441A-8B41-3CC3B6CCA4D9}" srcOrd="0" destOrd="0" presId="urn:microsoft.com/office/officeart/2005/8/layout/hierarchy3"/>
    <dgm:cxn modelId="{B479F8F4-8EFB-42A3-BE5C-942B9D623F7D}" type="presOf" srcId="{AE6CDA88-7DD9-4A79-A5D0-AF15A561E870}" destId="{26FDFD3D-CD12-4669-A166-36495EAA2D53}" srcOrd="0" destOrd="0" presId="urn:microsoft.com/office/officeart/2005/8/layout/hierarchy3"/>
    <dgm:cxn modelId="{CA4E4B58-FAFB-450A-8E0D-8DC872D01ABC}" type="presOf" srcId="{5CDEDF39-EE38-482C-A9CE-9D03CA939372}" destId="{38CF9803-D590-4F78-BAD9-4140B49F5E03}" srcOrd="0" destOrd="0" presId="urn:microsoft.com/office/officeart/2005/8/layout/hierarchy3"/>
    <dgm:cxn modelId="{81AF78F6-B768-4D01-AF9D-3BCA1B48AF4D}" srcId="{5CDEDF39-EE38-482C-A9CE-9D03CA939372}" destId="{3D3DA4F0-3B85-485C-9469-34FDF1A02E62}" srcOrd="0" destOrd="0" parTransId="{AE6CDA88-7DD9-4A79-A5D0-AF15A561E870}" sibTransId="{9047A2D0-2C61-405E-B364-096CC1EB4969}"/>
    <dgm:cxn modelId="{7BACA2D2-0D3A-4DE6-84A4-2A312537FBF2}" type="presOf" srcId="{3D3DA4F0-3B85-485C-9469-34FDF1A02E62}" destId="{A2377604-AB93-4AEB-8093-7A27D90DE999}" srcOrd="0" destOrd="0" presId="urn:microsoft.com/office/officeart/2005/8/layout/hierarchy3"/>
    <dgm:cxn modelId="{7DCFF330-8CB5-47B5-991A-DBF865D3FD80}" type="presOf" srcId="{C86454D1-39E3-4C42-8225-BD4B60A692B8}" destId="{F3D697C8-ED45-4BAB-9713-E53D94A21A8D}" srcOrd="1" destOrd="0" presId="urn:microsoft.com/office/officeart/2005/8/layout/hierarchy3"/>
    <dgm:cxn modelId="{E41F5DAE-EFB6-4CC9-8F9D-BF34A52AD834}" type="presOf" srcId="{223A6984-D4CF-432B-A2A5-19E22F1F5C17}" destId="{B465AD2B-D389-4D3D-A91A-F609446255C7}" srcOrd="0" destOrd="0" presId="urn:microsoft.com/office/officeart/2005/8/layout/hierarchy3"/>
    <dgm:cxn modelId="{60A0A0CF-08A0-4EEA-9D9F-83CBC97B54DA}" type="presParOf" srcId="{9193C71F-762A-441A-8B41-3CC3B6CCA4D9}" destId="{0557BFF9-0327-4713-B322-E89F566E6B06}" srcOrd="0" destOrd="0" presId="urn:microsoft.com/office/officeart/2005/8/layout/hierarchy3"/>
    <dgm:cxn modelId="{4F6AC5F4-1E58-40E3-8B9C-04384BB1DB0B}" type="presParOf" srcId="{0557BFF9-0327-4713-B322-E89F566E6B06}" destId="{B8640FC0-13EF-47CE-8C46-08E5F43EE01E}" srcOrd="0" destOrd="0" presId="urn:microsoft.com/office/officeart/2005/8/layout/hierarchy3"/>
    <dgm:cxn modelId="{C61E334D-4D0D-4A4F-8EE0-AFD5C0AB03C9}" type="presParOf" srcId="{B8640FC0-13EF-47CE-8C46-08E5F43EE01E}" destId="{A70BA089-F05A-460F-B6E4-9D888AB34D34}" srcOrd="0" destOrd="0" presId="urn:microsoft.com/office/officeart/2005/8/layout/hierarchy3"/>
    <dgm:cxn modelId="{E1507573-D84A-4F5E-A538-48531A28F502}" type="presParOf" srcId="{B8640FC0-13EF-47CE-8C46-08E5F43EE01E}" destId="{F3D697C8-ED45-4BAB-9713-E53D94A21A8D}" srcOrd="1" destOrd="0" presId="urn:microsoft.com/office/officeart/2005/8/layout/hierarchy3"/>
    <dgm:cxn modelId="{1D670E22-CFC1-4011-9B89-5A5B72E30D32}" type="presParOf" srcId="{0557BFF9-0327-4713-B322-E89F566E6B06}" destId="{5895A74D-6B8D-4207-B72B-6F05226277E0}" srcOrd="1" destOrd="0" presId="urn:microsoft.com/office/officeart/2005/8/layout/hierarchy3"/>
    <dgm:cxn modelId="{FCE7F5BF-7E11-4BC3-ADCF-665E1CDEFF2A}" type="presParOf" srcId="{5895A74D-6B8D-4207-B72B-6F05226277E0}" destId="{3F2728B4-FC77-4E64-986F-CA37FC158877}" srcOrd="0" destOrd="0" presId="urn:microsoft.com/office/officeart/2005/8/layout/hierarchy3"/>
    <dgm:cxn modelId="{F1C6981A-CDDD-4234-99BD-FFAE9B1C44D9}" type="presParOf" srcId="{5895A74D-6B8D-4207-B72B-6F05226277E0}" destId="{403E29B6-8C5E-40AF-9DA4-3C499AA5F7D0}" srcOrd="1" destOrd="0" presId="urn:microsoft.com/office/officeart/2005/8/layout/hierarchy3"/>
    <dgm:cxn modelId="{2C7EDE83-7E1E-4BB2-977E-2D6F2AFA51B0}" type="presParOf" srcId="{5895A74D-6B8D-4207-B72B-6F05226277E0}" destId="{DC2819B0-8795-4C50-80DD-0EA9BE4B8209}" srcOrd="2" destOrd="0" presId="urn:microsoft.com/office/officeart/2005/8/layout/hierarchy3"/>
    <dgm:cxn modelId="{EAD38600-85C4-4C66-978F-CFE0199A7F4E}" type="presParOf" srcId="{5895A74D-6B8D-4207-B72B-6F05226277E0}" destId="{5409F0FF-0E54-41B8-A85A-1C3D4BFF46EE}" srcOrd="3" destOrd="0" presId="urn:microsoft.com/office/officeart/2005/8/layout/hierarchy3"/>
    <dgm:cxn modelId="{A7A3E258-BF57-45F4-8E97-7FCD06B9ECA7}" type="presParOf" srcId="{5895A74D-6B8D-4207-B72B-6F05226277E0}" destId="{D2C90BCF-C990-4FDE-B80B-ACE742EE3A59}" srcOrd="4" destOrd="0" presId="urn:microsoft.com/office/officeart/2005/8/layout/hierarchy3"/>
    <dgm:cxn modelId="{B09B58A9-8BCD-4290-AACE-2B10EFE1646B}" type="presParOf" srcId="{5895A74D-6B8D-4207-B72B-6F05226277E0}" destId="{B465AD2B-D389-4D3D-A91A-F609446255C7}" srcOrd="5" destOrd="0" presId="urn:microsoft.com/office/officeart/2005/8/layout/hierarchy3"/>
    <dgm:cxn modelId="{074DA485-1C0F-4D81-873D-79729CEA22D4}" type="presParOf" srcId="{9193C71F-762A-441A-8B41-3CC3B6CCA4D9}" destId="{44D5AA0A-7D2B-4E0D-A940-4DCAA4D2FC34}" srcOrd="1" destOrd="0" presId="urn:microsoft.com/office/officeart/2005/8/layout/hierarchy3"/>
    <dgm:cxn modelId="{3544357F-7C56-4760-BB0F-EEF733823531}" type="presParOf" srcId="{44D5AA0A-7D2B-4E0D-A940-4DCAA4D2FC34}" destId="{0EF5C840-63D0-46B9-BE21-5EDDDAE76872}" srcOrd="0" destOrd="0" presId="urn:microsoft.com/office/officeart/2005/8/layout/hierarchy3"/>
    <dgm:cxn modelId="{DF0094B1-1B26-49CE-B32A-7A7CB1AF0C78}" type="presParOf" srcId="{0EF5C840-63D0-46B9-BE21-5EDDDAE76872}" destId="{38CF9803-D590-4F78-BAD9-4140B49F5E03}" srcOrd="0" destOrd="0" presId="urn:microsoft.com/office/officeart/2005/8/layout/hierarchy3"/>
    <dgm:cxn modelId="{7BFA7331-704D-4375-AF4F-30C0C018FFED}" type="presParOf" srcId="{0EF5C840-63D0-46B9-BE21-5EDDDAE76872}" destId="{4A32DC7F-4A97-4D07-B313-7B09E01DB0D7}" srcOrd="1" destOrd="0" presId="urn:microsoft.com/office/officeart/2005/8/layout/hierarchy3"/>
    <dgm:cxn modelId="{ABC3FC2A-7D14-466C-BA93-1C480EDFE23D}" type="presParOf" srcId="{44D5AA0A-7D2B-4E0D-A940-4DCAA4D2FC34}" destId="{2D84DF71-2EBC-443C-A2E6-6C955234AC3E}" srcOrd="1" destOrd="0" presId="urn:microsoft.com/office/officeart/2005/8/layout/hierarchy3"/>
    <dgm:cxn modelId="{481EAECA-16F0-4070-BD7E-C494FFA8E962}" type="presParOf" srcId="{2D84DF71-2EBC-443C-A2E6-6C955234AC3E}" destId="{26FDFD3D-CD12-4669-A166-36495EAA2D53}" srcOrd="0" destOrd="0" presId="urn:microsoft.com/office/officeart/2005/8/layout/hierarchy3"/>
    <dgm:cxn modelId="{A2B9DE29-EE50-4B60-884B-716FE438DFD5}" type="presParOf" srcId="{2D84DF71-2EBC-443C-A2E6-6C955234AC3E}" destId="{A2377604-AB93-4AEB-8093-7A27D90DE999}" srcOrd="1" destOrd="0" presId="urn:microsoft.com/office/officeart/2005/8/layout/hierarchy3"/>
    <dgm:cxn modelId="{9F703DC8-E738-45DC-B5F8-BEE9E965C18C}" type="presParOf" srcId="{2D84DF71-2EBC-443C-A2E6-6C955234AC3E}" destId="{C6A7B8BD-B889-45FE-897D-D59E7A62913B}" srcOrd="2" destOrd="0" presId="urn:microsoft.com/office/officeart/2005/8/layout/hierarchy3"/>
    <dgm:cxn modelId="{0877ED9A-EE36-47B1-82D8-9A7D67869C65}" type="presParOf" srcId="{2D84DF71-2EBC-443C-A2E6-6C955234AC3E}" destId="{2E47A0C7-A932-4510-92AF-35EF25DC24B9}" srcOrd="3" destOrd="0" presId="urn:microsoft.com/office/officeart/2005/8/layout/hierarchy3"/>
    <dgm:cxn modelId="{1DB41983-EA53-4D6D-A99F-5D754BA2172C}" type="presParOf" srcId="{2D84DF71-2EBC-443C-A2E6-6C955234AC3E}" destId="{C9DA8FF1-9E16-48D5-8406-03F959B638E1}" srcOrd="4" destOrd="0" presId="urn:microsoft.com/office/officeart/2005/8/layout/hierarchy3"/>
    <dgm:cxn modelId="{9F581C95-5560-4511-98E8-970741E0B505}" type="presParOf" srcId="{2D84DF71-2EBC-443C-A2E6-6C955234AC3E}" destId="{10226A1E-6812-4F54-847B-9D658D8F4BCA}" srcOrd="5" destOrd="0" presId="urn:microsoft.com/office/officeart/2005/8/layout/hierarchy3"/>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9AC9E1-B964-4C2E-B92F-AC81005FFC7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vi-VN"/>
        </a:p>
      </dgm:t>
    </dgm:pt>
    <dgm:pt modelId="{00EB491B-BB3C-48BF-A407-5EFE609C60FE}">
      <dgm:prSet phldrT="[Văn bản]" custT="1"/>
      <dgm:spPr/>
      <dgm:t>
        <a:bodyPr/>
        <a:lstStyle/>
        <a:p>
          <a:r>
            <a:rPr lang="en-US" sz="2800" b="1" dirty="0" err="1"/>
            <a:t>Mộng</a:t>
          </a:r>
          <a:r>
            <a:rPr lang="en-US" sz="2800" b="1" dirty="0"/>
            <a:t> </a:t>
          </a:r>
          <a:r>
            <a:rPr lang="en-US" sz="2800" b="1" dirty="0" err="1"/>
            <a:t>tưởng</a:t>
          </a:r>
          <a:endParaRPr lang="vi-VN" sz="2800" b="1" dirty="0"/>
        </a:p>
      </dgm:t>
    </dgm:pt>
    <dgm:pt modelId="{A63117BE-E0CC-4728-AAF1-E48BBCFF6D50}" type="parTrans" cxnId="{5CD544F2-307C-422E-AF3A-592CF2F81BE5}">
      <dgm:prSet/>
      <dgm:spPr/>
      <dgm:t>
        <a:bodyPr/>
        <a:lstStyle/>
        <a:p>
          <a:endParaRPr lang="vi-VN" b="1"/>
        </a:p>
      </dgm:t>
    </dgm:pt>
    <dgm:pt modelId="{FA8CEE93-8BA4-4B47-89F5-A9F78A17B4D8}" type="sibTrans" cxnId="{5CD544F2-307C-422E-AF3A-592CF2F81BE5}">
      <dgm:prSet/>
      <dgm:spPr/>
      <dgm:t>
        <a:bodyPr/>
        <a:lstStyle/>
        <a:p>
          <a:endParaRPr lang="vi-VN" b="1"/>
        </a:p>
      </dgm:t>
    </dgm:pt>
    <dgm:pt modelId="{1733F3AF-F04D-4815-8631-AA83F3AB1FF1}">
      <dgm:prSet phldrT="[Văn bản]"/>
      <dgm:spPr>
        <a:solidFill>
          <a:srgbClr val="BD804B"/>
        </a:solidFill>
        <a:ln>
          <a:solidFill>
            <a:srgbClr val="9D7161"/>
          </a:solidFill>
        </a:ln>
      </dgm:spPr>
      <dgm:t>
        <a:bodyPr/>
        <a:lstStyle/>
        <a:p>
          <a:r>
            <a:rPr lang="en-US" b="1" dirty="0" err="1"/>
            <a:t>Cây</a:t>
          </a:r>
          <a:r>
            <a:rPr lang="en-US" b="1" dirty="0"/>
            <a:t> </a:t>
          </a:r>
          <a:r>
            <a:rPr lang="en-US" b="1" dirty="0" err="1"/>
            <a:t>thông</a:t>
          </a:r>
          <a:r>
            <a:rPr lang="en-US" b="1" dirty="0"/>
            <a:t> </a:t>
          </a:r>
          <a:r>
            <a:rPr lang="en-US" b="1" dirty="0" err="1"/>
            <a:t>Nô-en</a:t>
          </a:r>
          <a:r>
            <a:rPr lang="en-US" b="1" dirty="0"/>
            <a:t> </a:t>
          </a:r>
          <a:r>
            <a:rPr lang="en-US" b="1" dirty="0" err="1"/>
            <a:t>lớn</a:t>
          </a:r>
          <a:r>
            <a:rPr lang="en-US" b="1" dirty="0"/>
            <a:t> </a:t>
          </a:r>
          <a:r>
            <a:rPr lang="en-US" b="1" dirty="0" err="1"/>
            <a:t>và</a:t>
          </a:r>
          <a:r>
            <a:rPr lang="en-US" b="1" dirty="0"/>
            <a:t> </a:t>
          </a:r>
          <a:r>
            <a:rPr lang="en-US" b="1" dirty="0" err="1"/>
            <a:t>lộng</a:t>
          </a:r>
          <a:r>
            <a:rPr lang="en-US" b="1" dirty="0"/>
            <a:t> </a:t>
          </a:r>
          <a:r>
            <a:rPr lang="en-US" b="1" dirty="0" err="1"/>
            <a:t>lẫy</a:t>
          </a:r>
          <a:endParaRPr lang="vi-VN" b="1" dirty="0"/>
        </a:p>
      </dgm:t>
    </dgm:pt>
    <dgm:pt modelId="{190786AA-ECB5-463D-944F-9BF5BF406EBD}" type="parTrans" cxnId="{D025FFA8-4462-4424-B2B5-EC335CA83E22}">
      <dgm:prSet/>
      <dgm:spPr/>
      <dgm:t>
        <a:bodyPr/>
        <a:lstStyle/>
        <a:p>
          <a:endParaRPr lang="vi-VN" b="1"/>
        </a:p>
      </dgm:t>
    </dgm:pt>
    <dgm:pt modelId="{B78AE529-4EEC-4F41-AB8B-0EB5D04F1CBC}" type="sibTrans" cxnId="{D025FFA8-4462-4424-B2B5-EC335CA83E22}">
      <dgm:prSet/>
      <dgm:spPr/>
      <dgm:t>
        <a:bodyPr/>
        <a:lstStyle/>
        <a:p>
          <a:endParaRPr lang="vi-VN" b="1"/>
        </a:p>
      </dgm:t>
    </dgm:pt>
    <dgm:pt modelId="{BE6FCD25-7152-416F-BF27-87DC901DC32C}">
      <dgm:prSet phldrT="[Văn bản]"/>
      <dgm:spPr>
        <a:solidFill>
          <a:srgbClr val="BD804B"/>
        </a:solidFill>
        <a:ln>
          <a:solidFill>
            <a:srgbClr val="9D7161"/>
          </a:solidFill>
        </a:ln>
      </dgm:spPr>
      <dgm:t>
        <a:bodyPr/>
        <a:lstStyle/>
        <a:p>
          <a:r>
            <a:rPr lang="en-US" b="1" dirty="0" err="1"/>
            <a:t>Ngọn</a:t>
          </a:r>
          <a:r>
            <a:rPr lang="en-US" b="1" dirty="0"/>
            <a:t> </a:t>
          </a:r>
          <a:r>
            <a:rPr lang="en-US" b="1" dirty="0" err="1"/>
            <a:t>nến</a:t>
          </a:r>
          <a:r>
            <a:rPr lang="en-US" b="1" dirty="0"/>
            <a:t>, </a:t>
          </a:r>
          <a:r>
            <a:rPr lang="en-US" b="1" dirty="0" err="1"/>
            <a:t>bức</a:t>
          </a:r>
          <a:r>
            <a:rPr lang="en-US" b="1" dirty="0"/>
            <a:t> </a:t>
          </a:r>
          <a:r>
            <a:rPr lang="en-US" b="1" dirty="0" err="1"/>
            <a:t>tranh</a:t>
          </a:r>
          <a:r>
            <a:rPr lang="en-US" b="1" dirty="0"/>
            <a:t> </a:t>
          </a:r>
          <a:r>
            <a:rPr lang="en-US" b="1" dirty="0" err="1"/>
            <a:t>sáng</a:t>
          </a:r>
          <a:r>
            <a:rPr lang="en-US" b="1" dirty="0"/>
            <a:t> </a:t>
          </a:r>
          <a:r>
            <a:rPr lang="en-US" b="1" dirty="0" err="1"/>
            <a:t>rực</a:t>
          </a:r>
          <a:r>
            <a:rPr lang="en-US" b="1" dirty="0"/>
            <a:t>, </a:t>
          </a:r>
          <a:r>
            <a:rPr lang="en-US" b="1" dirty="0" err="1"/>
            <a:t>lấp</a:t>
          </a:r>
          <a:r>
            <a:rPr lang="en-US" b="1" dirty="0"/>
            <a:t> </a:t>
          </a:r>
          <a:r>
            <a:rPr lang="en-US" b="1" dirty="0" err="1"/>
            <a:t>lánh</a:t>
          </a:r>
          <a:endParaRPr lang="en-US" b="1" dirty="0"/>
        </a:p>
      </dgm:t>
    </dgm:pt>
    <dgm:pt modelId="{D134AE1F-3118-44E9-A246-8326BDD65C39}" type="parTrans" cxnId="{9C67F575-7CD1-49A1-ABF6-7C778FA0CDA6}">
      <dgm:prSet/>
      <dgm:spPr/>
      <dgm:t>
        <a:bodyPr/>
        <a:lstStyle/>
        <a:p>
          <a:endParaRPr lang="vi-VN" b="1"/>
        </a:p>
      </dgm:t>
    </dgm:pt>
    <dgm:pt modelId="{A3A2DE22-F20B-4910-89DF-48417182599F}" type="sibTrans" cxnId="{9C67F575-7CD1-49A1-ABF6-7C778FA0CDA6}">
      <dgm:prSet/>
      <dgm:spPr/>
      <dgm:t>
        <a:bodyPr/>
        <a:lstStyle/>
        <a:p>
          <a:endParaRPr lang="vi-VN" b="1"/>
        </a:p>
      </dgm:t>
    </dgm:pt>
    <dgm:pt modelId="{916E31D5-9747-4183-B625-4FE87620CD47}">
      <dgm:prSet phldrT="[Văn bản]" custT="1"/>
      <dgm:spPr/>
      <dgm:t>
        <a:bodyPr/>
        <a:lstStyle/>
        <a:p>
          <a:r>
            <a:rPr lang="en-US" sz="2800" b="1" dirty="0" err="1"/>
            <a:t>Thực</a:t>
          </a:r>
          <a:r>
            <a:rPr lang="en-US" sz="2800" b="1" dirty="0"/>
            <a:t> </a:t>
          </a:r>
          <a:r>
            <a:rPr lang="en-US" sz="2800" b="1" dirty="0" err="1"/>
            <a:t>tế</a:t>
          </a:r>
          <a:endParaRPr lang="vi-VN" sz="2800" b="1" dirty="0"/>
        </a:p>
      </dgm:t>
    </dgm:pt>
    <dgm:pt modelId="{9010BF5D-D22B-4C50-BFA9-BA4D1AFB6B2B}" type="parTrans" cxnId="{E1B897D3-A984-4416-BD3A-989D8F9D600C}">
      <dgm:prSet/>
      <dgm:spPr/>
      <dgm:t>
        <a:bodyPr/>
        <a:lstStyle/>
        <a:p>
          <a:endParaRPr lang="vi-VN" b="1"/>
        </a:p>
      </dgm:t>
    </dgm:pt>
    <dgm:pt modelId="{54BCB37C-C869-4A9D-8FA1-68420812F541}" type="sibTrans" cxnId="{E1B897D3-A984-4416-BD3A-989D8F9D600C}">
      <dgm:prSet/>
      <dgm:spPr/>
      <dgm:t>
        <a:bodyPr/>
        <a:lstStyle/>
        <a:p>
          <a:endParaRPr lang="vi-VN" b="1"/>
        </a:p>
      </dgm:t>
    </dgm:pt>
    <dgm:pt modelId="{0EDFD715-FE85-4FED-8C44-B1364BC3156F}">
      <dgm:prSet phldrT="[Văn bản]"/>
      <dgm:spPr>
        <a:solidFill>
          <a:srgbClr val="BD804B"/>
        </a:solidFill>
        <a:ln>
          <a:solidFill>
            <a:srgbClr val="9D7161"/>
          </a:solidFill>
        </a:ln>
      </dgm:spPr>
      <dgm:t>
        <a:bodyPr/>
        <a:lstStyle/>
        <a:p>
          <a:r>
            <a:rPr lang="en-US" b="1" dirty="0" err="1"/>
            <a:t>Diêm</a:t>
          </a:r>
          <a:r>
            <a:rPr lang="en-US" b="1" dirty="0"/>
            <a:t> </a:t>
          </a:r>
          <a:r>
            <a:rPr lang="en-US" b="1" dirty="0" err="1"/>
            <a:t>tắt</a:t>
          </a:r>
          <a:r>
            <a:rPr lang="en-US" b="1" dirty="0"/>
            <a:t>, </a:t>
          </a:r>
          <a:r>
            <a:rPr lang="en-US" b="1" dirty="0" err="1"/>
            <a:t>tất</a:t>
          </a:r>
          <a:r>
            <a:rPr lang="en-US" b="1" dirty="0"/>
            <a:t> </a:t>
          </a:r>
          <a:r>
            <a:rPr lang="en-US" b="1" dirty="0" err="1"/>
            <a:t>cả</a:t>
          </a:r>
          <a:r>
            <a:rPr lang="en-US" b="1" dirty="0"/>
            <a:t> </a:t>
          </a:r>
          <a:r>
            <a:rPr lang="en-US" b="1" dirty="0" err="1"/>
            <a:t>ngọn</a:t>
          </a:r>
          <a:r>
            <a:rPr lang="en-US" b="1" dirty="0"/>
            <a:t> </a:t>
          </a:r>
          <a:r>
            <a:rPr lang="en-US" b="1" dirty="0" err="1"/>
            <a:t>nến</a:t>
          </a:r>
          <a:r>
            <a:rPr lang="en-US" b="1" dirty="0"/>
            <a:t> bay </a:t>
          </a:r>
          <a:r>
            <a:rPr lang="en-US" b="1" dirty="0" err="1"/>
            <a:t>lên</a:t>
          </a:r>
          <a:endParaRPr lang="vi-VN" b="1" dirty="0"/>
        </a:p>
      </dgm:t>
    </dgm:pt>
    <dgm:pt modelId="{34A03B62-54D4-4D62-A0EF-93FA4D8C03D7}" type="parTrans" cxnId="{71B5EBED-7A59-4AF3-B7AD-FF309142DBF4}">
      <dgm:prSet/>
      <dgm:spPr/>
      <dgm:t>
        <a:bodyPr/>
        <a:lstStyle/>
        <a:p>
          <a:endParaRPr lang="vi-VN" b="1"/>
        </a:p>
      </dgm:t>
    </dgm:pt>
    <dgm:pt modelId="{AD0729DB-C1B5-42C1-BE46-EDA794A3EDE3}" type="sibTrans" cxnId="{71B5EBED-7A59-4AF3-B7AD-FF309142DBF4}">
      <dgm:prSet/>
      <dgm:spPr/>
      <dgm:t>
        <a:bodyPr/>
        <a:lstStyle/>
        <a:p>
          <a:endParaRPr lang="vi-VN" b="1"/>
        </a:p>
      </dgm:t>
    </dgm:pt>
    <dgm:pt modelId="{79B19729-29AC-47D4-967F-E25B1ADCB2AE}">
      <dgm:prSet phldrT="[Văn bản]"/>
      <dgm:spPr>
        <a:solidFill>
          <a:srgbClr val="BD804B"/>
        </a:solidFill>
        <a:ln>
          <a:solidFill>
            <a:srgbClr val="9D7161"/>
          </a:solidFill>
        </a:ln>
      </dgm:spPr>
      <dgm:t>
        <a:bodyPr/>
        <a:lstStyle/>
        <a:p>
          <a:r>
            <a:rPr lang="en-US" b="1" dirty="0" err="1"/>
            <a:t>Gợi</a:t>
          </a:r>
          <a:r>
            <a:rPr lang="en-US" b="1" dirty="0"/>
            <a:t> </a:t>
          </a:r>
          <a:r>
            <a:rPr lang="en-US" b="1" dirty="0" err="1"/>
            <a:t>đến</a:t>
          </a:r>
          <a:r>
            <a:rPr lang="en-US" b="1" dirty="0"/>
            <a:t> </a:t>
          </a:r>
          <a:r>
            <a:rPr lang="en-US" b="1" dirty="0" err="1"/>
            <a:t>linh</a:t>
          </a:r>
          <a:r>
            <a:rPr lang="en-US" b="1" dirty="0"/>
            <a:t> </a:t>
          </a:r>
          <a:r>
            <a:rPr lang="en-US" b="1" dirty="0" err="1"/>
            <a:t>hồn</a:t>
          </a:r>
          <a:r>
            <a:rPr lang="en-US" b="1" dirty="0"/>
            <a:t> </a:t>
          </a:r>
          <a:r>
            <a:rPr lang="en-US" b="1" dirty="0" err="1"/>
            <a:t>và</a:t>
          </a:r>
          <a:r>
            <a:rPr lang="en-US" b="1" dirty="0"/>
            <a:t> </a:t>
          </a:r>
          <a:r>
            <a:rPr lang="en-US" b="1" dirty="0" err="1"/>
            <a:t>cái</a:t>
          </a:r>
          <a:r>
            <a:rPr lang="en-US" b="1" dirty="0"/>
            <a:t> </a:t>
          </a:r>
          <a:r>
            <a:rPr lang="en-US" b="1" dirty="0" err="1"/>
            <a:t>chết</a:t>
          </a:r>
          <a:endParaRPr lang="vi-VN" b="1" dirty="0"/>
        </a:p>
      </dgm:t>
    </dgm:pt>
    <dgm:pt modelId="{4C3A4D7B-3802-4733-A854-02E119063513}" type="parTrans" cxnId="{3EB9E496-EB45-4DA1-9C29-53E4990D0169}">
      <dgm:prSet/>
      <dgm:spPr/>
      <dgm:t>
        <a:bodyPr/>
        <a:lstStyle/>
        <a:p>
          <a:endParaRPr lang="vi-VN" b="1"/>
        </a:p>
      </dgm:t>
    </dgm:pt>
    <dgm:pt modelId="{5F65AC3C-8BA2-4EB7-9085-7A8245D1C127}" type="sibTrans" cxnId="{3EB9E496-EB45-4DA1-9C29-53E4990D0169}">
      <dgm:prSet/>
      <dgm:spPr/>
      <dgm:t>
        <a:bodyPr/>
        <a:lstStyle/>
        <a:p>
          <a:endParaRPr lang="vi-VN" b="1"/>
        </a:p>
      </dgm:t>
    </dgm:pt>
    <dgm:pt modelId="{90A15C2F-88B1-4C82-9D3F-031764FCC2FD}">
      <dgm:prSet phldrT="[Văn bản]"/>
      <dgm:spPr>
        <a:solidFill>
          <a:srgbClr val="BD804B"/>
        </a:solidFill>
        <a:ln>
          <a:solidFill>
            <a:srgbClr val="9D7161"/>
          </a:solidFill>
        </a:ln>
      </dgm:spPr>
      <dgm:t>
        <a:bodyPr/>
        <a:lstStyle/>
        <a:p>
          <a:r>
            <a:rPr lang="en-US" b="1" dirty="0" err="1"/>
            <a:t>Em</a:t>
          </a:r>
          <a:r>
            <a:rPr lang="en-US" b="1" dirty="0"/>
            <a:t> khao </a:t>
          </a:r>
          <a:r>
            <a:rPr lang="en-US" b="1" dirty="0" err="1"/>
            <a:t>khát</a:t>
          </a:r>
          <a:r>
            <a:rPr lang="en-US" b="1" dirty="0"/>
            <a:t> </a:t>
          </a:r>
          <a:r>
            <a:rPr lang="en-US" b="1" dirty="0" err="1"/>
            <a:t>được</a:t>
          </a:r>
          <a:r>
            <a:rPr lang="en-US" b="1" dirty="0"/>
            <a:t> </a:t>
          </a:r>
          <a:r>
            <a:rPr lang="en-US" b="1" dirty="0" err="1"/>
            <a:t>vui</a:t>
          </a:r>
          <a:r>
            <a:rPr lang="en-US" b="1" dirty="0"/>
            <a:t> </a:t>
          </a:r>
          <a:r>
            <a:rPr lang="en-US" b="1" dirty="0" err="1"/>
            <a:t>chơi</a:t>
          </a:r>
          <a:r>
            <a:rPr lang="en-US" b="1" dirty="0"/>
            <a:t>, </a:t>
          </a:r>
          <a:r>
            <a:rPr lang="en-US" b="1" dirty="0" err="1"/>
            <a:t>đoàn</a:t>
          </a:r>
          <a:r>
            <a:rPr lang="en-US" b="1" dirty="0"/>
            <a:t> </a:t>
          </a:r>
          <a:r>
            <a:rPr lang="en-US" b="1" dirty="0" err="1"/>
            <a:t>tụ</a:t>
          </a:r>
          <a:endParaRPr lang="en-US" b="1" dirty="0"/>
        </a:p>
      </dgm:t>
    </dgm:pt>
    <dgm:pt modelId="{A8E4D47F-A7A1-429C-84F6-708C808657C5}" type="parTrans" cxnId="{A8895745-E754-4383-A0FF-305152E0DDC0}">
      <dgm:prSet/>
      <dgm:spPr/>
      <dgm:t>
        <a:bodyPr/>
        <a:lstStyle/>
        <a:p>
          <a:endParaRPr lang="vi-VN" b="1"/>
        </a:p>
      </dgm:t>
    </dgm:pt>
    <dgm:pt modelId="{518CAA44-076E-4E6C-B5E3-8AD3A6BC05DB}" type="sibTrans" cxnId="{A8895745-E754-4383-A0FF-305152E0DDC0}">
      <dgm:prSet/>
      <dgm:spPr/>
      <dgm:t>
        <a:bodyPr/>
        <a:lstStyle/>
        <a:p>
          <a:endParaRPr lang="vi-VN" b="1"/>
        </a:p>
      </dgm:t>
    </dgm:pt>
    <dgm:pt modelId="{86B4ACDD-1409-4A81-BA1A-334252D36472}" type="pres">
      <dgm:prSet presAssocID="{5E9AC9E1-B964-4C2E-B92F-AC81005FFC7D}" presName="theList" presStyleCnt="0">
        <dgm:presLayoutVars>
          <dgm:dir/>
          <dgm:animLvl val="lvl"/>
          <dgm:resizeHandles val="exact"/>
        </dgm:presLayoutVars>
      </dgm:prSet>
      <dgm:spPr/>
      <dgm:t>
        <a:bodyPr/>
        <a:lstStyle/>
        <a:p>
          <a:endParaRPr lang="en-US"/>
        </a:p>
      </dgm:t>
    </dgm:pt>
    <dgm:pt modelId="{9DC99AD8-D804-4CF0-B6CF-74DEB94895A6}" type="pres">
      <dgm:prSet presAssocID="{00EB491B-BB3C-48BF-A407-5EFE609C60FE}" presName="compNode" presStyleCnt="0"/>
      <dgm:spPr/>
    </dgm:pt>
    <dgm:pt modelId="{89FDF2A5-0BCE-4B8D-B298-62B8D53BA270}" type="pres">
      <dgm:prSet presAssocID="{00EB491B-BB3C-48BF-A407-5EFE609C60FE}" presName="aNode" presStyleLbl="bgShp" presStyleIdx="0" presStyleCnt="2"/>
      <dgm:spPr/>
      <dgm:t>
        <a:bodyPr/>
        <a:lstStyle/>
        <a:p>
          <a:endParaRPr lang="en-US"/>
        </a:p>
      </dgm:t>
    </dgm:pt>
    <dgm:pt modelId="{C40A74C9-026C-4A9E-B1B4-DF8EF7DF26F7}" type="pres">
      <dgm:prSet presAssocID="{00EB491B-BB3C-48BF-A407-5EFE609C60FE}" presName="textNode" presStyleLbl="bgShp" presStyleIdx="0" presStyleCnt="2"/>
      <dgm:spPr/>
      <dgm:t>
        <a:bodyPr/>
        <a:lstStyle/>
        <a:p>
          <a:endParaRPr lang="en-US"/>
        </a:p>
      </dgm:t>
    </dgm:pt>
    <dgm:pt modelId="{EE51FB32-754C-418E-B0C4-C43A42D4D4DC}" type="pres">
      <dgm:prSet presAssocID="{00EB491B-BB3C-48BF-A407-5EFE609C60FE}" presName="compChildNode" presStyleCnt="0"/>
      <dgm:spPr/>
    </dgm:pt>
    <dgm:pt modelId="{5C168053-DFE0-4DDC-A94F-A18C2F5051FF}" type="pres">
      <dgm:prSet presAssocID="{00EB491B-BB3C-48BF-A407-5EFE609C60FE}" presName="theInnerList" presStyleCnt="0"/>
      <dgm:spPr/>
    </dgm:pt>
    <dgm:pt modelId="{CC8AAF96-8D10-4657-BD3D-C319D205A2B4}" type="pres">
      <dgm:prSet presAssocID="{1733F3AF-F04D-4815-8631-AA83F3AB1FF1}" presName="childNode" presStyleLbl="node1" presStyleIdx="0" presStyleCnt="5">
        <dgm:presLayoutVars>
          <dgm:bulletEnabled val="1"/>
        </dgm:presLayoutVars>
      </dgm:prSet>
      <dgm:spPr/>
      <dgm:t>
        <a:bodyPr/>
        <a:lstStyle/>
        <a:p>
          <a:endParaRPr lang="en-US"/>
        </a:p>
      </dgm:t>
    </dgm:pt>
    <dgm:pt modelId="{6861918C-AD38-4D23-BEB5-4737ED32D30F}" type="pres">
      <dgm:prSet presAssocID="{1733F3AF-F04D-4815-8631-AA83F3AB1FF1}" presName="aSpace2" presStyleCnt="0"/>
      <dgm:spPr/>
    </dgm:pt>
    <dgm:pt modelId="{70900F57-6B11-4649-B020-16E898CD3D41}" type="pres">
      <dgm:prSet presAssocID="{BE6FCD25-7152-416F-BF27-87DC901DC32C}" presName="childNode" presStyleLbl="node1" presStyleIdx="1" presStyleCnt="5">
        <dgm:presLayoutVars>
          <dgm:bulletEnabled val="1"/>
        </dgm:presLayoutVars>
      </dgm:prSet>
      <dgm:spPr/>
      <dgm:t>
        <a:bodyPr/>
        <a:lstStyle/>
        <a:p>
          <a:endParaRPr lang="en-US"/>
        </a:p>
      </dgm:t>
    </dgm:pt>
    <dgm:pt modelId="{19C20581-E302-4B32-84D9-D63BDA58ED67}" type="pres">
      <dgm:prSet presAssocID="{BE6FCD25-7152-416F-BF27-87DC901DC32C}" presName="aSpace2" presStyleCnt="0"/>
      <dgm:spPr/>
    </dgm:pt>
    <dgm:pt modelId="{BB1BD495-FF3D-43E0-A533-9071C74DC287}" type="pres">
      <dgm:prSet presAssocID="{90A15C2F-88B1-4C82-9D3F-031764FCC2FD}" presName="childNode" presStyleLbl="node1" presStyleIdx="2" presStyleCnt="5">
        <dgm:presLayoutVars>
          <dgm:bulletEnabled val="1"/>
        </dgm:presLayoutVars>
      </dgm:prSet>
      <dgm:spPr/>
      <dgm:t>
        <a:bodyPr/>
        <a:lstStyle/>
        <a:p>
          <a:endParaRPr lang="en-US"/>
        </a:p>
      </dgm:t>
    </dgm:pt>
    <dgm:pt modelId="{4A366259-E66B-43B5-AA01-46A2BC7317D8}" type="pres">
      <dgm:prSet presAssocID="{00EB491B-BB3C-48BF-A407-5EFE609C60FE}" presName="aSpace" presStyleCnt="0"/>
      <dgm:spPr/>
    </dgm:pt>
    <dgm:pt modelId="{BA81901C-4184-4ABF-9F13-7EE2D55636F1}" type="pres">
      <dgm:prSet presAssocID="{916E31D5-9747-4183-B625-4FE87620CD47}" presName="compNode" presStyleCnt="0"/>
      <dgm:spPr/>
    </dgm:pt>
    <dgm:pt modelId="{C95D0A16-5378-4899-B6A7-667C7EBB2E0A}" type="pres">
      <dgm:prSet presAssocID="{916E31D5-9747-4183-B625-4FE87620CD47}" presName="aNode" presStyleLbl="bgShp" presStyleIdx="1" presStyleCnt="2"/>
      <dgm:spPr/>
      <dgm:t>
        <a:bodyPr/>
        <a:lstStyle/>
        <a:p>
          <a:endParaRPr lang="en-US"/>
        </a:p>
      </dgm:t>
    </dgm:pt>
    <dgm:pt modelId="{C328724D-969F-4A07-A077-93294E3DC28A}" type="pres">
      <dgm:prSet presAssocID="{916E31D5-9747-4183-B625-4FE87620CD47}" presName="textNode" presStyleLbl="bgShp" presStyleIdx="1" presStyleCnt="2"/>
      <dgm:spPr/>
      <dgm:t>
        <a:bodyPr/>
        <a:lstStyle/>
        <a:p>
          <a:endParaRPr lang="en-US"/>
        </a:p>
      </dgm:t>
    </dgm:pt>
    <dgm:pt modelId="{0ABFB4A8-5638-4867-921E-02E4DCAC513E}" type="pres">
      <dgm:prSet presAssocID="{916E31D5-9747-4183-B625-4FE87620CD47}" presName="compChildNode" presStyleCnt="0"/>
      <dgm:spPr/>
    </dgm:pt>
    <dgm:pt modelId="{B9A70F31-4B2B-403A-9019-CDD1094FC55D}" type="pres">
      <dgm:prSet presAssocID="{916E31D5-9747-4183-B625-4FE87620CD47}" presName="theInnerList" presStyleCnt="0"/>
      <dgm:spPr/>
    </dgm:pt>
    <dgm:pt modelId="{99FE6016-43C2-4FF9-B67C-3A9B08653E7D}" type="pres">
      <dgm:prSet presAssocID="{0EDFD715-FE85-4FED-8C44-B1364BC3156F}" presName="childNode" presStyleLbl="node1" presStyleIdx="3" presStyleCnt="5">
        <dgm:presLayoutVars>
          <dgm:bulletEnabled val="1"/>
        </dgm:presLayoutVars>
      </dgm:prSet>
      <dgm:spPr/>
      <dgm:t>
        <a:bodyPr/>
        <a:lstStyle/>
        <a:p>
          <a:endParaRPr lang="en-US"/>
        </a:p>
      </dgm:t>
    </dgm:pt>
    <dgm:pt modelId="{9EBAEDB7-70DB-48DC-8AF8-366B7A08ADF9}" type="pres">
      <dgm:prSet presAssocID="{0EDFD715-FE85-4FED-8C44-B1364BC3156F}" presName="aSpace2" presStyleCnt="0"/>
      <dgm:spPr/>
    </dgm:pt>
    <dgm:pt modelId="{6AABFBEB-D4A8-4973-8D96-F5DE5330D8D2}" type="pres">
      <dgm:prSet presAssocID="{79B19729-29AC-47D4-967F-E25B1ADCB2AE}" presName="childNode" presStyleLbl="node1" presStyleIdx="4" presStyleCnt="5">
        <dgm:presLayoutVars>
          <dgm:bulletEnabled val="1"/>
        </dgm:presLayoutVars>
      </dgm:prSet>
      <dgm:spPr/>
      <dgm:t>
        <a:bodyPr/>
        <a:lstStyle/>
        <a:p>
          <a:endParaRPr lang="en-US"/>
        </a:p>
      </dgm:t>
    </dgm:pt>
  </dgm:ptLst>
  <dgm:cxnLst>
    <dgm:cxn modelId="{A8895745-E754-4383-A0FF-305152E0DDC0}" srcId="{00EB491B-BB3C-48BF-A407-5EFE609C60FE}" destId="{90A15C2F-88B1-4C82-9D3F-031764FCC2FD}" srcOrd="2" destOrd="0" parTransId="{A8E4D47F-A7A1-429C-84F6-708C808657C5}" sibTransId="{518CAA44-076E-4E6C-B5E3-8AD3A6BC05DB}"/>
    <dgm:cxn modelId="{E1B897D3-A984-4416-BD3A-989D8F9D600C}" srcId="{5E9AC9E1-B964-4C2E-B92F-AC81005FFC7D}" destId="{916E31D5-9747-4183-B625-4FE87620CD47}" srcOrd="1" destOrd="0" parTransId="{9010BF5D-D22B-4C50-BFA9-BA4D1AFB6B2B}" sibTransId="{54BCB37C-C869-4A9D-8FA1-68420812F541}"/>
    <dgm:cxn modelId="{5CD544F2-307C-422E-AF3A-592CF2F81BE5}" srcId="{5E9AC9E1-B964-4C2E-B92F-AC81005FFC7D}" destId="{00EB491B-BB3C-48BF-A407-5EFE609C60FE}" srcOrd="0" destOrd="0" parTransId="{A63117BE-E0CC-4728-AAF1-E48BBCFF6D50}" sibTransId="{FA8CEE93-8BA4-4B47-89F5-A9F78A17B4D8}"/>
    <dgm:cxn modelId="{C3DECB91-68B9-49A2-AA3A-8EF8532DBBEC}" type="presOf" srcId="{90A15C2F-88B1-4C82-9D3F-031764FCC2FD}" destId="{BB1BD495-FF3D-43E0-A533-9071C74DC287}" srcOrd="0" destOrd="0" presId="urn:microsoft.com/office/officeart/2005/8/layout/lProcess2"/>
    <dgm:cxn modelId="{147FCA1B-F045-4259-8D87-A60D2CB7F678}" type="presOf" srcId="{1733F3AF-F04D-4815-8631-AA83F3AB1FF1}" destId="{CC8AAF96-8D10-4657-BD3D-C319D205A2B4}" srcOrd="0" destOrd="0" presId="urn:microsoft.com/office/officeart/2005/8/layout/lProcess2"/>
    <dgm:cxn modelId="{EFACB2DD-92A2-446A-95DB-B948D653D698}" type="presOf" srcId="{79B19729-29AC-47D4-967F-E25B1ADCB2AE}" destId="{6AABFBEB-D4A8-4973-8D96-F5DE5330D8D2}" srcOrd="0" destOrd="0" presId="urn:microsoft.com/office/officeart/2005/8/layout/lProcess2"/>
    <dgm:cxn modelId="{71B5EBED-7A59-4AF3-B7AD-FF309142DBF4}" srcId="{916E31D5-9747-4183-B625-4FE87620CD47}" destId="{0EDFD715-FE85-4FED-8C44-B1364BC3156F}" srcOrd="0" destOrd="0" parTransId="{34A03B62-54D4-4D62-A0EF-93FA4D8C03D7}" sibTransId="{AD0729DB-C1B5-42C1-BE46-EDA794A3EDE3}"/>
    <dgm:cxn modelId="{28304820-5141-41BD-A7CF-7A4958023E51}" type="presOf" srcId="{00EB491B-BB3C-48BF-A407-5EFE609C60FE}" destId="{C40A74C9-026C-4A9E-B1B4-DF8EF7DF26F7}" srcOrd="1" destOrd="0" presId="urn:microsoft.com/office/officeart/2005/8/layout/lProcess2"/>
    <dgm:cxn modelId="{C61D7C68-F215-4FB2-97E0-D3FF2EE918AD}" type="presOf" srcId="{0EDFD715-FE85-4FED-8C44-B1364BC3156F}" destId="{99FE6016-43C2-4FF9-B67C-3A9B08653E7D}" srcOrd="0" destOrd="0" presId="urn:microsoft.com/office/officeart/2005/8/layout/lProcess2"/>
    <dgm:cxn modelId="{3F47DCA7-965C-40F0-A518-13E8FF234525}" type="presOf" srcId="{BE6FCD25-7152-416F-BF27-87DC901DC32C}" destId="{70900F57-6B11-4649-B020-16E898CD3D41}" srcOrd="0" destOrd="0" presId="urn:microsoft.com/office/officeart/2005/8/layout/lProcess2"/>
    <dgm:cxn modelId="{3EB9E496-EB45-4DA1-9C29-53E4990D0169}" srcId="{916E31D5-9747-4183-B625-4FE87620CD47}" destId="{79B19729-29AC-47D4-967F-E25B1ADCB2AE}" srcOrd="1" destOrd="0" parTransId="{4C3A4D7B-3802-4733-A854-02E119063513}" sibTransId="{5F65AC3C-8BA2-4EB7-9085-7A8245D1C127}"/>
    <dgm:cxn modelId="{35987E8C-D44A-439E-B3D0-3DB3678C5CEB}" type="presOf" srcId="{916E31D5-9747-4183-B625-4FE87620CD47}" destId="{C328724D-969F-4A07-A077-93294E3DC28A}" srcOrd="1" destOrd="0" presId="urn:microsoft.com/office/officeart/2005/8/layout/lProcess2"/>
    <dgm:cxn modelId="{D025FFA8-4462-4424-B2B5-EC335CA83E22}" srcId="{00EB491B-BB3C-48BF-A407-5EFE609C60FE}" destId="{1733F3AF-F04D-4815-8631-AA83F3AB1FF1}" srcOrd="0" destOrd="0" parTransId="{190786AA-ECB5-463D-944F-9BF5BF406EBD}" sibTransId="{B78AE529-4EEC-4F41-AB8B-0EB5D04F1CBC}"/>
    <dgm:cxn modelId="{86890995-470A-4E27-91C7-5B050CB98D4A}" type="presOf" srcId="{5E9AC9E1-B964-4C2E-B92F-AC81005FFC7D}" destId="{86B4ACDD-1409-4A81-BA1A-334252D36472}" srcOrd="0" destOrd="0" presId="urn:microsoft.com/office/officeart/2005/8/layout/lProcess2"/>
    <dgm:cxn modelId="{9C67F575-7CD1-49A1-ABF6-7C778FA0CDA6}" srcId="{00EB491B-BB3C-48BF-A407-5EFE609C60FE}" destId="{BE6FCD25-7152-416F-BF27-87DC901DC32C}" srcOrd="1" destOrd="0" parTransId="{D134AE1F-3118-44E9-A246-8326BDD65C39}" sibTransId="{A3A2DE22-F20B-4910-89DF-48417182599F}"/>
    <dgm:cxn modelId="{6E90C6B5-BDDA-4AFC-9D1D-A9F6A103C6F6}" type="presOf" srcId="{916E31D5-9747-4183-B625-4FE87620CD47}" destId="{C95D0A16-5378-4899-B6A7-667C7EBB2E0A}" srcOrd="0" destOrd="0" presId="urn:microsoft.com/office/officeart/2005/8/layout/lProcess2"/>
    <dgm:cxn modelId="{03BBD0A4-ED9E-4ADD-8563-0B84CC9C45BF}" type="presOf" srcId="{00EB491B-BB3C-48BF-A407-5EFE609C60FE}" destId="{89FDF2A5-0BCE-4B8D-B298-62B8D53BA270}" srcOrd="0" destOrd="0" presId="urn:microsoft.com/office/officeart/2005/8/layout/lProcess2"/>
    <dgm:cxn modelId="{D6DC55A7-45F5-42DF-AF6B-98F783B7097D}" type="presParOf" srcId="{86B4ACDD-1409-4A81-BA1A-334252D36472}" destId="{9DC99AD8-D804-4CF0-B6CF-74DEB94895A6}" srcOrd="0" destOrd="0" presId="urn:microsoft.com/office/officeart/2005/8/layout/lProcess2"/>
    <dgm:cxn modelId="{E77C9FE3-896B-4BE4-A856-CF180F30B2AC}" type="presParOf" srcId="{9DC99AD8-D804-4CF0-B6CF-74DEB94895A6}" destId="{89FDF2A5-0BCE-4B8D-B298-62B8D53BA270}" srcOrd="0" destOrd="0" presId="urn:microsoft.com/office/officeart/2005/8/layout/lProcess2"/>
    <dgm:cxn modelId="{2326A146-BAEC-49D7-A6F4-532F0F49B9B6}" type="presParOf" srcId="{9DC99AD8-D804-4CF0-B6CF-74DEB94895A6}" destId="{C40A74C9-026C-4A9E-B1B4-DF8EF7DF26F7}" srcOrd="1" destOrd="0" presId="urn:microsoft.com/office/officeart/2005/8/layout/lProcess2"/>
    <dgm:cxn modelId="{BEB56D52-1E3C-4B4B-95B3-58FD715EF704}" type="presParOf" srcId="{9DC99AD8-D804-4CF0-B6CF-74DEB94895A6}" destId="{EE51FB32-754C-418E-B0C4-C43A42D4D4DC}" srcOrd="2" destOrd="0" presId="urn:microsoft.com/office/officeart/2005/8/layout/lProcess2"/>
    <dgm:cxn modelId="{85E047E2-8FE3-4CB5-B360-27AA6C565257}" type="presParOf" srcId="{EE51FB32-754C-418E-B0C4-C43A42D4D4DC}" destId="{5C168053-DFE0-4DDC-A94F-A18C2F5051FF}" srcOrd="0" destOrd="0" presId="urn:microsoft.com/office/officeart/2005/8/layout/lProcess2"/>
    <dgm:cxn modelId="{1B0239B0-EC1A-4806-B1C0-BCBD11B6683C}" type="presParOf" srcId="{5C168053-DFE0-4DDC-A94F-A18C2F5051FF}" destId="{CC8AAF96-8D10-4657-BD3D-C319D205A2B4}" srcOrd="0" destOrd="0" presId="urn:microsoft.com/office/officeart/2005/8/layout/lProcess2"/>
    <dgm:cxn modelId="{7A74FAE7-420A-44C0-A19E-11C2D06E424E}" type="presParOf" srcId="{5C168053-DFE0-4DDC-A94F-A18C2F5051FF}" destId="{6861918C-AD38-4D23-BEB5-4737ED32D30F}" srcOrd="1" destOrd="0" presId="urn:microsoft.com/office/officeart/2005/8/layout/lProcess2"/>
    <dgm:cxn modelId="{AA6C2CEE-C068-4A97-A8FC-D4A6A9258524}" type="presParOf" srcId="{5C168053-DFE0-4DDC-A94F-A18C2F5051FF}" destId="{70900F57-6B11-4649-B020-16E898CD3D41}" srcOrd="2" destOrd="0" presId="urn:microsoft.com/office/officeart/2005/8/layout/lProcess2"/>
    <dgm:cxn modelId="{D8826BAA-7F08-4416-9A26-9B213C574CEC}" type="presParOf" srcId="{5C168053-DFE0-4DDC-A94F-A18C2F5051FF}" destId="{19C20581-E302-4B32-84D9-D63BDA58ED67}" srcOrd="3" destOrd="0" presId="urn:microsoft.com/office/officeart/2005/8/layout/lProcess2"/>
    <dgm:cxn modelId="{ECCD708A-CC48-4E4C-9467-B070A0605E4A}" type="presParOf" srcId="{5C168053-DFE0-4DDC-A94F-A18C2F5051FF}" destId="{BB1BD495-FF3D-43E0-A533-9071C74DC287}" srcOrd="4" destOrd="0" presId="urn:microsoft.com/office/officeart/2005/8/layout/lProcess2"/>
    <dgm:cxn modelId="{420A8F3E-77CB-4802-825B-10D1ABF8F78F}" type="presParOf" srcId="{86B4ACDD-1409-4A81-BA1A-334252D36472}" destId="{4A366259-E66B-43B5-AA01-46A2BC7317D8}" srcOrd="1" destOrd="0" presId="urn:microsoft.com/office/officeart/2005/8/layout/lProcess2"/>
    <dgm:cxn modelId="{D0B49060-C2BA-40AD-80B2-D88629604DEC}" type="presParOf" srcId="{86B4ACDD-1409-4A81-BA1A-334252D36472}" destId="{BA81901C-4184-4ABF-9F13-7EE2D55636F1}" srcOrd="2" destOrd="0" presId="urn:microsoft.com/office/officeart/2005/8/layout/lProcess2"/>
    <dgm:cxn modelId="{85B6FE3C-5592-457F-83A0-A06F9006FD3F}" type="presParOf" srcId="{BA81901C-4184-4ABF-9F13-7EE2D55636F1}" destId="{C95D0A16-5378-4899-B6A7-667C7EBB2E0A}" srcOrd="0" destOrd="0" presId="urn:microsoft.com/office/officeart/2005/8/layout/lProcess2"/>
    <dgm:cxn modelId="{365F6B97-20EF-4E8A-9D05-E92567FCDAE0}" type="presParOf" srcId="{BA81901C-4184-4ABF-9F13-7EE2D55636F1}" destId="{C328724D-969F-4A07-A077-93294E3DC28A}" srcOrd="1" destOrd="0" presId="urn:microsoft.com/office/officeart/2005/8/layout/lProcess2"/>
    <dgm:cxn modelId="{FF0599F8-E85E-4801-85F1-203C13ED8D20}" type="presParOf" srcId="{BA81901C-4184-4ABF-9F13-7EE2D55636F1}" destId="{0ABFB4A8-5638-4867-921E-02E4DCAC513E}" srcOrd="2" destOrd="0" presId="urn:microsoft.com/office/officeart/2005/8/layout/lProcess2"/>
    <dgm:cxn modelId="{3356DDB3-C97D-4BE7-B966-F100EB5A81E8}" type="presParOf" srcId="{0ABFB4A8-5638-4867-921E-02E4DCAC513E}" destId="{B9A70F31-4B2B-403A-9019-CDD1094FC55D}" srcOrd="0" destOrd="0" presId="urn:microsoft.com/office/officeart/2005/8/layout/lProcess2"/>
    <dgm:cxn modelId="{B8ACB096-D734-4D0C-B35D-F840FD9ED750}" type="presParOf" srcId="{B9A70F31-4B2B-403A-9019-CDD1094FC55D}" destId="{99FE6016-43C2-4FF9-B67C-3A9B08653E7D}" srcOrd="0" destOrd="0" presId="urn:microsoft.com/office/officeart/2005/8/layout/lProcess2"/>
    <dgm:cxn modelId="{AAA88F03-5A64-4D7C-95D2-0F58E104B4A6}" type="presParOf" srcId="{B9A70F31-4B2B-403A-9019-CDD1094FC55D}" destId="{9EBAEDB7-70DB-48DC-8AF8-366B7A08ADF9}" srcOrd="1" destOrd="0" presId="urn:microsoft.com/office/officeart/2005/8/layout/lProcess2"/>
    <dgm:cxn modelId="{AB5813C5-FCD6-4E07-8661-F74F1B835F0C}" type="presParOf" srcId="{B9A70F31-4B2B-403A-9019-CDD1094FC55D}" destId="{6AABFBEB-D4A8-4973-8D96-F5DE5330D8D2}"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BA089-F05A-460F-B6E4-9D888AB34D34}">
      <dsp:nvSpPr>
        <dsp:cNvPr id="0" name=""/>
        <dsp:cNvSpPr/>
      </dsp:nvSpPr>
      <dsp:spPr>
        <a:xfrm>
          <a:off x="9841" y="703"/>
          <a:ext cx="1707689" cy="59554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b="1" kern="1200" dirty="0" err="1"/>
            <a:t>Mộng</a:t>
          </a:r>
          <a:r>
            <a:rPr lang="en-US" sz="2100" b="1" kern="1200" dirty="0"/>
            <a:t> </a:t>
          </a:r>
          <a:r>
            <a:rPr lang="en-US" sz="2100" b="1" kern="1200" dirty="0" err="1"/>
            <a:t>tưởng</a:t>
          </a:r>
          <a:endParaRPr lang="vi-VN" sz="2100" b="1" kern="1200" dirty="0"/>
        </a:p>
      </dsp:txBody>
      <dsp:txXfrm>
        <a:off x="27284" y="18146"/>
        <a:ext cx="1672803" cy="560663"/>
      </dsp:txXfrm>
    </dsp:sp>
    <dsp:sp modelId="{3F2728B4-FC77-4E64-986F-CA37FC158877}">
      <dsp:nvSpPr>
        <dsp:cNvPr id="0" name=""/>
        <dsp:cNvSpPr/>
      </dsp:nvSpPr>
      <dsp:spPr>
        <a:xfrm>
          <a:off x="180610" y="596252"/>
          <a:ext cx="170768" cy="615836"/>
        </a:xfrm>
        <a:custGeom>
          <a:avLst/>
          <a:gdLst/>
          <a:ahLst/>
          <a:cxnLst/>
          <a:rect l="0" t="0" r="0" b="0"/>
          <a:pathLst>
            <a:path>
              <a:moveTo>
                <a:pt x="0" y="0"/>
              </a:moveTo>
              <a:lnTo>
                <a:pt x="0" y="615836"/>
              </a:lnTo>
              <a:lnTo>
                <a:pt x="170768" y="615836"/>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403E29B6-8C5E-40AF-9DA4-3C499AA5F7D0}">
      <dsp:nvSpPr>
        <dsp:cNvPr id="0" name=""/>
        <dsp:cNvSpPr/>
      </dsp:nvSpPr>
      <dsp:spPr>
        <a:xfrm>
          <a:off x="351379" y="745139"/>
          <a:ext cx="1802817" cy="933898"/>
        </a:xfrm>
        <a:prstGeom prst="roundRect">
          <a:avLst>
            <a:gd name="adj" fmla="val 10000"/>
          </a:avLst>
        </a:prstGeom>
        <a:solidFill>
          <a:schemeClr val="lt1">
            <a:alpha val="90000"/>
            <a:hueOff val="0"/>
            <a:satOff val="0"/>
            <a:lumOff val="0"/>
            <a:alphaOff val="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b="1" kern="1200" dirty="0" err="1"/>
            <a:t>Bàn</a:t>
          </a:r>
          <a:r>
            <a:rPr lang="en-US" sz="1500" b="1" kern="1200" dirty="0"/>
            <a:t> </a:t>
          </a:r>
          <a:r>
            <a:rPr lang="en-US" sz="1500" b="1" kern="1200" dirty="0" err="1"/>
            <a:t>ăn</a:t>
          </a:r>
          <a:r>
            <a:rPr lang="en-US" sz="1500" b="1" kern="1200" dirty="0"/>
            <a:t> </a:t>
          </a:r>
          <a:r>
            <a:rPr lang="en-US" sz="1500" b="1" kern="1200" dirty="0" err="1"/>
            <a:t>đã</a:t>
          </a:r>
          <a:r>
            <a:rPr lang="en-US" sz="1500" b="1" kern="1200" dirty="0"/>
            <a:t> </a:t>
          </a:r>
          <a:r>
            <a:rPr lang="en-US" sz="1500" b="1" kern="1200" dirty="0" err="1"/>
            <a:t>dọn</a:t>
          </a:r>
          <a:r>
            <a:rPr lang="en-US" sz="1500" b="1" kern="1200" dirty="0"/>
            <a:t>, </a:t>
          </a:r>
          <a:r>
            <a:rPr lang="en-US" sz="1500" b="1" kern="1200" dirty="0" err="1"/>
            <a:t>khăn</a:t>
          </a:r>
          <a:r>
            <a:rPr lang="en-US" sz="1500" b="1" kern="1200" dirty="0"/>
            <a:t> </a:t>
          </a:r>
          <a:r>
            <a:rPr lang="en-US" sz="1500" b="1" kern="1200" dirty="0" err="1"/>
            <a:t>trải</a:t>
          </a:r>
          <a:r>
            <a:rPr lang="en-US" sz="1500" b="1" kern="1200" dirty="0"/>
            <a:t> </a:t>
          </a:r>
          <a:r>
            <a:rPr lang="en-US" sz="1500" b="1" kern="1200" dirty="0" err="1"/>
            <a:t>bàn</a:t>
          </a:r>
          <a:r>
            <a:rPr lang="en-US" sz="1500" b="1" kern="1200" dirty="0"/>
            <a:t> </a:t>
          </a:r>
          <a:r>
            <a:rPr lang="en-US" sz="1500" b="1" kern="1200" dirty="0" err="1"/>
            <a:t>trắng</a:t>
          </a:r>
          <a:r>
            <a:rPr lang="en-US" sz="1500" b="1" kern="1200" dirty="0"/>
            <a:t> </a:t>
          </a:r>
          <a:r>
            <a:rPr lang="en-US" sz="1500" b="1" kern="1200" dirty="0" err="1"/>
            <a:t>tinh</a:t>
          </a:r>
          <a:r>
            <a:rPr lang="en-US" sz="1500" b="1" kern="1200" dirty="0"/>
            <a:t>, </a:t>
          </a:r>
          <a:r>
            <a:rPr lang="en-US" sz="1500" b="1" kern="1200" dirty="0" err="1"/>
            <a:t>bát</a:t>
          </a:r>
          <a:r>
            <a:rPr lang="en-US" sz="1500" b="1" kern="1200" dirty="0"/>
            <a:t> </a:t>
          </a:r>
          <a:r>
            <a:rPr lang="en-US" sz="1500" b="1" kern="1200" dirty="0" err="1"/>
            <a:t>đĩa</a:t>
          </a:r>
          <a:r>
            <a:rPr lang="en-US" sz="1500" b="1" kern="1200" dirty="0"/>
            <a:t> </a:t>
          </a:r>
          <a:r>
            <a:rPr lang="en-US" sz="1500" b="1" kern="1200" dirty="0" err="1"/>
            <a:t>quý</a:t>
          </a:r>
          <a:r>
            <a:rPr lang="en-US" sz="1500" b="1" kern="1200" dirty="0"/>
            <a:t> </a:t>
          </a:r>
          <a:r>
            <a:rPr lang="en-US" sz="1500" b="1" kern="1200" dirty="0" err="1"/>
            <a:t>giá</a:t>
          </a:r>
          <a:endParaRPr lang="vi-VN" sz="1500" b="1" kern="1200" dirty="0"/>
        </a:p>
      </dsp:txBody>
      <dsp:txXfrm>
        <a:off x="378732" y="772492"/>
        <a:ext cx="1748111" cy="879192"/>
      </dsp:txXfrm>
    </dsp:sp>
    <dsp:sp modelId="{DC2819B0-8795-4C50-80DD-0EA9BE4B8209}">
      <dsp:nvSpPr>
        <dsp:cNvPr id="0" name=""/>
        <dsp:cNvSpPr/>
      </dsp:nvSpPr>
      <dsp:spPr>
        <a:xfrm>
          <a:off x="180610" y="596252"/>
          <a:ext cx="170768" cy="1698622"/>
        </a:xfrm>
        <a:custGeom>
          <a:avLst/>
          <a:gdLst/>
          <a:ahLst/>
          <a:cxnLst/>
          <a:rect l="0" t="0" r="0" b="0"/>
          <a:pathLst>
            <a:path>
              <a:moveTo>
                <a:pt x="0" y="0"/>
              </a:moveTo>
              <a:lnTo>
                <a:pt x="0" y="1698622"/>
              </a:lnTo>
              <a:lnTo>
                <a:pt x="170768" y="1698622"/>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5409F0FF-0E54-41B8-A85A-1C3D4BFF46EE}">
      <dsp:nvSpPr>
        <dsp:cNvPr id="0" name=""/>
        <dsp:cNvSpPr/>
      </dsp:nvSpPr>
      <dsp:spPr>
        <a:xfrm>
          <a:off x="351379" y="1827924"/>
          <a:ext cx="1802817" cy="933898"/>
        </a:xfrm>
        <a:prstGeom prst="roundRect">
          <a:avLst>
            <a:gd name="adj" fmla="val 10000"/>
          </a:avLst>
        </a:prstGeom>
        <a:solidFill>
          <a:schemeClr val="lt1">
            <a:alpha val="90000"/>
            <a:hueOff val="0"/>
            <a:satOff val="0"/>
            <a:lumOff val="0"/>
            <a:alphaOff val="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b="1" kern="1200" dirty="0" err="1"/>
            <a:t>Ngỗng</a:t>
          </a:r>
          <a:r>
            <a:rPr lang="en-US" sz="1500" b="1" kern="1200" dirty="0"/>
            <a:t> quay </a:t>
          </a:r>
          <a:r>
            <a:rPr lang="en-US" sz="1500" b="1" kern="1200" dirty="0" err="1"/>
            <a:t>thơm</a:t>
          </a:r>
          <a:r>
            <a:rPr lang="en-US" sz="1500" b="1" kern="1200" dirty="0"/>
            <a:t> </a:t>
          </a:r>
          <a:r>
            <a:rPr lang="en-US" sz="1500" b="1" kern="1200" dirty="0" err="1"/>
            <a:t>lừng</a:t>
          </a:r>
          <a:r>
            <a:rPr lang="en-US" sz="1500" b="1" kern="1200" dirty="0"/>
            <a:t> </a:t>
          </a:r>
          <a:r>
            <a:rPr lang="en-US" sz="1500" b="1" kern="1200" dirty="0" err="1"/>
            <a:t>tiến</a:t>
          </a:r>
          <a:r>
            <a:rPr lang="en-US" sz="1500" b="1" kern="1200" dirty="0"/>
            <a:t> </a:t>
          </a:r>
          <a:r>
            <a:rPr lang="en-US" sz="1500" b="1" kern="1200" dirty="0" err="1"/>
            <a:t>về</a:t>
          </a:r>
          <a:r>
            <a:rPr lang="en-US" sz="1500" b="1" kern="1200" dirty="0"/>
            <a:t> </a:t>
          </a:r>
          <a:r>
            <a:rPr lang="en-US" sz="1500" b="1" kern="1200" dirty="0" err="1"/>
            <a:t>phía</a:t>
          </a:r>
          <a:r>
            <a:rPr lang="en-US" sz="1500" b="1" kern="1200" dirty="0"/>
            <a:t> </a:t>
          </a:r>
          <a:r>
            <a:rPr lang="en-US" sz="1500" b="1" kern="1200" dirty="0" err="1"/>
            <a:t>em</a:t>
          </a:r>
          <a:r>
            <a:rPr lang="en-US" sz="1500" b="1" kern="1200" dirty="0"/>
            <a:t> </a:t>
          </a:r>
          <a:r>
            <a:rPr lang="en-US" sz="1500" b="1" kern="1200" dirty="0" err="1"/>
            <a:t>bé</a:t>
          </a:r>
          <a:endParaRPr lang="vi-VN" sz="1500" b="1" kern="1200" dirty="0"/>
        </a:p>
      </dsp:txBody>
      <dsp:txXfrm>
        <a:off x="378732" y="1855277"/>
        <a:ext cx="1748111" cy="879192"/>
      </dsp:txXfrm>
    </dsp:sp>
    <dsp:sp modelId="{D2C90BCF-C990-4FDE-B80B-ACE742EE3A59}">
      <dsp:nvSpPr>
        <dsp:cNvPr id="0" name=""/>
        <dsp:cNvSpPr/>
      </dsp:nvSpPr>
      <dsp:spPr>
        <a:xfrm>
          <a:off x="180610" y="596252"/>
          <a:ext cx="170768" cy="2781407"/>
        </a:xfrm>
        <a:custGeom>
          <a:avLst/>
          <a:gdLst/>
          <a:ahLst/>
          <a:cxnLst/>
          <a:rect l="0" t="0" r="0" b="0"/>
          <a:pathLst>
            <a:path>
              <a:moveTo>
                <a:pt x="0" y="0"/>
              </a:moveTo>
              <a:lnTo>
                <a:pt x="0" y="2781407"/>
              </a:lnTo>
              <a:lnTo>
                <a:pt x="170768" y="2781407"/>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B465AD2B-D389-4D3D-A91A-F609446255C7}">
      <dsp:nvSpPr>
        <dsp:cNvPr id="0" name=""/>
        <dsp:cNvSpPr/>
      </dsp:nvSpPr>
      <dsp:spPr>
        <a:xfrm>
          <a:off x="351379" y="2910710"/>
          <a:ext cx="1802817" cy="933898"/>
        </a:xfrm>
        <a:prstGeom prst="roundRect">
          <a:avLst>
            <a:gd name="adj" fmla="val 10000"/>
          </a:avLst>
        </a:prstGeom>
        <a:solidFill>
          <a:schemeClr val="lt1">
            <a:alpha val="90000"/>
            <a:hueOff val="0"/>
            <a:satOff val="0"/>
            <a:lumOff val="0"/>
            <a:alphaOff val="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b="1" kern="1200" dirty="0" err="1"/>
            <a:t>Vì</a:t>
          </a:r>
          <a:r>
            <a:rPr lang="en-US" sz="1500" b="1" kern="1200" dirty="0"/>
            <a:t> </a:t>
          </a:r>
          <a:r>
            <a:rPr lang="en-US" sz="1500" b="1" kern="1200" dirty="0" err="1"/>
            <a:t>em</a:t>
          </a:r>
          <a:r>
            <a:rPr lang="en-US" sz="1500" b="1" kern="1200" dirty="0"/>
            <a:t> </a:t>
          </a:r>
          <a:r>
            <a:rPr lang="en-US" sz="1500" b="1" kern="1200" dirty="0" err="1"/>
            <a:t>đang</a:t>
          </a:r>
          <a:r>
            <a:rPr lang="en-US" sz="1500" b="1" kern="1200" dirty="0"/>
            <a:t> </a:t>
          </a:r>
          <a:r>
            <a:rPr lang="en-US" sz="1500" b="1" kern="1200" dirty="0" err="1"/>
            <a:t>đói</a:t>
          </a:r>
          <a:r>
            <a:rPr lang="en-US" sz="1500" b="1" kern="1200" dirty="0"/>
            <a:t> </a:t>
          </a:r>
          <a:r>
            <a:rPr lang="en-US" sz="1500" b="1" kern="1200" dirty="0" err="1"/>
            <a:t>cồn</a:t>
          </a:r>
          <a:r>
            <a:rPr lang="en-US" sz="1500" b="1" kern="1200" dirty="0"/>
            <a:t> </a:t>
          </a:r>
          <a:r>
            <a:rPr lang="en-US" sz="1500" b="1" kern="1200" dirty="0" err="1"/>
            <a:t>cào</a:t>
          </a:r>
          <a:endParaRPr lang="vi-VN" sz="1500" b="1" kern="1200" dirty="0"/>
        </a:p>
      </dsp:txBody>
      <dsp:txXfrm>
        <a:off x="378732" y="2938063"/>
        <a:ext cx="1748111" cy="879192"/>
      </dsp:txXfrm>
    </dsp:sp>
    <dsp:sp modelId="{38CF9803-D590-4F78-BAD9-4140B49F5E03}">
      <dsp:nvSpPr>
        <dsp:cNvPr id="0" name=""/>
        <dsp:cNvSpPr/>
      </dsp:nvSpPr>
      <dsp:spPr>
        <a:xfrm>
          <a:off x="2110433" y="703"/>
          <a:ext cx="1707689" cy="59554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b="1" kern="1200" dirty="0" err="1"/>
            <a:t>Thực</a:t>
          </a:r>
          <a:r>
            <a:rPr lang="en-US" sz="2100" b="1" kern="1200" dirty="0"/>
            <a:t> </a:t>
          </a:r>
          <a:r>
            <a:rPr lang="en-US" sz="2100" b="1" kern="1200" dirty="0" err="1"/>
            <a:t>tế</a:t>
          </a:r>
          <a:endParaRPr lang="vi-VN" sz="2100" b="1" kern="1200" dirty="0"/>
        </a:p>
      </dsp:txBody>
      <dsp:txXfrm>
        <a:off x="2127876" y="18146"/>
        <a:ext cx="1672803" cy="560663"/>
      </dsp:txXfrm>
    </dsp:sp>
    <dsp:sp modelId="{26FDFD3D-CD12-4669-A166-36495EAA2D53}">
      <dsp:nvSpPr>
        <dsp:cNvPr id="0" name=""/>
        <dsp:cNvSpPr/>
      </dsp:nvSpPr>
      <dsp:spPr>
        <a:xfrm>
          <a:off x="2281202" y="596252"/>
          <a:ext cx="170768" cy="615836"/>
        </a:xfrm>
        <a:custGeom>
          <a:avLst/>
          <a:gdLst/>
          <a:ahLst/>
          <a:cxnLst/>
          <a:rect l="0" t="0" r="0" b="0"/>
          <a:pathLst>
            <a:path>
              <a:moveTo>
                <a:pt x="0" y="0"/>
              </a:moveTo>
              <a:lnTo>
                <a:pt x="0" y="615836"/>
              </a:lnTo>
              <a:lnTo>
                <a:pt x="170768" y="615836"/>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A2377604-AB93-4AEB-8093-7A27D90DE999}">
      <dsp:nvSpPr>
        <dsp:cNvPr id="0" name=""/>
        <dsp:cNvSpPr/>
      </dsp:nvSpPr>
      <dsp:spPr>
        <a:xfrm>
          <a:off x="2451971" y="745139"/>
          <a:ext cx="1802817" cy="933898"/>
        </a:xfrm>
        <a:prstGeom prst="roundRect">
          <a:avLst>
            <a:gd name="adj" fmla="val 10000"/>
          </a:avLst>
        </a:prstGeom>
        <a:solidFill>
          <a:schemeClr val="lt1">
            <a:alpha val="90000"/>
            <a:hueOff val="0"/>
            <a:satOff val="0"/>
            <a:lumOff val="0"/>
            <a:alphaOff val="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b="1" kern="1200" dirty="0" err="1"/>
            <a:t>Chỉ</a:t>
          </a:r>
          <a:r>
            <a:rPr lang="en-US" sz="1500" b="1" kern="1200" dirty="0"/>
            <a:t> </a:t>
          </a:r>
          <a:r>
            <a:rPr lang="en-US" sz="1500" b="1" kern="1200" dirty="0" err="1"/>
            <a:t>có</a:t>
          </a:r>
          <a:r>
            <a:rPr lang="en-US" sz="1500" b="1" kern="1200" dirty="0"/>
            <a:t> </a:t>
          </a:r>
          <a:r>
            <a:rPr lang="en-US" sz="1500" b="1" kern="1200" dirty="0" err="1"/>
            <a:t>bức</a:t>
          </a:r>
          <a:r>
            <a:rPr lang="en-US" sz="1500" b="1" kern="1200" dirty="0"/>
            <a:t> </a:t>
          </a:r>
          <a:r>
            <a:rPr lang="en-US" sz="1500" b="1" kern="1200" dirty="0" err="1"/>
            <a:t>tường</a:t>
          </a:r>
          <a:r>
            <a:rPr lang="en-US" sz="1500" b="1" kern="1200" dirty="0"/>
            <a:t> </a:t>
          </a:r>
          <a:r>
            <a:rPr lang="en-US" sz="1500" b="1" kern="1200" dirty="0" err="1"/>
            <a:t>dày</a:t>
          </a:r>
          <a:r>
            <a:rPr lang="en-US" sz="1500" b="1" kern="1200" dirty="0"/>
            <a:t> </a:t>
          </a:r>
          <a:r>
            <a:rPr lang="en-US" sz="1500" b="1" kern="1200" dirty="0" err="1"/>
            <a:t>lạnh</a:t>
          </a:r>
          <a:r>
            <a:rPr lang="en-US" sz="1500" b="1" kern="1200" dirty="0"/>
            <a:t> </a:t>
          </a:r>
          <a:r>
            <a:rPr lang="en-US" sz="1500" b="1" kern="1200" dirty="0" err="1"/>
            <a:t>lẽo</a:t>
          </a:r>
          <a:endParaRPr lang="vi-VN" sz="1500" b="1" kern="1200" dirty="0"/>
        </a:p>
      </dsp:txBody>
      <dsp:txXfrm>
        <a:off x="2479324" y="772492"/>
        <a:ext cx="1748111" cy="879192"/>
      </dsp:txXfrm>
    </dsp:sp>
    <dsp:sp modelId="{C6A7B8BD-B889-45FE-897D-D59E7A62913B}">
      <dsp:nvSpPr>
        <dsp:cNvPr id="0" name=""/>
        <dsp:cNvSpPr/>
      </dsp:nvSpPr>
      <dsp:spPr>
        <a:xfrm>
          <a:off x="2281202" y="596252"/>
          <a:ext cx="170768" cy="1698622"/>
        </a:xfrm>
        <a:custGeom>
          <a:avLst/>
          <a:gdLst/>
          <a:ahLst/>
          <a:cxnLst/>
          <a:rect l="0" t="0" r="0" b="0"/>
          <a:pathLst>
            <a:path>
              <a:moveTo>
                <a:pt x="0" y="0"/>
              </a:moveTo>
              <a:lnTo>
                <a:pt x="0" y="1698622"/>
              </a:lnTo>
              <a:lnTo>
                <a:pt x="170768" y="1698622"/>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2E47A0C7-A932-4510-92AF-35EF25DC24B9}">
      <dsp:nvSpPr>
        <dsp:cNvPr id="0" name=""/>
        <dsp:cNvSpPr/>
      </dsp:nvSpPr>
      <dsp:spPr>
        <a:xfrm>
          <a:off x="2451971" y="1827924"/>
          <a:ext cx="1802817" cy="933898"/>
        </a:xfrm>
        <a:prstGeom prst="roundRect">
          <a:avLst>
            <a:gd name="adj" fmla="val 10000"/>
          </a:avLst>
        </a:prstGeom>
        <a:solidFill>
          <a:schemeClr val="lt1">
            <a:alpha val="90000"/>
            <a:hueOff val="0"/>
            <a:satOff val="0"/>
            <a:lumOff val="0"/>
            <a:alphaOff val="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b="1" kern="1200" dirty="0" err="1"/>
            <a:t>Phố</a:t>
          </a:r>
          <a:r>
            <a:rPr lang="en-US" sz="1500" b="1" kern="1200" dirty="0"/>
            <a:t> </a:t>
          </a:r>
          <a:r>
            <a:rPr lang="en-US" sz="1500" b="1" kern="1200" dirty="0" err="1"/>
            <a:t>xá</a:t>
          </a:r>
          <a:r>
            <a:rPr lang="en-US" sz="1500" b="1" kern="1200" dirty="0"/>
            <a:t> </a:t>
          </a:r>
          <a:r>
            <a:rPr lang="en-US" sz="1500" b="1" kern="1200" dirty="0" err="1"/>
            <a:t>vắng</a:t>
          </a:r>
          <a:r>
            <a:rPr lang="en-US" sz="1500" b="1" kern="1200" dirty="0"/>
            <a:t> </a:t>
          </a:r>
          <a:r>
            <a:rPr lang="en-US" sz="1500" b="1" kern="1200" dirty="0" err="1"/>
            <a:t>teo</a:t>
          </a:r>
          <a:r>
            <a:rPr lang="en-US" sz="1500" b="1" kern="1200" dirty="0"/>
            <a:t>. </a:t>
          </a:r>
          <a:r>
            <a:rPr lang="en-US" sz="1500" b="1" kern="1200" dirty="0" err="1"/>
            <a:t>Lạnh</a:t>
          </a:r>
          <a:r>
            <a:rPr lang="en-US" sz="1500" b="1" kern="1200" dirty="0"/>
            <a:t> </a:t>
          </a:r>
          <a:r>
            <a:rPr lang="en-US" sz="1500" b="1" kern="1200" dirty="0" err="1"/>
            <a:t>buốt</a:t>
          </a:r>
          <a:r>
            <a:rPr lang="en-US" sz="1500" b="1" kern="1200" dirty="0"/>
            <a:t>, </a:t>
          </a:r>
          <a:r>
            <a:rPr lang="en-US" sz="1500" b="1" kern="1200" dirty="0" err="1"/>
            <a:t>tuyết</a:t>
          </a:r>
          <a:r>
            <a:rPr lang="en-US" sz="1500" b="1" kern="1200" dirty="0"/>
            <a:t> </a:t>
          </a:r>
          <a:r>
            <a:rPr lang="en-US" sz="1500" b="1" kern="1200" dirty="0" err="1"/>
            <a:t>phủ</a:t>
          </a:r>
          <a:r>
            <a:rPr lang="en-US" sz="1500" b="1" kern="1200" dirty="0"/>
            <a:t> </a:t>
          </a:r>
          <a:r>
            <a:rPr lang="en-US" sz="1500" b="1" kern="1200" dirty="0" err="1"/>
            <a:t>trắng</a:t>
          </a:r>
          <a:r>
            <a:rPr lang="en-US" sz="1500" b="1" kern="1200" dirty="0"/>
            <a:t> </a:t>
          </a:r>
          <a:r>
            <a:rPr lang="en-US" sz="1500" b="1" kern="1200" dirty="0" err="1"/>
            <a:t>xóa</a:t>
          </a:r>
          <a:endParaRPr lang="vi-VN" sz="1500" b="1" kern="1200" dirty="0"/>
        </a:p>
      </dsp:txBody>
      <dsp:txXfrm>
        <a:off x="2479324" y="1855277"/>
        <a:ext cx="1748111" cy="879192"/>
      </dsp:txXfrm>
    </dsp:sp>
    <dsp:sp modelId="{C9DA8FF1-9E16-48D5-8406-03F959B638E1}">
      <dsp:nvSpPr>
        <dsp:cNvPr id="0" name=""/>
        <dsp:cNvSpPr/>
      </dsp:nvSpPr>
      <dsp:spPr>
        <a:xfrm>
          <a:off x="2281202" y="596252"/>
          <a:ext cx="170768" cy="2781407"/>
        </a:xfrm>
        <a:custGeom>
          <a:avLst/>
          <a:gdLst/>
          <a:ahLst/>
          <a:cxnLst/>
          <a:rect l="0" t="0" r="0" b="0"/>
          <a:pathLst>
            <a:path>
              <a:moveTo>
                <a:pt x="0" y="0"/>
              </a:moveTo>
              <a:lnTo>
                <a:pt x="0" y="2781407"/>
              </a:lnTo>
              <a:lnTo>
                <a:pt x="170768" y="2781407"/>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10226A1E-6812-4F54-847B-9D658D8F4BCA}">
      <dsp:nvSpPr>
        <dsp:cNvPr id="0" name=""/>
        <dsp:cNvSpPr/>
      </dsp:nvSpPr>
      <dsp:spPr>
        <a:xfrm>
          <a:off x="2451971" y="2910710"/>
          <a:ext cx="1802817" cy="933898"/>
        </a:xfrm>
        <a:prstGeom prst="roundRect">
          <a:avLst>
            <a:gd name="adj" fmla="val 10000"/>
          </a:avLst>
        </a:prstGeom>
        <a:solidFill>
          <a:schemeClr val="lt1">
            <a:alpha val="90000"/>
            <a:hueOff val="0"/>
            <a:satOff val="0"/>
            <a:lumOff val="0"/>
            <a:alphaOff val="0"/>
          </a:schemeClr>
        </a:solidFill>
        <a:ln w="1905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b="1" kern="1200" dirty="0" err="1"/>
            <a:t>Người</a:t>
          </a:r>
          <a:r>
            <a:rPr lang="en-US" sz="1500" b="1" kern="1200" dirty="0"/>
            <a:t> </a:t>
          </a:r>
          <a:r>
            <a:rPr lang="en-US" sz="1500" b="1" kern="1200" dirty="0" err="1"/>
            <a:t>đi</a:t>
          </a:r>
          <a:r>
            <a:rPr lang="en-US" sz="1500" b="1" kern="1200" dirty="0"/>
            <a:t> </a:t>
          </a:r>
          <a:r>
            <a:rPr lang="en-US" sz="1500" b="1" kern="1200" dirty="0" err="1"/>
            <a:t>đường</a:t>
          </a:r>
          <a:r>
            <a:rPr lang="en-US" sz="1500" b="1" kern="1200" dirty="0"/>
            <a:t> </a:t>
          </a:r>
          <a:r>
            <a:rPr lang="en-US" sz="1500" b="1" kern="1200" dirty="0" err="1"/>
            <a:t>vội</a:t>
          </a:r>
          <a:r>
            <a:rPr lang="en-US" sz="1500" b="1" kern="1200" dirty="0"/>
            <a:t> </a:t>
          </a:r>
          <a:r>
            <a:rPr lang="en-US" sz="1500" b="1" kern="1200" dirty="0" err="1"/>
            <a:t>vã</a:t>
          </a:r>
          <a:r>
            <a:rPr lang="en-US" sz="1500" b="1" kern="1200" dirty="0"/>
            <a:t>, </a:t>
          </a:r>
          <a:r>
            <a:rPr lang="en-US" sz="1500" b="1" kern="1200" dirty="0" err="1"/>
            <a:t>lãnh</a:t>
          </a:r>
          <a:r>
            <a:rPr lang="en-US" sz="1500" b="1" kern="1200" dirty="0"/>
            <a:t> </a:t>
          </a:r>
          <a:r>
            <a:rPr lang="en-US" sz="1500" b="1" kern="1200" dirty="0" err="1"/>
            <a:t>đạm</a:t>
          </a:r>
          <a:endParaRPr lang="vi-VN" sz="1500" b="1" kern="1200" dirty="0"/>
        </a:p>
      </dsp:txBody>
      <dsp:txXfrm>
        <a:off x="2479324" y="2938063"/>
        <a:ext cx="1748111" cy="879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DF2A5-0BCE-4B8D-B298-62B8D53BA270}">
      <dsp:nvSpPr>
        <dsp:cNvPr id="0" name=""/>
        <dsp:cNvSpPr/>
      </dsp:nvSpPr>
      <dsp:spPr>
        <a:xfrm>
          <a:off x="2336" y="0"/>
          <a:ext cx="2247496" cy="34092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err="1"/>
            <a:t>Mộng</a:t>
          </a:r>
          <a:r>
            <a:rPr lang="en-US" sz="2800" b="1" kern="1200" dirty="0"/>
            <a:t> </a:t>
          </a:r>
          <a:r>
            <a:rPr lang="en-US" sz="2800" b="1" kern="1200" dirty="0" err="1"/>
            <a:t>tưởng</a:t>
          </a:r>
          <a:endParaRPr lang="vi-VN" sz="2800" b="1" kern="1200" dirty="0"/>
        </a:p>
      </dsp:txBody>
      <dsp:txXfrm>
        <a:off x="2336" y="0"/>
        <a:ext cx="2247496" cy="1022766"/>
      </dsp:txXfrm>
    </dsp:sp>
    <dsp:sp modelId="{CC8AAF96-8D10-4657-BD3D-C319D205A2B4}">
      <dsp:nvSpPr>
        <dsp:cNvPr id="0" name=""/>
        <dsp:cNvSpPr/>
      </dsp:nvSpPr>
      <dsp:spPr>
        <a:xfrm>
          <a:off x="227085" y="1023057"/>
          <a:ext cx="1797996" cy="669775"/>
        </a:xfrm>
        <a:prstGeom prst="roundRect">
          <a:avLst>
            <a:gd name="adj" fmla="val 10000"/>
          </a:avLst>
        </a:prstGeom>
        <a:solidFill>
          <a:srgbClr val="BD804B"/>
        </a:solidFill>
        <a:ln w="25400" cap="flat" cmpd="sng" algn="ctr">
          <a:solidFill>
            <a:srgbClr val="9D71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err="1"/>
            <a:t>Cây</a:t>
          </a:r>
          <a:r>
            <a:rPr lang="en-US" sz="1400" b="1" kern="1200" dirty="0"/>
            <a:t> </a:t>
          </a:r>
          <a:r>
            <a:rPr lang="en-US" sz="1400" b="1" kern="1200" dirty="0" err="1"/>
            <a:t>thông</a:t>
          </a:r>
          <a:r>
            <a:rPr lang="en-US" sz="1400" b="1" kern="1200" dirty="0"/>
            <a:t> </a:t>
          </a:r>
          <a:r>
            <a:rPr lang="en-US" sz="1400" b="1" kern="1200" dirty="0" err="1"/>
            <a:t>Nô-en</a:t>
          </a:r>
          <a:r>
            <a:rPr lang="en-US" sz="1400" b="1" kern="1200" dirty="0"/>
            <a:t> </a:t>
          </a:r>
          <a:r>
            <a:rPr lang="en-US" sz="1400" b="1" kern="1200" dirty="0" err="1"/>
            <a:t>lớn</a:t>
          </a:r>
          <a:r>
            <a:rPr lang="en-US" sz="1400" b="1" kern="1200" dirty="0"/>
            <a:t> </a:t>
          </a:r>
          <a:r>
            <a:rPr lang="en-US" sz="1400" b="1" kern="1200" dirty="0" err="1"/>
            <a:t>và</a:t>
          </a:r>
          <a:r>
            <a:rPr lang="en-US" sz="1400" b="1" kern="1200" dirty="0"/>
            <a:t> </a:t>
          </a:r>
          <a:r>
            <a:rPr lang="en-US" sz="1400" b="1" kern="1200" dirty="0" err="1"/>
            <a:t>lộng</a:t>
          </a:r>
          <a:r>
            <a:rPr lang="en-US" sz="1400" b="1" kern="1200" dirty="0"/>
            <a:t> </a:t>
          </a:r>
          <a:r>
            <a:rPr lang="en-US" sz="1400" b="1" kern="1200" dirty="0" err="1"/>
            <a:t>lẫy</a:t>
          </a:r>
          <a:endParaRPr lang="vi-VN" sz="1400" b="1" kern="1200" dirty="0"/>
        </a:p>
      </dsp:txBody>
      <dsp:txXfrm>
        <a:off x="246702" y="1042674"/>
        <a:ext cx="1758762" cy="630541"/>
      </dsp:txXfrm>
    </dsp:sp>
    <dsp:sp modelId="{70900F57-6B11-4649-B020-16E898CD3D41}">
      <dsp:nvSpPr>
        <dsp:cNvPr id="0" name=""/>
        <dsp:cNvSpPr/>
      </dsp:nvSpPr>
      <dsp:spPr>
        <a:xfrm>
          <a:off x="227085" y="1795874"/>
          <a:ext cx="1797996" cy="669775"/>
        </a:xfrm>
        <a:prstGeom prst="roundRect">
          <a:avLst>
            <a:gd name="adj" fmla="val 10000"/>
          </a:avLst>
        </a:prstGeom>
        <a:solidFill>
          <a:srgbClr val="BD804B"/>
        </a:solidFill>
        <a:ln w="25400" cap="flat" cmpd="sng" algn="ctr">
          <a:solidFill>
            <a:srgbClr val="9D71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err="1"/>
            <a:t>Ngọn</a:t>
          </a:r>
          <a:r>
            <a:rPr lang="en-US" sz="1400" b="1" kern="1200" dirty="0"/>
            <a:t> </a:t>
          </a:r>
          <a:r>
            <a:rPr lang="en-US" sz="1400" b="1" kern="1200" dirty="0" err="1"/>
            <a:t>nến</a:t>
          </a:r>
          <a:r>
            <a:rPr lang="en-US" sz="1400" b="1" kern="1200" dirty="0"/>
            <a:t>, </a:t>
          </a:r>
          <a:r>
            <a:rPr lang="en-US" sz="1400" b="1" kern="1200" dirty="0" err="1"/>
            <a:t>bức</a:t>
          </a:r>
          <a:r>
            <a:rPr lang="en-US" sz="1400" b="1" kern="1200" dirty="0"/>
            <a:t> </a:t>
          </a:r>
          <a:r>
            <a:rPr lang="en-US" sz="1400" b="1" kern="1200" dirty="0" err="1"/>
            <a:t>tranh</a:t>
          </a:r>
          <a:r>
            <a:rPr lang="en-US" sz="1400" b="1" kern="1200" dirty="0"/>
            <a:t> </a:t>
          </a:r>
          <a:r>
            <a:rPr lang="en-US" sz="1400" b="1" kern="1200" dirty="0" err="1"/>
            <a:t>sáng</a:t>
          </a:r>
          <a:r>
            <a:rPr lang="en-US" sz="1400" b="1" kern="1200" dirty="0"/>
            <a:t> </a:t>
          </a:r>
          <a:r>
            <a:rPr lang="en-US" sz="1400" b="1" kern="1200" dirty="0" err="1"/>
            <a:t>rực</a:t>
          </a:r>
          <a:r>
            <a:rPr lang="en-US" sz="1400" b="1" kern="1200" dirty="0"/>
            <a:t>, </a:t>
          </a:r>
          <a:r>
            <a:rPr lang="en-US" sz="1400" b="1" kern="1200" dirty="0" err="1"/>
            <a:t>lấp</a:t>
          </a:r>
          <a:r>
            <a:rPr lang="en-US" sz="1400" b="1" kern="1200" dirty="0"/>
            <a:t> </a:t>
          </a:r>
          <a:r>
            <a:rPr lang="en-US" sz="1400" b="1" kern="1200" dirty="0" err="1"/>
            <a:t>lánh</a:t>
          </a:r>
          <a:endParaRPr lang="en-US" sz="1400" b="1" kern="1200" dirty="0"/>
        </a:p>
      </dsp:txBody>
      <dsp:txXfrm>
        <a:off x="246702" y="1815491"/>
        <a:ext cx="1758762" cy="630541"/>
      </dsp:txXfrm>
    </dsp:sp>
    <dsp:sp modelId="{BB1BD495-FF3D-43E0-A533-9071C74DC287}">
      <dsp:nvSpPr>
        <dsp:cNvPr id="0" name=""/>
        <dsp:cNvSpPr/>
      </dsp:nvSpPr>
      <dsp:spPr>
        <a:xfrm>
          <a:off x="227085" y="2568692"/>
          <a:ext cx="1797996" cy="669775"/>
        </a:xfrm>
        <a:prstGeom prst="roundRect">
          <a:avLst>
            <a:gd name="adj" fmla="val 10000"/>
          </a:avLst>
        </a:prstGeom>
        <a:solidFill>
          <a:srgbClr val="BD804B"/>
        </a:solidFill>
        <a:ln w="25400" cap="flat" cmpd="sng" algn="ctr">
          <a:solidFill>
            <a:srgbClr val="9D71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err="1"/>
            <a:t>Em</a:t>
          </a:r>
          <a:r>
            <a:rPr lang="en-US" sz="1400" b="1" kern="1200" dirty="0"/>
            <a:t> khao </a:t>
          </a:r>
          <a:r>
            <a:rPr lang="en-US" sz="1400" b="1" kern="1200" dirty="0" err="1"/>
            <a:t>khát</a:t>
          </a:r>
          <a:r>
            <a:rPr lang="en-US" sz="1400" b="1" kern="1200" dirty="0"/>
            <a:t> </a:t>
          </a:r>
          <a:r>
            <a:rPr lang="en-US" sz="1400" b="1" kern="1200" dirty="0" err="1"/>
            <a:t>được</a:t>
          </a:r>
          <a:r>
            <a:rPr lang="en-US" sz="1400" b="1" kern="1200" dirty="0"/>
            <a:t> </a:t>
          </a:r>
          <a:r>
            <a:rPr lang="en-US" sz="1400" b="1" kern="1200" dirty="0" err="1"/>
            <a:t>vui</a:t>
          </a:r>
          <a:r>
            <a:rPr lang="en-US" sz="1400" b="1" kern="1200" dirty="0"/>
            <a:t> </a:t>
          </a:r>
          <a:r>
            <a:rPr lang="en-US" sz="1400" b="1" kern="1200" dirty="0" err="1"/>
            <a:t>chơi</a:t>
          </a:r>
          <a:r>
            <a:rPr lang="en-US" sz="1400" b="1" kern="1200" dirty="0"/>
            <a:t>, </a:t>
          </a:r>
          <a:r>
            <a:rPr lang="en-US" sz="1400" b="1" kern="1200" dirty="0" err="1"/>
            <a:t>đoàn</a:t>
          </a:r>
          <a:r>
            <a:rPr lang="en-US" sz="1400" b="1" kern="1200" dirty="0"/>
            <a:t> </a:t>
          </a:r>
          <a:r>
            <a:rPr lang="en-US" sz="1400" b="1" kern="1200" dirty="0" err="1"/>
            <a:t>tụ</a:t>
          </a:r>
          <a:endParaRPr lang="en-US" sz="1400" b="1" kern="1200" dirty="0"/>
        </a:p>
      </dsp:txBody>
      <dsp:txXfrm>
        <a:off x="246702" y="2588309"/>
        <a:ext cx="1758762" cy="630541"/>
      </dsp:txXfrm>
    </dsp:sp>
    <dsp:sp modelId="{C95D0A16-5378-4899-B6A7-667C7EBB2E0A}">
      <dsp:nvSpPr>
        <dsp:cNvPr id="0" name=""/>
        <dsp:cNvSpPr/>
      </dsp:nvSpPr>
      <dsp:spPr>
        <a:xfrm>
          <a:off x="2418394" y="0"/>
          <a:ext cx="2247496" cy="34092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err="1"/>
            <a:t>Thực</a:t>
          </a:r>
          <a:r>
            <a:rPr lang="en-US" sz="2800" b="1" kern="1200" dirty="0"/>
            <a:t> </a:t>
          </a:r>
          <a:r>
            <a:rPr lang="en-US" sz="2800" b="1" kern="1200" dirty="0" err="1"/>
            <a:t>tế</a:t>
          </a:r>
          <a:endParaRPr lang="vi-VN" sz="2800" b="1" kern="1200" dirty="0"/>
        </a:p>
      </dsp:txBody>
      <dsp:txXfrm>
        <a:off x="2418394" y="0"/>
        <a:ext cx="2247496" cy="1022766"/>
      </dsp:txXfrm>
    </dsp:sp>
    <dsp:sp modelId="{99FE6016-43C2-4FF9-B67C-3A9B08653E7D}">
      <dsp:nvSpPr>
        <dsp:cNvPr id="0" name=""/>
        <dsp:cNvSpPr/>
      </dsp:nvSpPr>
      <dsp:spPr>
        <a:xfrm>
          <a:off x="2643144" y="1023764"/>
          <a:ext cx="1797996" cy="1027926"/>
        </a:xfrm>
        <a:prstGeom prst="roundRect">
          <a:avLst>
            <a:gd name="adj" fmla="val 10000"/>
          </a:avLst>
        </a:prstGeom>
        <a:solidFill>
          <a:srgbClr val="BD804B"/>
        </a:solidFill>
        <a:ln w="25400" cap="flat" cmpd="sng" algn="ctr">
          <a:solidFill>
            <a:srgbClr val="9D71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err="1"/>
            <a:t>Diêm</a:t>
          </a:r>
          <a:r>
            <a:rPr lang="en-US" sz="1400" b="1" kern="1200" dirty="0"/>
            <a:t> </a:t>
          </a:r>
          <a:r>
            <a:rPr lang="en-US" sz="1400" b="1" kern="1200" dirty="0" err="1"/>
            <a:t>tắt</a:t>
          </a:r>
          <a:r>
            <a:rPr lang="en-US" sz="1400" b="1" kern="1200" dirty="0"/>
            <a:t>, </a:t>
          </a:r>
          <a:r>
            <a:rPr lang="en-US" sz="1400" b="1" kern="1200" dirty="0" err="1"/>
            <a:t>tất</a:t>
          </a:r>
          <a:r>
            <a:rPr lang="en-US" sz="1400" b="1" kern="1200" dirty="0"/>
            <a:t> </a:t>
          </a:r>
          <a:r>
            <a:rPr lang="en-US" sz="1400" b="1" kern="1200" dirty="0" err="1"/>
            <a:t>cả</a:t>
          </a:r>
          <a:r>
            <a:rPr lang="en-US" sz="1400" b="1" kern="1200" dirty="0"/>
            <a:t> </a:t>
          </a:r>
          <a:r>
            <a:rPr lang="en-US" sz="1400" b="1" kern="1200" dirty="0" err="1"/>
            <a:t>ngọn</a:t>
          </a:r>
          <a:r>
            <a:rPr lang="en-US" sz="1400" b="1" kern="1200" dirty="0"/>
            <a:t> </a:t>
          </a:r>
          <a:r>
            <a:rPr lang="en-US" sz="1400" b="1" kern="1200" dirty="0" err="1"/>
            <a:t>nến</a:t>
          </a:r>
          <a:r>
            <a:rPr lang="en-US" sz="1400" b="1" kern="1200" dirty="0"/>
            <a:t> bay </a:t>
          </a:r>
          <a:r>
            <a:rPr lang="en-US" sz="1400" b="1" kern="1200" dirty="0" err="1"/>
            <a:t>lên</a:t>
          </a:r>
          <a:endParaRPr lang="vi-VN" sz="1400" b="1" kern="1200" dirty="0"/>
        </a:p>
      </dsp:txBody>
      <dsp:txXfrm>
        <a:off x="2673251" y="1053871"/>
        <a:ext cx="1737782" cy="967712"/>
      </dsp:txXfrm>
    </dsp:sp>
    <dsp:sp modelId="{6AABFBEB-D4A8-4973-8D96-F5DE5330D8D2}">
      <dsp:nvSpPr>
        <dsp:cNvPr id="0" name=""/>
        <dsp:cNvSpPr/>
      </dsp:nvSpPr>
      <dsp:spPr>
        <a:xfrm>
          <a:off x="2643144" y="2209833"/>
          <a:ext cx="1797996" cy="1027926"/>
        </a:xfrm>
        <a:prstGeom prst="roundRect">
          <a:avLst>
            <a:gd name="adj" fmla="val 10000"/>
          </a:avLst>
        </a:prstGeom>
        <a:solidFill>
          <a:srgbClr val="BD804B"/>
        </a:solidFill>
        <a:ln w="25400" cap="flat" cmpd="sng" algn="ctr">
          <a:solidFill>
            <a:srgbClr val="9D71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err="1"/>
            <a:t>Gợi</a:t>
          </a:r>
          <a:r>
            <a:rPr lang="en-US" sz="1400" b="1" kern="1200" dirty="0"/>
            <a:t> </a:t>
          </a:r>
          <a:r>
            <a:rPr lang="en-US" sz="1400" b="1" kern="1200" dirty="0" err="1"/>
            <a:t>đến</a:t>
          </a:r>
          <a:r>
            <a:rPr lang="en-US" sz="1400" b="1" kern="1200" dirty="0"/>
            <a:t> </a:t>
          </a:r>
          <a:r>
            <a:rPr lang="en-US" sz="1400" b="1" kern="1200" dirty="0" err="1"/>
            <a:t>linh</a:t>
          </a:r>
          <a:r>
            <a:rPr lang="en-US" sz="1400" b="1" kern="1200" dirty="0"/>
            <a:t> </a:t>
          </a:r>
          <a:r>
            <a:rPr lang="en-US" sz="1400" b="1" kern="1200" dirty="0" err="1"/>
            <a:t>hồn</a:t>
          </a:r>
          <a:r>
            <a:rPr lang="en-US" sz="1400" b="1" kern="1200" dirty="0"/>
            <a:t> </a:t>
          </a:r>
          <a:r>
            <a:rPr lang="en-US" sz="1400" b="1" kern="1200" dirty="0" err="1"/>
            <a:t>và</a:t>
          </a:r>
          <a:r>
            <a:rPr lang="en-US" sz="1400" b="1" kern="1200" dirty="0"/>
            <a:t> </a:t>
          </a:r>
          <a:r>
            <a:rPr lang="en-US" sz="1400" b="1" kern="1200" dirty="0" err="1"/>
            <a:t>cái</a:t>
          </a:r>
          <a:r>
            <a:rPr lang="en-US" sz="1400" b="1" kern="1200" dirty="0"/>
            <a:t> </a:t>
          </a:r>
          <a:r>
            <a:rPr lang="en-US" sz="1400" b="1" kern="1200" dirty="0" err="1"/>
            <a:t>chết</a:t>
          </a:r>
          <a:endParaRPr lang="vi-VN" sz="1400" b="1" kern="1200" dirty="0"/>
        </a:p>
      </dsp:txBody>
      <dsp:txXfrm>
        <a:off x="2673251" y="2239940"/>
        <a:ext cx="1737782" cy="9677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021994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5813EB-F7F4-4DD9-AEFB-0B527572A7D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865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9955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1730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27642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7975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1345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9864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hristmas 2014 special template">
    <p:spTree>
      <p:nvGrpSpPr>
        <p:cNvPr id="1" name="Shape 8"/>
        <p:cNvGrpSpPr/>
        <p:nvPr/>
      </p:nvGrpSpPr>
      <p:grpSpPr>
        <a:xfrm>
          <a:off x="0" y="0"/>
          <a:ext cx="0" cy="0"/>
          <a:chOff x="0" y="0"/>
          <a:chExt cx="0" cy="0"/>
        </a:xfrm>
      </p:grpSpPr>
      <p:sp>
        <p:nvSpPr>
          <p:cNvPr id="9" name="Shape 9"/>
          <p:cNvSpPr/>
          <p:nvPr/>
        </p:nvSpPr>
        <p:spPr>
          <a:xfrm>
            <a:off x="964262" y="600788"/>
            <a:ext cx="435552" cy="432947"/>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a:p>
        </p:txBody>
      </p:sp>
      <p:sp>
        <p:nvSpPr>
          <p:cNvPr id="10" name="Shape 10"/>
          <p:cNvSpPr/>
          <p:nvPr/>
        </p:nvSpPr>
        <p:spPr>
          <a:xfrm>
            <a:off x="339809" y="1943553"/>
            <a:ext cx="372821" cy="363280"/>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rot="1800060">
            <a:off x="7919647" y="4385468"/>
            <a:ext cx="349027" cy="340095"/>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rot="1587927">
            <a:off x="8134931" y="3169061"/>
            <a:ext cx="533174" cy="554818"/>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2700385" flipH="1">
            <a:off x="1961063" y="168629"/>
            <a:ext cx="409037" cy="1397499"/>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7778810" y="1921168"/>
            <a:ext cx="533170" cy="408044"/>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9479742" flipH="1">
            <a:off x="5799316" y="3981572"/>
            <a:ext cx="533093" cy="1041801"/>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flipH="1">
            <a:off x="6480439" y="2871800"/>
            <a:ext cx="1272517" cy="359944"/>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flipH="1">
            <a:off x="971684" y="1665894"/>
            <a:ext cx="1681339" cy="443863"/>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rot="6820529">
            <a:off x="6823055" y="3239700"/>
            <a:ext cx="456899" cy="1560921"/>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7261852" y="2449553"/>
            <a:ext cx="444794" cy="46714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rot="7914144">
            <a:off x="6222840" y="3845614"/>
            <a:ext cx="591503" cy="1132932"/>
          </a:xfrm>
          <a:custGeom>
            <a:avLst/>
            <a:gdLst/>
            <a:ahLst/>
            <a:cxnLst/>
            <a:rect l="0" t="0" r="0" b="0"/>
            <a:pathLst>
              <a:path w="21322" h="40839" extrusionOk="0">
                <a:moveTo>
                  <a:pt x="5346" y="0"/>
                </a:moveTo>
                <a:lnTo>
                  <a:pt x="4926" y="60"/>
                </a:lnTo>
                <a:lnTo>
                  <a:pt x="4505" y="241"/>
                </a:lnTo>
                <a:lnTo>
                  <a:pt x="4205" y="541"/>
                </a:lnTo>
                <a:lnTo>
                  <a:pt x="4085" y="721"/>
                </a:lnTo>
                <a:lnTo>
                  <a:pt x="3965" y="961"/>
                </a:lnTo>
                <a:lnTo>
                  <a:pt x="3785" y="1682"/>
                </a:lnTo>
                <a:lnTo>
                  <a:pt x="3724" y="2403"/>
                </a:lnTo>
                <a:lnTo>
                  <a:pt x="3785" y="3123"/>
                </a:lnTo>
                <a:lnTo>
                  <a:pt x="3965" y="3844"/>
                </a:lnTo>
                <a:lnTo>
                  <a:pt x="4205" y="4565"/>
                </a:lnTo>
                <a:lnTo>
                  <a:pt x="4565" y="5225"/>
                </a:lnTo>
                <a:lnTo>
                  <a:pt x="4986" y="5826"/>
                </a:lnTo>
                <a:lnTo>
                  <a:pt x="5406" y="6366"/>
                </a:lnTo>
                <a:lnTo>
                  <a:pt x="5947" y="6847"/>
                </a:lnTo>
                <a:lnTo>
                  <a:pt x="6547" y="7207"/>
                </a:lnTo>
                <a:lnTo>
                  <a:pt x="7148" y="7447"/>
                </a:lnTo>
                <a:lnTo>
                  <a:pt x="7808" y="7688"/>
                </a:lnTo>
                <a:lnTo>
                  <a:pt x="8289" y="7868"/>
                </a:lnTo>
                <a:lnTo>
                  <a:pt x="8829" y="8048"/>
                </a:lnTo>
                <a:lnTo>
                  <a:pt x="9070" y="8108"/>
                </a:lnTo>
                <a:lnTo>
                  <a:pt x="9370" y="8168"/>
                </a:lnTo>
                <a:lnTo>
                  <a:pt x="9610" y="8108"/>
                </a:lnTo>
                <a:lnTo>
                  <a:pt x="9850" y="8048"/>
                </a:lnTo>
                <a:lnTo>
                  <a:pt x="10090" y="7868"/>
                </a:lnTo>
                <a:lnTo>
                  <a:pt x="10090" y="9129"/>
                </a:lnTo>
                <a:lnTo>
                  <a:pt x="10090" y="10390"/>
                </a:lnTo>
                <a:lnTo>
                  <a:pt x="10151" y="12852"/>
                </a:lnTo>
                <a:lnTo>
                  <a:pt x="10151" y="14654"/>
                </a:lnTo>
                <a:lnTo>
                  <a:pt x="9790" y="14174"/>
                </a:lnTo>
                <a:lnTo>
                  <a:pt x="9370" y="13813"/>
                </a:lnTo>
                <a:lnTo>
                  <a:pt x="7808" y="12552"/>
                </a:lnTo>
                <a:lnTo>
                  <a:pt x="6187" y="11291"/>
                </a:lnTo>
                <a:lnTo>
                  <a:pt x="5526" y="10810"/>
                </a:lnTo>
                <a:lnTo>
                  <a:pt x="4866" y="10270"/>
                </a:lnTo>
                <a:lnTo>
                  <a:pt x="4565" y="9910"/>
                </a:lnTo>
                <a:lnTo>
                  <a:pt x="4325" y="9609"/>
                </a:lnTo>
                <a:lnTo>
                  <a:pt x="4145" y="9249"/>
                </a:lnTo>
                <a:lnTo>
                  <a:pt x="4085" y="8829"/>
                </a:lnTo>
                <a:lnTo>
                  <a:pt x="4085" y="8408"/>
                </a:lnTo>
                <a:lnTo>
                  <a:pt x="3965" y="8048"/>
                </a:lnTo>
                <a:lnTo>
                  <a:pt x="3785" y="7688"/>
                </a:lnTo>
                <a:lnTo>
                  <a:pt x="3544" y="7447"/>
                </a:lnTo>
                <a:lnTo>
                  <a:pt x="3184" y="7267"/>
                </a:lnTo>
                <a:lnTo>
                  <a:pt x="2824" y="7147"/>
                </a:lnTo>
                <a:lnTo>
                  <a:pt x="2463" y="7087"/>
                </a:lnTo>
                <a:lnTo>
                  <a:pt x="2043" y="7087"/>
                </a:lnTo>
                <a:lnTo>
                  <a:pt x="1683" y="7147"/>
                </a:lnTo>
                <a:lnTo>
                  <a:pt x="1322" y="7327"/>
                </a:lnTo>
                <a:lnTo>
                  <a:pt x="962" y="7507"/>
                </a:lnTo>
                <a:lnTo>
                  <a:pt x="722" y="7748"/>
                </a:lnTo>
                <a:lnTo>
                  <a:pt x="481" y="8048"/>
                </a:lnTo>
                <a:lnTo>
                  <a:pt x="361" y="8408"/>
                </a:lnTo>
                <a:lnTo>
                  <a:pt x="361" y="8829"/>
                </a:lnTo>
                <a:lnTo>
                  <a:pt x="421" y="9369"/>
                </a:lnTo>
                <a:lnTo>
                  <a:pt x="722" y="10150"/>
                </a:lnTo>
                <a:lnTo>
                  <a:pt x="1142" y="10871"/>
                </a:lnTo>
                <a:lnTo>
                  <a:pt x="1622" y="11531"/>
                </a:lnTo>
                <a:lnTo>
                  <a:pt x="2223" y="12132"/>
                </a:lnTo>
                <a:lnTo>
                  <a:pt x="2884" y="12612"/>
                </a:lnTo>
                <a:lnTo>
                  <a:pt x="3604" y="13033"/>
                </a:lnTo>
                <a:lnTo>
                  <a:pt x="4385" y="13393"/>
                </a:lnTo>
                <a:lnTo>
                  <a:pt x="5166" y="13633"/>
                </a:lnTo>
                <a:lnTo>
                  <a:pt x="6127" y="13813"/>
                </a:lnTo>
                <a:lnTo>
                  <a:pt x="7208" y="13993"/>
                </a:lnTo>
                <a:lnTo>
                  <a:pt x="7688" y="14114"/>
                </a:lnTo>
                <a:lnTo>
                  <a:pt x="8169" y="14294"/>
                </a:lnTo>
                <a:lnTo>
                  <a:pt x="8589" y="14474"/>
                </a:lnTo>
                <a:lnTo>
                  <a:pt x="9009" y="14714"/>
                </a:lnTo>
                <a:lnTo>
                  <a:pt x="9370" y="15135"/>
                </a:lnTo>
                <a:lnTo>
                  <a:pt x="9670" y="15555"/>
                </a:lnTo>
                <a:lnTo>
                  <a:pt x="9970" y="16035"/>
                </a:lnTo>
                <a:lnTo>
                  <a:pt x="10151" y="16516"/>
                </a:lnTo>
                <a:lnTo>
                  <a:pt x="10211" y="16816"/>
                </a:lnTo>
                <a:lnTo>
                  <a:pt x="10211" y="17176"/>
                </a:lnTo>
                <a:lnTo>
                  <a:pt x="10211" y="17957"/>
                </a:lnTo>
                <a:lnTo>
                  <a:pt x="10211" y="18618"/>
                </a:lnTo>
                <a:lnTo>
                  <a:pt x="10211" y="18798"/>
                </a:lnTo>
                <a:lnTo>
                  <a:pt x="10271" y="18918"/>
                </a:lnTo>
                <a:lnTo>
                  <a:pt x="10331" y="22101"/>
                </a:lnTo>
                <a:lnTo>
                  <a:pt x="10391" y="23422"/>
                </a:lnTo>
                <a:lnTo>
                  <a:pt x="9430" y="23182"/>
                </a:lnTo>
                <a:lnTo>
                  <a:pt x="8589" y="22822"/>
                </a:lnTo>
                <a:lnTo>
                  <a:pt x="8109" y="22642"/>
                </a:lnTo>
                <a:lnTo>
                  <a:pt x="7748" y="22401"/>
                </a:lnTo>
                <a:lnTo>
                  <a:pt x="7328" y="22161"/>
                </a:lnTo>
                <a:lnTo>
                  <a:pt x="6907" y="21801"/>
                </a:lnTo>
                <a:lnTo>
                  <a:pt x="6127" y="21080"/>
                </a:lnTo>
                <a:lnTo>
                  <a:pt x="5406" y="20299"/>
                </a:lnTo>
                <a:lnTo>
                  <a:pt x="4685" y="19459"/>
                </a:lnTo>
                <a:lnTo>
                  <a:pt x="4025" y="18618"/>
                </a:lnTo>
                <a:lnTo>
                  <a:pt x="3664" y="18197"/>
                </a:lnTo>
                <a:lnTo>
                  <a:pt x="3304" y="17897"/>
                </a:lnTo>
                <a:lnTo>
                  <a:pt x="2884" y="17717"/>
                </a:lnTo>
                <a:lnTo>
                  <a:pt x="2463" y="17597"/>
                </a:lnTo>
                <a:lnTo>
                  <a:pt x="2043" y="17597"/>
                </a:lnTo>
                <a:lnTo>
                  <a:pt x="1622" y="17657"/>
                </a:lnTo>
                <a:lnTo>
                  <a:pt x="1262" y="17837"/>
                </a:lnTo>
                <a:lnTo>
                  <a:pt x="902" y="18077"/>
                </a:lnTo>
                <a:lnTo>
                  <a:pt x="602" y="18318"/>
                </a:lnTo>
                <a:lnTo>
                  <a:pt x="301" y="18678"/>
                </a:lnTo>
                <a:lnTo>
                  <a:pt x="121" y="19038"/>
                </a:lnTo>
                <a:lnTo>
                  <a:pt x="61" y="19459"/>
                </a:lnTo>
                <a:lnTo>
                  <a:pt x="1" y="19879"/>
                </a:lnTo>
                <a:lnTo>
                  <a:pt x="121" y="20299"/>
                </a:lnTo>
                <a:lnTo>
                  <a:pt x="301" y="20780"/>
                </a:lnTo>
                <a:lnTo>
                  <a:pt x="602" y="21200"/>
                </a:lnTo>
                <a:lnTo>
                  <a:pt x="1142" y="21741"/>
                </a:lnTo>
                <a:lnTo>
                  <a:pt x="1683" y="22281"/>
                </a:lnTo>
                <a:lnTo>
                  <a:pt x="2283" y="22762"/>
                </a:lnTo>
                <a:lnTo>
                  <a:pt x="2944" y="23182"/>
                </a:lnTo>
                <a:lnTo>
                  <a:pt x="3604" y="23542"/>
                </a:lnTo>
                <a:lnTo>
                  <a:pt x="4265" y="23843"/>
                </a:lnTo>
                <a:lnTo>
                  <a:pt x="4986" y="24083"/>
                </a:lnTo>
                <a:lnTo>
                  <a:pt x="5706" y="24263"/>
                </a:lnTo>
                <a:lnTo>
                  <a:pt x="6847" y="24503"/>
                </a:lnTo>
                <a:lnTo>
                  <a:pt x="7988" y="24623"/>
                </a:lnTo>
                <a:lnTo>
                  <a:pt x="9190" y="24684"/>
                </a:lnTo>
                <a:lnTo>
                  <a:pt x="9790" y="24684"/>
                </a:lnTo>
                <a:lnTo>
                  <a:pt x="10391" y="24623"/>
                </a:lnTo>
                <a:lnTo>
                  <a:pt x="10511" y="30629"/>
                </a:lnTo>
                <a:lnTo>
                  <a:pt x="9910" y="30569"/>
                </a:lnTo>
                <a:lnTo>
                  <a:pt x="9250" y="30509"/>
                </a:lnTo>
                <a:lnTo>
                  <a:pt x="8709" y="30329"/>
                </a:lnTo>
                <a:lnTo>
                  <a:pt x="8229" y="30089"/>
                </a:lnTo>
                <a:lnTo>
                  <a:pt x="7748" y="29788"/>
                </a:lnTo>
                <a:lnTo>
                  <a:pt x="7268" y="29548"/>
                </a:lnTo>
                <a:lnTo>
                  <a:pt x="6307" y="29068"/>
                </a:lnTo>
                <a:lnTo>
                  <a:pt x="5346" y="28587"/>
                </a:lnTo>
                <a:lnTo>
                  <a:pt x="4385" y="28047"/>
                </a:lnTo>
                <a:lnTo>
                  <a:pt x="3965" y="27746"/>
                </a:lnTo>
                <a:lnTo>
                  <a:pt x="3544" y="27386"/>
                </a:lnTo>
                <a:lnTo>
                  <a:pt x="3244" y="27146"/>
                </a:lnTo>
                <a:lnTo>
                  <a:pt x="2884" y="26966"/>
                </a:lnTo>
                <a:lnTo>
                  <a:pt x="2523" y="26906"/>
                </a:lnTo>
                <a:lnTo>
                  <a:pt x="2163" y="26906"/>
                </a:lnTo>
                <a:lnTo>
                  <a:pt x="1803" y="26966"/>
                </a:lnTo>
                <a:lnTo>
                  <a:pt x="1442" y="27086"/>
                </a:lnTo>
                <a:lnTo>
                  <a:pt x="1142" y="27326"/>
                </a:lnTo>
                <a:lnTo>
                  <a:pt x="902" y="27506"/>
                </a:lnTo>
                <a:lnTo>
                  <a:pt x="662" y="27806"/>
                </a:lnTo>
                <a:lnTo>
                  <a:pt x="481" y="28107"/>
                </a:lnTo>
                <a:lnTo>
                  <a:pt x="361" y="28407"/>
                </a:lnTo>
                <a:lnTo>
                  <a:pt x="301" y="28767"/>
                </a:lnTo>
                <a:lnTo>
                  <a:pt x="361" y="29068"/>
                </a:lnTo>
                <a:lnTo>
                  <a:pt x="481" y="29428"/>
                </a:lnTo>
                <a:lnTo>
                  <a:pt x="662" y="29728"/>
                </a:lnTo>
                <a:lnTo>
                  <a:pt x="962" y="30029"/>
                </a:lnTo>
                <a:lnTo>
                  <a:pt x="1562" y="30449"/>
                </a:lnTo>
                <a:lnTo>
                  <a:pt x="2163" y="30929"/>
                </a:lnTo>
                <a:lnTo>
                  <a:pt x="2824" y="31290"/>
                </a:lnTo>
                <a:lnTo>
                  <a:pt x="3544" y="31650"/>
                </a:lnTo>
                <a:lnTo>
                  <a:pt x="4205" y="32010"/>
                </a:lnTo>
                <a:lnTo>
                  <a:pt x="4926" y="32251"/>
                </a:lnTo>
                <a:lnTo>
                  <a:pt x="5706" y="32431"/>
                </a:lnTo>
                <a:lnTo>
                  <a:pt x="6487" y="32491"/>
                </a:lnTo>
                <a:lnTo>
                  <a:pt x="7148" y="32431"/>
                </a:lnTo>
                <a:lnTo>
                  <a:pt x="7868" y="32311"/>
                </a:lnTo>
                <a:lnTo>
                  <a:pt x="9250" y="31950"/>
                </a:lnTo>
                <a:lnTo>
                  <a:pt x="9910" y="31830"/>
                </a:lnTo>
                <a:lnTo>
                  <a:pt x="10571" y="31650"/>
                </a:lnTo>
                <a:lnTo>
                  <a:pt x="10691" y="36094"/>
                </a:lnTo>
                <a:lnTo>
                  <a:pt x="10751" y="38316"/>
                </a:lnTo>
                <a:lnTo>
                  <a:pt x="10811" y="39397"/>
                </a:lnTo>
                <a:lnTo>
                  <a:pt x="11051" y="40478"/>
                </a:lnTo>
                <a:lnTo>
                  <a:pt x="11111" y="40598"/>
                </a:lnTo>
                <a:lnTo>
                  <a:pt x="11232" y="40719"/>
                </a:lnTo>
                <a:lnTo>
                  <a:pt x="11352" y="40779"/>
                </a:lnTo>
                <a:lnTo>
                  <a:pt x="11472" y="40839"/>
                </a:lnTo>
                <a:lnTo>
                  <a:pt x="11652" y="40779"/>
                </a:lnTo>
                <a:lnTo>
                  <a:pt x="11772" y="40719"/>
                </a:lnTo>
                <a:lnTo>
                  <a:pt x="11892" y="40598"/>
                </a:lnTo>
                <a:lnTo>
                  <a:pt x="11952" y="40478"/>
                </a:lnTo>
                <a:lnTo>
                  <a:pt x="12072" y="39397"/>
                </a:lnTo>
                <a:lnTo>
                  <a:pt x="12132" y="38316"/>
                </a:lnTo>
                <a:lnTo>
                  <a:pt x="12072" y="36094"/>
                </a:lnTo>
                <a:lnTo>
                  <a:pt x="12012" y="32251"/>
                </a:lnTo>
                <a:lnTo>
                  <a:pt x="12553" y="32371"/>
                </a:lnTo>
                <a:lnTo>
                  <a:pt x="13634" y="32371"/>
                </a:lnTo>
                <a:lnTo>
                  <a:pt x="14174" y="32311"/>
                </a:lnTo>
                <a:lnTo>
                  <a:pt x="14715" y="32131"/>
                </a:lnTo>
                <a:lnTo>
                  <a:pt x="15195" y="31950"/>
                </a:lnTo>
                <a:lnTo>
                  <a:pt x="15736" y="31770"/>
                </a:lnTo>
                <a:lnTo>
                  <a:pt x="16216" y="31470"/>
                </a:lnTo>
                <a:lnTo>
                  <a:pt x="16697" y="31170"/>
                </a:lnTo>
                <a:lnTo>
                  <a:pt x="17117" y="30869"/>
                </a:lnTo>
                <a:lnTo>
                  <a:pt x="17958" y="30089"/>
                </a:lnTo>
                <a:lnTo>
                  <a:pt x="18739" y="29308"/>
                </a:lnTo>
                <a:lnTo>
                  <a:pt x="19399" y="28467"/>
                </a:lnTo>
                <a:lnTo>
                  <a:pt x="19579" y="28167"/>
                </a:lnTo>
                <a:lnTo>
                  <a:pt x="19639" y="27806"/>
                </a:lnTo>
                <a:lnTo>
                  <a:pt x="19639" y="27506"/>
                </a:lnTo>
                <a:lnTo>
                  <a:pt x="19579" y="27206"/>
                </a:lnTo>
                <a:lnTo>
                  <a:pt x="19519" y="26966"/>
                </a:lnTo>
                <a:lnTo>
                  <a:pt x="19339" y="26725"/>
                </a:lnTo>
                <a:lnTo>
                  <a:pt x="19099" y="26545"/>
                </a:lnTo>
                <a:lnTo>
                  <a:pt x="18859" y="26365"/>
                </a:lnTo>
                <a:lnTo>
                  <a:pt x="18558" y="26185"/>
                </a:lnTo>
                <a:lnTo>
                  <a:pt x="18258" y="26125"/>
                </a:lnTo>
                <a:lnTo>
                  <a:pt x="17958" y="26065"/>
                </a:lnTo>
                <a:lnTo>
                  <a:pt x="17658" y="26125"/>
                </a:lnTo>
                <a:lnTo>
                  <a:pt x="17357" y="26185"/>
                </a:lnTo>
                <a:lnTo>
                  <a:pt x="17057" y="26305"/>
                </a:lnTo>
                <a:lnTo>
                  <a:pt x="16817" y="26545"/>
                </a:lnTo>
                <a:lnTo>
                  <a:pt x="16577" y="26846"/>
                </a:lnTo>
                <a:lnTo>
                  <a:pt x="16096" y="27446"/>
                </a:lnTo>
                <a:lnTo>
                  <a:pt x="15616" y="27987"/>
                </a:lnTo>
                <a:lnTo>
                  <a:pt x="15075" y="28467"/>
                </a:lnTo>
                <a:lnTo>
                  <a:pt x="14475" y="28887"/>
                </a:lnTo>
                <a:lnTo>
                  <a:pt x="13273" y="29728"/>
                </a:lnTo>
                <a:lnTo>
                  <a:pt x="11952" y="30509"/>
                </a:lnTo>
                <a:lnTo>
                  <a:pt x="11832" y="24563"/>
                </a:lnTo>
                <a:lnTo>
                  <a:pt x="12493" y="24563"/>
                </a:lnTo>
                <a:lnTo>
                  <a:pt x="13153" y="24503"/>
                </a:lnTo>
                <a:lnTo>
                  <a:pt x="13814" y="24443"/>
                </a:lnTo>
                <a:lnTo>
                  <a:pt x="14475" y="24263"/>
                </a:lnTo>
                <a:lnTo>
                  <a:pt x="15135" y="24083"/>
                </a:lnTo>
                <a:lnTo>
                  <a:pt x="15796" y="23843"/>
                </a:lnTo>
                <a:lnTo>
                  <a:pt x="16456" y="23542"/>
                </a:lnTo>
                <a:lnTo>
                  <a:pt x="17057" y="23242"/>
                </a:lnTo>
                <a:lnTo>
                  <a:pt x="17658" y="22882"/>
                </a:lnTo>
                <a:lnTo>
                  <a:pt x="18198" y="22521"/>
                </a:lnTo>
                <a:lnTo>
                  <a:pt x="18799" y="22101"/>
                </a:lnTo>
                <a:lnTo>
                  <a:pt x="19279" y="21621"/>
                </a:lnTo>
                <a:lnTo>
                  <a:pt x="19760" y="21140"/>
                </a:lnTo>
                <a:lnTo>
                  <a:pt x="20240" y="20660"/>
                </a:lnTo>
                <a:lnTo>
                  <a:pt x="20660" y="20119"/>
                </a:lnTo>
                <a:lnTo>
                  <a:pt x="21021" y="19639"/>
                </a:lnTo>
                <a:lnTo>
                  <a:pt x="21261" y="19218"/>
                </a:lnTo>
                <a:lnTo>
                  <a:pt x="21321" y="18798"/>
                </a:lnTo>
                <a:lnTo>
                  <a:pt x="21321" y="18378"/>
                </a:lnTo>
                <a:lnTo>
                  <a:pt x="21261" y="18017"/>
                </a:lnTo>
                <a:lnTo>
                  <a:pt x="21081" y="17657"/>
                </a:lnTo>
                <a:lnTo>
                  <a:pt x="20841" y="17357"/>
                </a:lnTo>
                <a:lnTo>
                  <a:pt x="20540" y="17116"/>
                </a:lnTo>
                <a:lnTo>
                  <a:pt x="20240" y="16876"/>
                </a:lnTo>
                <a:lnTo>
                  <a:pt x="19880" y="16696"/>
                </a:lnTo>
                <a:lnTo>
                  <a:pt x="19519" y="16636"/>
                </a:lnTo>
                <a:lnTo>
                  <a:pt x="19099" y="16576"/>
                </a:lnTo>
                <a:lnTo>
                  <a:pt x="18739" y="16576"/>
                </a:lnTo>
                <a:lnTo>
                  <a:pt x="18378" y="16696"/>
                </a:lnTo>
                <a:lnTo>
                  <a:pt x="18078" y="16876"/>
                </a:lnTo>
                <a:lnTo>
                  <a:pt x="17778" y="17176"/>
                </a:lnTo>
                <a:lnTo>
                  <a:pt x="17538" y="17597"/>
                </a:lnTo>
                <a:lnTo>
                  <a:pt x="17057" y="18558"/>
                </a:lnTo>
                <a:lnTo>
                  <a:pt x="16577" y="19519"/>
                </a:lnTo>
                <a:lnTo>
                  <a:pt x="16336" y="19999"/>
                </a:lnTo>
                <a:lnTo>
                  <a:pt x="15976" y="20419"/>
                </a:lnTo>
                <a:lnTo>
                  <a:pt x="15616" y="20840"/>
                </a:lnTo>
                <a:lnTo>
                  <a:pt x="15255" y="21200"/>
                </a:lnTo>
                <a:lnTo>
                  <a:pt x="14415" y="21861"/>
                </a:lnTo>
                <a:lnTo>
                  <a:pt x="13574" y="22461"/>
                </a:lnTo>
                <a:lnTo>
                  <a:pt x="13153" y="22762"/>
                </a:lnTo>
                <a:lnTo>
                  <a:pt x="12733" y="22942"/>
                </a:lnTo>
                <a:lnTo>
                  <a:pt x="11832" y="23302"/>
                </a:lnTo>
                <a:lnTo>
                  <a:pt x="11772" y="22101"/>
                </a:lnTo>
                <a:lnTo>
                  <a:pt x="11652" y="16216"/>
                </a:lnTo>
                <a:lnTo>
                  <a:pt x="11892" y="15975"/>
                </a:lnTo>
                <a:lnTo>
                  <a:pt x="12192" y="15795"/>
                </a:lnTo>
                <a:lnTo>
                  <a:pt x="12493" y="15615"/>
                </a:lnTo>
                <a:lnTo>
                  <a:pt x="12853" y="15495"/>
                </a:lnTo>
                <a:lnTo>
                  <a:pt x="13574" y="15315"/>
                </a:lnTo>
                <a:lnTo>
                  <a:pt x="14294" y="15195"/>
                </a:lnTo>
                <a:lnTo>
                  <a:pt x="15015" y="15074"/>
                </a:lnTo>
                <a:lnTo>
                  <a:pt x="15676" y="14894"/>
                </a:lnTo>
                <a:lnTo>
                  <a:pt x="16396" y="14534"/>
                </a:lnTo>
                <a:lnTo>
                  <a:pt x="16997" y="14174"/>
                </a:lnTo>
                <a:lnTo>
                  <a:pt x="17658" y="13753"/>
                </a:lnTo>
                <a:lnTo>
                  <a:pt x="18198" y="13273"/>
                </a:lnTo>
                <a:lnTo>
                  <a:pt x="18679" y="12732"/>
                </a:lnTo>
                <a:lnTo>
                  <a:pt x="19159" y="12132"/>
                </a:lnTo>
                <a:lnTo>
                  <a:pt x="19519" y="11531"/>
                </a:lnTo>
                <a:lnTo>
                  <a:pt x="19820" y="10810"/>
                </a:lnTo>
                <a:lnTo>
                  <a:pt x="19880" y="10510"/>
                </a:lnTo>
                <a:lnTo>
                  <a:pt x="19940" y="10210"/>
                </a:lnTo>
                <a:lnTo>
                  <a:pt x="19880" y="9910"/>
                </a:lnTo>
                <a:lnTo>
                  <a:pt x="19760" y="9669"/>
                </a:lnTo>
                <a:lnTo>
                  <a:pt x="19579" y="9429"/>
                </a:lnTo>
                <a:lnTo>
                  <a:pt x="19399" y="9189"/>
                </a:lnTo>
                <a:lnTo>
                  <a:pt x="19159" y="9009"/>
                </a:lnTo>
                <a:lnTo>
                  <a:pt x="18859" y="8889"/>
                </a:lnTo>
                <a:lnTo>
                  <a:pt x="18619" y="8829"/>
                </a:lnTo>
                <a:lnTo>
                  <a:pt x="18318" y="8769"/>
                </a:lnTo>
                <a:lnTo>
                  <a:pt x="17718" y="8769"/>
                </a:lnTo>
                <a:lnTo>
                  <a:pt x="17417" y="8889"/>
                </a:lnTo>
                <a:lnTo>
                  <a:pt x="17177" y="9069"/>
                </a:lnTo>
                <a:lnTo>
                  <a:pt x="16937" y="9249"/>
                </a:lnTo>
                <a:lnTo>
                  <a:pt x="16757" y="9549"/>
                </a:lnTo>
                <a:lnTo>
                  <a:pt x="16036" y="10931"/>
                </a:lnTo>
                <a:lnTo>
                  <a:pt x="15616" y="11591"/>
                </a:lnTo>
                <a:lnTo>
                  <a:pt x="15436" y="11891"/>
                </a:lnTo>
                <a:lnTo>
                  <a:pt x="15135" y="12192"/>
                </a:lnTo>
                <a:lnTo>
                  <a:pt x="14535" y="12732"/>
                </a:lnTo>
                <a:lnTo>
                  <a:pt x="13874" y="13273"/>
                </a:lnTo>
                <a:lnTo>
                  <a:pt x="12493" y="14174"/>
                </a:lnTo>
                <a:lnTo>
                  <a:pt x="12072" y="14414"/>
                </a:lnTo>
                <a:lnTo>
                  <a:pt x="11592" y="14834"/>
                </a:lnTo>
                <a:lnTo>
                  <a:pt x="11532" y="12852"/>
                </a:lnTo>
                <a:lnTo>
                  <a:pt x="11472" y="10450"/>
                </a:lnTo>
                <a:lnTo>
                  <a:pt x="11352" y="7988"/>
                </a:lnTo>
                <a:lnTo>
                  <a:pt x="11892" y="7928"/>
                </a:lnTo>
                <a:lnTo>
                  <a:pt x="12373" y="7868"/>
                </a:lnTo>
                <a:lnTo>
                  <a:pt x="13334" y="7748"/>
                </a:lnTo>
                <a:lnTo>
                  <a:pt x="13994" y="7627"/>
                </a:lnTo>
                <a:lnTo>
                  <a:pt x="14655" y="7447"/>
                </a:lnTo>
                <a:lnTo>
                  <a:pt x="15195" y="7147"/>
                </a:lnTo>
                <a:lnTo>
                  <a:pt x="15796" y="6787"/>
                </a:lnTo>
                <a:lnTo>
                  <a:pt x="16336" y="6366"/>
                </a:lnTo>
                <a:lnTo>
                  <a:pt x="16817" y="5826"/>
                </a:lnTo>
                <a:lnTo>
                  <a:pt x="17297" y="5345"/>
                </a:lnTo>
                <a:lnTo>
                  <a:pt x="17718" y="4745"/>
                </a:lnTo>
                <a:lnTo>
                  <a:pt x="18078" y="4144"/>
                </a:lnTo>
                <a:lnTo>
                  <a:pt x="18378" y="3484"/>
                </a:lnTo>
                <a:lnTo>
                  <a:pt x="18679" y="2823"/>
                </a:lnTo>
                <a:lnTo>
                  <a:pt x="18859" y="2162"/>
                </a:lnTo>
                <a:lnTo>
                  <a:pt x="18919" y="1802"/>
                </a:lnTo>
                <a:lnTo>
                  <a:pt x="18919" y="1502"/>
                </a:lnTo>
                <a:lnTo>
                  <a:pt x="18799" y="1201"/>
                </a:lnTo>
                <a:lnTo>
                  <a:pt x="18679" y="961"/>
                </a:lnTo>
                <a:lnTo>
                  <a:pt x="18498" y="721"/>
                </a:lnTo>
                <a:lnTo>
                  <a:pt x="18258" y="541"/>
                </a:lnTo>
                <a:lnTo>
                  <a:pt x="18018" y="421"/>
                </a:lnTo>
                <a:lnTo>
                  <a:pt x="17718" y="301"/>
                </a:lnTo>
                <a:lnTo>
                  <a:pt x="17417" y="241"/>
                </a:lnTo>
                <a:lnTo>
                  <a:pt x="17117" y="241"/>
                </a:lnTo>
                <a:lnTo>
                  <a:pt x="16877" y="301"/>
                </a:lnTo>
                <a:lnTo>
                  <a:pt x="16577" y="421"/>
                </a:lnTo>
                <a:lnTo>
                  <a:pt x="16396" y="541"/>
                </a:lnTo>
                <a:lnTo>
                  <a:pt x="16156" y="781"/>
                </a:lnTo>
                <a:lnTo>
                  <a:pt x="16036" y="1021"/>
                </a:lnTo>
                <a:lnTo>
                  <a:pt x="15916" y="1382"/>
                </a:lnTo>
                <a:lnTo>
                  <a:pt x="15676" y="2343"/>
                </a:lnTo>
                <a:lnTo>
                  <a:pt x="15496" y="2823"/>
                </a:lnTo>
                <a:lnTo>
                  <a:pt x="15255" y="3243"/>
                </a:lnTo>
                <a:lnTo>
                  <a:pt x="15015" y="3664"/>
                </a:lnTo>
                <a:lnTo>
                  <a:pt x="14775" y="4084"/>
                </a:lnTo>
                <a:lnTo>
                  <a:pt x="14475" y="4505"/>
                </a:lnTo>
                <a:lnTo>
                  <a:pt x="14114" y="4865"/>
                </a:lnTo>
                <a:lnTo>
                  <a:pt x="13454" y="5586"/>
                </a:lnTo>
                <a:lnTo>
                  <a:pt x="12733" y="6306"/>
                </a:lnTo>
                <a:lnTo>
                  <a:pt x="12433" y="6546"/>
                </a:lnTo>
                <a:lnTo>
                  <a:pt x="12012" y="6727"/>
                </a:lnTo>
                <a:lnTo>
                  <a:pt x="11292" y="7027"/>
                </a:lnTo>
                <a:lnTo>
                  <a:pt x="11111" y="5706"/>
                </a:lnTo>
                <a:lnTo>
                  <a:pt x="11532" y="5105"/>
                </a:lnTo>
                <a:lnTo>
                  <a:pt x="11892" y="4505"/>
                </a:lnTo>
                <a:lnTo>
                  <a:pt x="12012" y="4144"/>
                </a:lnTo>
                <a:lnTo>
                  <a:pt x="12072" y="3784"/>
                </a:lnTo>
                <a:lnTo>
                  <a:pt x="12192" y="3484"/>
                </a:lnTo>
                <a:lnTo>
                  <a:pt x="12253" y="3123"/>
                </a:lnTo>
                <a:lnTo>
                  <a:pt x="12192" y="2943"/>
                </a:lnTo>
                <a:lnTo>
                  <a:pt x="12072" y="2883"/>
                </a:lnTo>
                <a:lnTo>
                  <a:pt x="11952" y="2823"/>
                </a:lnTo>
                <a:lnTo>
                  <a:pt x="11772" y="2883"/>
                </a:lnTo>
                <a:lnTo>
                  <a:pt x="11532" y="3063"/>
                </a:lnTo>
                <a:lnTo>
                  <a:pt x="11352" y="3243"/>
                </a:lnTo>
                <a:lnTo>
                  <a:pt x="11051" y="3484"/>
                </a:lnTo>
                <a:lnTo>
                  <a:pt x="10751" y="3784"/>
                </a:lnTo>
                <a:lnTo>
                  <a:pt x="10571" y="3303"/>
                </a:lnTo>
                <a:lnTo>
                  <a:pt x="10451" y="3123"/>
                </a:lnTo>
                <a:lnTo>
                  <a:pt x="10271" y="2943"/>
                </a:lnTo>
                <a:lnTo>
                  <a:pt x="10090" y="2883"/>
                </a:lnTo>
                <a:lnTo>
                  <a:pt x="9910" y="2883"/>
                </a:lnTo>
                <a:lnTo>
                  <a:pt x="9730" y="3003"/>
                </a:lnTo>
                <a:lnTo>
                  <a:pt x="9610" y="3123"/>
                </a:lnTo>
                <a:lnTo>
                  <a:pt x="9490" y="3424"/>
                </a:lnTo>
                <a:lnTo>
                  <a:pt x="9490" y="3724"/>
                </a:lnTo>
                <a:lnTo>
                  <a:pt x="9610" y="4324"/>
                </a:lnTo>
                <a:lnTo>
                  <a:pt x="9850" y="5646"/>
                </a:lnTo>
                <a:lnTo>
                  <a:pt x="9910" y="5766"/>
                </a:lnTo>
                <a:lnTo>
                  <a:pt x="9970" y="5886"/>
                </a:lnTo>
                <a:lnTo>
                  <a:pt x="10211" y="6066"/>
                </a:lnTo>
                <a:lnTo>
                  <a:pt x="10151" y="6607"/>
                </a:lnTo>
                <a:lnTo>
                  <a:pt x="9850" y="6366"/>
                </a:lnTo>
                <a:lnTo>
                  <a:pt x="9550" y="6186"/>
                </a:lnTo>
                <a:lnTo>
                  <a:pt x="9190" y="6006"/>
                </a:lnTo>
                <a:lnTo>
                  <a:pt x="8949" y="5766"/>
                </a:lnTo>
                <a:lnTo>
                  <a:pt x="8469" y="5225"/>
                </a:lnTo>
                <a:lnTo>
                  <a:pt x="8109" y="4685"/>
                </a:lnTo>
                <a:lnTo>
                  <a:pt x="7748" y="4144"/>
                </a:lnTo>
                <a:lnTo>
                  <a:pt x="7508" y="3544"/>
                </a:lnTo>
                <a:lnTo>
                  <a:pt x="7028" y="2282"/>
                </a:lnTo>
                <a:lnTo>
                  <a:pt x="6667" y="961"/>
                </a:lnTo>
                <a:lnTo>
                  <a:pt x="6607" y="721"/>
                </a:lnTo>
                <a:lnTo>
                  <a:pt x="6487" y="541"/>
                </a:lnTo>
                <a:lnTo>
                  <a:pt x="6307" y="361"/>
                </a:lnTo>
                <a:lnTo>
                  <a:pt x="6187" y="180"/>
                </a:lnTo>
                <a:lnTo>
                  <a:pt x="5947" y="120"/>
                </a:lnTo>
                <a:lnTo>
                  <a:pt x="5766"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rot="-4499964">
            <a:off x="1633145" y="1945255"/>
            <a:ext cx="703077" cy="1104563"/>
          </a:xfrm>
          <a:custGeom>
            <a:avLst/>
            <a:gdLst/>
            <a:ahLst/>
            <a:cxnLst/>
            <a:rect l="0" t="0" r="0" b="0"/>
            <a:pathLst>
              <a:path w="25345" h="39818" extrusionOk="0">
                <a:moveTo>
                  <a:pt x="361" y="0"/>
                </a:moveTo>
                <a:lnTo>
                  <a:pt x="241" y="60"/>
                </a:lnTo>
                <a:lnTo>
                  <a:pt x="121" y="120"/>
                </a:lnTo>
                <a:lnTo>
                  <a:pt x="61" y="180"/>
                </a:lnTo>
                <a:lnTo>
                  <a:pt x="1" y="300"/>
                </a:lnTo>
                <a:lnTo>
                  <a:pt x="1" y="420"/>
                </a:lnTo>
                <a:lnTo>
                  <a:pt x="481" y="1441"/>
                </a:lnTo>
                <a:lnTo>
                  <a:pt x="962" y="2402"/>
                </a:lnTo>
                <a:lnTo>
                  <a:pt x="1562" y="3303"/>
                </a:lnTo>
                <a:lnTo>
                  <a:pt x="2283" y="4204"/>
                </a:lnTo>
                <a:lnTo>
                  <a:pt x="2944" y="4925"/>
                </a:lnTo>
                <a:lnTo>
                  <a:pt x="3724" y="5705"/>
                </a:lnTo>
                <a:lnTo>
                  <a:pt x="4205" y="6066"/>
                </a:lnTo>
                <a:lnTo>
                  <a:pt x="4625" y="6366"/>
                </a:lnTo>
                <a:lnTo>
                  <a:pt x="5106" y="6546"/>
                </a:lnTo>
                <a:lnTo>
                  <a:pt x="5346" y="6546"/>
                </a:lnTo>
                <a:lnTo>
                  <a:pt x="5526" y="6606"/>
                </a:lnTo>
                <a:lnTo>
                  <a:pt x="6007" y="8228"/>
                </a:lnTo>
                <a:lnTo>
                  <a:pt x="6487" y="9729"/>
                </a:lnTo>
                <a:lnTo>
                  <a:pt x="6907" y="10870"/>
                </a:lnTo>
                <a:lnTo>
                  <a:pt x="7388" y="12071"/>
                </a:lnTo>
                <a:lnTo>
                  <a:pt x="7928" y="13212"/>
                </a:lnTo>
                <a:lnTo>
                  <a:pt x="8469" y="14353"/>
                </a:lnTo>
                <a:lnTo>
                  <a:pt x="9130" y="15495"/>
                </a:lnTo>
                <a:lnTo>
                  <a:pt x="9850" y="16576"/>
                </a:lnTo>
                <a:lnTo>
                  <a:pt x="10631" y="17536"/>
                </a:lnTo>
                <a:lnTo>
                  <a:pt x="11472" y="18377"/>
                </a:lnTo>
                <a:lnTo>
                  <a:pt x="11712" y="18557"/>
                </a:lnTo>
                <a:lnTo>
                  <a:pt x="11892" y="18618"/>
                </a:lnTo>
                <a:lnTo>
                  <a:pt x="11111" y="23422"/>
                </a:lnTo>
                <a:lnTo>
                  <a:pt x="10451" y="27506"/>
                </a:lnTo>
                <a:lnTo>
                  <a:pt x="9910" y="31530"/>
                </a:lnTo>
                <a:lnTo>
                  <a:pt x="9730" y="32791"/>
                </a:lnTo>
                <a:lnTo>
                  <a:pt x="9670" y="32671"/>
                </a:lnTo>
                <a:lnTo>
                  <a:pt x="9550" y="32551"/>
                </a:lnTo>
                <a:lnTo>
                  <a:pt x="8889" y="32070"/>
                </a:lnTo>
                <a:lnTo>
                  <a:pt x="8289" y="31530"/>
                </a:lnTo>
                <a:lnTo>
                  <a:pt x="7148" y="30449"/>
                </a:lnTo>
                <a:lnTo>
                  <a:pt x="6127" y="29248"/>
                </a:lnTo>
                <a:lnTo>
                  <a:pt x="5166" y="28046"/>
                </a:lnTo>
                <a:lnTo>
                  <a:pt x="4325" y="26725"/>
                </a:lnTo>
                <a:lnTo>
                  <a:pt x="3484" y="25404"/>
                </a:lnTo>
                <a:lnTo>
                  <a:pt x="1863" y="22701"/>
                </a:lnTo>
                <a:lnTo>
                  <a:pt x="1803" y="22641"/>
                </a:lnTo>
                <a:lnTo>
                  <a:pt x="1622" y="22641"/>
                </a:lnTo>
                <a:lnTo>
                  <a:pt x="1622" y="22761"/>
                </a:lnTo>
                <a:lnTo>
                  <a:pt x="1683" y="23602"/>
                </a:lnTo>
                <a:lnTo>
                  <a:pt x="1863" y="24443"/>
                </a:lnTo>
                <a:lnTo>
                  <a:pt x="2043" y="25284"/>
                </a:lnTo>
                <a:lnTo>
                  <a:pt x="2343" y="26065"/>
                </a:lnTo>
                <a:lnTo>
                  <a:pt x="2643" y="26845"/>
                </a:lnTo>
                <a:lnTo>
                  <a:pt x="3004" y="27626"/>
                </a:lnTo>
                <a:lnTo>
                  <a:pt x="3424" y="28347"/>
                </a:lnTo>
                <a:lnTo>
                  <a:pt x="3905" y="29067"/>
                </a:lnTo>
                <a:lnTo>
                  <a:pt x="4385" y="29788"/>
                </a:lnTo>
                <a:lnTo>
                  <a:pt x="4926" y="30449"/>
                </a:lnTo>
                <a:lnTo>
                  <a:pt x="5526" y="31109"/>
                </a:lnTo>
                <a:lnTo>
                  <a:pt x="6127" y="31710"/>
                </a:lnTo>
                <a:lnTo>
                  <a:pt x="6727" y="32310"/>
                </a:lnTo>
                <a:lnTo>
                  <a:pt x="7388" y="32851"/>
                </a:lnTo>
                <a:lnTo>
                  <a:pt x="8709" y="33872"/>
                </a:lnTo>
                <a:lnTo>
                  <a:pt x="9009" y="33992"/>
                </a:lnTo>
                <a:lnTo>
                  <a:pt x="9250" y="33992"/>
                </a:lnTo>
                <a:lnTo>
                  <a:pt x="9430" y="33932"/>
                </a:lnTo>
                <a:lnTo>
                  <a:pt x="9610" y="33812"/>
                </a:lnTo>
                <a:lnTo>
                  <a:pt x="9490" y="35253"/>
                </a:lnTo>
                <a:lnTo>
                  <a:pt x="9250" y="37836"/>
                </a:lnTo>
                <a:lnTo>
                  <a:pt x="9310" y="38616"/>
                </a:lnTo>
                <a:lnTo>
                  <a:pt x="9430" y="39337"/>
                </a:lnTo>
                <a:lnTo>
                  <a:pt x="9490" y="39517"/>
                </a:lnTo>
                <a:lnTo>
                  <a:pt x="9610" y="39637"/>
                </a:lnTo>
                <a:lnTo>
                  <a:pt x="9730" y="39757"/>
                </a:lnTo>
                <a:lnTo>
                  <a:pt x="9910" y="39757"/>
                </a:lnTo>
                <a:lnTo>
                  <a:pt x="10090" y="39817"/>
                </a:lnTo>
                <a:lnTo>
                  <a:pt x="10271" y="39757"/>
                </a:lnTo>
                <a:lnTo>
                  <a:pt x="10391" y="39637"/>
                </a:lnTo>
                <a:lnTo>
                  <a:pt x="10511" y="39517"/>
                </a:lnTo>
                <a:lnTo>
                  <a:pt x="10751" y="38736"/>
                </a:lnTo>
                <a:lnTo>
                  <a:pt x="10931" y="37956"/>
                </a:lnTo>
                <a:lnTo>
                  <a:pt x="12973" y="37175"/>
                </a:lnTo>
                <a:lnTo>
                  <a:pt x="15015" y="36454"/>
                </a:lnTo>
                <a:lnTo>
                  <a:pt x="16276" y="36034"/>
                </a:lnTo>
                <a:lnTo>
                  <a:pt x="17537" y="35674"/>
                </a:lnTo>
                <a:lnTo>
                  <a:pt x="18739" y="35313"/>
                </a:lnTo>
                <a:lnTo>
                  <a:pt x="20000" y="34953"/>
                </a:lnTo>
                <a:lnTo>
                  <a:pt x="20060" y="34893"/>
                </a:lnTo>
                <a:lnTo>
                  <a:pt x="20120" y="34773"/>
                </a:lnTo>
                <a:lnTo>
                  <a:pt x="20060" y="34713"/>
                </a:lnTo>
                <a:lnTo>
                  <a:pt x="19940" y="34653"/>
                </a:lnTo>
                <a:lnTo>
                  <a:pt x="17778" y="34653"/>
                </a:lnTo>
                <a:lnTo>
                  <a:pt x="16637" y="34773"/>
                </a:lnTo>
                <a:lnTo>
                  <a:pt x="15496" y="34953"/>
                </a:lnTo>
                <a:lnTo>
                  <a:pt x="14415" y="35133"/>
                </a:lnTo>
                <a:lnTo>
                  <a:pt x="13273" y="35433"/>
                </a:lnTo>
                <a:lnTo>
                  <a:pt x="12192" y="35794"/>
                </a:lnTo>
                <a:lnTo>
                  <a:pt x="11171" y="36154"/>
                </a:lnTo>
                <a:lnTo>
                  <a:pt x="11171" y="36154"/>
                </a:lnTo>
                <a:lnTo>
                  <a:pt x="11592" y="32010"/>
                </a:lnTo>
                <a:lnTo>
                  <a:pt x="11652" y="31830"/>
                </a:lnTo>
                <a:lnTo>
                  <a:pt x="11892" y="31830"/>
                </a:lnTo>
                <a:lnTo>
                  <a:pt x="12132" y="31710"/>
                </a:lnTo>
                <a:lnTo>
                  <a:pt x="13093" y="31049"/>
                </a:lnTo>
                <a:lnTo>
                  <a:pt x="13994" y="30389"/>
                </a:lnTo>
                <a:lnTo>
                  <a:pt x="14475" y="30449"/>
                </a:lnTo>
                <a:lnTo>
                  <a:pt x="15075" y="30509"/>
                </a:lnTo>
                <a:lnTo>
                  <a:pt x="16156" y="30449"/>
                </a:lnTo>
                <a:lnTo>
                  <a:pt x="17057" y="30329"/>
                </a:lnTo>
                <a:lnTo>
                  <a:pt x="17898" y="30208"/>
                </a:lnTo>
                <a:lnTo>
                  <a:pt x="18739" y="30028"/>
                </a:lnTo>
                <a:lnTo>
                  <a:pt x="19639" y="29788"/>
                </a:lnTo>
                <a:lnTo>
                  <a:pt x="21201" y="29248"/>
                </a:lnTo>
                <a:lnTo>
                  <a:pt x="21982" y="28947"/>
                </a:lnTo>
                <a:lnTo>
                  <a:pt x="22702" y="28647"/>
                </a:lnTo>
                <a:lnTo>
                  <a:pt x="23423" y="28287"/>
                </a:lnTo>
                <a:lnTo>
                  <a:pt x="24144" y="27926"/>
                </a:lnTo>
                <a:lnTo>
                  <a:pt x="24444" y="27686"/>
                </a:lnTo>
                <a:lnTo>
                  <a:pt x="24804" y="27446"/>
                </a:lnTo>
                <a:lnTo>
                  <a:pt x="25045" y="27146"/>
                </a:lnTo>
                <a:lnTo>
                  <a:pt x="25285" y="26845"/>
                </a:lnTo>
                <a:lnTo>
                  <a:pt x="25345" y="26665"/>
                </a:lnTo>
                <a:lnTo>
                  <a:pt x="25285" y="26425"/>
                </a:lnTo>
                <a:lnTo>
                  <a:pt x="25165" y="26305"/>
                </a:lnTo>
                <a:lnTo>
                  <a:pt x="25045" y="26245"/>
                </a:lnTo>
                <a:lnTo>
                  <a:pt x="24924" y="26245"/>
                </a:lnTo>
                <a:lnTo>
                  <a:pt x="24624" y="26305"/>
                </a:lnTo>
                <a:lnTo>
                  <a:pt x="24264" y="26425"/>
                </a:lnTo>
                <a:lnTo>
                  <a:pt x="23663" y="26665"/>
                </a:lnTo>
                <a:lnTo>
                  <a:pt x="23063" y="27025"/>
                </a:lnTo>
                <a:lnTo>
                  <a:pt x="22402" y="27326"/>
                </a:lnTo>
                <a:lnTo>
                  <a:pt x="20841" y="27986"/>
                </a:lnTo>
                <a:lnTo>
                  <a:pt x="19279" y="28467"/>
                </a:lnTo>
                <a:lnTo>
                  <a:pt x="17718" y="28887"/>
                </a:lnTo>
                <a:lnTo>
                  <a:pt x="16216" y="29127"/>
                </a:lnTo>
                <a:lnTo>
                  <a:pt x="15195" y="29248"/>
                </a:lnTo>
                <a:lnTo>
                  <a:pt x="16156" y="28227"/>
                </a:lnTo>
                <a:lnTo>
                  <a:pt x="17117" y="27146"/>
                </a:lnTo>
                <a:lnTo>
                  <a:pt x="17958" y="26004"/>
                </a:lnTo>
                <a:lnTo>
                  <a:pt x="18739" y="24863"/>
                </a:lnTo>
                <a:lnTo>
                  <a:pt x="19399" y="23842"/>
                </a:lnTo>
                <a:lnTo>
                  <a:pt x="20000" y="22821"/>
                </a:lnTo>
                <a:lnTo>
                  <a:pt x="20480" y="21740"/>
                </a:lnTo>
                <a:lnTo>
                  <a:pt x="20961" y="20659"/>
                </a:lnTo>
                <a:lnTo>
                  <a:pt x="21381" y="19578"/>
                </a:lnTo>
                <a:lnTo>
                  <a:pt x="21681" y="18437"/>
                </a:lnTo>
                <a:lnTo>
                  <a:pt x="21982" y="17296"/>
                </a:lnTo>
                <a:lnTo>
                  <a:pt x="22162" y="16155"/>
                </a:lnTo>
                <a:lnTo>
                  <a:pt x="22162" y="15975"/>
                </a:lnTo>
                <a:lnTo>
                  <a:pt x="22102" y="15855"/>
                </a:lnTo>
                <a:lnTo>
                  <a:pt x="21982" y="15795"/>
                </a:lnTo>
                <a:lnTo>
                  <a:pt x="21862" y="15735"/>
                </a:lnTo>
                <a:lnTo>
                  <a:pt x="21681" y="15735"/>
                </a:lnTo>
                <a:lnTo>
                  <a:pt x="21561" y="15795"/>
                </a:lnTo>
                <a:lnTo>
                  <a:pt x="21441" y="15915"/>
                </a:lnTo>
                <a:lnTo>
                  <a:pt x="21381" y="16035"/>
                </a:lnTo>
                <a:lnTo>
                  <a:pt x="20600" y="17837"/>
                </a:lnTo>
                <a:lnTo>
                  <a:pt x="19760" y="19638"/>
                </a:lnTo>
                <a:lnTo>
                  <a:pt x="18859" y="21380"/>
                </a:lnTo>
                <a:lnTo>
                  <a:pt x="17838" y="23062"/>
                </a:lnTo>
                <a:lnTo>
                  <a:pt x="17778" y="22401"/>
                </a:lnTo>
                <a:lnTo>
                  <a:pt x="17718" y="21740"/>
                </a:lnTo>
                <a:lnTo>
                  <a:pt x="17718" y="19879"/>
                </a:lnTo>
                <a:lnTo>
                  <a:pt x="17598" y="18077"/>
                </a:lnTo>
                <a:lnTo>
                  <a:pt x="17598" y="17957"/>
                </a:lnTo>
                <a:lnTo>
                  <a:pt x="17417" y="17957"/>
                </a:lnTo>
                <a:lnTo>
                  <a:pt x="17357" y="18017"/>
                </a:lnTo>
                <a:lnTo>
                  <a:pt x="16877" y="18798"/>
                </a:lnTo>
                <a:lnTo>
                  <a:pt x="16577" y="19638"/>
                </a:lnTo>
                <a:lnTo>
                  <a:pt x="16336" y="20539"/>
                </a:lnTo>
                <a:lnTo>
                  <a:pt x="16276" y="21500"/>
                </a:lnTo>
                <a:lnTo>
                  <a:pt x="16276" y="22281"/>
                </a:lnTo>
                <a:lnTo>
                  <a:pt x="16276" y="23122"/>
                </a:lnTo>
                <a:lnTo>
                  <a:pt x="16336" y="23542"/>
                </a:lnTo>
                <a:lnTo>
                  <a:pt x="16456" y="23902"/>
                </a:lnTo>
                <a:lnTo>
                  <a:pt x="16577" y="24263"/>
                </a:lnTo>
                <a:lnTo>
                  <a:pt x="16757" y="24623"/>
                </a:lnTo>
                <a:lnTo>
                  <a:pt x="15676" y="25944"/>
                </a:lnTo>
                <a:lnTo>
                  <a:pt x="14475" y="27206"/>
                </a:lnTo>
                <a:lnTo>
                  <a:pt x="13213" y="28407"/>
                </a:lnTo>
                <a:lnTo>
                  <a:pt x="11892" y="29548"/>
                </a:lnTo>
                <a:lnTo>
                  <a:pt x="12252" y="26605"/>
                </a:lnTo>
                <a:lnTo>
                  <a:pt x="12673" y="23602"/>
                </a:lnTo>
                <a:lnTo>
                  <a:pt x="13273" y="19699"/>
                </a:lnTo>
                <a:lnTo>
                  <a:pt x="13934" y="15795"/>
                </a:lnTo>
                <a:lnTo>
                  <a:pt x="14655" y="11591"/>
                </a:lnTo>
                <a:lnTo>
                  <a:pt x="15015" y="9729"/>
                </a:lnTo>
                <a:lnTo>
                  <a:pt x="15135" y="8708"/>
                </a:lnTo>
                <a:lnTo>
                  <a:pt x="15195" y="8228"/>
                </a:lnTo>
                <a:lnTo>
                  <a:pt x="15135" y="7747"/>
                </a:lnTo>
                <a:lnTo>
                  <a:pt x="15135" y="7627"/>
                </a:lnTo>
                <a:lnTo>
                  <a:pt x="15075" y="7507"/>
                </a:lnTo>
                <a:lnTo>
                  <a:pt x="14835" y="7387"/>
                </a:lnTo>
                <a:lnTo>
                  <a:pt x="14595" y="7387"/>
                </a:lnTo>
                <a:lnTo>
                  <a:pt x="14535" y="7447"/>
                </a:lnTo>
                <a:lnTo>
                  <a:pt x="14415" y="7567"/>
                </a:lnTo>
                <a:lnTo>
                  <a:pt x="14234" y="7988"/>
                </a:lnTo>
                <a:lnTo>
                  <a:pt x="14054" y="8468"/>
                </a:lnTo>
                <a:lnTo>
                  <a:pt x="13754" y="9369"/>
                </a:lnTo>
                <a:lnTo>
                  <a:pt x="13334" y="11231"/>
                </a:lnTo>
                <a:lnTo>
                  <a:pt x="12553" y="15134"/>
                </a:lnTo>
                <a:lnTo>
                  <a:pt x="12252" y="16696"/>
                </a:lnTo>
                <a:lnTo>
                  <a:pt x="11171" y="15074"/>
                </a:lnTo>
                <a:lnTo>
                  <a:pt x="10631" y="14233"/>
                </a:lnTo>
                <a:lnTo>
                  <a:pt x="10151" y="13393"/>
                </a:lnTo>
                <a:lnTo>
                  <a:pt x="9550" y="12312"/>
                </a:lnTo>
                <a:lnTo>
                  <a:pt x="9009" y="11171"/>
                </a:lnTo>
                <a:lnTo>
                  <a:pt x="8529" y="10029"/>
                </a:lnTo>
                <a:lnTo>
                  <a:pt x="8109" y="8888"/>
                </a:lnTo>
                <a:lnTo>
                  <a:pt x="7748" y="7807"/>
                </a:lnTo>
                <a:lnTo>
                  <a:pt x="7448" y="6666"/>
                </a:lnTo>
                <a:lnTo>
                  <a:pt x="6968" y="4384"/>
                </a:lnTo>
                <a:lnTo>
                  <a:pt x="6727" y="3303"/>
                </a:lnTo>
                <a:lnTo>
                  <a:pt x="6427" y="2162"/>
                </a:lnTo>
                <a:lnTo>
                  <a:pt x="6127" y="1081"/>
                </a:lnTo>
                <a:lnTo>
                  <a:pt x="5706" y="0"/>
                </a:lnTo>
                <a:lnTo>
                  <a:pt x="5646" y="0"/>
                </a:lnTo>
                <a:lnTo>
                  <a:pt x="5526" y="60"/>
                </a:lnTo>
                <a:lnTo>
                  <a:pt x="5346" y="661"/>
                </a:lnTo>
                <a:lnTo>
                  <a:pt x="5166" y="1321"/>
                </a:lnTo>
                <a:lnTo>
                  <a:pt x="5106" y="2042"/>
                </a:lnTo>
                <a:lnTo>
                  <a:pt x="5046" y="2703"/>
                </a:lnTo>
                <a:lnTo>
                  <a:pt x="5046" y="3423"/>
                </a:lnTo>
                <a:lnTo>
                  <a:pt x="5106" y="4144"/>
                </a:lnTo>
                <a:lnTo>
                  <a:pt x="5286" y="5525"/>
                </a:lnTo>
                <a:lnTo>
                  <a:pt x="4745" y="5165"/>
                </a:lnTo>
                <a:lnTo>
                  <a:pt x="3845" y="4444"/>
                </a:lnTo>
                <a:lnTo>
                  <a:pt x="3064" y="3663"/>
                </a:lnTo>
                <a:lnTo>
                  <a:pt x="2343" y="2883"/>
                </a:lnTo>
                <a:lnTo>
                  <a:pt x="1683" y="2042"/>
                </a:lnTo>
                <a:lnTo>
                  <a:pt x="1142" y="1141"/>
                </a:lnTo>
                <a:lnTo>
                  <a:pt x="662" y="180"/>
                </a:lnTo>
                <a:lnTo>
                  <a:pt x="601" y="60"/>
                </a:lnTo>
                <a:lnTo>
                  <a:pt x="481" y="0"/>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rot="-2744689">
            <a:off x="1773597" y="821353"/>
            <a:ext cx="658154" cy="966369"/>
          </a:xfrm>
          <a:custGeom>
            <a:avLst/>
            <a:gdLst/>
            <a:ahLst/>
            <a:cxnLst/>
            <a:rect l="0" t="0" r="0" b="0"/>
            <a:pathLst>
              <a:path w="23724" h="34834" extrusionOk="0">
                <a:moveTo>
                  <a:pt x="5406" y="1"/>
                </a:moveTo>
                <a:lnTo>
                  <a:pt x="5046" y="61"/>
                </a:lnTo>
                <a:lnTo>
                  <a:pt x="4745" y="61"/>
                </a:lnTo>
                <a:lnTo>
                  <a:pt x="4505" y="181"/>
                </a:lnTo>
                <a:lnTo>
                  <a:pt x="4265" y="301"/>
                </a:lnTo>
                <a:lnTo>
                  <a:pt x="4085" y="421"/>
                </a:lnTo>
                <a:lnTo>
                  <a:pt x="3905" y="601"/>
                </a:lnTo>
                <a:lnTo>
                  <a:pt x="3724" y="781"/>
                </a:lnTo>
                <a:lnTo>
                  <a:pt x="3604" y="962"/>
                </a:lnTo>
                <a:lnTo>
                  <a:pt x="3484" y="1202"/>
                </a:lnTo>
                <a:lnTo>
                  <a:pt x="3364" y="1562"/>
                </a:lnTo>
                <a:lnTo>
                  <a:pt x="3304" y="1983"/>
                </a:lnTo>
                <a:lnTo>
                  <a:pt x="3364" y="2523"/>
                </a:lnTo>
                <a:lnTo>
                  <a:pt x="3604" y="3004"/>
                </a:lnTo>
                <a:lnTo>
                  <a:pt x="3905" y="3364"/>
                </a:lnTo>
                <a:lnTo>
                  <a:pt x="4265" y="3664"/>
                </a:lnTo>
                <a:lnTo>
                  <a:pt x="4745" y="3904"/>
                </a:lnTo>
                <a:lnTo>
                  <a:pt x="5106" y="3964"/>
                </a:lnTo>
                <a:lnTo>
                  <a:pt x="5466" y="3964"/>
                </a:lnTo>
                <a:lnTo>
                  <a:pt x="5526" y="4805"/>
                </a:lnTo>
                <a:lnTo>
                  <a:pt x="5646" y="5646"/>
                </a:lnTo>
                <a:lnTo>
                  <a:pt x="5826" y="6727"/>
                </a:lnTo>
                <a:lnTo>
                  <a:pt x="6067" y="7748"/>
                </a:lnTo>
                <a:lnTo>
                  <a:pt x="6427" y="8769"/>
                </a:lnTo>
                <a:lnTo>
                  <a:pt x="6847" y="9790"/>
                </a:lnTo>
                <a:lnTo>
                  <a:pt x="7027" y="10210"/>
                </a:lnTo>
                <a:lnTo>
                  <a:pt x="7027" y="10210"/>
                </a:lnTo>
                <a:lnTo>
                  <a:pt x="6307" y="10030"/>
                </a:lnTo>
                <a:lnTo>
                  <a:pt x="5646" y="9730"/>
                </a:lnTo>
                <a:lnTo>
                  <a:pt x="4685" y="9249"/>
                </a:lnTo>
                <a:lnTo>
                  <a:pt x="3844" y="8649"/>
                </a:lnTo>
                <a:lnTo>
                  <a:pt x="3844" y="8469"/>
                </a:lnTo>
                <a:lnTo>
                  <a:pt x="3784" y="8048"/>
                </a:lnTo>
                <a:lnTo>
                  <a:pt x="3724" y="7808"/>
                </a:lnTo>
                <a:lnTo>
                  <a:pt x="3664" y="7568"/>
                </a:lnTo>
                <a:lnTo>
                  <a:pt x="3544" y="7328"/>
                </a:lnTo>
                <a:lnTo>
                  <a:pt x="3424" y="7147"/>
                </a:lnTo>
                <a:lnTo>
                  <a:pt x="3244" y="6967"/>
                </a:lnTo>
                <a:lnTo>
                  <a:pt x="3064" y="6787"/>
                </a:lnTo>
                <a:lnTo>
                  <a:pt x="2884" y="6667"/>
                </a:lnTo>
                <a:lnTo>
                  <a:pt x="2583" y="6487"/>
                </a:lnTo>
                <a:lnTo>
                  <a:pt x="2283" y="6367"/>
                </a:lnTo>
                <a:lnTo>
                  <a:pt x="1923" y="6367"/>
                </a:lnTo>
                <a:lnTo>
                  <a:pt x="1502" y="6427"/>
                </a:lnTo>
                <a:lnTo>
                  <a:pt x="1262" y="6487"/>
                </a:lnTo>
                <a:lnTo>
                  <a:pt x="1022" y="6607"/>
                </a:lnTo>
                <a:lnTo>
                  <a:pt x="962" y="6667"/>
                </a:lnTo>
                <a:lnTo>
                  <a:pt x="601" y="6967"/>
                </a:lnTo>
                <a:lnTo>
                  <a:pt x="301" y="7328"/>
                </a:lnTo>
                <a:lnTo>
                  <a:pt x="121" y="7688"/>
                </a:lnTo>
                <a:lnTo>
                  <a:pt x="61" y="8048"/>
                </a:lnTo>
                <a:lnTo>
                  <a:pt x="1" y="8469"/>
                </a:lnTo>
                <a:lnTo>
                  <a:pt x="61" y="8829"/>
                </a:lnTo>
                <a:lnTo>
                  <a:pt x="181" y="9189"/>
                </a:lnTo>
                <a:lnTo>
                  <a:pt x="361" y="9550"/>
                </a:lnTo>
                <a:lnTo>
                  <a:pt x="601" y="9790"/>
                </a:lnTo>
                <a:lnTo>
                  <a:pt x="842" y="10030"/>
                </a:lnTo>
                <a:lnTo>
                  <a:pt x="1202" y="10210"/>
                </a:lnTo>
                <a:lnTo>
                  <a:pt x="1562" y="10330"/>
                </a:lnTo>
                <a:lnTo>
                  <a:pt x="1923" y="10390"/>
                </a:lnTo>
                <a:lnTo>
                  <a:pt x="2283" y="10330"/>
                </a:lnTo>
                <a:lnTo>
                  <a:pt x="2643" y="10210"/>
                </a:lnTo>
                <a:lnTo>
                  <a:pt x="3004" y="10030"/>
                </a:lnTo>
                <a:lnTo>
                  <a:pt x="3244" y="9790"/>
                </a:lnTo>
                <a:lnTo>
                  <a:pt x="3544" y="9490"/>
                </a:lnTo>
                <a:lnTo>
                  <a:pt x="3965" y="9910"/>
                </a:lnTo>
                <a:lnTo>
                  <a:pt x="4445" y="10270"/>
                </a:lnTo>
                <a:lnTo>
                  <a:pt x="4986" y="10631"/>
                </a:lnTo>
                <a:lnTo>
                  <a:pt x="5526" y="10931"/>
                </a:lnTo>
                <a:lnTo>
                  <a:pt x="6067" y="11171"/>
                </a:lnTo>
                <a:lnTo>
                  <a:pt x="6667" y="11351"/>
                </a:lnTo>
                <a:lnTo>
                  <a:pt x="7208" y="11471"/>
                </a:lnTo>
                <a:lnTo>
                  <a:pt x="7748" y="11532"/>
                </a:lnTo>
                <a:lnTo>
                  <a:pt x="8169" y="12192"/>
                </a:lnTo>
                <a:lnTo>
                  <a:pt x="8649" y="12853"/>
                </a:lnTo>
                <a:lnTo>
                  <a:pt x="9190" y="13453"/>
                </a:lnTo>
                <a:lnTo>
                  <a:pt x="9730" y="14054"/>
                </a:lnTo>
                <a:lnTo>
                  <a:pt x="10271" y="14534"/>
                </a:lnTo>
                <a:lnTo>
                  <a:pt x="10871" y="15015"/>
                </a:lnTo>
                <a:lnTo>
                  <a:pt x="11532" y="15375"/>
                </a:lnTo>
                <a:lnTo>
                  <a:pt x="12192" y="15675"/>
                </a:lnTo>
                <a:lnTo>
                  <a:pt x="12733" y="18918"/>
                </a:lnTo>
                <a:lnTo>
                  <a:pt x="12973" y="20720"/>
                </a:lnTo>
                <a:lnTo>
                  <a:pt x="12973" y="20720"/>
                </a:lnTo>
                <a:lnTo>
                  <a:pt x="12312" y="20600"/>
                </a:lnTo>
                <a:lnTo>
                  <a:pt x="11652" y="20540"/>
                </a:lnTo>
                <a:lnTo>
                  <a:pt x="10991" y="20480"/>
                </a:lnTo>
                <a:lnTo>
                  <a:pt x="10331" y="20360"/>
                </a:lnTo>
                <a:lnTo>
                  <a:pt x="9550" y="20180"/>
                </a:lnTo>
                <a:lnTo>
                  <a:pt x="8829" y="19879"/>
                </a:lnTo>
                <a:lnTo>
                  <a:pt x="7388" y="19279"/>
                </a:lnTo>
                <a:lnTo>
                  <a:pt x="7388" y="19039"/>
                </a:lnTo>
                <a:lnTo>
                  <a:pt x="7448" y="18858"/>
                </a:lnTo>
                <a:lnTo>
                  <a:pt x="7388" y="18558"/>
                </a:lnTo>
                <a:lnTo>
                  <a:pt x="7328" y="18258"/>
                </a:lnTo>
                <a:lnTo>
                  <a:pt x="7208" y="18018"/>
                </a:lnTo>
                <a:lnTo>
                  <a:pt x="6967" y="17777"/>
                </a:lnTo>
                <a:lnTo>
                  <a:pt x="6787" y="17597"/>
                </a:lnTo>
                <a:lnTo>
                  <a:pt x="6487" y="17477"/>
                </a:lnTo>
                <a:lnTo>
                  <a:pt x="6247" y="17417"/>
                </a:lnTo>
                <a:lnTo>
                  <a:pt x="5946" y="17357"/>
                </a:lnTo>
                <a:lnTo>
                  <a:pt x="5646" y="17417"/>
                </a:lnTo>
                <a:lnTo>
                  <a:pt x="5406" y="17477"/>
                </a:lnTo>
                <a:lnTo>
                  <a:pt x="5106" y="17597"/>
                </a:lnTo>
                <a:lnTo>
                  <a:pt x="4925" y="17777"/>
                </a:lnTo>
                <a:lnTo>
                  <a:pt x="4745" y="18018"/>
                </a:lnTo>
                <a:lnTo>
                  <a:pt x="4565" y="18258"/>
                </a:lnTo>
                <a:lnTo>
                  <a:pt x="4505" y="18558"/>
                </a:lnTo>
                <a:lnTo>
                  <a:pt x="4445" y="18858"/>
                </a:lnTo>
                <a:lnTo>
                  <a:pt x="4505" y="19159"/>
                </a:lnTo>
                <a:lnTo>
                  <a:pt x="4565" y="19399"/>
                </a:lnTo>
                <a:lnTo>
                  <a:pt x="4745" y="19639"/>
                </a:lnTo>
                <a:lnTo>
                  <a:pt x="4925" y="19879"/>
                </a:lnTo>
                <a:lnTo>
                  <a:pt x="5106" y="20060"/>
                </a:lnTo>
                <a:lnTo>
                  <a:pt x="5406" y="20180"/>
                </a:lnTo>
                <a:lnTo>
                  <a:pt x="5646" y="20300"/>
                </a:lnTo>
                <a:lnTo>
                  <a:pt x="6247" y="20300"/>
                </a:lnTo>
                <a:lnTo>
                  <a:pt x="6487" y="20180"/>
                </a:lnTo>
                <a:lnTo>
                  <a:pt x="6787" y="20060"/>
                </a:lnTo>
                <a:lnTo>
                  <a:pt x="6967" y="19879"/>
                </a:lnTo>
                <a:lnTo>
                  <a:pt x="7088" y="19759"/>
                </a:lnTo>
                <a:lnTo>
                  <a:pt x="7748" y="20240"/>
                </a:lnTo>
                <a:lnTo>
                  <a:pt x="8409" y="20660"/>
                </a:lnTo>
                <a:lnTo>
                  <a:pt x="9129" y="21020"/>
                </a:lnTo>
                <a:lnTo>
                  <a:pt x="9850" y="21261"/>
                </a:lnTo>
                <a:lnTo>
                  <a:pt x="10331" y="21441"/>
                </a:lnTo>
                <a:lnTo>
                  <a:pt x="9190" y="22041"/>
                </a:lnTo>
                <a:lnTo>
                  <a:pt x="8048" y="22582"/>
                </a:lnTo>
                <a:lnTo>
                  <a:pt x="7148" y="23002"/>
                </a:lnTo>
                <a:lnTo>
                  <a:pt x="6187" y="23423"/>
                </a:lnTo>
                <a:lnTo>
                  <a:pt x="5946" y="23002"/>
                </a:lnTo>
                <a:lnTo>
                  <a:pt x="5646" y="22642"/>
                </a:lnTo>
                <a:lnTo>
                  <a:pt x="5286" y="22402"/>
                </a:lnTo>
                <a:lnTo>
                  <a:pt x="4865" y="22222"/>
                </a:lnTo>
                <a:lnTo>
                  <a:pt x="4565" y="22162"/>
                </a:lnTo>
                <a:lnTo>
                  <a:pt x="4265" y="22101"/>
                </a:lnTo>
                <a:lnTo>
                  <a:pt x="3784" y="22162"/>
                </a:lnTo>
                <a:lnTo>
                  <a:pt x="3484" y="22342"/>
                </a:lnTo>
                <a:lnTo>
                  <a:pt x="3184" y="22522"/>
                </a:lnTo>
                <a:lnTo>
                  <a:pt x="3004" y="22642"/>
                </a:lnTo>
                <a:lnTo>
                  <a:pt x="2824" y="22822"/>
                </a:lnTo>
                <a:lnTo>
                  <a:pt x="2643" y="23122"/>
                </a:lnTo>
                <a:lnTo>
                  <a:pt x="2523" y="23483"/>
                </a:lnTo>
                <a:lnTo>
                  <a:pt x="2463" y="23963"/>
                </a:lnTo>
                <a:lnTo>
                  <a:pt x="2523" y="24444"/>
                </a:lnTo>
                <a:lnTo>
                  <a:pt x="2643" y="24804"/>
                </a:lnTo>
                <a:lnTo>
                  <a:pt x="2824" y="25104"/>
                </a:lnTo>
                <a:lnTo>
                  <a:pt x="2884" y="25104"/>
                </a:lnTo>
                <a:lnTo>
                  <a:pt x="2944" y="25164"/>
                </a:lnTo>
                <a:lnTo>
                  <a:pt x="3004" y="25284"/>
                </a:lnTo>
                <a:lnTo>
                  <a:pt x="3244" y="25465"/>
                </a:lnTo>
                <a:lnTo>
                  <a:pt x="3424" y="25645"/>
                </a:lnTo>
                <a:lnTo>
                  <a:pt x="3905" y="25825"/>
                </a:lnTo>
                <a:lnTo>
                  <a:pt x="4385" y="25885"/>
                </a:lnTo>
                <a:lnTo>
                  <a:pt x="4865" y="25825"/>
                </a:lnTo>
                <a:lnTo>
                  <a:pt x="5346" y="25645"/>
                </a:lnTo>
                <a:lnTo>
                  <a:pt x="5646" y="25405"/>
                </a:lnTo>
                <a:lnTo>
                  <a:pt x="5886" y="25164"/>
                </a:lnTo>
                <a:lnTo>
                  <a:pt x="6067" y="24924"/>
                </a:lnTo>
                <a:lnTo>
                  <a:pt x="6187" y="24624"/>
                </a:lnTo>
                <a:lnTo>
                  <a:pt x="6847" y="24444"/>
                </a:lnTo>
                <a:lnTo>
                  <a:pt x="7508" y="24263"/>
                </a:lnTo>
                <a:lnTo>
                  <a:pt x="8229" y="23903"/>
                </a:lnTo>
                <a:lnTo>
                  <a:pt x="8889" y="23543"/>
                </a:lnTo>
                <a:lnTo>
                  <a:pt x="9550" y="23062"/>
                </a:lnTo>
                <a:lnTo>
                  <a:pt x="10150" y="22642"/>
                </a:lnTo>
                <a:lnTo>
                  <a:pt x="10691" y="22162"/>
                </a:lnTo>
                <a:lnTo>
                  <a:pt x="11171" y="21621"/>
                </a:lnTo>
                <a:lnTo>
                  <a:pt x="11652" y="21741"/>
                </a:lnTo>
                <a:lnTo>
                  <a:pt x="12192" y="21801"/>
                </a:lnTo>
                <a:lnTo>
                  <a:pt x="12673" y="21801"/>
                </a:lnTo>
                <a:lnTo>
                  <a:pt x="13153" y="21741"/>
                </a:lnTo>
                <a:lnTo>
                  <a:pt x="13934" y="26185"/>
                </a:lnTo>
                <a:lnTo>
                  <a:pt x="14354" y="28407"/>
                </a:lnTo>
                <a:lnTo>
                  <a:pt x="14835" y="30629"/>
                </a:lnTo>
                <a:lnTo>
                  <a:pt x="14835" y="30629"/>
                </a:lnTo>
                <a:lnTo>
                  <a:pt x="14294" y="30509"/>
                </a:lnTo>
                <a:lnTo>
                  <a:pt x="13093" y="30269"/>
                </a:lnTo>
                <a:lnTo>
                  <a:pt x="11952" y="29969"/>
                </a:lnTo>
                <a:lnTo>
                  <a:pt x="9430" y="29368"/>
                </a:lnTo>
                <a:lnTo>
                  <a:pt x="9490" y="28948"/>
                </a:lnTo>
                <a:lnTo>
                  <a:pt x="9430" y="28528"/>
                </a:lnTo>
                <a:lnTo>
                  <a:pt x="9250" y="28107"/>
                </a:lnTo>
                <a:lnTo>
                  <a:pt x="9069" y="27807"/>
                </a:lnTo>
                <a:lnTo>
                  <a:pt x="8829" y="27627"/>
                </a:lnTo>
                <a:lnTo>
                  <a:pt x="8649" y="27446"/>
                </a:lnTo>
                <a:lnTo>
                  <a:pt x="8409" y="27386"/>
                </a:lnTo>
                <a:lnTo>
                  <a:pt x="8108" y="27266"/>
                </a:lnTo>
                <a:lnTo>
                  <a:pt x="7448" y="27266"/>
                </a:lnTo>
                <a:lnTo>
                  <a:pt x="7148" y="27326"/>
                </a:lnTo>
                <a:lnTo>
                  <a:pt x="6847" y="27507"/>
                </a:lnTo>
                <a:lnTo>
                  <a:pt x="6607" y="27687"/>
                </a:lnTo>
                <a:lnTo>
                  <a:pt x="6547" y="27747"/>
                </a:lnTo>
                <a:lnTo>
                  <a:pt x="6367" y="27987"/>
                </a:lnTo>
                <a:lnTo>
                  <a:pt x="6187" y="28287"/>
                </a:lnTo>
                <a:lnTo>
                  <a:pt x="6067" y="28588"/>
                </a:lnTo>
                <a:lnTo>
                  <a:pt x="6067" y="28948"/>
                </a:lnTo>
                <a:lnTo>
                  <a:pt x="6127" y="29428"/>
                </a:lnTo>
                <a:lnTo>
                  <a:pt x="6307" y="29849"/>
                </a:lnTo>
                <a:lnTo>
                  <a:pt x="6547" y="30149"/>
                </a:lnTo>
                <a:lnTo>
                  <a:pt x="6907" y="30449"/>
                </a:lnTo>
                <a:lnTo>
                  <a:pt x="7208" y="30569"/>
                </a:lnTo>
                <a:lnTo>
                  <a:pt x="7568" y="30629"/>
                </a:lnTo>
                <a:lnTo>
                  <a:pt x="7748" y="30690"/>
                </a:lnTo>
                <a:lnTo>
                  <a:pt x="7988" y="30629"/>
                </a:lnTo>
                <a:lnTo>
                  <a:pt x="8229" y="30629"/>
                </a:lnTo>
                <a:lnTo>
                  <a:pt x="8409" y="30509"/>
                </a:lnTo>
                <a:lnTo>
                  <a:pt x="8649" y="30449"/>
                </a:lnTo>
                <a:lnTo>
                  <a:pt x="8829" y="30329"/>
                </a:lnTo>
                <a:lnTo>
                  <a:pt x="9009" y="30149"/>
                </a:lnTo>
                <a:lnTo>
                  <a:pt x="9190" y="29909"/>
                </a:lnTo>
                <a:lnTo>
                  <a:pt x="10391" y="30509"/>
                </a:lnTo>
                <a:lnTo>
                  <a:pt x="10991" y="30750"/>
                </a:lnTo>
                <a:lnTo>
                  <a:pt x="11652" y="30990"/>
                </a:lnTo>
                <a:lnTo>
                  <a:pt x="13333" y="31530"/>
                </a:lnTo>
                <a:lnTo>
                  <a:pt x="14234" y="31771"/>
                </a:lnTo>
                <a:lnTo>
                  <a:pt x="15195" y="31891"/>
                </a:lnTo>
                <a:lnTo>
                  <a:pt x="15556" y="33212"/>
                </a:lnTo>
                <a:lnTo>
                  <a:pt x="15976" y="34533"/>
                </a:lnTo>
                <a:lnTo>
                  <a:pt x="16096" y="34653"/>
                </a:lnTo>
                <a:lnTo>
                  <a:pt x="16216" y="34773"/>
                </a:lnTo>
                <a:lnTo>
                  <a:pt x="16396" y="34833"/>
                </a:lnTo>
                <a:lnTo>
                  <a:pt x="16516" y="34833"/>
                </a:lnTo>
                <a:lnTo>
                  <a:pt x="16697" y="34773"/>
                </a:lnTo>
                <a:lnTo>
                  <a:pt x="16817" y="34713"/>
                </a:lnTo>
                <a:lnTo>
                  <a:pt x="16937" y="34593"/>
                </a:lnTo>
                <a:lnTo>
                  <a:pt x="16937" y="34413"/>
                </a:lnTo>
                <a:lnTo>
                  <a:pt x="16516" y="31831"/>
                </a:lnTo>
                <a:lnTo>
                  <a:pt x="16096" y="29488"/>
                </a:lnTo>
                <a:lnTo>
                  <a:pt x="17357" y="29308"/>
                </a:lnTo>
                <a:lnTo>
                  <a:pt x="18078" y="29128"/>
                </a:lnTo>
                <a:lnTo>
                  <a:pt x="18739" y="28948"/>
                </a:lnTo>
                <a:lnTo>
                  <a:pt x="19399" y="28708"/>
                </a:lnTo>
                <a:lnTo>
                  <a:pt x="20000" y="28347"/>
                </a:lnTo>
                <a:lnTo>
                  <a:pt x="20600" y="27987"/>
                </a:lnTo>
                <a:lnTo>
                  <a:pt x="21021" y="27567"/>
                </a:lnTo>
                <a:lnTo>
                  <a:pt x="21141" y="27507"/>
                </a:lnTo>
                <a:lnTo>
                  <a:pt x="21381" y="27507"/>
                </a:lnTo>
                <a:lnTo>
                  <a:pt x="21621" y="27386"/>
                </a:lnTo>
                <a:lnTo>
                  <a:pt x="21982" y="27206"/>
                </a:lnTo>
                <a:lnTo>
                  <a:pt x="22222" y="26906"/>
                </a:lnTo>
                <a:lnTo>
                  <a:pt x="22402" y="26546"/>
                </a:lnTo>
                <a:lnTo>
                  <a:pt x="22522" y="26125"/>
                </a:lnTo>
                <a:lnTo>
                  <a:pt x="22522" y="26065"/>
                </a:lnTo>
                <a:lnTo>
                  <a:pt x="22522" y="25705"/>
                </a:lnTo>
                <a:lnTo>
                  <a:pt x="22462" y="25405"/>
                </a:lnTo>
                <a:lnTo>
                  <a:pt x="22342" y="25104"/>
                </a:lnTo>
                <a:lnTo>
                  <a:pt x="22162" y="24804"/>
                </a:lnTo>
                <a:lnTo>
                  <a:pt x="21922" y="24564"/>
                </a:lnTo>
                <a:lnTo>
                  <a:pt x="21681" y="24384"/>
                </a:lnTo>
                <a:lnTo>
                  <a:pt x="21381" y="24203"/>
                </a:lnTo>
                <a:lnTo>
                  <a:pt x="21021" y="24083"/>
                </a:lnTo>
                <a:lnTo>
                  <a:pt x="20480" y="24023"/>
                </a:lnTo>
                <a:lnTo>
                  <a:pt x="19940" y="24143"/>
                </a:lnTo>
                <a:lnTo>
                  <a:pt x="19639" y="24203"/>
                </a:lnTo>
                <a:lnTo>
                  <a:pt x="19399" y="24324"/>
                </a:lnTo>
                <a:lnTo>
                  <a:pt x="19219" y="24504"/>
                </a:lnTo>
                <a:lnTo>
                  <a:pt x="18979" y="24684"/>
                </a:lnTo>
                <a:lnTo>
                  <a:pt x="18799" y="24864"/>
                </a:lnTo>
                <a:lnTo>
                  <a:pt x="18618" y="25104"/>
                </a:lnTo>
                <a:lnTo>
                  <a:pt x="18438" y="25345"/>
                </a:lnTo>
                <a:lnTo>
                  <a:pt x="18318" y="25645"/>
                </a:lnTo>
                <a:lnTo>
                  <a:pt x="18258" y="26065"/>
                </a:lnTo>
                <a:lnTo>
                  <a:pt x="18258" y="26486"/>
                </a:lnTo>
                <a:lnTo>
                  <a:pt x="18378" y="26906"/>
                </a:lnTo>
                <a:lnTo>
                  <a:pt x="18558" y="27326"/>
                </a:lnTo>
                <a:lnTo>
                  <a:pt x="18678" y="27507"/>
                </a:lnTo>
                <a:lnTo>
                  <a:pt x="18018" y="27807"/>
                </a:lnTo>
                <a:lnTo>
                  <a:pt x="17297" y="28047"/>
                </a:lnTo>
                <a:lnTo>
                  <a:pt x="16637" y="28227"/>
                </a:lnTo>
                <a:lnTo>
                  <a:pt x="15856" y="28347"/>
                </a:lnTo>
                <a:lnTo>
                  <a:pt x="15435" y="26125"/>
                </a:lnTo>
                <a:lnTo>
                  <a:pt x="15736" y="25825"/>
                </a:lnTo>
                <a:lnTo>
                  <a:pt x="16036" y="25465"/>
                </a:lnTo>
                <a:lnTo>
                  <a:pt x="16577" y="24684"/>
                </a:lnTo>
                <a:lnTo>
                  <a:pt x="17537" y="23062"/>
                </a:lnTo>
                <a:lnTo>
                  <a:pt x="18138" y="22041"/>
                </a:lnTo>
                <a:lnTo>
                  <a:pt x="18739" y="20960"/>
                </a:lnTo>
                <a:lnTo>
                  <a:pt x="19279" y="19819"/>
                </a:lnTo>
                <a:lnTo>
                  <a:pt x="19760" y="18738"/>
                </a:lnTo>
                <a:lnTo>
                  <a:pt x="20420" y="17057"/>
                </a:lnTo>
                <a:lnTo>
                  <a:pt x="21021" y="15315"/>
                </a:lnTo>
                <a:lnTo>
                  <a:pt x="21501" y="13573"/>
                </a:lnTo>
                <a:lnTo>
                  <a:pt x="21741" y="12673"/>
                </a:lnTo>
                <a:lnTo>
                  <a:pt x="21861" y="11772"/>
                </a:lnTo>
                <a:lnTo>
                  <a:pt x="22282" y="11652"/>
                </a:lnTo>
                <a:lnTo>
                  <a:pt x="22642" y="11532"/>
                </a:lnTo>
                <a:lnTo>
                  <a:pt x="22943" y="11351"/>
                </a:lnTo>
                <a:lnTo>
                  <a:pt x="23123" y="11171"/>
                </a:lnTo>
                <a:lnTo>
                  <a:pt x="23303" y="10991"/>
                </a:lnTo>
                <a:lnTo>
                  <a:pt x="23483" y="10691"/>
                </a:lnTo>
                <a:lnTo>
                  <a:pt x="23603" y="10330"/>
                </a:lnTo>
                <a:lnTo>
                  <a:pt x="23663" y="10270"/>
                </a:lnTo>
                <a:lnTo>
                  <a:pt x="23723" y="9790"/>
                </a:lnTo>
                <a:lnTo>
                  <a:pt x="23663" y="9249"/>
                </a:lnTo>
                <a:lnTo>
                  <a:pt x="23423" y="8769"/>
                </a:lnTo>
                <a:lnTo>
                  <a:pt x="23123" y="8409"/>
                </a:lnTo>
                <a:lnTo>
                  <a:pt x="22762" y="8108"/>
                </a:lnTo>
                <a:lnTo>
                  <a:pt x="22282" y="7868"/>
                </a:lnTo>
                <a:lnTo>
                  <a:pt x="21801" y="7808"/>
                </a:lnTo>
                <a:lnTo>
                  <a:pt x="21261" y="7868"/>
                </a:lnTo>
                <a:lnTo>
                  <a:pt x="21201" y="7928"/>
                </a:lnTo>
                <a:lnTo>
                  <a:pt x="20780" y="8108"/>
                </a:lnTo>
                <a:lnTo>
                  <a:pt x="20420" y="8349"/>
                </a:lnTo>
                <a:lnTo>
                  <a:pt x="20180" y="8589"/>
                </a:lnTo>
                <a:lnTo>
                  <a:pt x="20060" y="8829"/>
                </a:lnTo>
                <a:lnTo>
                  <a:pt x="19940" y="9009"/>
                </a:lnTo>
                <a:lnTo>
                  <a:pt x="19820" y="9369"/>
                </a:lnTo>
                <a:lnTo>
                  <a:pt x="19820" y="9430"/>
                </a:lnTo>
                <a:lnTo>
                  <a:pt x="19760" y="9790"/>
                </a:lnTo>
                <a:lnTo>
                  <a:pt x="19760" y="10150"/>
                </a:lnTo>
                <a:lnTo>
                  <a:pt x="19820" y="10390"/>
                </a:lnTo>
                <a:lnTo>
                  <a:pt x="19880" y="10631"/>
                </a:lnTo>
                <a:lnTo>
                  <a:pt x="20060" y="10931"/>
                </a:lnTo>
                <a:lnTo>
                  <a:pt x="20300" y="11231"/>
                </a:lnTo>
                <a:lnTo>
                  <a:pt x="20660" y="11532"/>
                </a:lnTo>
                <a:lnTo>
                  <a:pt x="21141" y="11712"/>
                </a:lnTo>
                <a:lnTo>
                  <a:pt x="20600" y="13453"/>
                </a:lnTo>
                <a:lnTo>
                  <a:pt x="20060" y="15195"/>
                </a:lnTo>
                <a:lnTo>
                  <a:pt x="19459" y="16937"/>
                </a:lnTo>
                <a:lnTo>
                  <a:pt x="18739" y="18618"/>
                </a:lnTo>
                <a:lnTo>
                  <a:pt x="18799" y="17898"/>
                </a:lnTo>
                <a:lnTo>
                  <a:pt x="18739" y="17117"/>
                </a:lnTo>
                <a:lnTo>
                  <a:pt x="18558" y="15675"/>
                </a:lnTo>
                <a:lnTo>
                  <a:pt x="18498" y="14294"/>
                </a:lnTo>
                <a:lnTo>
                  <a:pt x="18438" y="13573"/>
                </a:lnTo>
                <a:lnTo>
                  <a:pt x="18318" y="12853"/>
                </a:lnTo>
                <a:lnTo>
                  <a:pt x="18498" y="12432"/>
                </a:lnTo>
                <a:lnTo>
                  <a:pt x="18618" y="12012"/>
                </a:lnTo>
                <a:lnTo>
                  <a:pt x="18618" y="11592"/>
                </a:lnTo>
                <a:lnTo>
                  <a:pt x="18498" y="11171"/>
                </a:lnTo>
                <a:lnTo>
                  <a:pt x="18318" y="10811"/>
                </a:lnTo>
                <a:lnTo>
                  <a:pt x="17958" y="10511"/>
                </a:lnTo>
                <a:lnTo>
                  <a:pt x="17778" y="10390"/>
                </a:lnTo>
                <a:lnTo>
                  <a:pt x="17597" y="10270"/>
                </a:lnTo>
                <a:lnTo>
                  <a:pt x="17297" y="10210"/>
                </a:lnTo>
                <a:lnTo>
                  <a:pt x="17057" y="10210"/>
                </a:lnTo>
                <a:lnTo>
                  <a:pt x="16697" y="10270"/>
                </a:lnTo>
                <a:lnTo>
                  <a:pt x="16396" y="10330"/>
                </a:lnTo>
                <a:lnTo>
                  <a:pt x="16096" y="10511"/>
                </a:lnTo>
                <a:lnTo>
                  <a:pt x="15856" y="10691"/>
                </a:lnTo>
                <a:lnTo>
                  <a:pt x="15736" y="10991"/>
                </a:lnTo>
                <a:lnTo>
                  <a:pt x="15616" y="11231"/>
                </a:lnTo>
                <a:lnTo>
                  <a:pt x="15495" y="11532"/>
                </a:lnTo>
                <a:lnTo>
                  <a:pt x="15495" y="11832"/>
                </a:lnTo>
                <a:lnTo>
                  <a:pt x="15495" y="12132"/>
                </a:lnTo>
                <a:lnTo>
                  <a:pt x="15616" y="12432"/>
                </a:lnTo>
                <a:lnTo>
                  <a:pt x="15736" y="12673"/>
                </a:lnTo>
                <a:lnTo>
                  <a:pt x="15856" y="12973"/>
                </a:lnTo>
                <a:lnTo>
                  <a:pt x="16096" y="13153"/>
                </a:lnTo>
                <a:lnTo>
                  <a:pt x="16396" y="13333"/>
                </a:lnTo>
                <a:lnTo>
                  <a:pt x="16697" y="13393"/>
                </a:lnTo>
                <a:lnTo>
                  <a:pt x="17057" y="13453"/>
                </a:lnTo>
                <a:lnTo>
                  <a:pt x="17177" y="13453"/>
                </a:lnTo>
                <a:lnTo>
                  <a:pt x="17237" y="14715"/>
                </a:lnTo>
                <a:lnTo>
                  <a:pt x="17297" y="15916"/>
                </a:lnTo>
                <a:lnTo>
                  <a:pt x="17357" y="16877"/>
                </a:lnTo>
                <a:lnTo>
                  <a:pt x="17357" y="17837"/>
                </a:lnTo>
                <a:lnTo>
                  <a:pt x="17417" y="18318"/>
                </a:lnTo>
                <a:lnTo>
                  <a:pt x="17537" y="18798"/>
                </a:lnTo>
                <a:lnTo>
                  <a:pt x="17658" y="19279"/>
                </a:lnTo>
                <a:lnTo>
                  <a:pt x="17898" y="19699"/>
                </a:lnTo>
                <a:lnTo>
                  <a:pt x="18018" y="19819"/>
                </a:lnTo>
                <a:lnTo>
                  <a:pt x="18198" y="19879"/>
                </a:lnTo>
                <a:lnTo>
                  <a:pt x="17477" y="21261"/>
                </a:lnTo>
                <a:lnTo>
                  <a:pt x="16697" y="22582"/>
                </a:lnTo>
                <a:lnTo>
                  <a:pt x="15916" y="23723"/>
                </a:lnTo>
                <a:lnTo>
                  <a:pt x="15195" y="24864"/>
                </a:lnTo>
                <a:lnTo>
                  <a:pt x="14595" y="21981"/>
                </a:lnTo>
                <a:lnTo>
                  <a:pt x="14054" y="19039"/>
                </a:lnTo>
                <a:lnTo>
                  <a:pt x="13393" y="15075"/>
                </a:lnTo>
                <a:lnTo>
                  <a:pt x="12853" y="11111"/>
                </a:lnTo>
                <a:lnTo>
                  <a:pt x="12733" y="9970"/>
                </a:lnTo>
                <a:lnTo>
                  <a:pt x="13574" y="9309"/>
                </a:lnTo>
                <a:lnTo>
                  <a:pt x="14354" y="8529"/>
                </a:lnTo>
                <a:lnTo>
                  <a:pt x="15015" y="7748"/>
                </a:lnTo>
                <a:lnTo>
                  <a:pt x="15676" y="6847"/>
                </a:lnTo>
                <a:lnTo>
                  <a:pt x="16036" y="6247"/>
                </a:lnTo>
                <a:lnTo>
                  <a:pt x="16336" y="5646"/>
                </a:lnTo>
                <a:lnTo>
                  <a:pt x="16637" y="4985"/>
                </a:lnTo>
                <a:lnTo>
                  <a:pt x="16877" y="4325"/>
                </a:lnTo>
                <a:lnTo>
                  <a:pt x="17177" y="4265"/>
                </a:lnTo>
                <a:lnTo>
                  <a:pt x="17477" y="4205"/>
                </a:lnTo>
                <a:lnTo>
                  <a:pt x="17658" y="4024"/>
                </a:lnTo>
                <a:lnTo>
                  <a:pt x="17838" y="3844"/>
                </a:lnTo>
                <a:lnTo>
                  <a:pt x="18018" y="3664"/>
                </a:lnTo>
                <a:lnTo>
                  <a:pt x="18078" y="3424"/>
                </a:lnTo>
                <a:lnTo>
                  <a:pt x="18138" y="3184"/>
                </a:lnTo>
                <a:lnTo>
                  <a:pt x="18138" y="2883"/>
                </a:lnTo>
                <a:lnTo>
                  <a:pt x="18138" y="2643"/>
                </a:lnTo>
                <a:lnTo>
                  <a:pt x="18078" y="2403"/>
                </a:lnTo>
                <a:lnTo>
                  <a:pt x="17958" y="2163"/>
                </a:lnTo>
                <a:lnTo>
                  <a:pt x="17838" y="1983"/>
                </a:lnTo>
                <a:lnTo>
                  <a:pt x="17597" y="1802"/>
                </a:lnTo>
                <a:lnTo>
                  <a:pt x="17417" y="1682"/>
                </a:lnTo>
                <a:lnTo>
                  <a:pt x="17117" y="1562"/>
                </a:lnTo>
                <a:lnTo>
                  <a:pt x="16577" y="1562"/>
                </a:lnTo>
                <a:lnTo>
                  <a:pt x="16336" y="1622"/>
                </a:lnTo>
                <a:lnTo>
                  <a:pt x="16156" y="1742"/>
                </a:lnTo>
                <a:lnTo>
                  <a:pt x="15976" y="1862"/>
                </a:lnTo>
                <a:lnTo>
                  <a:pt x="15676" y="2163"/>
                </a:lnTo>
                <a:lnTo>
                  <a:pt x="15556" y="2523"/>
                </a:lnTo>
                <a:lnTo>
                  <a:pt x="15495" y="2943"/>
                </a:lnTo>
                <a:lnTo>
                  <a:pt x="15495" y="3304"/>
                </a:lnTo>
                <a:lnTo>
                  <a:pt x="15676" y="3724"/>
                </a:lnTo>
                <a:lnTo>
                  <a:pt x="15916" y="4024"/>
                </a:lnTo>
                <a:lnTo>
                  <a:pt x="15495" y="5166"/>
                </a:lnTo>
                <a:lnTo>
                  <a:pt x="15255" y="5706"/>
                </a:lnTo>
                <a:lnTo>
                  <a:pt x="14955" y="6247"/>
                </a:lnTo>
                <a:lnTo>
                  <a:pt x="14475" y="6967"/>
                </a:lnTo>
                <a:lnTo>
                  <a:pt x="13874" y="7688"/>
                </a:lnTo>
                <a:lnTo>
                  <a:pt x="13273" y="8409"/>
                </a:lnTo>
                <a:lnTo>
                  <a:pt x="12613" y="9009"/>
                </a:lnTo>
                <a:lnTo>
                  <a:pt x="12373" y="7448"/>
                </a:lnTo>
                <a:lnTo>
                  <a:pt x="12312" y="6547"/>
                </a:lnTo>
                <a:lnTo>
                  <a:pt x="12132" y="5646"/>
                </a:lnTo>
                <a:lnTo>
                  <a:pt x="12373" y="5526"/>
                </a:lnTo>
                <a:lnTo>
                  <a:pt x="12793" y="5166"/>
                </a:lnTo>
                <a:lnTo>
                  <a:pt x="13153" y="4745"/>
                </a:lnTo>
                <a:lnTo>
                  <a:pt x="13333" y="4205"/>
                </a:lnTo>
                <a:lnTo>
                  <a:pt x="13454" y="3784"/>
                </a:lnTo>
                <a:lnTo>
                  <a:pt x="13393" y="3364"/>
                </a:lnTo>
                <a:lnTo>
                  <a:pt x="13333" y="2943"/>
                </a:lnTo>
                <a:lnTo>
                  <a:pt x="13153" y="2523"/>
                </a:lnTo>
                <a:lnTo>
                  <a:pt x="13093" y="2523"/>
                </a:lnTo>
                <a:lnTo>
                  <a:pt x="12793" y="2103"/>
                </a:lnTo>
                <a:lnTo>
                  <a:pt x="12433" y="1802"/>
                </a:lnTo>
                <a:lnTo>
                  <a:pt x="12072" y="1622"/>
                </a:lnTo>
                <a:lnTo>
                  <a:pt x="11832" y="1562"/>
                </a:lnTo>
                <a:lnTo>
                  <a:pt x="11532" y="1502"/>
                </a:lnTo>
                <a:lnTo>
                  <a:pt x="11111" y="1442"/>
                </a:lnTo>
                <a:lnTo>
                  <a:pt x="10691" y="1562"/>
                </a:lnTo>
                <a:lnTo>
                  <a:pt x="10150" y="1742"/>
                </a:lnTo>
                <a:lnTo>
                  <a:pt x="9790" y="1983"/>
                </a:lnTo>
                <a:lnTo>
                  <a:pt x="9550" y="2343"/>
                </a:lnTo>
                <a:lnTo>
                  <a:pt x="9370" y="2523"/>
                </a:lnTo>
                <a:lnTo>
                  <a:pt x="9250" y="2823"/>
                </a:lnTo>
                <a:lnTo>
                  <a:pt x="9190" y="3064"/>
                </a:lnTo>
                <a:lnTo>
                  <a:pt x="9129" y="3364"/>
                </a:lnTo>
                <a:lnTo>
                  <a:pt x="9069" y="3784"/>
                </a:lnTo>
                <a:lnTo>
                  <a:pt x="9190" y="4205"/>
                </a:lnTo>
                <a:lnTo>
                  <a:pt x="9370" y="4745"/>
                </a:lnTo>
                <a:lnTo>
                  <a:pt x="9730" y="5166"/>
                </a:lnTo>
                <a:lnTo>
                  <a:pt x="10030" y="5466"/>
                </a:lnTo>
                <a:lnTo>
                  <a:pt x="10391" y="5646"/>
                </a:lnTo>
                <a:lnTo>
                  <a:pt x="10691" y="5706"/>
                </a:lnTo>
                <a:lnTo>
                  <a:pt x="10991" y="5766"/>
                </a:lnTo>
                <a:lnTo>
                  <a:pt x="11051" y="5766"/>
                </a:lnTo>
                <a:lnTo>
                  <a:pt x="11111" y="6607"/>
                </a:lnTo>
                <a:lnTo>
                  <a:pt x="11171" y="7388"/>
                </a:lnTo>
                <a:lnTo>
                  <a:pt x="11352" y="9369"/>
                </a:lnTo>
                <a:lnTo>
                  <a:pt x="11652" y="11351"/>
                </a:lnTo>
                <a:lnTo>
                  <a:pt x="12012" y="14354"/>
                </a:lnTo>
                <a:lnTo>
                  <a:pt x="11051" y="13513"/>
                </a:lnTo>
                <a:lnTo>
                  <a:pt x="10511" y="13033"/>
                </a:lnTo>
                <a:lnTo>
                  <a:pt x="10090" y="12552"/>
                </a:lnTo>
                <a:lnTo>
                  <a:pt x="9430" y="11832"/>
                </a:lnTo>
                <a:lnTo>
                  <a:pt x="8889" y="11051"/>
                </a:lnTo>
                <a:lnTo>
                  <a:pt x="8349" y="10210"/>
                </a:lnTo>
                <a:lnTo>
                  <a:pt x="7928" y="9369"/>
                </a:lnTo>
                <a:lnTo>
                  <a:pt x="7508" y="8469"/>
                </a:lnTo>
                <a:lnTo>
                  <a:pt x="7208" y="7568"/>
                </a:lnTo>
                <a:lnTo>
                  <a:pt x="6907" y="6607"/>
                </a:lnTo>
                <a:lnTo>
                  <a:pt x="6727" y="5706"/>
                </a:lnTo>
                <a:lnTo>
                  <a:pt x="6667" y="5166"/>
                </a:lnTo>
                <a:lnTo>
                  <a:pt x="6607" y="4625"/>
                </a:lnTo>
                <a:lnTo>
                  <a:pt x="6607" y="3544"/>
                </a:lnTo>
                <a:lnTo>
                  <a:pt x="6847" y="3364"/>
                </a:lnTo>
                <a:lnTo>
                  <a:pt x="7027" y="3124"/>
                </a:lnTo>
                <a:lnTo>
                  <a:pt x="7148" y="2943"/>
                </a:lnTo>
                <a:lnTo>
                  <a:pt x="7268" y="2703"/>
                </a:lnTo>
                <a:lnTo>
                  <a:pt x="7388" y="2343"/>
                </a:lnTo>
                <a:lnTo>
                  <a:pt x="7388" y="1983"/>
                </a:lnTo>
                <a:lnTo>
                  <a:pt x="7328" y="1502"/>
                </a:lnTo>
                <a:lnTo>
                  <a:pt x="7148" y="1022"/>
                </a:lnTo>
                <a:lnTo>
                  <a:pt x="6967" y="721"/>
                </a:lnTo>
                <a:lnTo>
                  <a:pt x="6667" y="481"/>
                </a:lnTo>
                <a:lnTo>
                  <a:pt x="6367" y="301"/>
                </a:lnTo>
                <a:lnTo>
                  <a:pt x="6007" y="181"/>
                </a:lnTo>
                <a:lnTo>
                  <a:pt x="5826" y="61"/>
                </a:lnTo>
                <a:lnTo>
                  <a:pt x="5406" y="1"/>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a:off x="885174" y="1357833"/>
            <a:ext cx="593718" cy="585720"/>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5980575" flipH="1">
            <a:off x="1895115" y="2354640"/>
            <a:ext cx="308215" cy="1104564"/>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5765632" flipH="1">
            <a:off x="6708219" y="3190506"/>
            <a:ext cx="374902" cy="981337"/>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2509225" y="873600"/>
            <a:ext cx="4125600" cy="3396299"/>
          </a:xfrm>
          <a:prstGeom prst="rect">
            <a:avLst/>
          </a:prstGeom>
          <a:solidFill>
            <a:srgbClr val="CE2F1C"/>
          </a:solidFill>
          <a:ln w="762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27"/>
          <p:cNvSpPr/>
          <p:nvPr/>
        </p:nvSpPr>
        <p:spPr>
          <a:xfrm>
            <a:off x="2635749" y="994500"/>
            <a:ext cx="3872399" cy="3154499"/>
          </a:xfrm>
          <a:prstGeom prst="rect">
            <a:avLst/>
          </a:prstGeom>
          <a:noFill/>
          <a:ln w="9525" cap="flat" cmpd="sng">
            <a:solidFill>
              <a:srgbClr val="FFFFFF"/>
            </a:solidFill>
            <a:prstDash val="dot"/>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 name="Shape 28"/>
          <p:cNvSpPr txBox="1">
            <a:spLocks noGrp="1"/>
          </p:cNvSpPr>
          <p:nvPr>
            <p:ph type="ctrTitle"/>
          </p:nvPr>
        </p:nvSpPr>
        <p:spPr>
          <a:xfrm>
            <a:off x="2635750" y="994500"/>
            <a:ext cx="3872399" cy="3154499"/>
          </a:xfrm>
          <a:prstGeom prst="rect">
            <a:avLst/>
          </a:prstGeom>
        </p:spPr>
        <p:txBody>
          <a:bodyPr lIns="91425" tIns="91425" rIns="91425" bIns="91425" anchor="ctr" anchorCtr="0"/>
          <a:lstStyle>
            <a:lvl1pPr lvl="0">
              <a:spcBef>
                <a:spcPts val="0"/>
              </a:spcBef>
              <a:buClr>
                <a:srgbClr val="FFFFFF"/>
              </a:buClr>
              <a:buSzPct val="100000"/>
              <a:defRPr sz="3600">
                <a:solidFill>
                  <a:srgbClr val="FFFFFF"/>
                </a:solidFill>
              </a:defRPr>
            </a:lvl1pPr>
            <a:lvl2pPr lvl="1">
              <a:spcBef>
                <a:spcPts val="0"/>
              </a:spcBef>
              <a:buClr>
                <a:srgbClr val="FFFFFF"/>
              </a:buClr>
              <a:buSzPct val="100000"/>
              <a:defRPr sz="3600">
                <a:solidFill>
                  <a:srgbClr val="FFFFFF"/>
                </a:solidFill>
              </a:defRPr>
            </a:lvl2pPr>
            <a:lvl3pPr lvl="2">
              <a:spcBef>
                <a:spcPts val="0"/>
              </a:spcBef>
              <a:buClr>
                <a:srgbClr val="FFFFFF"/>
              </a:buClr>
              <a:buSzPct val="100000"/>
              <a:defRPr sz="3600">
                <a:solidFill>
                  <a:srgbClr val="FFFFFF"/>
                </a:solidFill>
              </a:defRPr>
            </a:lvl3pPr>
            <a:lvl4pPr lvl="3">
              <a:spcBef>
                <a:spcPts val="0"/>
              </a:spcBef>
              <a:buClr>
                <a:srgbClr val="FFFFFF"/>
              </a:buClr>
              <a:buSzPct val="100000"/>
              <a:defRPr sz="3600">
                <a:solidFill>
                  <a:srgbClr val="FFFFFF"/>
                </a:solidFill>
              </a:defRPr>
            </a:lvl4pPr>
            <a:lvl5pPr lvl="4">
              <a:spcBef>
                <a:spcPts val="0"/>
              </a:spcBef>
              <a:buClr>
                <a:srgbClr val="FFFFFF"/>
              </a:buClr>
              <a:buSzPct val="100000"/>
              <a:defRPr sz="3600">
                <a:solidFill>
                  <a:srgbClr val="FFFFFF"/>
                </a:solidFill>
              </a:defRPr>
            </a:lvl5pPr>
            <a:lvl6pPr lvl="5">
              <a:spcBef>
                <a:spcPts val="0"/>
              </a:spcBef>
              <a:buClr>
                <a:srgbClr val="FFFFFF"/>
              </a:buClr>
              <a:buSzPct val="100000"/>
              <a:defRPr sz="3600">
                <a:solidFill>
                  <a:srgbClr val="FFFFFF"/>
                </a:solidFill>
              </a:defRPr>
            </a:lvl6pPr>
            <a:lvl7pPr lvl="6">
              <a:spcBef>
                <a:spcPts val="0"/>
              </a:spcBef>
              <a:buClr>
                <a:srgbClr val="FFFFFF"/>
              </a:buClr>
              <a:buSzPct val="100000"/>
              <a:defRPr sz="3600">
                <a:solidFill>
                  <a:srgbClr val="FFFFFF"/>
                </a:solidFill>
              </a:defRPr>
            </a:lvl7pPr>
            <a:lvl8pPr lvl="7">
              <a:spcBef>
                <a:spcPts val="0"/>
              </a:spcBef>
              <a:buClr>
                <a:srgbClr val="FFFFFF"/>
              </a:buClr>
              <a:buSzPct val="100000"/>
              <a:defRPr sz="3600">
                <a:solidFill>
                  <a:srgbClr val="FFFFFF"/>
                </a:solidFill>
              </a:defRPr>
            </a:lvl8pPr>
            <a:lvl9pPr lvl="8">
              <a:spcBef>
                <a:spcPts val="0"/>
              </a:spcBef>
              <a:buClr>
                <a:srgbClr val="FFFFFF"/>
              </a:buClr>
              <a:buSzPct val="100000"/>
              <a:defRPr sz="3600">
                <a:solidFill>
                  <a:srgbClr val="FFFFFF"/>
                </a:solidFill>
              </a:defRPr>
            </a:lvl9pPr>
          </a:lstStyle>
          <a:p>
            <a:endParaRPr/>
          </a:p>
        </p:txBody>
      </p:sp>
      <p:sp>
        <p:nvSpPr>
          <p:cNvPr id="29" name="Shape 29"/>
          <p:cNvSpPr/>
          <p:nvPr/>
        </p:nvSpPr>
        <p:spPr>
          <a:xfrm rot="-2593752" flipH="1">
            <a:off x="4194024" y="3851032"/>
            <a:ext cx="908350" cy="800253"/>
          </a:xfrm>
          <a:custGeom>
            <a:avLst/>
            <a:gdLst/>
            <a:ahLst/>
            <a:cxnLst/>
            <a:rect l="0" t="0" r="0" b="0"/>
            <a:pathLst>
              <a:path w="36335" h="32011" extrusionOk="0">
                <a:moveTo>
                  <a:pt x="33392" y="2222"/>
                </a:moveTo>
                <a:lnTo>
                  <a:pt x="33452" y="2282"/>
                </a:lnTo>
                <a:lnTo>
                  <a:pt x="33392" y="2342"/>
                </a:lnTo>
                <a:lnTo>
                  <a:pt x="33031" y="2823"/>
                </a:lnTo>
                <a:lnTo>
                  <a:pt x="32551" y="3183"/>
                </a:lnTo>
                <a:lnTo>
                  <a:pt x="31530" y="3904"/>
                </a:lnTo>
                <a:lnTo>
                  <a:pt x="29728" y="5465"/>
                </a:lnTo>
                <a:lnTo>
                  <a:pt x="28707" y="6306"/>
                </a:lnTo>
                <a:lnTo>
                  <a:pt x="27746" y="7207"/>
                </a:lnTo>
                <a:lnTo>
                  <a:pt x="26845" y="8108"/>
                </a:lnTo>
                <a:lnTo>
                  <a:pt x="25945" y="9069"/>
                </a:lnTo>
                <a:lnTo>
                  <a:pt x="24263" y="10930"/>
                </a:lnTo>
                <a:lnTo>
                  <a:pt x="22762" y="12912"/>
                </a:lnTo>
                <a:lnTo>
                  <a:pt x="21981" y="13993"/>
                </a:lnTo>
                <a:lnTo>
                  <a:pt x="21260" y="15074"/>
                </a:lnTo>
                <a:lnTo>
                  <a:pt x="20660" y="16035"/>
                </a:lnTo>
                <a:lnTo>
                  <a:pt x="20359" y="16516"/>
                </a:lnTo>
                <a:lnTo>
                  <a:pt x="20179" y="16756"/>
                </a:lnTo>
                <a:lnTo>
                  <a:pt x="19939" y="16936"/>
                </a:lnTo>
                <a:lnTo>
                  <a:pt x="19639" y="16936"/>
                </a:lnTo>
                <a:lnTo>
                  <a:pt x="19518" y="16816"/>
                </a:lnTo>
                <a:lnTo>
                  <a:pt x="19458" y="16636"/>
                </a:lnTo>
                <a:lnTo>
                  <a:pt x="19518" y="16336"/>
                </a:lnTo>
                <a:lnTo>
                  <a:pt x="19639" y="16095"/>
                </a:lnTo>
                <a:lnTo>
                  <a:pt x="19939" y="15555"/>
                </a:lnTo>
                <a:lnTo>
                  <a:pt x="20599" y="14534"/>
                </a:lnTo>
                <a:lnTo>
                  <a:pt x="21320" y="13513"/>
                </a:lnTo>
                <a:lnTo>
                  <a:pt x="22041" y="12492"/>
                </a:lnTo>
                <a:lnTo>
                  <a:pt x="22822" y="11471"/>
                </a:lnTo>
                <a:lnTo>
                  <a:pt x="23662" y="10450"/>
                </a:lnTo>
                <a:lnTo>
                  <a:pt x="24503" y="9489"/>
                </a:lnTo>
                <a:lnTo>
                  <a:pt x="25404" y="8528"/>
                </a:lnTo>
                <a:lnTo>
                  <a:pt x="27206" y="6726"/>
                </a:lnTo>
                <a:lnTo>
                  <a:pt x="28167" y="5886"/>
                </a:lnTo>
                <a:lnTo>
                  <a:pt x="29128" y="5045"/>
                </a:lnTo>
                <a:lnTo>
                  <a:pt x="30088" y="4264"/>
                </a:lnTo>
                <a:lnTo>
                  <a:pt x="31109" y="3543"/>
                </a:lnTo>
                <a:lnTo>
                  <a:pt x="32130" y="2763"/>
                </a:lnTo>
                <a:lnTo>
                  <a:pt x="32731" y="2462"/>
                </a:lnTo>
                <a:lnTo>
                  <a:pt x="33271" y="2222"/>
                </a:lnTo>
                <a:close/>
                <a:moveTo>
                  <a:pt x="16035" y="17417"/>
                </a:moveTo>
                <a:lnTo>
                  <a:pt x="16155" y="17477"/>
                </a:lnTo>
                <a:lnTo>
                  <a:pt x="16215" y="17597"/>
                </a:lnTo>
                <a:lnTo>
                  <a:pt x="16335" y="17717"/>
                </a:lnTo>
                <a:lnTo>
                  <a:pt x="16335" y="17837"/>
                </a:lnTo>
                <a:lnTo>
                  <a:pt x="16335" y="18017"/>
                </a:lnTo>
                <a:lnTo>
                  <a:pt x="16335" y="18137"/>
                </a:lnTo>
                <a:lnTo>
                  <a:pt x="16215" y="18257"/>
                </a:lnTo>
                <a:lnTo>
                  <a:pt x="16155" y="18317"/>
                </a:lnTo>
                <a:lnTo>
                  <a:pt x="15855" y="18437"/>
                </a:lnTo>
                <a:lnTo>
                  <a:pt x="15735" y="18377"/>
                </a:lnTo>
                <a:lnTo>
                  <a:pt x="15615" y="18377"/>
                </a:lnTo>
                <a:lnTo>
                  <a:pt x="15615" y="18317"/>
                </a:lnTo>
                <a:lnTo>
                  <a:pt x="15435" y="18197"/>
                </a:lnTo>
                <a:lnTo>
                  <a:pt x="15375" y="17957"/>
                </a:lnTo>
                <a:lnTo>
                  <a:pt x="15375" y="17777"/>
                </a:lnTo>
                <a:lnTo>
                  <a:pt x="15495" y="17597"/>
                </a:lnTo>
                <a:lnTo>
                  <a:pt x="15495" y="17537"/>
                </a:lnTo>
                <a:lnTo>
                  <a:pt x="15615" y="17477"/>
                </a:lnTo>
                <a:lnTo>
                  <a:pt x="15735" y="17417"/>
                </a:lnTo>
                <a:close/>
                <a:moveTo>
                  <a:pt x="20479" y="21200"/>
                </a:moveTo>
                <a:lnTo>
                  <a:pt x="20840" y="21260"/>
                </a:lnTo>
                <a:lnTo>
                  <a:pt x="21080" y="21440"/>
                </a:lnTo>
                <a:lnTo>
                  <a:pt x="21260" y="21741"/>
                </a:lnTo>
                <a:lnTo>
                  <a:pt x="21320" y="22041"/>
                </a:lnTo>
                <a:lnTo>
                  <a:pt x="21320" y="22221"/>
                </a:lnTo>
                <a:lnTo>
                  <a:pt x="21260" y="22401"/>
                </a:lnTo>
                <a:lnTo>
                  <a:pt x="21080" y="22641"/>
                </a:lnTo>
                <a:lnTo>
                  <a:pt x="20780" y="22822"/>
                </a:lnTo>
                <a:lnTo>
                  <a:pt x="20479" y="22882"/>
                </a:lnTo>
                <a:lnTo>
                  <a:pt x="20179" y="22822"/>
                </a:lnTo>
                <a:lnTo>
                  <a:pt x="19879" y="22641"/>
                </a:lnTo>
                <a:lnTo>
                  <a:pt x="19699" y="22401"/>
                </a:lnTo>
                <a:lnTo>
                  <a:pt x="19639" y="22041"/>
                </a:lnTo>
                <a:lnTo>
                  <a:pt x="19639" y="21921"/>
                </a:lnTo>
                <a:lnTo>
                  <a:pt x="19699" y="21741"/>
                </a:lnTo>
                <a:lnTo>
                  <a:pt x="19879" y="21440"/>
                </a:lnTo>
                <a:lnTo>
                  <a:pt x="20179" y="21260"/>
                </a:lnTo>
                <a:lnTo>
                  <a:pt x="20479" y="21200"/>
                </a:lnTo>
                <a:close/>
                <a:moveTo>
                  <a:pt x="15855" y="21921"/>
                </a:moveTo>
                <a:lnTo>
                  <a:pt x="16035" y="21981"/>
                </a:lnTo>
                <a:lnTo>
                  <a:pt x="16215" y="22101"/>
                </a:lnTo>
                <a:lnTo>
                  <a:pt x="16335" y="22281"/>
                </a:lnTo>
                <a:lnTo>
                  <a:pt x="16395" y="22461"/>
                </a:lnTo>
                <a:lnTo>
                  <a:pt x="16335" y="22702"/>
                </a:lnTo>
                <a:lnTo>
                  <a:pt x="16215" y="22882"/>
                </a:lnTo>
                <a:lnTo>
                  <a:pt x="16035" y="23002"/>
                </a:lnTo>
                <a:lnTo>
                  <a:pt x="15855" y="23062"/>
                </a:lnTo>
                <a:lnTo>
                  <a:pt x="15615" y="23002"/>
                </a:lnTo>
                <a:lnTo>
                  <a:pt x="15435" y="22882"/>
                </a:lnTo>
                <a:lnTo>
                  <a:pt x="15314" y="22702"/>
                </a:lnTo>
                <a:lnTo>
                  <a:pt x="15254" y="22461"/>
                </a:lnTo>
                <a:lnTo>
                  <a:pt x="15314" y="22281"/>
                </a:lnTo>
                <a:lnTo>
                  <a:pt x="15435" y="22101"/>
                </a:lnTo>
                <a:lnTo>
                  <a:pt x="15615" y="21981"/>
                </a:lnTo>
                <a:lnTo>
                  <a:pt x="15855" y="21921"/>
                </a:lnTo>
                <a:close/>
                <a:moveTo>
                  <a:pt x="25764" y="0"/>
                </a:moveTo>
                <a:lnTo>
                  <a:pt x="25704" y="60"/>
                </a:lnTo>
                <a:lnTo>
                  <a:pt x="25584" y="300"/>
                </a:lnTo>
                <a:lnTo>
                  <a:pt x="25524" y="481"/>
                </a:lnTo>
                <a:lnTo>
                  <a:pt x="25344" y="300"/>
                </a:lnTo>
                <a:lnTo>
                  <a:pt x="25284" y="300"/>
                </a:lnTo>
                <a:lnTo>
                  <a:pt x="25224" y="360"/>
                </a:lnTo>
                <a:lnTo>
                  <a:pt x="24984" y="1021"/>
                </a:lnTo>
                <a:lnTo>
                  <a:pt x="24924" y="1381"/>
                </a:lnTo>
                <a:lnTo>
                  <a:pt x="24803" y="1682"/>
                </a:lnTo>
                <a:lnTo>
                  <a:pt x="24563" y="1982"/>
                </a:lnTo>
                <a:lnTo>
                  <a:pt x="24323" y="2282"/>
                </a:lnTo>
                <a:lnTo>
                  <a:pt x="24083" y="2523"/>
                </a:lnTo>
                <a:lnTo>
                  <a:pt x="23782" y="2763"/>
                </a:lnTo>
                <a:lnTo>
                  <a:pt x="23422" y="3003"/>
                </a:lnTo>
                <a:lnTo>
                  <a:pt x="23062" y="3123"/>
                </a:lnTo>
                <a:lnTo>
                  <a:pt x="22221" y="3363"/>
                </a:lnTo>
                <a:lnTo>
                  <a:pt x="21440" y="3483"/>
                </a:lnTo>
                <a:lnTo>
                  <a:pt x="20599" y="3604"/>
                </a:lnTo>
                <a:lnTo>
                  <a:pt x="20479" y="3664"/>
                </a:lnTo>
                <a:lnTo>
                  <a:pt x="20359" y="3724"/>
                </a:lnTo>
                <a:lnTo>
                  <a:pt x="20179" y="3844"/>
                </a:lnTo>
                <a:lnTo>
                  <a:pt x="20179" y="3964"/>
                </a:lnTo>
                <a:lnTo>
                  <a:pt x="20239" y="4384"/>
                </a:lnTo>
                <a:lnTo>
                  <a:pt x="20359" y="4745"/>
                </a:lnTo>
                <a:lnTo>
                  <a:pt x="20479" y="5165"/>
                </a:lnTo>
                <a:lnTo>
                  <a:pt x="20539" y="5525"/>
                </a:lnTo>
                <a:lnTo>
                  <a:pt x="20539" y="6066"/>
                </a:lnTo>
                <a:lnTo>
                  <a:pt x="20419" y="6546"/>
                </a:lnTo>
                <a:lnTo>
                  <a:pt x="20239" y="7027"/>
                </a:lnTo>
                <a:lnTo>
                  <a:pt x="19939" y="7447"/>
                </a:lnTo>
                <a:lnTo>
                  <a:pt x="19639" y="7747"/>
                </a:lnTo>
                <a:lnTo>
                  <a:pt x="19218" y="7988"/>
                </a:lnTo>
                <a:lnTo>
                  <a:pt x="18858" y="8228"/>
                </a:lnTo>
                <a:lnTo>
                  <a:pt x="18437" y="8348"/>
                </a:lnTo>
                <a:lnTo>
                  <a:pt x="17837" y="8468"/>
                </a:lnTo>
                <a:lnTo>
                  <a:pt x="17597" y="8528"/>
                </a:lnTo>
                <a:lnTo>
                  <a:pt x="17356" y="8648"/>
                </a:lnTo>
                <a:lnTo>
                  <a:pt x="17176" y="8708"/>
                </a:lnTo>
                <a:lnTo>
                  <a:pt x="17056" y="8828"/>
                </a:lnTo>
                <a:lnTo>
                  <a:pt x="16996" y="8949"/>
                </a:lnTo>
                <a:lnTo>
                  <a:pt x="17056" y="9129"/>
                </a:lnTo>
                <a:lnTo>
                  <a:pt x="17236" y="9429"/>
                </a:lnTo>
                <a:lnTo>
                  <a:pt x="17416" y="9729"/>
                </a:lnTo>
                <a:lnTo>
                  <a:pt x="17657" y="9970"/>
                </a:lnTo>
                <a:lnTo>
                  <a:pt x="17837" y="10270"/>
                </a:lnTo>
                <a:lnTo>
                  <a:pt x="18017" y="10630"/>
                </a:lnTo>
                <a:lnTo>
                  <a:pt x="18137" y="11051"/>
                </a:lnTo>
                <a:lnTo>
                  <a:pt x="18197" y="11411"/>
                </a:lnTo>
                <a:lnTo>
                  <a:pt x="18197" y="11831"/>
                </a:lnTo>
                <a:lnTo>
                  <a:pt x="18137" y="12252"/>
                </a:lnTo>
                <a:lnTo>
                  <a:pt x="18077" y="12552"/>
                </a:lnTo>
                <a:lnTo>
                  <a:pt x="17897" y="12912"/>
                </a:lnTo>
                <a:lnTo>
                  <a:pt x="17777" y="13213"/>
                </a:lnTo>
                <a:lnTo>
                  <a:pt x="17356" y="13753"/>
                </a:lnTo>
                <a:lnTo>
                  <a:pt x="16876" y="14354"/>
                </a:lnTo>
                <a:lnTo>
                  <a:pt x="16876" y="14294"/>
                </a:lnTo>
                <a:lnTo>
                  <a:pt x="16756" y="14294"/>
                </a:lnTo>
                <a:lnTo>
                  <a:pt x="16636" y="14354"/>
                </a:lnTo>
                <a:lnTo>
                  <a:pt x="16576" y="14414"/>
                </a:lnTo>
                <a:lnTo>
                  <a:pt x="16576" y="14534"/>
                </a:lnTo>
                <a:lnTo>
                  <a:pt x="16936" y="15255"/>
                </a:lnTo>
                <a:lnTo>
                  <a:pt x="17056" y="15615"/>
                </a:lnTo>
                <a:lnTo>
                  <a:pt x="17176" y="16035"/>
                </a:lnTo>
                <a:lnTo>
                  <a:pt x="17176" y="16336"/>
                </a:lnTo>
                <a:lnTo>
                  <a:pt x="17176" y="16696"/>
                </a:lnTo>
                <a:lnTo>
                  <a:pt x="16816" y="16576"/>
                </a:lnTo>
                <a:lnTo>
                  <a:pt x="16456" y="16456"/>
                </a:lnTo>
                <a:lnTo>
                  <a:pt x="16095" y="16396"/>
                </a:lnTo>
                <a:lnTo>
                  <a:pt x="15735" y="16336"/>
                </a:lnTo>
                <a:lnTo>
                  <a:pt x="15375" y="16396"/>
                </a:lnTo>
                <a:lnTo>
                  <a:pt x="15014" y="16456"/>
                </a:lnTo>
                <a:lnTo>
                  <a:pt x="14654" y="16576"/>
                </a:lnTo>
                <a:lnTo>
                  <a:pt x="14354" y="16816"/>
                </a:lnTo>
                <a:lnTo>
                  <a:pt x="14053" y="16996"/>
                </a:lnTo>
                <a:lnTo>
                  <a:pt x="13813" y="17236"/>
                </a:lnTo>
                <a:lnTo>
                  <a:pt x="13573" y="17537"/>
                </a:lnTo>
                <a:lnTo>
                  <a:pt x="13393" y="17777"/>
                </a:lnTo>
                <a:lnTo>
                  <a:pt x="13273" y="18077"/>
                </a:lnTo>
                <a:lnTo>
                  <a:pt x="13152" y="18437"/>
                </a:lnTo>
                <a:lnTo>
                  <a:pt x="13092" y="18738"/>
                </a:lnTo>
                <a:lnTo>
                  <a:pt x="13032" y="19098"/>
                </a:lnTo>
                <a:lnTo>
                  <a:pt x="13092" y="19458"/>
                </a:lnTo>
                <a:lnTo>
                  <a:pt x="13152" y="19879"/>
                </a:lnTo>
                <a:lnTo>
                  <a:pt x="13333" y="20239"/>
                </a:lnTo>
                <a:lnTo>
                  <a:pt x="13513" y="20539"/>
                </a:lnTo>
                <a:lnTo>
                  <a:pt x="12672" y="20720"/>
                </a:lnTo>
                <a:lnTo>
                  <a:pt x="12312" y="20780"/>
                </a:lnTo>
                <a:lnTo>
                  <a:pt x="11891" y="20840"/>
                </a:lnTo>
                <a:lnTo>
                  <a:pt x="11171" y="20840"/>
                </a:lnTo>
                <a:lnTo>
                  <a:pt x="10510" y="20720"/>
                </a:lnTo>
                <a:lnTo>
                  <a:pt x="9849" y="20539"/>
                </a:lnTo>
                <a:lnTo>
                  <a:pt x="9189" y="20299"/>
                </a:lnTo>
                <a:lnTo>
                  <a:pt x="8948" y="20239"/>
                </a:lnTo>
                <a:lnTo>
                  <a:pt x="8708" y="20359"/>
                </a:lnTo>
                <a:lnTo>
                  <a:pt x="8588" y="20539"/>
                </a:lnTo>
                <a:lnTo>
                  <a:pt x="8588" y="20600"/>
                </a:lnTo>
                <a:lnTo>
                  <a:pt x="8588" y="20780"/>
                </a:lnTo>
                <a:lnTo>
                  <a:pt x="8648" y="21140"/>
                </a:lnTo>
                <a:lnTo>
                  <a:pt x="8648" y="21560"/>
                </a:lnTo>
                <a:lnTo>
                  <a:pt x="8588" y="21921"/>
                </a:lnTo>
                <a:lnTo>
                  <a:pt x="8408" y="22281"/>
                </a:lnTo>
                <a:lnTo>
                  <a:pt x="8168" y="22641"/>
                </a:lnTo>
                <a:lnTo>
                  <a:pt x="7867" y="22882"/>
                </a:lnTo>
                <a:lnTo>
                  <a:pt x="7507" y="23122"/>
                </a:lnTo>
                <a:lnTo>
                  <a:pt x="7147" y="23302"/>
                </a:lnTo>
                <a:lnTo>
                  <a:pt x="6786" y="23422"/>
                </a:lnTo>
                <a:lnTo>
                  <a:pt x="6366" y="23542"/>
                </a:lnTo>
                <a:lnTo>
                  <a:pt x="5585" y="23602"/>
                </a:lnTo>
                <a:lnTo>
                  <a:pt x="4744" y="23542"/>
                </a:lnTo>
                <a:lnTo>
                  <a:pt x="3964" y="23482"/>
                </a:lnTo>
                <a:lnTo>
                  <a:pt x="3844" y="23542"/>
                </a:lnTo>
                <a:lnTo>
                  <a:pt x="3663" y="23602"/>
                </a:lnTo>
                <a:lnTo>
                  <a:pt x="3603" y="23662"/>
                </a:lnTo>
                <a:lnTo>
                  <a:pt x="3483" y="23783"/>
                </a:lnTo>
                <a:lnTo>
                  <a:pt x="3483" y="23963"/>
                </a:lnTo>
                <a:lnTo>
                  <a:pt x="3483" y="24083"/>
                </a:lnTo>
                <a:lnTo>
                  <a:pt x="3543" y="24263"/>
                </a:lnTo>
                <a:lnTo>
                  <a:pt x="3603" y="24383"/>
                </a:lnTo>
                <a:lnTo>
                  <a:pt x="3964" y="24743"/>
                </a:lnTo>
                <a:lnTo>
                  <a:pt x="4144" y="25104"/>
                </a:lnTo>
                <a:lnTo>
                  <a:pt x="4264" y="25524"/>
                </a:lnTo>
                <a:lnTo>
                  <a:pt x="4264" y="26005"/>
                </a:lnTo>
                <a:lnTo>
                  <a:pt x="4204" y="26425"/>
                </a:lnTo>
                <a:lnTo>
                  <a:pt x="4024" y="26905"/>
                </a:lnTo>
                <a:lnTo>
                  <a:pt x="3784" y="27266"/>
                </a:lnTo>
                <a:lnTo>
                  <a:pt x="3483" y="27626"/>
                </a:lnTo>
                <a:lnTo>
                  <a:pt x="3123" y="27986"/>
                </a:lnTo>
                <a:lnTo>
                  <a:pt x="2763" y="28287"/>
                </a:lnTo>
                <a:lnTo>
                  <a:pt x="2342" y="28527"/>
                </a:lnTo>
                <a:lnTo>
                  <a:pt x="1922" y="28707"/>
                </a:lnTo>
                <a:lnTo>
                  <a:pt x="1081" y="29067"/>
                </a:lnTo>
                <a:lnTo>
                  <a:pt x="240" y="29488"/>
                </a:lnTo>
                <a:lnTo>
                  <a:pt x="60" y="29668"/>
                </a:lnTo>
                <a:lnTo>
                  <a:pt x="0" y="29908"/>
                </a:lnTo>
                <a:lnTo>
                  <a:pt x="60" y="30088"/>
                </a:lnTo>
                <a:lnTo>
                  <a:pt x="180" y="30269"/>
                </a:lnTo>
                <a:lnTo>
                  <a:pt x="120" y="30389"/>
                </a:lnTo>
                <a:lnTo>
                  <a:pt x="60" y="30569"/>
                </a:lnTo>
                <a:lnTo>
                  <a:pt x="120" y="30689"/>
                </a:lnTo>
                <a:lnTo>
                  <a:pt x="180" y="30809"/>
                </a:lnTo>
                <a:lnTo>
                  <a:pt x="300" y="30869"/>
                </a:lnTo>
                <a:lnTo>
                  <a:pt x="420" y="30929"/>
                </a:lnTo>
                <a:lnTo>
                  <a:pt x="541" y="30929"/>
                </a:lnTo>
                <a:lnTo>
                  <a:pt x="721" y="30869"/>
                </a:lnTo>
                <a:lnTo>
                  <a:pt x="1441" y="30569"/>
                </a:lnTo>
                <a:lnTo>
                  <a:pt x="2222" y="30329"/>
                </a:lnTo>
                <a:lnTo>
                  <a:pt x="2582" y="30209"/>
                </a:lnTo>
                <a:lnTo>
                  <a:pt x="3003" y="30209"/>
                </a:lnTo>
                <a:lnTo>
                  <a:pt x="3363" y="30149"/>
                </a:lnTo>
                <a:lnTo>
                  <a:pt x="3784" y="30209"/>
                </a:lnTo>
                <a:lnTo>
                  <a:pt x="4204" y="30269"/>
                </a:lnTo>
                <a:lnTo>
                  <a:pt x="4624" y="30389"/>
                </a:lnTo>
                <a:lnTo>
                  <a:pt x="4985" y="30509"/>
                </a:lnTo>
                <a:lnTo>
                  <a:pt x="5405" y="30689"/>
                </a:lnTo>
                <a:lnTo>
                  <a:pt x="5705" y="30869"/>
                </a:lnTo>
                <a:lnTo>
                  <a:pt x="6066" y="31169"/>
                </a:lnTo>
                <a:lnTo>
                  <a:pt x="6366" y="31410"/>
                </a:lnTo>
                <a:lnTo>
                  <a:pt x="6606" y="31710"/>
                </a:lnTo>
                <a:lnTo>
                  <a:pt x="6786" y="31890"/>
                </a:lnTo>
                <a:lnTo>
                  <a:pt x="6907" y="31950"/>
                </a:lnTo>
                <a:lnTo>
                  <a:pt x="7087" y="32010"/>
                </a:lnTo>
                <a:lnTo>
                  <a:pt x="7447" y="32010"/>
                </a:lnTo>
                <a:lnTo>
                  <a:pt x="7567" y="31890"/>
                </a:lnTo>
                <a:lnTo>
                  <a:pt x="7687" y="31770"/>
                </a:lnTo>
                <a:lnTo>
                  <a:pt x="7807" y="31590"/>
                </a:lnTo>
                <a:lnTo>
                  <a:pt x="7927" y="31169"/>
                </a:lnTo>
                <a:lnTo>
                  <a:pt x="8108" y="30809"/>
                </a:lnTo>
                <a:lnTo>
                  <a:pt x="8348" y="30449"/>
                </a:lnTo>
                <a:lnTo>
                  <a:pt x="8588" y="30149"/>
                </a:lnTo>
                <a:lnTo>
                  <a:pt x="8888" y="29848"/>
                </a:lnTo>
                <a:lnTo>
                  <a:pt x="9189" y="29608"/>
                </a:lnTo>
                <a:lnTo>
                  <a:pt x="9489" y="29368"/>
                </a:lnTo>
                <a:lnTo>
                  <a:pt x="9849" y="29188"/>
                </a:lnTo>
                <a:lnTo>
                  <a:pt x="10210" y="29067"/>
                </a:lnTo>
                <a:lnTo>
                  <a:pt x="10570" y="28947"/>
                </a:lnTo>
                <a:lnTo>
                  <a:pt x="10930" y="28887"/>
                </a:lnTo>
                <a:lnTo>
                  <a:pt x="11771" y="28887"/>
                </a:lnTo>
                <a:lnTo>
                  <a:pt x="12192" y="28947"/>
                </a:lnTo>
                <a:lnTo>
                  <a:pt x="12552" y="29067"/>
                </a:lnTo>
                <a:lnTo>
                  <a:pt x="12972" y="29248"/>
                </a:lnTo>
                <a:lnTo>
                  <a:pt x="13212" y="29308"/>
                </a:lnTo>
                <a:lnTo>
                  <a:pt x="13453" y="29248"/>
                </a:lnTo>
                <a:lnTo>
                  <a:pt x="13633" y="29128"/>
                </a:lnTo>
                <a:lnTo>
                  <a:pt x="13753" y="29007"/>
                </a:lnTo>
                <a:lnTo>
                  <a:pt x="13813" y="28827"/>
                </a:lnTo>
                <a:lnTo>
                  <a:pt x="13813" y="28587"/>
                </a:lnTo>
                <a:lnTo>
                  <a:pt x="13753" y="28407"/>
                </a:lnTo>
                <a:lnTo>
                  <a:pt x="13573" y="28227"/>
                </a:lnTo>
                <a:lnTo>
                  <a:pt x="13273" y="28047"/>
                </a:lnTo>
                <a:lnTo>
                  <a:pt x="13032" y="27806"/>
                </a:lnTo>
                <a:lnTo>
                  <a:pt x="12852" y="27506"/>
                </a:lnTo>
                <a:lnTo>
                  <a:pt x="12732" y="27206"/>
                </a:lnTo>
                <a:lnTo>
                  <a:pt x="12672" y="26905"/>
                </a:lnTo>
                <a:lnTo>
                  <a:pt x="12612" y="26545"/>
                </a:lnTo>
                <a:lnTo>
                  <a:pt x="12672" y="26245"/>
                </a:lnTo>
                <a:lnTo>
                  <a:pt x="12792" y="25884"/>
                </a:lnTo>
                <a:lnTo>
                  <a:pt x="12912" y="25704"/>
                </a:lnTo>
                <a:lnTo>
                  <a:pt x="13092" y="25464"/>
                </a:lnTo>
                <a:lnTo>
                  <a:pt x="13453" y="25224"/>
                </a:lnTo>
                <a:lnTo>
                  <a:pt x="14354" y="24743"/>
                </a:lnTo>
                <a:lnTo>
                  <a:pt x="14594" y="24924"/>
                </a:lnTo>
                <a:lnTo>
                  <a:pt x="14834" y="24984"/>
                </a:lnTo>
                <a:lnTo>
                  <a:pt x="15134" y="25104"/>
                </a:lnTo>
                <a:lnTo>
                  <a:pt x="15435" y="25104"/>
                </a:lnTo>
                <a:lnTo>
                  <a:pt x="15795" y="25044"/>
                </a:lnTo>
                <a:lnTo>
                  <a:pt x="16155" y="24924"/>
                </a:lnTo>
                <a:lnTo>
                  <a:pt x="16516" y="24803"/>
                </a:lnTo>
                <a:lnTo>
                  <a:pt x="16756" y="24563"/>
                </a:lnTo>
                <a:lnTo>
                  <a:pt x="16996" y="24323"/>
                </a:lnTo>
                <a:lnTo>
                  <a:pt x="17116" y="24083"/>
                </a:lnTo>
                <a:lnTo>
                  <a:pt x="17296" y="24383"/>
                </a:lnTo>
                <a:lnTo>
                  <a:pt x="17537" y="24683"/>
                </a:lnTo>
                <a:lnTo>
                  <a:pt x="17777" y="24984"/>
                </a:lnTo>
                <a:lnTo>
                  <a:pt x="18077" y="25224"/>
                </a:lnTo>
                <a:lnTo>
                  <a:pt x="18437" y="25404"/>
                </a:lnTo>
                <a:lnTo>
                  <a:pt x="18798" y="25524"/>
                </a:lnTo>
                <a:lnTo>
                  <a:pt x="19158" y="25644"/>
                </a:lnTo>
                <a:lnTo>
                  <a:pt x="19939" y="25644"/>
                </a:lnTo>
                <a:lnTo>
                  <a:pt x="20299" y="25584"/>
                </a:lnTo>
                <a:lnTo>
                  <a:pt x="20660" y="25464"/>
                </a:lnTo>
                <a:lnTo>
                  <a:pt x="21020" y="25344"/>
                </a:lnTo>
                <a:lnTo>
                  <a:pt x="21380" y="25104"/>
                </a:lnTo>
                <a:lnTo>
                  <a:pt x="21680" y="24864"/>
                </a:lnTo>
                <a:lnTo>
                  <a:pt x="21981" y="24623"/>
                </a:lnTo>
                <a:lnTo>
                  <a:pt x="22221" y="24263"/>
                </a:lnTo>
                <a:lnTo>
                  <a:pt x="22401" y="23843"/>
                </a:lnTo>
                <a:lnTo>
                  <a:pt x="22581" y="23362"/>
                </a:lnTo>
                <a:lnTo>
                  <a:pt x="22641" y="22882"/>
                </a:lnTo>
                <a:lnTo>
                  <a:pt x="22581" y="22401"/>
                </a:lnTo>
                <a:lnTo>
                  <a:pt x="22461" y="21921"/>
                </a:lnTo>
                <a:lnTo>
                  <a:pt x="22281" y="21440"/>
                </a:lnTo>
                <a:lnTo>
                  <a:pt x="22041" y="21020"/>
                </a:lnTo>
                <a:lnTo>
                  <a:pt x="21680" y="20660"/>
                </a:lnTo>
                <a:lnTo>
                  <a:pt x="21260" y="20359"/>
                </a:lnTo>
                <a:lnTo>
                  <a:pt x="20780" y="20119"/>
                </a:lnTo>
                <a:lnTo>
                  <a:pt x="20840" y="20059"/>
                </a:lnTo>
                <a:lnTo>
                  <a:pt x="20900" y="19639"/>
                </a:lnTo>
                <a:lnTo>
                  <a:pt x="20900" y="19218"/>
                </a:lnTo>
                <a:lnTo>
                  <a:pt x="21260" y="18798"/>
                </a:lnTo>
                <a:lnTo>
                  <a:pt x="21440" y="18618"/>
                </a:lnTo>
                <a:lnTo>
                  <a:pt x="21680" y="18498"/>
                </a:lnTo>
                <a:lnTo>
                  <a:pt x="22041" y="18317"/>
                </a:lnTo>
                <a:lnTo>
                  <a:pt x="22341" y="18257"/>
                </a:lnTo>
                <a:lnTo>
                  <a:pt x="23062" y="18077"/>
                </a:lnTo>
                <a:lnTo>
                  <a:pt x="23182" y="18137"/>
                </a:lnTo>
                <a:lnTo>
                  <a:pt x="23242" y="18137"/>
                </a:lnTo>
                <a:lnTo>
                  <a:pt x="23302" y="18077"/>
                </a:lnTo>
                <a:lnTo>
                  <a:pt x="23903" y="17296"/>
                </a:lnTo>
                <a:lnTo>
                  <a:pt x="24503" y="16576"/>
                </a:lnTo>
                <a:lnTo>
                  <a:pt x="24863" y="16215"/>
                </a:lnTo>
                <a:lnTo>
                  <a:pt x="25224" y="15915"/>
                </a:lnTo>
                <a:lnTo>
                  <a:pt x="25644" y="15675"/>
                </a:lnTo>
                <a:lnTo>
                  <a:pt x="26125" y="15495"/>
                </a:lnTo>
                <a:lnTo>
                  <a:pt x="26665" y="15375"/>
                </a:lnTo>
                <a:lnTo>
                  <a:pt x="27266" y="15375"/>
                </a:lnTo>
                <a:lnTo>
                  <a:pt x="27866" y="15435"/>
                </a:lnTo>
                <a:lnTo>
                  <a:pt x="28167" y="15495"/>
                </a:lnTo>
                <a:lnTo>
                  <a:pt x="28467" y="15495"/>
                </a:lnTo>
                <a:lnTo>
                  <a:pt x="28647" y="15435"/>
                </a:lnTo>
                <a:lnTo>
                  <a:pt x="28707" y="15555"/>
                </a:lnTo>
                <a:lnTo>
                  <a:pt x="28827" y="15675"/>
                </a:lnTo>
                <a:lnTo>
                  <a:pt x="29067" y="15675"/>
                </a:lnTo>
                <a:lnTo>
                  <a:pt x="29188" y="15615"/>
                </a:lnTo>
                <a:lnTo>
                  <a:pt x="29248" y="15375"/>
                </a:lnTo>
                <a:lnTo>
                  <a:pt x="29308" y="14954"/>
                </a:lnTo>
                <a:lnTo>
                  <a:pt x="29248" y="14534"/>
                </a:lnTo>
                <a:lnTo>
                  <a:pt x="29248" y="14053"/>
                </a:lnTo>
                <a:lnTo>
                  <a:pt x="29308" y="13633"/>
                </a:lnTo>
                <a:lnTo>
                  <a:pt x="29428" y="13153"/>
                </a:lnTo>
                <a:lnTo>
                  <a:pt x="29608" y="12732"/>
                </a:lnTo>
                <a:lnTo>
                  <a:pt x="29908" y="12312"/>
                </a:lnTo>
                <a:lnTo>
                  <a:pt x="30209" y="12011"/>
                </a:lnTo>
                <a:lnTo>
                  <a:pt x="30509" y="11711"/>
                </a:lnTo>
                <a:lnTo>
                  <a:pt x="30869" y="11471"/>
                </a:lnTo>
                <a:lnTo>
                  <a:pt x="31230" y="11291"/>
                </a:lnTo>
                <a:lnTo>
                  <a:pt x="31650" y="11171"/>
                </a:lnTo>
                <a:lnTo>
                  <a:pt x="32130" y="11051"/>
                </a:lnTo>
                <a:lnTo>
                  <a:pt x="32551" y="10870"/>
                </a:lnTo>
                <a:lnTo>
                  <a:pt x="32731" y="10930"/>
                </a:lnTo>
                <a:lnTo>
                  <a:pt x="32851" y="10930"/>
                </a:lnTo>
                <a:lnTo>
                  <a:pt x="32911" y="10870"/>
                </a:lnTo>
                <a:lnTo>
                  <a:pt x="32911" y="10570"/>
                </a:lnTo>
                <a:lnTo>
                  <a:pt x="32911" y="10330"/>
                </a:lnTo>
                <a:lnTo>
                  <a:pt x="32791" y="9849"/>
                </a:lnTo>
                <a:lnTo>
                  <a:pt x="32731" y="9369"/>
                </a:lnTo>
                <a:lnTo>
                  <a:pt x="32731" y="8889"/>
                </a:lnTo>
                <a:lnTo>
                  <a:pt x="32851" y="8408"/>
                </a:lnTo>
                <a:lnTo>
                  <a:pt x="33091" y="7928"/>
                </a:lnTo>
                <a:lnTo>
                  <a:pt x="33392" y="7627"/>
                </a:lnTo>
                <a:lnTo>
                  <a:pt x="33692" y="7387"/>
                </a:lnTo>
                <a:lnTo>
                  <a:pt x="33992" y="7267"/>
                </a:lnTo>
                <a:lnTo>
                  <a:pt x="34292" y="7147"/>
                </a:lnTo>
                <a:lnTo>
                  <a:pt x="35013" y="6967"/>
                </a:lnTo>
                <a:lnTo>
                  <a:pt x="35734" y="6787"/>
                </a:lnTo>
                <a:lnTo>
                  <a:pt x="35794" y="6726"/>
                </a:lnTo>
                <a:lnTo>
                  <a:pt x="36154" y="6666"/>
                </a:lnTo>
                <a:lnTo>
                  <a:pt x="36214" y="6606"/>
                </a:lnTo>
                <a:lnTo>
                  <a:pt x="36274" y="6546"/>
                </a:lnTo>
                <a:lnTo>
                  <a:pt x="36334" y="6426"/>
                </a:lnTo>
                <a:lnTo>
                  <a:pt x="36274" y="6306"/>
                </a:lnTo>
                <a:lnTo>
                  <a:pt x="36094" y="6126"/>
                </a:lnTo>
                <a:lnTo>
                  <a:pt x="35914" y="5946"/>
                </a:lnTo>
                <a:lnTo>
                  <a:pt x="35674" y="5826"/>
                </a:lnTo>
                <a:lnTo>
                  <a:pt x="35433" y="5645"/>
                </a:lnTo>
                <a:lnTo>
                  <a:pt x="35193" y="5345"/>
                </a:lnTo>
                <a:lnTo>
                  <a:pt x="34953" y="4985"/>
                </a:lnTo>
                <a:lnTo>
                  <a:pt x="34773" y="4564"/>
                </a:lnTo>
                <a:lnTo>
                  <a:pt x="34653" y="4204"/>
                </a:lnTo>
                <a:lnTo>
                  <a:pt x="34593" y="3724"/>
                </a:lnTo>
                <a:lnTo>
                  <a:pt x="34593" y="3243"/>
                </a:lnTo>
                <a:lnTo>
                  <a:pt x="34653" y="2763"/>
                </a:lnTo>
                <a:lnTo>
                  <a:pt x="34773" y="2282"/>
                </a:lnTo>
                <a:lnTo>
                  <a:pt x="35013" y="1381"/>
                </a:lnTo>
                <a:lnTo>
                  <a:pt x="35253" y="421"/>
                </a:lnTo>
                <a:lnTo>
                  <a:pt x="35253" y="360"/>
                </a:lnTo>
                <a:lnTo>
                  <a:pt x="35193" y="300"/>
                </a:lnTo>
                <a:lnTo>
                  <a:pt x="35073" y="180"/>
                </a:lnTo>
                <a:lnTo>
                  <a:pt x="34953" y="120"/>
                </a:lnTo>
                <a:lnTo>
                  <a:pt x="34773" y="120"/>
                </a:lnTo>
                <a:lnTo>
                  <a:pt x="33692" y="541"/>
                </a:lnTo>
                <a:lnTo>
                  <a:pt x="32611" y="901"/>
                </a:lnTo>
                <a:lnTo>
                  <a:pt x="31530" y="1141"/>
                </a:lnTo>
                <a:lnTo>
                  <a:pt x="30929" y="1261"/>
                </a:lnTo>
                <a:lnTo>
                  <a:pt x="30389" y="1321"/>
                </a:lnTo>
                <a:lnTo>
                  <a:pt x="28527" y="1321"/>
                </a:lnTo>
                <a:lnTo>
                  <a:pt x="27866" y="1261"/>
                </a:lnTo>
                <a:lnTo>
                  <a:pt x="27266" y="1141"/>
                </a:lnTo>
                <a:lnTo>
                  <a:pt x="26665" y="901"/>
                </a:lnTo>
                <a:lnTo>
                  <a:pt x="26425" y="781"/>
                </a:lnTo>
                <a:lnTo>
                  <a:pt x="26245" y="601"/>
                </a:lnTo>
                <a:lnTo>
                  <a:pt x="26065" y="360"/>
                </a:lnTo>
                <a:lnTo>
                  <a:pt x="25884" y="120"/>
                </a:lnTo>
                <a:lnTo>
                  <a:pt x="25824" y="60"/>
                </a:lnTo>
                <a:lnTo>
                  <a:pt x="25764" y="0"/>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1_标题幻灯片">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73471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extLst>
    <p:ext uri="{DCECCB84-F9BA-43D5-87BE-67443E8EF086}">
      <p15:sldGuideLst xmlns="" xmlns:p15="http://schemas.microsoft.com/office/powerpoint/2012/main">
        <p15:guide id="1" pos="4967">
          <p15:clr>
            <a:srgbClr val="FBAE40"/>
          </p15:clr>
        </p15:guide>
        <p15:guide id="2" orient="horz" pos="2160">
          <p15:clr>
            <a:srgbClr val="FBAE40"/>
          </p15:clr>
        </p15:guide>
        <p15:guide id="3" pos="662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2D6FBB9D-1CAA-4D05-AB33-BABDFE17B843}"/>
              </a:ext>
            </a:extLst>
          </p:cNvPr>
          <p:cNvSpPr/>
          <p:nvPr/>
        </p:nvSpPr>
        <p:spPr>
          <a:xfrm>
            <a:off x="418657" y="0"/>
            <a:ext cx="8375585" cy="151410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 xmlns:a16="http://schemas.microsoft.com/office/drawing/2014/main" id="{04727B71-B4B6-4823-80A1-68C40B475118}"/>
              </a:ext>
            </a:extLst>
          </p:cNvPr>
          <p:cNvSpPr/>
          <p:nvPr/>
        </p:nvSpPr>
        <p:spPr>
          <a:xfrm>
            <a:off x="425196" y="0"/>
            <a:ext cx="8366760" cy="150876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 xmlns:a16="http://schemas.microsoft.com/office/drawing/2014/main" id="{79A6DB05-9FB5-4B07-8675-74C23D4FD89D}"/>
              </a:ext>
            </a:extLst>
          </p:cNvPr>
          <p:cNvSpPr/>
          <p:nvPr/>
        </p:nvSpPr>
        <p:spPr>
          <a:xfrm>
            <a:off x="374126" y="590514"/>
            <a:ext cx="96012"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48D358CF-0758-490A-A084-C46443B9ABE8}"/>
              </a:ext>
            </a:extLst>
          </p:cNvPr>
          <p:cNvSpPr>
            <a:spLocks noGrp="1"/>
          </p:cNvSpPr>
          <p:nvPr>
            <p:ph type="title"/>
          </p:nvPr>
        </p:nvSpPr>
        <p:spPr>
          <a:xfrm>
            <a:off x="836676" y="411480"/>
            <a:ext cx="7626096" cy="884682"/>
          </a:xfrm>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 xmlns:a16="http://schemas.microsoft.com/office/drawing/2014/main" id="{21671183-B3CE-4F45-92FB-98290CA0E2CA}"/>
              </a:ext>
            </a:extLst>
          </p:cNvPr>
          <p:cNvSpPr>
            <a:spLocks noGrp="1"/>
          </p:cNvSpPr>
          <p:nvPr>
            <p:ph idx="1"/>
          </p:nvPr>
        </p:nvSpPr>
        <p:spPr>
          <a:xfrm>
            <a:off x="836676" y="1858518"/>
            <a:ext cx="7626096" cy="2770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3D7DED67-27EC-4D43-A21C-093C1DB04813}"/>
              </a:ext>
            </a:extLst>
          </p:cNvPr>
          <p:cNvSpPr>
            <a:spLocks noGrp="1"/>
          </p:cNvSpPr>
          <p:nvPr>
            <p:ph type="dt" sz="half" idx="10"/>
          </p:nvPr>
        </p:nvSpPr>
        <p:spPr>
          <a:xfrm>
            <a:off x="836676" y="4767263"/>
            <a:ext cx="2057400" cy="273844"/>
          </a:xfrm>
          <a:prstGeom prst="rect">
            <a:avLst/>
          </a:prstGeom>
        </p:spPr>
        <p:txBody>
          <a:bodyPr lIns="68580" tIns="34290" rIns="68580" bIns="34290"/>
          <a:lstStyle/>
          <a:p>
            <a:fld id="{02AC24A9-CCB6-4F8D-B8DB-C2F3692CFA5A}" type="datetimeFigureOut">
              <a:rPr lang="en-US" smtClean="0"/>
              <a:t>9/24/2021</a:t>
            </a:fld>
            <a:endParaRPr lang="en-US"/>
          </a:p>
        </p:txBody>
      </p:sp>
      <p:sp>
        <p:nvSpPr>
          <p:cNvPr id="5" name="Footer Placeholder 4">
            <a:extLst>
              <a:ext uri="{FF2B5EF4-FFF2-40B4-BE49-F238E27FC236}">
                <a16:creationId xmlns="" xmlns:a16="http://schemas.microsoft.com/office/drawing/2014/main" id="{36747CE3-4890-4BC1-94DB-5D49D02C9933}"/>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6" name="Slide Number Placeholder 5">
            <a:extLst>
              <a:ext uri="{FF2B5EF4-FFF2-40B4-BE49-F238E27FC236}">
                <a16:creationId xmlns="" xmlns:a16="http://schemas.microsoft.com/office/drawing/2014/main" id="{093C5AD3-D79A-4D46-B25B-822FE0252511}"/>
              </a:ext>
            </a:extLst>
          </p:cNvPr>
          <p:cNvSpPr>
            <a:spLocks noGrp="1"/>
          </p:cNvSpPr>
          <p:nvPr>
            <p:ph type="sldNum" sz="quarter" idx="12"/>
          </p:nvPr>
        </p:nvSpPr>
        <p:spPr>
          <a:xfrm>
            <a:off x="6405372" y="4767263"/>
            <a:ext cx="2057400" cy="273844"/>
          </a:xfrm>
          <a:prstGeom prst="rect">
            <a:avLst/>
          </a:prstGeom>
        </p:spPr>
        <p:txBody>
          <a:bodyPr lIns="68580" tIns="34290" rIns="68580" bIns="34290"/>
          <a:lstStyle/>
          <a:p>
            <a:fld id="{B2DC25EE-239B-4C5F-AAD1-255A7D5F1EE2}" type="slidenum">
              <a:rPr lang="en-US" smtClean="0"/>
              <a:t>‹#›</a:t>
            </a:fld>
            <a:endParaRPr lang="en-US"/>
          </a:p>
        </p:txBody>
      </p:sp>
    </p:spTree>
    <p:extLst>
      <p:ext uri="{BB962C8B-B14F-4D97-AF65-F5344CB8AC3E}">
        <p14:creationId xmlns:p14="http://schemas.microsoft.com/office/powerpoint/2010/main" val="193413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30"/>
        <p:cNvGrpSpPr/>
        <p:nvPr/>
      </p:nvGrpSpPr>
      <p:grpSpPr>
        <a:xfrm>
          <a:off x="0" y="0"/>
          <a:ext cx="0" cy="0"/>
          <a:chOff x="0" y="0"/>
          <a:chExt cx="0" cy="0"/>
        </a:xfrm>
      </p:grpSpPr>
      <p:sp>
        <p:nvSpPr>
          <p:cNvPr id="31" name="Shape 31"/>
          <p:cNvSpPr/>
          <p:nvPr/>
        </p:nvSpPr>
        <p:spPr>
          <a:xfrm>
            <a:off x="531750" y="3582789"/>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a:p>
        </p:txBody>
      </p:sp>
      <p:sp>
        <p:nvSpPr>
          <p:cNvPr id="32" name="Shape 32"/>
          <p:cNvSpPr/>
          <p:nvPr/>
        </p:nvSpPr>
        <p:spPr>
          <a:xfrm>
            <a:off x="803719" y="1634372"/>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2077429">
            <a:off x="8263206" y="2349939"/>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7106137" y="808111"/>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rot="-2852650" flipH="1">
            <a:off x="1796885" y="655682"/>
            <a:ext cx="411759" cy="1406799"/>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rot="7785253" flipH="1">
            <a:off x="6425387" y="3952045"/>
            <a:ext cx="337852" cy="88435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37" name="Shape 37"/>
          <p:cNvSpPr/>
          <p:nvPr/>
        </p:nvSpPr>
        <p:spPr>
          <a:xfrm rot="-1632801" flipH="1">
            <a:off x="2170727" y="741238"/>
            <a:ext cx="277771" cy="995463"/>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4824913" flipH="1">
            <a:off x="1699035" y="1481737"/>
            <a:ext cx="639598" cy="900838"/>
          </a:xfrm>
          <a:custGeom>
            <a:avLst/>
            <a:gdLst/>
            <a:ahLst/>
            <a:cxnLst/>
            <a:rect l="0" t="0" r="0" b="0"/>
            <a:pathLst>
              <a:path w="25585" h="36035" extrusionOk="0">
                <a:moveTo>
                  <a:pt x="13874" y="0"/>
                </a:moveTo>
                <a:lnTo>
                  <a:pt x="13514" y="60"/>
                </a:lnTo>
                <a:lnTo>
                  <a:pt x="13213" y="120"/>
                </a:lnTo>
                <a:lnTo>
                  <a:pt x="12973" y="301"/>
                </a:lnTo>
                <a:lnTo>
                  <a:pt x="12733" y="541"/>
                </a:lnTo>
                <a:lnTo>
                  <a:pt x="12553" y="901"/>
                </a:lnTo>
                <a:lnTo>
                  <a:pt x="12493" y="1262"/>
                </a:lnTo>
                <a:lnTo>
                  <a:pt x="12252" y="2162"/>
                </a:lnTo>
                <a:lnTo>
                  <a:pt x="11952" y="3063"/>
                </a:lnTo>
                <a:lnTo>
                  <a:pt x="11292" y="4805"/>
                </a:lnTo>
                <a:lnTo>
                  <a:pt x="10991" y="5526"/>
                </a:lnTo>
                <a:lnTo>
                  <a:pt x="10631" y="6186"/>
                </a:lnTo>
                <a:lnTo>
                  <a:pt x="10271" y="6787"/>
                </a:lnTo>
                <a:lnTo>
                  <a:pt x="9790" y="7387"/>
                </a:lnTo>
                <a:lnTo>
                  <a:pt x="9550" y="6967"/>
                </a:lnTo>
                <a:lnTo>
                  <a:pt x="9310" y="6547"/>
                </a:lnTo>
                <a:lnTo>
                  <a:pt x="9490" y="6366"/>
                </a:lnTo>
                <a:lnTo>
                  <a:pt x="9610" y="6126"/>
                </a:lnTo>
                <a:lnTo>
                  <a:pt x="9610" y="5886"/>
                </a:lnTo>
                <a:lnTo>
                  <a:pt x="9550" y="5586"/>
                </a:lnTo>
                <a:lnTo>
                  <a:pt x="9730" y="5405"/>
                </a:lnTo>
                <a:lnTo>
                  <a:pt x="9910" y="5225"/>
                </a:lnTo>
                <a:lnTo>
                  <a:pt x="9910" y="5165"/>
                </a:lnTo>
                <a:lnTo>
                  <a:pt x="10030" y="5045"/>
                </a:lnTo>
                <a:lnTo>
                  <a:pt x="10150" y="4685"/>
                </a:lnTo>
                <a:lnTo>
                  <a:pt x="10210" y="4384"/>
                </a:lnTo>
                <a:lnTo>
                  <a:pt x="10210" y="4084"/>
                </a:lnTo>
                <a:lnTo>
                  <a:pt x="10150" y="3844"/>
                </a:lnTo>
                <a:lnTo>
                  <a:pt x="10090" y="3664"/>
                </a:lnTo>
                <a:lnTo>
                  <a:pt x="9970" y="3424"/>
                </a:lnTo>
                <a:lnTo>
                  <a:pt x="9790" y="3183"/>
                </a:lnTo>
                <a:lnTo>
                  <a:pt x="9730" y="3123"/>
                </a:lnTo>
                <a:lnTo>
                  <a:pt x="9550" y="2943"/>
                </a:lnTo>
                <a:lnTo>
                  <a:pt x="9250" y="2823"/>
                </a:lnTo>
                <a:lnTo>
                  <a:pt x="9009" y="2763"/>
                </a:lnTo>
                <a:lnTo>
                  <a:pt x="8709" y="2703"/>
                </a:lnTo>
                <a:lnTo>
                  <a:pt x="8409" y="2763"/>
                </a:lnTo>
                <a:lnTo>
                  <a:pt x="8169" y="2823"/>
                </a:lnTo>
                <a:lnTo>
                  <a:pt x="7868" y="2943"/>
                </a:lnTo>
                <a:lnTo>
                  <a:pt x="7688" y="3123"/>
                </a:lnTo>
                <a:lnTo>
                  <a:pt x="7628" y="3183"/>
                </a:lnTo>
                <a:lnTo>
                  <a:pt x="7388" y="3484"/>
                </a:lnTo>
                <a:lnTo>
                  <a:pt x="7268" y="3784"/>
                </a:lnTo>
                <a:lnTo>
                  <a:pt x="7208" y="4084"/>
                </a:lnTo>
                <a:lnTo>
                  <a:pt x="7208" y="4144"/>
                </a:lnTo>
                <a:lnTo>
                  <a:pt x="6847" y="4324"/>
                </a:lnTo>
                <a:lnTo>
                  <a:pt x="6547" y="4505"/>
                </a:lnTo>
                <a:lnTo>
                  <a:pt x="6427" y="4745"/>
                </a:lnTo>
                <a:lnTo>
                  <a:pt x="6307" y="4985"/>
                </a:lnTo>
                <a:lnTo>
                  <a:pt x="6187" y="5225"/>
                </a:lnTo>
                <a:lnTo>
                  <a:pt x="6187" y="5465"/>
                </a:lnTo>
                <a:lnTo>
                  <a:pt x="6187" y="5706"/>
                </a:lnTo>
                <a:lnTo>
                  <a:pt x="6307" y="5946"/>
                </a:lnTo>
                <a:lnTo>
                  <a:pt x="6367" y="6186"/>
                </a:lnTo>
                <a:lnTo>
                  <a:pt x="6547" y="6426"/>
                </a:lnTo>
                <a:lnTo>
                  <a:pt x="6787" y="6547"/>
                </a:lnTo>
                <a:lnTo>
                  <a:pt x="7027" y="6667"/>
                </a:lnTo>
                <a:lnTo>
                  <a:pt x="7268" y="6787"/>
                </a:lnTo>
                <a:lnTo>
                  <a:pt x="7748" y="6787"/>
                </a:lnTo>
                <a:lnTo>
                  <a:pt x="7988" y="6727"/>
                </a:lnTo>
                <a:lnTo>
                  <a:pt x="8229" y="6607"/>
                </a:lnTo>
                <a:lnTo>
                  <a:pt x="8409" y="6426"/>
                </a:lnTo>
                <a:lnTo>
                  <a:pt x="8589" y="6547"/>
                </a:lnTo>
                <a:lnTo>
                  <a:pt x="8769" y="7327"/>
                </a:lnTo>
                <a:lnTo>
                  <a:pt x="8469" y="7207"/>
                </a:lnTo>
                <a:lnTo>
                  <a:pt x="8169" y="7207"/>
                </a:lnTo>
                <a:lnTo>
                  <a:pt x="7808" y="7147"/>
                </a:lnTo>
                <a:lnTo>
                  <a:pt x="7508" y="7087"/>
                </a:lnTo>
                <a:lnTo>
                  <a:pt x="6787" y="6847"/>
                </a:lnTo>
                <a:lnTo>
                  <a:pt x="6007" y="6667"/>
                </a:lnTo>
                <a:lnTo>
                  <a:pt x="5226" y="6486"/>
                </a:lnTo>
                <a:lnTo>
                  <a:pt x="4565" y="6186"/>
                </a:lnTo>
                <a:lnTo>
                  <a:pt x="3844" y="5886"/>
                </a:lnTo>
                <a:lnTo>
                  <a:pt x="3184" y="5526"/>
                </a:lnTo>
                <a:lnTo>
                  <a:pt x="2463" y="5225"/>
                </a:lnTo>
                <a:lnTo>
                  <a:pt x="1983" y="5165"/>
                </a:lnTo>
                <a:lnTo>
                  <a:pt x="1622" y="5225"/>
                </a:lnTo>
                <a:lnTo>
                  <a:pt x="1262" y="5405"/>
                </a:lnTo>
                <a:lnTo>
                  <a:pt x="962" y="5646"/>
                </a:lnTo>
                <a:lnTo>
                  <a:pt x="722" y="5946"/>
                </a:lnTo>
                <a:lnTo>
                  <a:pt x="541" y="6366"/>
                </a:lnTo>
                <a:lnTo>
                  <a:pt x="481" y="6787"/>
                </a:lnTo>
                <a:lnTo>
                  <a:pt x="481" y="7207"/>
                </a:lnTo>
                <a:lnTo>
                  <a:pt x="722" y="7808"/>
                </a:lnTo>
                <a:lnTo>
                  <a:pt x="962" y="8408"/>
                </a:lnTo>
                <a:lnTo>
                  <a:pt x="1382" y="8889"/>
                </a:lnTo>
                <a:lnTo>
                  <a:pt x="1803" y="9309"/>
                </a:lnTo>
                <a:lnTo>
                  <a:pt x="2343" y="9730"/>
                </a:lnTo>
                <a:lnTo>
                  <a:pt x="2944" y="10030"/>
                </a:lnTo>
                <a:lnTo>
                  <a:pt x="3544" y="10330"/>
                </a:lnTo>
                <a:lnTo>
                  <a:pt x="4145" y="10510"/>
                </a:lnTo>
                <a:lnTo>
                  <a:pt x="4805" y="10690"/>
                </a:lnTo>
                <a:lnTo>
                  <a:pt x="5466" y="10811"/>
                </a:lnTo>
                <a:lnTo>
                  <a:pt x="6007" y="10750"/>
                </a:lnTo>
                <a:lnTo>
                  <a:pt x="6607" y="10690"/>
                </a:lnTo>
                <a:lnTo>
                  <a:pt x="7148" y="10510"/>
                </a:lnTo>
                <a:lnTo>
                  <a:pt x="7688" y="10270"/>
                </a:lnTo>
                <a:lnTo>
                  <a:pt x="8829" y="9609"/>
                </a:lnTo>
                <a:lnTo>
                  <a:pt x="9009" y="9489"/>
                </a:lnTo>
                <a:lnTo>
                  <a:pt x="9190" y="9309"/>
                </a:lnTo>
                <a:lnTo>
                  <a:pt x="9310" y="9129"/>
                </a:lnTo>
                <a:lnTo>
                  <a:pt x="9370" y="8949"/>
                </a:lnTo>
                <a:lnTo>
                  <a:pt x="9670" y="9730"/>
                </a:lnTo>
                <a:lnTo>
                  <a:pt x="10271" y="11411"/>
                </a:lnTo>
                <a:lnTo>
                  <a:pt x="10811" y="13093"/>
                </a:lnTo>
                <a:lnTo>
                  <a:pt x="11472" y="15495"/>
                </a:lnTo>
                <a:lnTo>
                  <a:pt x="12012" y="17957"/>
                </a:lnTo>
                <a:lnTo>
                  <a:pt x="12012" y="17957"/>
                </a:lnTo>
                <a:lnTo>
                  <a:pt x="11832" y="17897"/>
                </a:lnTo>
                <a:lnTo>
                  <a:pt x="11712" y="17957"/>
                </a:lnTo>
                <a:lnTo>
                  <a:pt x="11111" y="18137"/>
                </a:lnTo>
                <a:lnTo>
                  <a:pt x="10511" y="18258"/>
                </a:lnTo>
                <a:lnTo>
                  <a:pt x="9970" y="18258"/>
                </a:lnTo>
                <a:lnTo>
                  <a:pt x="9310" y="18077"/>
                </a:lnTo>
                <a:lnTo>
                  <a:pt x="8769" y="17957"/>
                </a:lnTo>
                <a:lnTo>
                  <a:pt x="8229" y="17837"/>
                </a:lnTo>
                <a:lnTo>
                  <a:pt x="7628" y="17777"/>
                </a:lnTo>
                <a:lnTo>
                  <a:pt x="7088" y="17597"/>
                </a:lnTo>
                <a:lnTo>
                  <a:pt x="6067" y="17177"/>
                </a:lnTo>
                <a:lnTo>
                  <a:pt x="5046" y="16756"/>
                </a:lnTo>
                <a:lnTo>
                  <a:pt x="4025" y="16216"/>
                </a:lnTo>
                <a:lnTo>
                  <a:pt x="3064" y="15675"/>
                </a:lnTo>
                <a:lnTo>
                  <a:pt x="2643" y="15435"/>
                </a:lnTo>
                <a:lnTo>
                  <a:pt x="2283" y="15315"/>
                </a:lnTo>
                <a:lnTo>
                  <a:pt x="1863" y="15315"/>
                </a:lnTo>
                <a:lnTo>
                  <a:pt x="1502" y="15375"/>
                </a:lnTo>
                <a:lnTo>
                  <a:pt x="1142" y="15495"/>
                </a:lnTo>
                <a:lnTo>
                  <a:pt x="842" y="15735"/>
                </a:lnTo>
                <a:lnTo>
                  <a:pt x="601" y="16035"/>
                </a:lnTo>
                <a:lnTo>
                  <a:pt x="361" y="16336"/>
                </a:lnTo>
                <a:lnTo>
                  <a:pt x="181" y="16696"/>
                </a:lnTo>
                <a:lnTo>
                  <a:pt x="61" y="17056"/>
                </a:lnTo>
                <a:lnTo>
                  <a:pt x="1" y="17477"/>
                </a:lnTo>
                <a:lnTo>
                  <a:pt x="61" y="17837"/>
                </a:lnTo>
                <a:lnTo>
                  <a:pt x="181" y="18258"/>
                </a:lnTo>
                <a:lnTo>
                  <a:pt x="361" y="18618"/>
                </a:lnTo>
                <a:lnTo>
                  <a:pt x="601" y="18978"/>
                </a:lnTo>
                <a:lnTo>
                  <a:pt x="962" y="19278"/>
                </a:lnTo>
                <a:lnTo>
                  <a:pt x="1622" y="19699"/>
                </a:lnTo>
                <a:lnTo>
                  <a:pt x="2343" y="19999"/>
                </a:lnTo>
                <a:lnTo>
                  <a:pt x="3064" y="20299"/>
                </a:lnTo>
                <a:lnTo>
                  <a:pt x="3784" y="20540"/>
                </a:lnTo>
                <a:lnTo>
                  <a:pt x="4505" y="20720"/>
                </a:lnTo>
                <a:lnTo>
                  <a:pt x="5286" y="20840"/>
                </a:lnTo>
                <a:lnTo>
                  <a:pt x="6787" y="20840"/>
                </a:lnTo>
                <a:lnTo>
                  <a:pt x="7868" y="20720"/>
                </a:lnTo>
                <a:lnTo>
                  <a:pt x="8409" y="20600"/>
                </a:lnTo>
                <a:lnTo>
                  <a:pt x="8949" y="20480"/>
                </a:lnTo>
                <a:lnTo>
                  <a:pt x="9009" y="20840"/>
                </a:lnTo>
                <a:lnTo>
                  <a:pt x="9129" y="21140"/>
                </a:lnTo>
                <a:lnTo>
                  <a:pt x="9250" y="21441"/>
                </a:lnTo>
                <a:lnTo>
                  <a:pt x="9490" y="21741"/>
                </a:lnTo>
                <a:lnTo>
                  <a:pt x="9790" y="21981"/>
                </a:lnTo>
                <a:lnTo>
                  <a:pt x="10150" y="22161"/>
                </a:lnTo>
                <a:lnTo>
                  <a:pt x="10511" y="22281"/>
                </a:lnTo>
                <a:lnTo>
                  <a:pt x="11231" y="22281"/>
                </a:lnTo>
                <a:lnTo>
                  <a:pt x="11592" y="22161"/>
                </a:lnTo>
                <a:lnTo>
                  <a:pt x="11952" y="21981"/>
                </a:lnTo>
                <a:lnTo>
                  <a:pt x="12252" y="21741"/>
                </a:lnTo>
                <a:lnTo>
                  <a:pt x="12493" y="21380"/>
                </a:lnTo>
                <a:lnTo>
                  <a:pt x="12673" y="23122"/>
                </a:lnTo>
                <a:lnTo>
                  <a:pt x="12733" y="24804"/>
                </a:lnTo>
                <a:lnTo>
                  <a:pt x="12793" y="26485"/>
                </a:lnTo>
                <a:lnTo>
                  <a:pt x="12733" y="28167"/>
                </a:lnTo>
                <a:lnTo>
                  <a:pt x="12613" y="29908"/>
                </a:lnTo>
                <a:lnTo>
                  <a:pt x="12553" y="29908"/>
                </a:lnTo>
                <a:lnTo>
                  <a:pt x="11772" y="29788"/>
                </a:lnTo>
                <a:lnTo>
                  <a:pt x="10991" y="29668"/>
                </a:lnTo>
                <a:lnTo>
                  <a:pt x="10271" y="29428"/>
                </a:lnTo>
                <a:lnTo>
                  <a:pt x="9610" y="29188"/>
                </a:lnTo>
                <a:lnTo>
                  <a:pt x="8949" y="28888"/>
                </a:lnTo>
                <a:lnTo>
                  <a:pt x="8289" y="28527"/>
                </a:lnTo>
                <a:lnTo>
                  <a:pt x="7688" y="28047"/>
                </a:lnTo>
                <a:lnTo>
                  <a:pt x="7088" y="27506"/>
                </a:lnTo>
                <a:lnTo>
                  <a:pt x="7027" y="27506"/>
                </a:lnTo>
                <a:lnTo>
                  <a:pt x="7027" y="27566"/>
                </a:lnTo>
                <a:lnTo>
                  <a:pt x="7508" y="28167"/>
                </a:lnTo>
                <a:lnTo>
                  <a:pt x="8109" y="28767"/>
                </a:lnTo>
                <a:lnTo>
                  <a:pt x="8709" y="29308"/>
                </a:lnTo>
                <a:lnTo>
                  <a:pt x="9430" y="29728"/>
                </a:lnTo>
                <a:lnTo>
                  <a:pt x="10150" y="30089"/>
                </a:lnTo>
                <a:lnTo>
                  <a:pt x="10931" y="30389"/>
                </a:lnTo>
                <a:lnTo>
                  <a:pt x="11712" y="30569"/>
                </a:lnTo>
                <a:lnTo>
                  <a:pt x="12553" y="30629"/>
                </a:lnTo>
                <a:lnTo>
                  <a:pt x="12192" y="33212"/>
                </a:lnTo>
                <a:lnTo>
                  <a:pt x="11892" y="35734"/>
                </a:lnTo>
                <a:lnTo>
                  <a:pt x="11892" y="35854"/>
                </a:lnTo>
                <a:lnTo>
                  <a:pt x="11952" y="35914"/>
                </a:lnTo>
                <a:lnTo>
                  <a:pt x="12072" y="35974"/>
                </a:lnTo>
                <a:lnTo>
                  <a:pt x="12192" y="36034"/>
                </a:lnTo>
                <a:lnTo>
                  <a:pt x="12373" y="35974"/>
                </a:lnTo>
                <a:lnTo>
                  <a:pt x="12493" y="35914"/>
                </a:lnTo>
                <a:lnTo>
                  <a:pt x="12553" y="35794"/>
                </a:lnTo>
                <a:lnTo>
                  <a:pt x="12733" y="35193"/>
                </a:lnTo>
                <a:lnTo>
                  <a:pt x="13153" y="35013"/>
                </a:lnTo>
                <a:lnTo>
                  <a:pt x="13574" y="34833"/>
                </a:lnTo>
                <a:lnTo>
                  <a:pt x="14354" y="34353"/>
                </a:lnTo>
                <a:lnTo>
                  <a:pt x="15075" y="33752"/>
                </a:lnTo>
                <a:lnTo>
                  <a:pt x="15796" y="33152"/>
                </a:lnTo>
                <a:lnTo>
                  <a:pt x="16637" y="32431"/>
                </a:lnTo>
                <a:lnTo>
                  <a:pt x="17357" y="31650"/>
                </a:lnTo>
                <a:lnTo>
                  <a:pt x="17958" y="30809"/>
                </a:lnTo>
                <a:lnTo>
                  <a:pt x="18498" y="29848"/>
                </a:lnTo>
                <a:lnTo>
                  <a:pt x="18558" y="29728"/>
                </a:lnTo>
                <a:lnTo>
                  <a:pt x="18498" y="29548"/>
                </a:lnTo>
                <a:lnTo>
                  <a:pt x="18378" y="29488"/>
                </a:lnTo>
                <a:lnTo>
                  <a:pt x="18198" y="29548"/>
                </a:lnTo>
                <a:lnTo>
                  <a:pt x="17417" y="30149"/>
                </a:lnTo>
                <a:lnTo>
                  <a:pt x="16697" y="30749"/>
                </a:lnTo>
                <a:lnTo>
                  <a:pt x="15255" y="32071"/>
                </a:lnTo>
                <a:lnTo>
                  <a:pt x="14174" y="32911"/>
                </a:lnTo>
                <a:lnTo>
                  <a:pt x="13093" y="33752"/>
                </a:lnTo>
                <a:lnTo>
                  <a:pt x="13393" y="32311"/>
                </a:lnTo>
                <a:lnTo>
                  <a:pt x="13634" y="30869"/>
                </a:lnTo>
                <a:lnTo>
                  <a:pt x="13754" y="29428"/>
                </a:lnTo>
                <a:lnTo>
                  <a:pt x="13814" y="27927"/>
                </a:lnTo>
                <a:lnTo>
                  <a:pt x="13874" y="26425"/>
                </a:lnTo>
                <a:lnTo>
                  <a:pt x="13814" y="24924"/>
                </a:lnTo>
                <a:lnTo>
                  <a:pt x="13754" y="23482"/>
                </a:lnTo>
                <a:lnTo>
                  <a:pt x="13634" y="21981"/>
                </a:lnTo>
                <a:lnTo>
                  <a:pt x="14234" y="21801"/>
                </a:lnTo>
                <a:lnTo>
                  <a:pt x="14835" y="21561"/>
                </a:lnTo>
                <a:lnTo>
                  <a:pt x="15375" y="21200"/>
                </a:lnTo>
                <a:lnTo>
                  <a:pt x="15916" y="20840"/>
                </a:lnTo>
                <a:lnTo>
                  <a:pt x="16456" y="20359"/>
                </a:lnTo>
                <a:lnTo>
                  <a:pt x="16937" y="19879"/>
                </a:lnTo>
                <a:lnTo>
                  <a:pt x="17718" y="18978"/>
                </a:lnTo>
                <a:lnTo>
                  <a:pt x="18378" y="18137"/>
                </a:lnTo>
                <a:lnTo>
                  <a:pt x="18979" y="17116"/>
                </a:lnTo>
                <a:lnTo>
                  <a:pt x="19459" y="17297"/>
                </a:lnTo>
                <a:lnTo>
                  <a:pt x="19880" y="17417"/>
                </a:lnTo>
                <a:lnTo>
                  <a:pt x="20360" y="17477"/>
                </a:lnTo>
                <a:lnTo>
                  <a:pt x="20901" y="17477"/>
                </a:lnTo>
                <a:lnTo>
                  <a:pt x="21381" y="17417"/>
                </a:lnTo>
                <a:lnTo>
                  <a:pt x="21861" y="17297"/>
                </a:lnTo>
                <a:lnTo>
                  <a:pt x="22342" y="17116"/>
                </a:lnTo>
                <a:lnTo>
                  <a:pt x="22762" y="16996"/>
                </a:lnTo>
                <a:lnTo>
                  <a:pt x="23243" y="16756"/>
                </a:lnTo>
                <a:lnTo>
                  <a:pt x="23723" y="16396"/>
                </a:lnTo>
                <a:lnTo>
                  <a:pt x="24204" y="16035"/>
                </a:lnTo>
                <a:lnTo>
                  <a:pt x="24624" y="15675"/>
                </a:lnTo>
                <a:lnTo>
                  <a:pt x="25045" y="15195"/>
                </a:lnTo>
                <a:lnTo>
                  <a:pt x="25345" y="14714"/>
                </a:lnTo>
                <a:lnTo>
                  <a:pt x="25525" y="14174"/>
                </a:lnTo>
                <a:lnTo>
                  <a:pt x="25525" y="13933"/>
                </a:lnTo>
                <a:lnTo>
                  <a:pt x="25585" y="13633"/>
                </a:lnTo>
                <a:lnTo>
                  <a:pt x="25465" y="13213"/>
                </a:lnTo>
                <a:lnTo>
                  <a:pt x="25345" y="12852"/>
                </a:lnTo>
                <a:lnTo>
                  <a:pt x="25105" y="12612"/>
                </a:lnTo>
                <a:lnTo>
                  <a:pt x="24804" y="12372"/>
                </a:lnTo>
                <a:lnTo>
                  <a:pt x="24444" y="12252"/>
                </a:lnTo>
                <a:lnTo>
                  <a:pt x="24084" y="12192"/>
                </a:lnTo>
                <a:lnTo>
                  <a:pt x="23723" y="12192"/>
                </a:lnTo>
                <a:lnTo>
                  <a:pt x="23363" y="12372"/>
                </a:lnTo>
                <a:lnTo>
                  <a:pt x="23063" y="12552"/>
                </a:lnTo>
                <a:lnTo>
                  <a:pt x="22762" y="12792"/>
                </a:lnTo>
                <a:lnTo>
                  <a:pt x="22282" y="13393"/>
                </a:lnTo>
                <a:lnTo>
                  <a:pt x="21801" y="13994"/>
                </a:lnTo>
                <a:lnTo>
                  <a:pt x="21561" y="14294"/>
                </a:lnTo>
                <a:lnTo>
                  <a:pt x="21261" y="14534"/>
                </a:lnTo>
                <a:lnTo>
                  <a:pt x="21081" y="14714"/>
                </a:lnTo>
                <a:lnTo>
                  <a:pt x="21141" y="14414"/>
                </a:lnTo>
                <a:lnTo>
                  <a:pt x="21141" y="14114"/>
                </a:lnTo>
                <a:lnTo>
                  <a:pt x="21081" y="13513"/>
                </a:lnTo>
                <a:lnTo>
                  <a:pt x="20961" y="13213"/>
                </a:lnTo>
                <a:lnTo>
                  <a:pt x="20841" y="12912"/>
                </a:lnTo>
                <a:lnTo>
                  <a:pt x="20660" y="12672"/>
                </a:lnTo>
                <a:lnTo>
                  <a:pt x="20480" y="12432"/>
                </a:lnTo>
                <a:lnTo>
                  <a:pt x="20120" y="12192"/>
                </a:lnTo>
                <a:lnTo>
                  <a:pt x="19699" y="11952"/>
                </a:lnTo>
                <a:lnTo>
                  <a:pt x="19279" y="11831"/>
                </a:lnTo>
                <a:lnTo>
                  <a:pt x="18799" y="11771"/>
                </a:lnTo>
                <a:lnTo>
                  <a:pt x="18318" y="11831"/>
                </a:lnTo>
                <a:lnTo>
                  <a:pt x="17898" y="11952"/>
                </a:lnTo>
                <a:lnTo>
                  <a:pt x="17718" y="12072"/>
                </a:lnTo>
                <a:lnTo>
                  <a:pt x="17718" y="11771"/>
                </a:lnTo>
                <a:lnTo>
                  <a:pt x="17658" y="11351"/>
                </a:lnTo>
                <a:lnTo>
                  <a:pt x="17718" y="10931"/>
                </a:lnTo>
                <a:lnTo>
                  <a:pt x="17718" y="10630"/>
                </a:lnTo>
                <a:lnTo>
                  <a:pt x="17718" y="10270"/>
                </a:lnTo>
                <a:lnTo>
                  <a:pt x="17658" y="9970"/>
                </a:lnTo>
                <a:lnTo>
                  <a:pt x="17537" y="9669"/>
                </a:lnTo>
                <a:lnTo>
                  <a:pt x="17357" y="9429"/>
                </a:lnTo>
                <a:lnTo>
                  <a:pt x="17117" y="9189"/>
                </a:lnTo>
                <a:lnTo>
                  <a:pt x="16877" y="9009"/>
                </a:lnTo>
                <a:lnTo>
                  <a:pt x="16516" y="8889"/>
                </a:lnTo>
                <a:lnTo>
                  <a:pt x="16156" y="8829"/>
                </a:lnTo>
                <a:lnTo>
                  <a:pt x="15856" y="8829"/>
                </a:lnTo>
                <a:lnTo>
                  <a:pt x="15556" y="8889"/>
                </a:lnTo>
                <a:lnTo>
                  <a:pt x="15255" y="9069"/>
                </a:lnTo>
                <a:lnTo>
                  <a:pt x="14955" y="9249"/>
                </a:lnTo>
                <a:lnTo>
                  <a:pt x="14775" y="9489"/>
                </a:lnTo>
                <a:lnTo>
                  <a:pt x="14595" y="9730"/>
                </a:lnTo>
                <a:lnTo>
                  <a:pt x="14414" y="10030"/>
                </a:lnTo>
                <a:lnTo>
                  <a:pt x="14294" y="10510"/>
                </a:lnTo>
                <a:lnTo>
                  <a:pt x="14234" y="10991"/>
                </a:lnTo>
                <a:lnTo>
                  <a:pt x="14174" y="11471"/>
                </a:lnTo>
                <a:lnTo>
                  <a:pt x="14234" y="11952"/>
                </a:lnTo>
                <a:lnTo>
                  <a:pt x="14294" y="12372"/>
                </a:lnTo>
                <a:lnTo>
                  <a:pt x="14414" y="12852"/>
                </a:lnTo>
                <a:lnTo>
                  <a:pt x="14655" y="13273"/>
                </a:lnTo>
                <a:lnTo>
                  <a:pt x="14895" y="13633"/>
                </a:lnTo>
                <a:lnTo>
                  <a:pt x="15315" y="14114"/>
                </a:lnTo>
                <a:lnTo>
                  <a:pt x="15736" y="14594"/>
                </a:lnTo>
                <a:lnTo>
                  <a:pt x="16156" y="14954"/>
                </a:lnTo>
                <a:lnTo>
                  <a:pt x="16456" y="15075"/>
                </a:lnTo>
                <a:lnTo>
                  <a:pt x="16697" y="15195"/>
                </a:lnTo>
                <a:lnTo>
                  <a:pt x="16877" y="15495"/>
                </a:lnTo>
                <a:lnTo>
                  <a:pt x="17117" y="15795"/>
                </a:lnTo>
                <a:lnTo>
                  <a:pt x="17537" y="16095"/>
                </a:lnTo>
                <a:lnTo>
                  <a:pt x="18018" y="16336"/>
                </a:lnTo>
                <a:lnTo>
                  <a:pt x="17417" y="17357"/>
                </a:lnTo>
                <a:lnTo>
                  <a:pt x="17057" y="17897"/>
                </a:lnTo>
                <a:lnTo>
                  <a:pt x="16697" y="18378"/>
                </a:lnTo>
                <a:lnTo>
                  <a:pt x="15916" y="19218"/>
                </a:lnTo>
                <a:lnTo>
                  <a:pt x="15015" y="19999"/>
                </a:lnTo>
                <a:lnTo>
                  <a:pt x="14294" y="20540"/>
                </a:lnTo>
                <a:lnTo>
                  <a:pt x="13514" y="21020"/>
                </a:lnTo>
                <a:lnTo>
                  <a:pt x="13454" y="20420"/>
                </a:lnTo>
                <a:lnTo>
                  <a:pt x="13213" y="18558"/>
                </a:lnTo>
                <a:lnTo>
                  <a:pt x="12853" y="16696"/>
                </a:lnTo>
                <a:lnTo>
                  <a:pt x="12433" y="14834"/>
                </a:lnTo>
                <a:lnTo>
                  <a:pt x="11952" y="13033"/>
                </a:lnTo>
                <a:lnTo>
                  <a:pt x="11352" y="11231"/>
                </a:lnTo>
                <a:lnTo>
                  <a:pt x="10691" y="9429"/>
                </a:lnTo>
                <a:lnTo>
                  <a:pt x="10331" y="8588"/>
                </a:lnTo>
                <a:lnTo>
                  <a:pt x="10811" y="8468"/>
                </a:lnTo>
                <a:lnTo>
                  <a:pt x="11292" y="8228"/>
                </a:lnTo>
                <a:lnTo>
                  <a:pt x="12252" y="7748"/>
                </a:lnTo>
                <a:lnTo>
                  <a:pt x="13093" y="7147"/>
                </a:lnTo>
                <a:lnTo>
                  <a:pt x="13874" y="6486"/>
                </a:lnTo>
                <a:lnTo>
                  <a:pt x="14294" y="6066"/>
                </a:lnTo>
                <a:lnTo>
                  <a:pt x="14655" y="5586"/>
                </a:lnTo>
                <a:lnTo>
                  <a:pt x="14955" y="5045"/>
                </a:lnTo>
                <a:lnTo>
                  <a:pt x="15195" y="4505"/>
                </a:lnTo>
                <a:lnTo>
                  <a:pt x="15435" y="3964"/>
                </a:lnTo>
                <a:lnTo>
                  <a:pt x="15616" y="3364"/>
                </a:lnTo>
                <a:lnTo>
                  <a:pt x="15916" y="2222"/>
                </a:lnTo>
                <a:lnTo>
                  <a:pt x="15916" y="1802"/>
                </a:lnTo>
                <a:lnTo>
                  <a:pt x="15916" y="1442"/>
                </a:lnTo>
                <a:lnTo>
                  <a:pt x="15796" y="1081"/>
                </a:lnTo>
                <a:lnTo>
                  <a:pt x="15616" y="781"/>
                </a:lnTo>
                <a:lnTo>
                  <a:pt x="15375" y="541"/>
                </a:lnTo>
                <a:lnTo>
                  <a:pt x="15135" y="361"/>
                </a:lnTo>
                <a:lnTo>
                  <a:pt x="14835" y="181"/>
                </a:lnTo>
                <a:lnTo>
                  <a:pt x="14475" y="60"/>
                </a:lnTo>
                <a:lnTo>
                  <a:pt x="14174" y="0"/>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39" name="Shape 39"/>
          <p:cNvSpPr/>
          <p:nvPr/>
        </p:nvSpPr>
        <p:spPr>
          <a:xfrm>
            <a:off x="7601950" y="4013871"/>
            <a:ext cx="480444" cy="367692"/>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40" name="Shape 40"/>
          <p:cNvSpPr/>
          <p:nvPr/>
        </p:nvSpPr>
        <p:spPr>
          <a:xfrm>
            <a:off x="7528500" y="1402500"/>
            <a:ext cx="596075" cy="600575"/>
          </a:xfrm>
          <a:custGeom>
            <a:avLst/>
            <a:gdLst/>
            <a:ahLst/>
            <a:cxnLst/>
            <a:rect l="0" t="0" r="0" b="0"/>
            <a:pathLst>
              <a:path w="23843" h="24023" extrusionOk="0">
                <a:moveTo>
                  <a:pt x="2763" y="10690"/>
                </a:moveTo>
                <a:lnTo>
                  <a:pt x="2883" y="10751"/>
                </a:lnTo>
                <a:lnTo>
                  <a:pt x="3123" y="10931"/>
                </a:lnTo>
                <a:lnTo>
                  <a:pt x="3243" y="11231"/>
                </a:lnTo>
                <a:lnTo>
                  <a:pt x="3303" y="11531"/>
                </a:lnTo>
                <a:lnTo>
                  <a:pt x="3243" y="11832"/>
                </a:lnTo>
                <a:lnTo>
                  <a:pt x="3123" y="12072"/>
                </a:lnTo>
                <a:lnTo>
                  <a:pt x="2883" y="12312"/>
                </a:lnTo>
                <a:lnTo>
                  <a:pt x="2763" y="12372"/>
                </a:lnTo>
                <a:lnTo>
                  <a:pt x="2342" y="12372"/>
                </a:lnTo>
                <a:lnTo>
                  <a:pt x="2162" y="12312"/>
                </a:lnTo>
                <a:lnTo>
                  <a:pt x="2042" y="12192"/>
                </a:lnTo>
                <a:lnTo>
                  <a:pt x="1922" y="12072"/>
                </a:lnTo>
                <a:lnTo>
                  <a:pt x="1742" y="11832"/>
                </a:lnTo>
                <a:lnTo>
                  <a:pt x="1682" y="11531"/>
                </a:lnTo>
                <a:lnTo>
                  <a:pt x="1742" y="11231"/>
                </a:lnTo>
                <a:lnTo>
                  <a:pt x="1922" y="10931"/>
                </a:lnTo>
                <a:lnTo>
                  <a:pt x="2042" y="10811"/>
                </a:lnTo>
                <a:lnTo>
                  <a:pt x="2162" y="10751"/>
                </a:lnTo>
                <a:lnTo>
                  <a:pt x="2342" y="10690"/>
                </a:lnTo>
                <a:close/>
                <a:moveTo>
                  <a:pt x="17236" y="0"/>
                </a:moveTo>
                <a:lnTo>
                  <a:pt x="16816" y="60"/>
                </a:lnTo>
                <a:lnTo>
                  <a:pt x="16335" y="181"/>
                </a:lnTo>
                <a:lnTo>
                  <a:pt x="15915" y="301"/>
                </a:lnTo>
                <a:lnTo>
                  <a:pt x="15495" y="481"/>
                </a:lnTo>
                <a:lnTo>
                  <a:pt x="15074" y="721"/>
                </a:lnTo>
                <a:lnTo>
                  <a:pt x="14714" y="961"/>
                </a:lnTo>
                <a:lnTo>
                  <a:pt x="14294" y="1202"/>
                </a:lnTo>
                <a:lnTo>
                  <a:pt x="13633" y="1862"/>
                </a:lnTo>
                <a:lnTo>
                  <a:pt x="13032" y="2583"/>
                </a:lnTo>
                <a:lnTo>
                  <a:pt x="12552" y="3424"/>
                </a:lnTo>
                <a:lnTo>
                  <a:pt x="12312" y="3964"/>
                </a:lnTo>
                <a:lnTo>
                  <a:pt x="12131" y="4565"/>
                </a:lnTo>
                <a:lnTo>
                  <a:pt x="11951" y="5105"/>
                </a:lnTo>
                <a:lnTo>
                  <a:pt x="11831" y="5646"/>
                </a:lnTo>
                <a:lnTo>
                  <a:pt x="11651" y="6847"/>
                </a:lnTo>
                <a:lnTo>
                  <a:pt x="11591" y="7988"/>
                </a:lnTo>
                <a:lnTo>
                  <a:pt x="11591" y="9129"/>
                </a:lnTo>
                <a:lnTo>
                  <a:pt x="11651" y="10330"/>
                </a:lnTo>
                <a:lnTo>
                  <a:pt x="11831" y="12672"/>
                </a:lnTo>
                <a:lnTo>
                  <a:pt x="11891" y="14114"/>
                </a:lnTo>
                <a:lnTo>
                  <a:pt x="11891" y="15555"/>
                </a:lnTo>
                <a:lnTo>
                  <a:pt x="11831" y="16276"/>
                </a:lnTo>
                <a:lnTo>
                  <a:pt x="11711" y="16996"/>
                </a:lnTo>
                <a:lnTo>
                  <a:pt x="11531" y="17717"/>
                </a:lnTo>
                <a:lnTo>
                  <a:pt x="11291" y="18378"/>
                </a:lnTo>
                <a:lnTo>
                  <a:pt x="10990" y="18918"/>
                </a:lnTo>
                <a:lnTo>
                  <a:pt x="10690" y="19459"/>
                </a:lnTo>
                <a:lnTo>
                  <a:pt x="10330" y="19939"/>
                </a:lnTo>
                <a:lnTo>
                  <a:pt x="9909" y="20360"/>
                </a:lnTo>
                <a:lnTo>
                  <a:pt x="9849" y="20420"/>
                </a:lnTo>
                <a:lnTo>
                  <a:pt x="10330" y="19158"/>
                </a:lnTo>
                <a:lnTo>
                  <a:pt x="10690" y="17837"/>
                </a:lnTo>
                <a:lnTo>
                  <a:pt x="10810" y="17177"/>
                </a:lnTo>
                <a:lnTo>
                  <a:pt x="10870" y="16516"/>
                </a:lnTo>
                <a:lnTo>
                  <a:pt x="10930" y="15795"/>
                </a:lnTo>
                <a:lnTo>
                  <a:pt x="10930" y="15135"/>
                </a:lnTo>
                <a:lnTo>
                  <a:pt x="10870" y="14354"/>
                </a:lnTo>
                <a:lnTo>
                  <a:pt x="10750" y="13513"/>
                </a:lnTo>
                <a:lnTo>
                  <a:pt x="10570" y="12612"/>
                </a:lnTo>
                <a:lnTo>
                  <a:pt x="10270" y="11771"/>
                </a:lnTo>
                <a:lnTo>
                  <a:pt x="9969" y="10871"/>
                </a:lnTo>
                <a:lnTo>
                  <a:pt x="9549" y="10090"/>
                </a:lnTo>
                <a:lnTo>
                  <a:pt x="9069" y="9369"/>
                </a:lnTo>
                <a:lnTo>
                  <a:pt x="8528" y="8769"/>
                </a:lnTo>
                <a:lnTo>
                  <a:pt x="8648" y="8348"/>
                </a:lnTo>
                <a:lnTo>
                  <a:pt x="8768" y="7868"/>
                </a:lnTo>
                <a:lnTo>
                  <a:pt x="8888" y="7327"/>
                </a:lnTo>
                <a:lnTo>
                  <a:pt x="8948" y="6667"/>
                </a:lnTo>
                <a:lnTo>
                  <a:pt x="8888" y="6066"/>
                </a:lnTo>
                <a:lnTo>
                  <a:pt x="8888" y="5766"/>
                </a:lnTo>
                <a:lnTo>
                  <a:pt x="8768" y="5466"/>
                </a:lnTo>
                <a:lnTo>
                  <a:pt x="8648" y="5225"/>
                </a:lnTo>
                <a:lnTo>
                  <a:pt x="8528" y="4985"/>
                </a:lnTo>
                <a:lnTo>
                  <a:pt x="8528" y="4745"/>
                </a:lnTo>
                <a:lnTo>
                  <a:pt x="8468" y="4565"/>
                </a:lnTo>
                <a:lnTo>
                  <a:pt x="8408" y="4445"/>
                </a:lnTo>
                <a:lnTo>
                  <a:pt x="8288" y="4385"/>
                </a:lnTo>
                <a:lnTo>
                  <a:pt x="8048" y="4385"/>
                </a:lnTo>
                <a:lnTo>
                  <a:pt x="7327" y="4685"/>
                </a:lnTo>
                <a:lnTo>
                  <a:pt x="6666" y="5045"/>
                </a:lnTo>
                <a:lnTo>
                  <a:pt x="6066" y="5526"/>
                </a:lnTo>
                <a:lnTo>
                  <a:pt x="5525" y="6066"/>
                </a:lnTo>
                <a:lnTo>
                  <a:pt x="5105" y="6547"/>
                </a:lnTo>
                <a:lnTo>
                  <a:pt x="4624" y="7147"/>
                </a:lnTo>
                <a:lnTo>
                  <a:pt x="4024" y="7207"/>
                </a:lnTo>
                <a:lnTo>
                  <a:pt x="3423" y="7327"/>
                </a:lnTo>
                <a:lnTo>
                  <a:pt x="2943" y="7507"/>
                </a:lnTo>
                <a:lnTo>
                  <a:pt x="2462" y="7688"/>
                </a:lnTo>
                <a:lnTo>
                  <a:pt x="1982" y="7988"/>
                </a:lnTo>
                <a:lnTo>
                  <a:pt x="1622" y="8288"/>
                </a:lnTo>
                <a:lnTo>
                  <a:pt x="1261" y="8588"/>
                </a:lnTo>
                <a:lnTo>
                  <a:pt x="961" y="8949"/>
                </a:lnTo>
                <a:lnTo>
                  <a:pt x="721" y="9309"/>
                </a:lnTo>
                <a:lnTo>
                  <a:pt x="480" y="9730"/>
                </a:lnTo>
                <a:lnTo>
                  <a:pt x="360" y="10150"/>
                </a:lnTo>
                <a:lnTo>
                  <a:pt x="240" y="10570"/>
                </a:lnTo>
                <a:lnTo>
                  <a:pt x="180" y="11051"/>
                </a:lnTo>
                <a:lnTo>
                  <a:pt x="180" y="11471"/>
                </a:lnTo>
                <a:lnTo>
                  <a:pt x="240" y="11892"/>
                </a:lnTo>
                <a:lnTo>
                  <a:pt x="300" y="12312"/>
                </a:lnTo>
                <a:lnTo>
                  <a:pt x="420" y="12552"/>
                </a:lnTo>
                <a:lnTo>
                  <a:pt x="240" y="12732"/>
                </a:lnTo>
                <a:lnTo>
                  <a:pt x="60" y="12973"/>
                </a:lnTo>
                <a:lnTo>
                  <a:pt x="0" y="13093"/>
                </a:lnTo>
                <a:lnTo>
                  <a:pt x="0" y="13273"/>
                </a:lnTo>
                <a:lnTo>
                  <a:pt x="0" y="13453"/>
                </a:lnTo>
                <a:lnTo>
                  <a:pt x="120" y="13633"/>
                </a:lnTo>
                <a:lnTo>
                  <a:pt x="360" y="13994"/>
                </a:lnTo>
                <a:lnTo>
                  <a:pt x="781" y="14294"/>
                </a:lnTo>
                <a:lnTo>
                  <a:pt x="1261" y="14534"/>
                </a:lnTo>
                <a:lnTo>
                  <a:pt x="1802" y="14714"/>
                </a:lnTo>
                <a:lnTo>
                  <a:pt x="2402" y="14834"/>
                </a:lnTo>
                <a:lnTo>
                  <a:pt x="3003" y="14954"/>
                </a:lnTo>
                <a:lnTo>
                  <a:pt x="4144" y="15075"/>
                </a:lnTo>
                <a:lnTo>
                  <a:pt x="3844" y="15615"/>
                </a:lnTo>
                <a:lnTo>
                  <a:pt x="3603" y="16216"/>
                </a:lnTo>
                <a:lnTo>
                  <a:pt x="3603" y="16156"/>
                </a:lnTo>
                <a:lnTo>
                  <a:pt x="3363" y="16035"/>
                </a:lnTo>
                <a:lnTo>
                  <a:pt x="3123" y="15975"/>
                </a:lnTo>
                <a:lnTo>
                  <a:pt x="2943" y="15975"/>
                </a:lnTo>
                <a:lnTo>
                  <a:pt x="2703" y="16035"/>
                </a:lnTo>
                <a:lnTo>
                  <a:pt x="2462" y="16096"/>
                </a:lnTo>
                <a:lnTo>
                  <a:pt x="2282" y="16216"/>
                </a:lnTo>
                <a:lnTo>
                  <a:pt x="2102" y="16396"/>
                </a:lnTo>
                <a:lnTo>
                  <a:pt x="1922" y="16576"/>
                </a:lnTo>
                <a:lnTo>
                  <a:pt x="1862" y="16816"/>
                </a:lnTo>
                <a:lnTo>
                  <a:pt x="1802" y="17056"/>
                </a:lnTo>
                <a:lnTo>
                  <a:pt x="1802" y="17357"/>
                </a:lnTo>
                <a:lnTo>
                  <a:pt x="1862" y="17597"/>
                </a:lnTo>
                <a:lnTo>
                  <a:pt x="1982" y="17837"/>
                </a:lnTo>
                <a:lnTo>
                  <a:pt x="2162" y="18017"/>
                </a:lnTo>
                <a:lnTo>
                  <a:pt x="2402" y="18198"/>
                </a:lnTo>
                <a:lnTo>
                  <a:pt x="2643" y="18318"/>
                </a:lnTo>
                <a:lnTo>
                  <a:pt x="3183" y="18318"/>
                </a:lnTo>
                <a:lnTo>
                  <a:pt x="3183" y="19038"/>
                </a:lnTo>
                <a:lnTo>
                  <a:pt x="3243" y="19699"/>
                </a:lnTo>
                <a:lnTo>
                  <a:pt x="3303" y="20239"/>
                </a:lnTo>
                <a:lnTo>
                  <a:pt x="3423" y="20780"/>
                </a:lnTo>
                <a:lnTo>
                  <a:pt x="3603" y="21320"/>
                </a:lnTo>
                <a:lnTo>
                  <a:pt x="3844" y="21801"/>
                </a:lnTo>
                <a:lnTo>
                  <a:pt x="3303" y="21921"/>
                </a:lnTo>
                <a:lnTo>
                  <a:pt x="2763" y="22041"/>
                </a:lnTo>
                <a:lnTo>
                  <a:pt x="2522" y="22161"/>
                </a:lnTo>
                <a:lnTo>
                  <a:pt x="2342" y="22341"/>
                </a:lnTo>
                <a:lnTo>
                  <a:pt x="2222" y="22582"/>
                </a:lnTo>
                <a:lnTo>
                  <a:pt x="2162" y="22822"/>
                </a:lnTo>
                <a:lnTo>
                  <a:pt x="2222" y="23062"/>
                </a:lnTo>
                <a:lnTo>
                  <a:pt x="2342" y="23302"/>
                </a:lnTo>
                <a:lnTo>
                  <a:pt x="2522" y="23482"/>
                </a:lnTo>
                <a:lnTo>
                  <a:pt x="2763" y="23603"/>
                </a:lnTo>
                <a:lnTo>
                  <a:pt x="3243" y="23723"/>
                </a:lnTo>
                <a:lnTo>
                  <a:pt x="3784" y="23843"/>
                </a:lnTo>
                <a:lnTo>
                  <a:pt x="4925" y="23903"/>
                </a:lnTo>
                <a:lnTo>
                  <a:pt x="6066" y="23963"/>
                </a:lnTo>
                <a:lnTo>
                  <a:pt x="7207" y="23903"/>
                </a:lnTo>
                <a:lnTo>
                  <a:pt x="7807" y="23963"/>
                </a:lnTo>
                <a:lnTo>
                  <a:pt x="8348" y="24023"/>
                </a:lnTo>
                <a:lnTo>
                  <a:pt x="9549" y="24023"/>
                </a:lnTo>
                <a:lnTo>
                  <a:pt x="10690" y="23843"/>
                </a:lnTo>
                <a:lnTo>
                  <a:pt x="11711" y="23663"/>
                </a:lnTo>
                <a:lnTo>
                  <a:pt x="12492" y="23422"/>
                </a:lnTo>
                <a:lnTo>
                  <a:pt x="13212" y="23062"/>
                </a:lnTo>
                <a:lnTo>
                  <a:pt x="13873" y="22702"/>
                </a:lnTo>
                <a:lnTo>
                  <a:pt x="14474" y="22221"/>
                </a:lnTo>
                <a:lnTo>
                  <a:pt x="15014" y="21621"/>
                </a:lnTo>
                <a:lnTo>
                  <a:pt x="15495" y="21020"/>
                </a:lnTo>
                <a:lnTo>
                  <a:pt x="15915" y="20360"/>
                </a:lnTo>
                <a:lnTo>
                  <a:pt x="16275" y="19579"/>
                </a:lnTo>
                <a:lnTo>
                  <a:pt x="16516" y="18738"/>
                </a:lnTo>
                <a:lnTo>
                  <a:pt x="16756" y="17777"/>
                </a:lnTo>
                <a:lnTo>
                  <a:pt x="16876" y="16876"/>
                </a:lnTo>
                <a:lnTo>
                  <a:pt x="16936" y="15975"/>
                </a:lnTo>
                <a:lnTo>
                  <a:pt x="16936" y="14054"/>
                </a:lnTo>
                <a:lnTo>
                  <a:pt x="16996" y="12192"/>
                </a:lnTo>
                <a:lnTo>
                  <a:pt x="17056" y="11171"/>
                </a:lnTo>
                <a:lnTo>
                  <a:pt x="17116" y="10570"/>
                </a:lnTo>
                <a:lnTo>
                  <a:pt x="17236" y="9970"/>
                </a:lnTo>
                <a:lnTo>
                  <a:pt x="17416" y="9429"/>
                </a:lnTo>
                <a:lnTo>
                  <a:pt x="17657" y="8889"/>
                </a:lnTo>
                <a:lnTo>
                  <a:pt x="17957" y="8468"/>
                </a:lnTo>
                <a:lnTo>
                  <a:pt x="18137" y="8228"/>
                </a:lnTo>
                <a:lnTo>
                  <a:pt x="18377" y="8108"/>
                </a:lnTo>
                <a:lnTo>
                  <a:pt x="18678" y="7928"/>
                </a:lnTo>
                <a:lnTo>
                  <a:pt x="18978" y="7868"/>
                </a:lnTo>
                <a:lnTo>
                  <a:pt x="19218" y="7928"/>
                </a:lnTo>
                <a:lnTo>
                  <a:pt x="19458" y="8048"/>
                </a:lnTo>
                <a:lnTo>
                  <a:pt x="19639" y="8168"/>
                </a:lnTo>
                <a:lnTo>
                  <a:pt x="19819" y="8408"/>
                </a:lnTo>
                <a:lnTo>
                  <a:pt x="19939" y="8709"/>
                </a:lnTo>
                <a:lnTo>
                  <a:pt x="19999" y="8949"/>
                </a:lnTo>
                <a:lnTo>
                  <a:pt x="20059" y="9249"/>
                </a:lnTo>
                <a:lnTo>
                  <a:pt x="20059" y="9549"/>
                </a:lnTo>
                <a:lnTo>
                  <a:pt x="19939" y="10150"/>
                </a:lnTo>
                <a:lnTo>
                  <a:pt x="19819" y="10751"/>
                </a:lnTo>
                <a:lnTo>
                  <a:pt x="19699" y="11351"/>
                </a:lnTo>
                <a:lnTo>
                  <a:pt x="19699" y="11471"/>
                </a:lnTo>
                <a:lnTo>
                  <a:pt x="19699" y="11591"/>
                </a:lnTo>
                <a:lnTo>
                  <a:pt x="19819" y="11711"/>
                </a:lnTo>
                <a:lnTo>
                  <a:pt x="19879" y="11771"/>
                </a:lnTo>
                <a:lnTo>
                  <a:pt x="20119" y="11832"/>
                </a:lnTo>
                <a:lnTo>
                  <a:pt x="20479" y="11832"/>
                </a:lnTo>
                <a:lnTo>
                  <a:pt x="20780" y="11771"/>
                </a:lnTo>
                <a:lnTo>
                  <a:pt x="21080" y="11711"/>
                </a:lnTo>
                <a:lnTo>
                  <a:pt x="21260" y="11651"/>
                </a:lnTo>
                <a:lnTo>
                  <a:pt x="21380" y="11591"/>
                </a:lnTo>
                <a:lnTo>
                  <a:pt x="21741" y="11411"/>
                </a:lnTo>
                <a:lnTo>
                  <a:pt x="22101" y="11231"/>
                </a:lnTo>
                <a:lnTo>
                  <a:pt x="22461" y="10931"/>
                </a:lnTo>
                <a:lnTo>
                  <a:pt x="22701" y="10630"/>
                </a:lnTo>
                <a:lnTo>
                  <a:pt x="22942" y="10210"/>
                </a:lnTo>
                <a:lnTo>
                  <a:pt x="23182" y="9790"/>
                </a:lnTo>
                <a:lnTo>
                  <a:pt x="23362" y="9369"/>
                </a:lnTo>
                <a:lnTo>
                  <a:pt x="23542" y="8889"/>
                </a:lnTo>
                <a:lnTo>
                  <a:pt x="23722" y="7868"/>
                </a:lnTo>
                <a:lnTo>
                  <a:pt x="23843" y="6847"/>
                </a:lnTo>
                <a:lnTo>
                  <a:pt x="23843" y="5946"/>
                </a:lnTo>
                <a:lnTo>
                  <a:pt x="23722" y="5165"/>
                </a:lnTo>
                <a:lnTo>
                  <a:pt x="23662" y="4685"/>
                </a:lnTo>
                <a:lnTo>
                  <a:pt x="23482" y="4264"/>
                </a:lnTo>
                <a:lnTo>
                  <a:pt x="23122" y="3364"/>
                </a:lnTo>
                <a:lnTo>
                  <a:pt x="22641" y="2583"/>
                </a:lnTo>
                <a:lnTo>
                  <a:pt x="22041" y="1862"/>
                </a:lnTo>
                <a:lnTo>
                  <a:pt x="21320" y="1262"/>
                </a:lnTo>
                <a:lnTo>
                  <a:pt x="20900" y="961"/>
                </a:lnTo>
                <a:lnTo>
                  <a:pt x="20539" y="721"/>
                </a:lnTo>
                <a:lnTo>
                  <a:pt x="20059" y="481"/>
                </a:lnTo>
                <a:lnTo>
                  <a:pt x="19639" y="361"/>
                </a:lnTo>
                <a:lnTo>
                  <a:pt x="19158" y="181"/>
                </a:lnTo>
                <a:lnTo>
                  <a:pt x="18738" y="60"/>
                </a:lnTo>
                <a:lnTo>
                  <a:pt x="18197" y="0"/>
                </a:lnTo>
                <a:close/>
              </a:path>
            </a:pathLst>
          </a:custGeom>
          <a:solidFill>
            <a:srgbClr val="F56737"/>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rot="-2952317" flipH="1">
            <a:off x="1628974" y="3153060"/>
            <a:ext cx="780518" cy="1000351"/>
          </a:xfrm>
          <a:custGeom>
            <a:avLst/>
            <a:gdLst/>
            <a:ahLst/>
            <a:cxnLst/>
            <a:rect l="0" t="0" r="0" b="0"/>
            <a:pathLst>
              <a:path w="37957" h="48647" extrusionOk="0">
                <a:moveTo>
                  <a:pt x="20840" y="1"/>
                </a:moveTo>
                <a:lnTo>
                  <a:pt x="20600" y="61"/>
                </a:lnTo>
                <a:lnTo>
                  <a:pt x="20540" y="181"/>
                </a:lnTo>
                <a:lnTo>
                  <a:pt x="20480" y="241"/>
                </a:lnTo>
                <a:lnTo>
                  <a:pt x="20240" y="1322"/>
                </a:lnTo>
                <a:lnTo>
                  <a:pt x="20119" y="2403"/>
                </a:lnTo>
                <a:lnTo>
                  <a:pt x="19939" y="4625"/>
                </a:lnTo>
                <a:lnTo>
                  <a:pt x="19159" y="3905"/>
                </a:lnTo>
                <a:lnTo>
                  <a:pt x="18738" y="3424"/>
                </a:lnTo>
                <a:lnTo>
                  <a:pt x="18258" y="2884"/>
                </a:lnTo>
                <a:lnTo>
                  <a:pt x="17777" y="2463"/>
                </a:lnTo>
                <a:lnTo>
                  <a:pt x="17477" y="2343"/>
                </a:lnTo>
                <a:lnTo>
                  <a:pt x="17177" y="2223"/>
                </a:lnTo>
                <a:lnTo>
                  <a:pt x="17057" y="2223"/>
                </a:lnTo>
                <a:lnTo>
                  <a:pt x="16996" y="2283"/>
                </a:lnTo>
                <a:lnTo>
                  <a:pt x="16996" y="2343"/>
                </a:lnTo>
                <a:lnTo>
                  <a:pt x="16936" y="2403"/>
                </a:lnTo>
                <a:lnTo>
                  <a:pt x="17057" y="2704"/>
                </a:lnTo>
                <a:lnTo>
                  <a:pt x="17177" y="3004"/>
                </a:lnTo>
                <a:lnTo>
                  <a:pt x="17537" y="3544"/>
                </a:lnTo>
                <a:lnTo>
                  <a:pt x="17957" y="4025"/>
                </a:lnTo>
                <a:lnTo>
                  <a:pt x="18378" y="4505"/>
                </a:lnTo>
                <a:lnTo>
                  <a:pt x="19279" y="5586"/>
                </a:lnTo>
                <a:lnTo>
                  <a:pt x="19579" y="5887"/>
                </a:lnTo>
                <a:lnTo>
                  <a:pt x="19819" y="6127"/>
                </a:lnTo>
                <a:lnTo>
                  <a:pt x="19819" y="6307"/>
                </a:lnTo>
                <a:lnTo>
                  <a:pt x="19579" y="7868"/>
                </a:lnTo>
                <a:lnTo>
                  <a:pt x="19279" y="9370"/>
                </a:lnTo>
                <a:lnTo>
                  <a:pt x="18618" y="12373"/>
                </a:lnTo>
                <a:lnTo>
                  <a:pt x="18017" y="15556"/>
                </a:lnTo>
                <a:lnTo>
                  <a:pt x="17537" y="18739"/>
                </a:lnTo>
                <a:lnTo>
                  <a:pt x="16516" y="17838"/>
                </a:lnTo>
                <a:lnTo>
                  <a:pt x="14414" y="15796"/>
                </a:lnTo>
                <a:lnTo>
                  <a:pt x="13093" y="14415"/>
                </a:lnTo>
                <a:lnTo>
                  <a:pt x="11772" y="12913"/>
                </a:lnTo>
                <a:lnTo>
                  <a:pt x="11952" y="12493"/>
                </a:lnTo>
                <a:lnTo>
                  <a:pt x="12372" y="11171"/>
                </a:lnTo>
                <a:lnTo>
                  <a:pt x="12672" y="9790"/>
                </a:lnTo>
                <a:lnTo>
                  <a:pt x="12973" y="8529"/>
                </a:lnTo>
                <a:lnTo>
                  <a:pt x="13153" y="7208"/>
                </a:lnTo>
                <a:lnTo>
                  <a:pt x="13153" y="6547"/>
                </a:lnTo>
                <a:lnTo>
                  <a:pt x="13213" y="5887"/>
                </a:lnTo>
                <a:lnTo>
                  <a:pt x="13153" y="5226"/>
                </a:lnTo>
                <a:lnTo>
                  <a:pt x="13033" y="4625"/>
                </a:lnTo>
                <a:lnTo>
                  <a:pt x="12973" y="4505"/>
                </a:lnTo>
                <a:lnTo>
                  <a:pt x="12913" y="4385"/>
                </a:lnTo>
                <a:lnTo>
                  <a:pt x="12672" y="4325"/>
                </a:lnTo>
                <a:lnTo>
                  <a:pt x="12492" y="4445"/>
                </a:lnTo>
                <a:lnTo>
                  <a:pt x="12432" y="4505"/>
                </a:lnTo>
                <a:lnTo>
                  <a:pt x="12372" y="4625"/>
                </a:lnTo>
                <a:lnTo>
                  <a:pt x="12192" y="5226"/>
                </a:lnTo>
                <a:lnTo>
                  <a:pt x="12132" y="5826"/>
                </a:lnTo>
                <a:lnTo>
                  <a:pt x="11952" y="7148"/>
                </a:lnTo>
                <a:lnTo>
                  <a:pt x="11832" y="8409"/>
                </a:lnTo>
                <a:lnTo>
                  <a:pt x="11591" y="9670"/>
                </a:lnTo>
                <a:lnTo>
                  <a:pt x="11291" y="10811"/>
                </a:lnTo>
                <a:lnTo>
                  <a:pt x="10991" y="11892"/>
                </a:lnTo>
                <a:lnTo>
                  <a:pt x="10931" y="11772"/>
                </a:lnTo>
                <a:lnTo>
                  <a:pt x="10030" y="10511"/>
                </a:lnTo>
                <a:lnTo>
                  <a:pt x="9249" y="9190"/>
                </a:lnTo>
                <a:lnTo>
                  <a:pt x="8528" y="7868"/>
                </a:lnTo>
                <a:lnTo>
                  <a:pt x="7988" y="6427"/>
                </a:lnTo>
                <a:lnTo>
                  <a:pt x="7748" y="5706"/>
                </a:lnTo>
                <a:lnTo>
                  <a:pt x="7568" y="4926"/>
                </a:lnTo>
                <a:lnTo>
                  <a:pt x="7267" y="3424"/>
                </a:lnTo>
                <a:lnTo>
                  <a:pt x="7027" y="1863"/>
                </a:lnTo>
                <a:lnTo>
                  <a:pt x="6907" y="301"/>
                </a:lnTo>
                <a:lnTo>
                  <a:pt x="6847" y="241"/>
                </a:lnTo>
                <a:lnTo>
                  <a:pt x="6787" y="181"/>
                </a:lnTo>
                <a:lnTo>
                  <a:pt x="6727" y="181"/>
                </a:lnTo>
                <a:lnTo>
                  <a:pt x="6667" y="241"/>
                </a:lnTo>
                <a:lnTo>
                  <a:pt x="6426" y="782"/>
                </a:lnTo>
                <a:lnTo>
                  <a:pt x="6306" y="1322"/>
                </a:lnTo>
                <a:lnTo>
                  <a:pt x="6186" y="1923"/>
                </a:lnTo>
                <a:lnTo>
                  <a:pt x="6066" y="2463"/>
                </a:lnTo>
                <a:lnTo>
                  <a:pt x="6066" y="3064"/>
                </a:lnTo>
                <a:lnTo>
                  <a:pt x="6066" y="3664"/>
                </a:lnTo>
                <a:lnTo>
                  <a:pt x="6126" y="4805"/>
                </a:lnTo>
                <a:lnTo>
                  <a:pt x="6306" y="5947"/>
                </a:lnTo>
                <a:lnTo>
                  <a:pt x="6607" y="7148"/>
                </a:lnTo>
                <a:lnTo>
                  <a:pt x="6967" y="8229"/>
                </a:lnTo>
                <a:lnTo>
                  <a:pt x="7327" y="9310"/>
                </a:lnTo>
                <a:lnTo>
                  <a:pt x="7868" y="10511"/>
                </a:lnTo>
                <a:lnTo>
                  <a:pt x="8468" y="11712"/>
                </a:lnTo>
                <a:lnTo>
                  <a:pt x="9189" y="12793"/>
                </a:lnTo>
                <a:lnTo>
                  <a:pt x="9910" y="13874"/>
                </a:lnTo>
                <a:lnTo>
                  <a:pt x="10691" y="14895"/>
                </a:lnTo>
                <a:lnTo>
                  <a:pt x="11591" y="15856"/>
                </a:lnTo>
                <a:lnTo>
                  <a:pt x="12432" y="16817"/>
                </a:lnTo>
                <a:lnTo>
                  <a:pt x="13333" y="17778"/>
                </a:lnTo>
                <a:lnTo>
                  <a:pt x="13633" y="18018"/>
                </a:lnTo>
                <a:lnTo>
                  <a:pt x="13273" y="18018"/>
                </a:lnTo>
                <a:lnTo>
                  <a:pt x="12913" y="18078"/>
                </a:lnTo>
                <a:lnTo>
                  <a:pt x="12072" y="18198"/>
                </a:lnTo>
                <a:lnTo>
                  <a:pt x="10570" y="18378"/>
                </a:lnTo>
                <a:lnTo>
                  <a:pt x="9069" y="18498"/>
                </a:lnTo>
                <a:lnTo>
                  <a:pt x="8408" y="18498"/>
                </a:lnTo>
                <a:lnTo>
                  <a:pt x="7688" y="18438"/>
                </a:lnTo>
                <a:lnTo>
                  <a:pt x="6246" y="18378"/>
                </a:lnTo>
                <a:lnTo>
                  <a:pt x="5586" y="18318"/>
                </a:lnTo>
                <a:lnTo>
                  <a:pt x="4865" y="18318"/>
                </a:lnTo>
                <a:lnTo>
                  <a:pt x="4204" y="18378"/>
                </a:lnTo>
                <a:lnTo>
                  <a:pt x="3544" y="18498"/>
                </a:lnTo>
                <a:lnTo>
                  <a:pt x="3484" y="18558"/>
                </a:lnTo>
                <a:lnTo>
                  <a:pt x="3484" y="18679"/>
                </a:lnTo>
                <a:lnTo>
                  <a:pt x="4084" y="18979"/>
                </a:lnTo>
                <a:lnTo>
                  <a:pt x="4745" y="19219"/>
                </a:lnTo>
                <a:lnTo>
                  <a:pt x="5466" y="19399"/>
                </a:lnTo>
                <a:lnTo>
                  <a:pt x="6186" y="19519"/>
                </a:lnTo>
                <a:lnTo>
                  <a:pt x="7688" y="19639"/>
                </a:lnTo>
                <a:lnTo>
                  <a:pt x="9069" y="19699"/>
                </a:lnTo>
                <a:lnTo>
                  <a:pt x="9850" y="19760"/>
                </a:lnTo>
                <a:lnTo>
                  <a:pt x="10691" y="19760"/>
                </a:lnTo>
                <a:lnTo>
                  <a:pt x="12312" y="19699"/>
                </a:lnTo>
                <a:lnTo>
                  <a:pt x="12913" y="19639"/>
                </a:lnTo>
                <a:lnTo>
                  <a:pt x="13453" y="19579"/>
                </a:lnTo>
                <a:lnTo>
                  <a:pt x="13753" y="19519"/>
                </a:lnTo>
                <a:lnTo>
                  <a:pt x="13994" y="19399"/>
                </a:lnTo>
                <a:lnTo>
                  <a:pt x="14234" y="19219"/>
                </a:lnTo>
                <a:lnTo>
                  <a:pt x="14474" y="19039"/>
                </a:lnTo>
                <a:lnTo>
                  <a:pt x="14534" y="18919"/>
                </a:lnTo>
                <a:lnTo>
                  <a:pt x="15135" y="19519"/>
                </a:lnTo>
                <a:lnTo>
                  <a:pt x="16036" y="20360"/>
                </a:lnTo>
                <a:lnTo>
                  <a:pt x="16516" y="20720"/>
                </a:lnTo>
                <a:lnTo>
                  <a:pt x="16756" y="20901"/>
                </a:lnTo>
                <a:lnTo>
                  <a:pt x="17057" y="21021"/>
                </a:lnTo>
                <a:lnTo>
                  <a:pt x="17177" y="21021"/>
                </a:lnTo>
                <a:lnTo>
                  <a:pt x="16576" y="24384"/>
                </a:lnTo>
                <a:lnTo>
                  <a:pt x="15375" y="30329"/>
                </a:lnTo>
                <a:lnTo>
                  <a:pt x="14714" y="33272"/>
                </a:lnTo>
                <a:lnTo>
                  <a:pt x="14054" y="36215"/>
                </a:lnTo>
                <a:lnTo>
                  <a:pt x="13753" y="37416"/>
                </a:lnTo>
                <a:lnTo>
                  <a:pt x="13213" y="37056"/>
                </a:lnTo>
                <a:lnTo>
                  <a:pt x="12612" y="36695"/>
                </a:lnTo>
                <a:lnTo>
                  <a:pt x="11591" y="36035"/>
                </a:lnTo>
                <a:lnTo>
                  <a:pt x="9790" y="34714"/>
                </a:lnTo>
                <a:lnTo>
                  <a:pt x="9850" y="34654"/>
                </a:lnTo>
                <a:lnTo>
                  <a:pt x="9910" y="34173"/>
                </a:lnTo>
                <a:lnTo>
                  <a:pt x="9910" y="33753"/>
                </a:lnTo>
                <a:lnTo>
                  <a:pt x="9850" y="33272"/>
                </a:lnTo>
                <a:lnTo>
                  <a:pt x="9730" y="32792"/>
                </a:lnTo>
                <a:lnTo>
                  <a:pt x="9369" y="31891"/>
                </a:lnTo>
                <a:lnTo>
                  <a:pt x="9069" y="31050"/>
                </a:lnTo>
                <a:lnTo>
                  <a:pt x="8769" y="30149"/>
                </a:lnTo>
                <a:lnTo>
                  <a:pt x="8468" y="29248"/>
                </a:lnTo>
                <a:lnTo>
                  <a:pt x="8288" y="28828"/>
                </a:lnTo>
                <a:lnTo>
                  <a:pt x="8048" y="28408"/>
                </a:lnTo>
                <a:lnTo>
                  <a:pt x="7808" y="28047"/>
                </a:lnTo>
                <a:lnTo>
                  <a:pt x="7508" y="27687"/>
                </a:lnTo>
                <a:lnTo>
                  <a:pt x="7387" y="27627"/>
                </a:lnTo>
                <a:lnTo>
                  <a:pt x="7207" y="27627"/>
                </a:lnTo>
                <a:lnTo>
                  <a:pt x="7027" y="27687"/>
                </a:lnTo>
                <a:lnTo>
                  <a:pt x="6967" y="27867"/>
                </a:lnTo>
                <a:lnTo>
                  <a:pt x="6907" y="28348"/>
                </a:lnTo>
                <a:lnTo>
                  <a:pt x="6907" y="28828"/>
                </a:lnTo>
                <a:lnTo>
                  <a:pt x="6967" y="29309"/>
                </a:lnTo>
                <a:lnTo>
                  <a:pt x="7087" y="29789"/>
                </a:lnTo>
                <a:lnTo>
                  <a:pt x="7387" y="30750"/>
                </a:lnTo>
                <a:lnTo>
                  <a:pt x="7688" y="31651"/>
                </a:lnTo>
                <a:lnTo>
                  <a:pt x="7988" y="32612"/>
                </a:lnTo>
                <a:lnTo>
                  <a:pt x="8108" y="33152"/>
                </a:lnTo>
                <a:lnTo>
                  <a:pt x="8288" y="33633"/>
                </a:lnTo>
                <a:lnTo>
                  <a:pt x="7387" y="32972"/>
                </a:lnTo>
                <a:lnTo>
                  <a:pt x="5466" y="31531"/>
                </a:lnTo>
                <a:lnTo>
                  <a:pt x="4565" y="30810"/>
                </a:lnTo>
                <a:lnTo>
                  <a:pt x="3664" y="30029"/>
                </a:lnTo>
                <a:lnTo>
                  <a:pt x="2883" y="29188"/>
                </a:lnTo>
                <a:lnTo>
                  <a:pt x="2042" y="28408"/>
                </a:lnTo>
                <a:lnTo>
                  <a:pt x="1622" y="27987"/>
                </a:lnTo>
                <a:lnTo>
                  <a:pt x="1202" y="27627"/>
                </a:lnTo>
                <a:lnTo>
                  <a:pt x="721" y="27327"/>
                </a:lnTo>
                <a:lnTo>
                  <a:pt x="241" y="27086"/>
                </a:lnTo>
                <a:lnTo>
                  <a:pt x="60" y="27086"/>
                </a:lnTo>
                <a:lnTo>
                  <a:pt x="60" y="27147"/>
                </a:lnTo>
                <a:lnTo>
                  <a:pt x="0" y="27207"/>
                </a:lnTo>
                <a:lnTo>
                  <a:pt x="121" y="27687"/>
                </a:lnTo>
                <a:lnTo>
                  <a:pt x="241" y="28167"/>
                </a:lnTo>
                <a:lnTo>
                  <a:pt x="481" y="28588"/>
                </a:lnTo>
                <a:lnTo>
                  <a:pt x="721" y="29008"/>
                </a:lnTo>
                <a:lnTo>
                  <a:pt x="1322" y="29789"/>
                </a:lnTo>
                <a:lnTo>
                  <a:pt x="2042" y="30510"/>
                </a:lnTo>
                <a:lnTo>
                  <a:pt x="2943" y="31411"/>
                </a:lnTo>
                <a:lnTo>
                  <a:pt x="3904" y="32251"/>
                </a:lnTo>
                <a:lnTo>
                  <a:pt x="5886" y="33933"/>
                </a:lnTo>
                <a:lnTo>
                  <a:pt x="10090" y="37176"/>
                </a:lnTo>
                <a:lnTo>
                  <a:pt x="12312" y="38918"/>
                </a:lnTo>
                <a:lnTo>
                  <a:pt x="12793" y="39278"/>
                </a:lnTo>
                <a:lnTo>
                  <a:pt x="13213" y="39578"/>
                </a:lnTo>
                <a:lnTo>
                  <a:pt x="12552" y="42041"/>
                </a:lnTo>
                <a:lnTo>
                  <a:pt x="12132" y="43422"/>
                </a:lnTo>
                <a:lnTo>
                  <a:pt x="11711" y="44923"/>
                </a:lnTo>
                <a:lnTo>
                  <a:pt x="11531" y="45704"/>
                </a:lnTo>
                <a:lnTo>
                  <a:pt x="11411" y="46485"/>
                </a:lnTo>
                <a:lnTo>
                  <a:pt x="11351" y="47205"/>
                </a:lnTo>
                <a:lnTo>
                  <a:pt x="11411" y="47926"/>
                </a:lnTo>
                <a:lnTo>
                  <a:pt x="11531" y="48166"/>
                </a:lnTo>
                <a:lnTo>
                  <a:pt x="11651" y="48346"/>
                </a:lnTo>
                <a:lnTo>
                  <a:pt x="11892" y="48527"/>
                </a:lnTo>
                <a:lnTo>
                  <a:pt x="12132" y="48587"/>
                </a:lnTo>
                <a:lnTo>
                  <a:pt x="12372" y="48647"/>
                </a:lnTo>
                <a:lnTo>
                  <a:pt x="12612" y="48587"/>
                </a:lnTo>
                <a:lnTo>
                  <a:pt x="12853" y="48527"/>
                </a:lnTo>
                <a:lnTo>
                  <a:pt x="13033" y="48346"/>
                </a:lnTo>
                <a:lnTo>
                  <a:pt x="13453" y="47866"/>
                </a:lnTo>
                <a:lnTo>
                  <a:pt x="13753" y="47325"/>
                </a:lnTo>
                <a:lnTo>
                  <a:pt x="14054" y="46725"/>
                </a:lnTo>
                <a:lnTo>
                  <a:pt x="14294" y="46064"/>
                </a:lnTo>
                <a:lnTo>
                  <a:pt x="15315" y="45524"/>
                </a:lnTo>
                <a:lnTo>
                  <a:pt x="16336" y="44923"/>
                </a:lnTo>
                <a:lnTo>
                  <a:pt x="18318" y="43662"/>
                </a:lnTo>
                <a:lnTo>
                  <a:pt x="22762" y="40899"/>
                </a:lnTo>
                <a:lnTo>
                  <a:pt x="24263" y="39939"/>
                </a:lnTo>
                <a:lnTo>
                  <a:pt x="24323" y="39999"/>
                </a:lnTo>
                <a:lnTo>
                  <a:pt x="24383" y="40059"/>
                </a:lnTo>
                <a:lnTo>
                  <a:pt x="24864" y="40239"/>
                </a:lnTo>
                <a:lnTo>
                  <a:pt x="25344" y="40359"/>
                </a:lnTo>
                <a:lnTo>
                  <a:pt x="26906" y="40359"/>
                </a:lnTo>
                <a:lnTo>
                  <a:pt x="27446" y="40239"/>
                </a:lnTo>
                <a:lnTo>
                  <a:pt x="28467" y="39999"/>
                </a:lnTo>
                <a:lnTo>
                  <a:pt x="29368" y="39698"/>
                </a:lnTo>
                <a:lnTo>
                  <a:pt x="29849" y="39518"/>
                </a:lnTo>
                <a:lnTo>
                  <a:pt x="30389" y="39278"/>
                </a:lnTo>
                <a:lnTo>
                  <a:pt x="30810" y="39038"/>
                </a:lnTo>
                <a:lnTo>
                  <a:pt x="31230" y="38737"/>
                </a:lnTo>
                <a:lnTo>
                  <a:pt x="31530" y="38377"/>
                </a:lnTo>
                <a:lnTo>
                  <a:pt x="31650" y="38137"/>
                </a:lnTo>
                <a:lnTo>
                  <a:pt x="31710" y="37897"/>
                </a:lnTo>
                <a:lnTo>
                  <a:pt x="31650" y="37716"/>
                </a:lnTo>
                <a:lnTo>
                  <a:pt x="31590" y="37656"/>
                </a:lnTo>
                <a:lnTo>
                  <a:pt x="31470" y="37596"/>
                </a:lnTo>
                <a:lnTo>
                  <a:pt x="31110" y="37596"/>
                </a:lnTo>
                <a:lnTo>
                  <a:pt x="30689" y="37656"/>
                </a:lnTo>
                <a:lnTo>
                  <a:pt x="30269" y="37776"/>
                </a:lnTo>
                <a:lnTo>
                  <a:pt x="29909" y="37957"/>
                </a:lnTo>
                <a:lnTo>
                  <a:pt x="29068" y="38377"/>
                </a:lnTo>
                <a:lnTo>
                  <a:pt x="28708" y="38557"/>
                </a:lnTo>
                <a:lnTo>
                  <a:pt x="28347" y="38737"/>
                </a:lnTo>
                <a:lnTo>
                  <a:pt x="27446" y="38978"/>
                </a:lnTo>
                <a:lnTo>
                  <a:pt x="26546" y="39218"/>
                </a:lnTo>
                <a:lnTo>
                  <a:pt x="25645" y="39398"/>
                </a:lnTo>
                <a:lnTo>
                  <a:pt x="24804" y="39638"/>
                </a:lnTo>
                <a:lnTo>
                  <a:pt x="24804" y="39638"/>
                </a:lnTo>
                <a:lnTo>
                  <a:pt x="27146" y="38137"/>
                </a:lnTo>
                <a:lnTo>
                  <a:pt x="28047" y="37536"/>
                </a:lnTo>
                <a:lnTo>
                  <a:pt x="29008" y="36876"/>
                </a:lnTo>
                <a:lnTo>
                  <a:pt x="29428" y="36515"/>
                </a:lnTo>
                <a:lnTo>
                  <a:pt x="29789" y="36095"/>
                </a:lnTo>
                <a:lnTo>
                  <a:pt x="30149" y="35675"/>
                </a:lnTo>
                <a:lnTo>
                  <a:pt x="30389" y="35194"/>
                </a:lnTo>
                <a:lnTo>
                  <a:pt x="30389" y="35074"/>
                </a:lnTo>
                <a:lnTo>
                  <a:pt x="30329" y="35014"/>
                </a:lnTo>
                <a:lnTo>
                  <a:pt x="29789" y="35074"/>
                </a:lnTo>
                <a:lnTo>
                  <a:pt x="29248" y="35134"/>
                </a:lnTo>
                <a:lnTo>
                  <a:pt x="28708" y="35314"/>
                </a:lnTo>
                <a:lnTo>
                  <a:pt x="28167" y="35494"/>
                </a:lnTo>
                <a:lnTo>
                  <a:pt x="27206" y="36035"/>
                </a:lnTo>
                <a:lnTo>
                  <a:pt x="26245" y="36575"/>
                </a:lnTo>
                <a:lnTo>
                  <a:pt x="23903" y="37957"/>
                </a:lnTo>
                <a:lnTo>
                  <a:pt x="21561" y="39398"/>
                </a:lnTo>
                <a:lnTo>
                  <a:pt x="21501" y="39398"/>
                </a:lnTo>
                <a:lnTo>
                  <a:pt x="21561" y="39338"/>
                </a:lnTo>
                <a:lnTo>
                  <a:pt x="21921" y="38377"/>
                </a:lnTo>
                <a:lnTo>
                  <a:pt x="22342" y="37416"/>
                </a:lnTo>
                <a:lnTo>
                  <a:pt x="22762" y="36515"/>
                </a:lnTo>
                <a:lnTo>
                  <a:pt x="22942" y="36035"/>
                </a:lnTo>
                <a:lnTo>
                  <a:pt x="23122" y="35554"/>
                </a:lnTo>
                <a:lnTo>
                  <a:pt x="23062" y="35314"/>
                </a:lnTo>
                <a:lnTo>
                  <a:pt x="22942" y="35194"/>
                </a:lnTo>
                <a:lnTo>
                  <a:pt x="22822" y="35074"/>
                </a:lnTo>
                <a:lnTo>
                  <a:pt x="22702" y="35134"/>
                </a:lnTo>
                <a:lnTo>
                  <a:pt x="22582" y="35134"/>
                </a:lnTo>
                <a:lnTo>
                  <a:pt x="22281" y="35434"/>
                </a:lnTo>
                <a:lnTo>
                  <a:pt x="21981" y="35735"/>
                </a:lnTo>
                <a:lnTo>
                  <a:pt x="21681" y="36095"/>
                </a:lnTo>
                <a:lnTo>
                  <a:pt x="21441" y="36455"/>
                </a:lnTo>
                <a:lnTo>
                  <a:pt x="21080" y="37176"/>
                </a:lnTo>
                <a:lnTo>
                  <a:pt x="20720" y="38017"/>
                </a:lnTo>
                <a:lnTo>
                  <a:pt x="20480" y="38437"/>
                </a:lnTo>
                <a:lnTo>
                  <a:pt x="20240" y="39038"/>
                </a:lnTo>
                <a:lnTo>
                  <a:pt x="20059" y="39698"/>
                </a:lnTo>
                <a:lnTo>
                  <a:pt x="20059" y="39999"/>
                </a:lnTo>
                <a:lnTo>
                  <a:pt x="20059" y="40299"/>
                </a:lnTo>
                <a:lnTo>
                  <a:pt x="17117" y="42041"/>
                </a:lnTo>
                <a:lnTo>
                  <a:pt x="15075" y="43302"/>
                </a:lnTo>
                <a:lnTo>
                  <a:pt x="15195" y="42761"/>
                </a:lnTo>
                <a:lnTo>
                  <a:pt x="15976" y="39878"/>
                </a:lnTo>
                <a:lnTo>
                  <a:pt x="16696" y="36996"/>
                </a:lnTo>
                <a:lnTo>
                  <a:pt x="17597" y="33092"/>
                </a:lnTo>
                <a:lnTo>
                  <a:pt x="18438" y="29248"/>
                </a:lnTo>
                <a:lnTo>
                  <a:pt x="18738" y="29128"/>
                </a:lnTo>
                <a:lnTo>
                  <a:pt x="19038" y="28948"/>
                </a:lnTo>
                <a:lnTo>
                  <a:pt x="19639" y="28528"/>
                </a:lnTo>
                <a:lnTo>
                  <a:pt x="20720" y="27567"/>
                </a:lnTo>
                <a:lnTo>
                  <a:pt x="21981" y="26486"/>
                </a:lnTo>
                <a:lnTo>
                  <a:pt x="22101" y="26666"/>
                </a:lnTo>
                <a:lnTo>
                  <a:pt x="22342" y="26786"/>
                </a:lnTo>
                <a:lnTo>
                  <a:pt x="22762" y="26906"/>
                </a:lnTo>
                <a:lnTo>
                  <a:pt x="23242" y="26966"/>
                </a:lnTo>
                <a:lnTo>
                  <a:pt x="23723" y="26966"/>
                </a:lnTo>
                <a:lnTo>
                  <a:pt x="24744" y="27086"/>
                </a:lnTo>
                <a:lnTo>
                  <a:pt x="26786" y="27086"/>
                </a:lnTo>
                <a:lnTo>
                  <a:pt x="27807" y="26966"/>
                </a:lnTo>
                <a:lnTo>
                  <a:pt x="28708" y="26906"/>
                </a:lnTo>
                <a:lnTo>
                  <a:pt x="29608" y="26726"/>
                </a:lnTo>
                <a:lnTo>
                  <a:pt x="30509" y="26546"/>
                </a:lnTo>
                <a:lnTo>
                  <a:pt x="31410" y="26306"/>
                </a:lnTo>
                <a:lnTo>
                  <a:pt x="32311" y="26065"/>
                </a:lnTo>
                <a:lnTo>
                  <a:pt x="33212" y="25765"/>
                </a:lnTo>
                <a:lnTo>
                  <a:pt x="34953" y="25105"/>
                </a:lnTo>
                <a:lnTo>
                  <a:pt x="35074" y="24984"/>
                </a:lnTo>
                <a:lnTo>
                  <a:pt x="35194" y="24864"/>
                </a:lnTo>
                <a:lnTo>
                  <a:pt x="35314" y="24624"/>
                </a:lnTo>
                <a:lnTo>
                  <a:pt x="35314" y="24384"/>
                </a:lnTo>
                <a:lnTo>
                  <a:pt x="35194" y="24144"/>
                </a:lnTo>
                <a:lnTo>
                  <a:pt x="35014" y="23903"/>
                </a:lnTo>
                <a:lnTo>
                  <a:pt x="34773" y="23723"/>
                </a:lnTo>
                <a:lnTo>
                  <a:pt x="34473" y="23723"/>
                </a:lnTo>
                <a:lnTo>
                  <a:pt x="34173" y="23783"/>
                </a:lnTo>
                <a:lnTo>
                  <a:pt x="33272" y="24144"/>
                </a:lnTo>
                <a:lnTo>
                  <a:pt x="32311" y="24504"/>
                </a:lnTo>
                <a:lnTo>
                  <a:pt x="31350" y="24804"/>
                </a:lnTo>
                <a:lnTo>
                  <a:pt x="30449" y="25045"/>
                </a:lnTo>
                <a:lnTo>
                  <a:pt x="29428" y="25225"/>
                </a:lnTo>
                <a:lnTo>
                  <a:pt x="28467" y="25405"/>
                </a:lnTo>
                <a:lnTo>
                  <a:pt x="27506" y="25525"/>
                </a:lnTo>
                <a:lnTo>
                  <a:pt x="26485" y="25585"/>
                </a:lnTo>
                <a:lnTo>
                  <a:pt x="25645" y="25645"/>
                </a:lnTo>
                <a:lnTo>
                  <a:pt x="24744" y="25585"/>
                </a:lnTo>
                <a:lnTo>
                  <a:pt x="23062" y="25465"/>
                </a:lnTo>
                <a:lnTo>
                  <a:pt x="23663" y="24864"/>
                </a:lnTo>
                <a:lnTo>
                  <a:pt x="24984" y="23483"/>
                </a:lnTo>
                <a:lnTo>
                  <a:pt x="26305" y="21982"/>
                </a:lnTo>
                <a:lnTo>
                  <a:pt x="27506" y="20480"/>
                </a:lnTo>
                <a:lnTo>
                  <a:pt x="28647" y="18919"/>
                </a:lnTo>
                <a:lnTo>
                  <a:pt x="29729" y="17237"/>
                </a:lnTo>
                <a:lnTo>
                  <a:pt x="30749" y="15496"/>
                </a:lnTo>
                <a:lnTo>
                  <a:pt x="30990" y="15556"/>
                </a:lnTo>
                <a:lnTo>
                  <a:pt x="31170" y="15496"/>
                </a:lnTo>
                <a:lnTo>
                  <a:pt x="31290" y="15435"/>
                </a:lnTo>
                <a:lnTo>
                  <a:pt x="32371" y="14715"/>
                </a:lnTo>
                <a:lnTo>
                  <a:pt x="33392" y="13934"/>
                </a:lnTo>
                <a:lnTo>
                  <a:pt x="34353" y="13093"/>
                </a:lnTo>
                <a:lnTo>
                  <a:pt x="35254" y="12252"/>
                </a:lnTo>
                <a:lnTo>
                  <a:pt x="36095" y="11352"/>
                </a:lnTo>
                <a:lnTo>
                  <a:pt x="36875" y="10451"/>
                </a:lnTo>
                <a:lnTo>
                  <a:pt x="37176" y="9970"/>
                </a:lnTo>
                <a:lnTo>
                  <a:pt x="37476" y="9490"/>
                </a:lnTo>
                <a:lnTo>
                  <a:pt x="37776" y="8949"/>
                </a:lnTo>
                <a:lnTo>
                  <a:pt x="37956" y="8409"/>
                </a:lnTo>
                <a:lnTo>
                  <a:pt x="37956" y="8229"/>
                </a:lnTo>
                <a:lnTo>
                  <a:pt x="37836" y="8109"/>
                </a:lnTo>
                <a:lnTo>
                  <a:pt x="37716" y="8049"/>
                </a:lnTo>
                <a:lnTo>
                  <a:pt x="37596" y="8109"/>
                </a:lnTo>
                <a:lnTo>
                  <a:pt x="37115" y="8409"/>
                </a:lnTo>
                <a:lnTo>
                  <a:pt x="36695" y="8769"/>
                </a:lnTo>
                <a:lnTo>
                  <a:pt x="35914" y="9550"/>
                </a:lnTo>
                <a:lnTo>
                  <a:pt x="35194" y="10331"/>
                </a:lnTo>
                <a:lnTo>
                  <a:pt x="34413" y="11111"/>
                </a:lnTo>
                <a:lnTo>
                  <a:pt x="33212" y="12132"/>
                </a:lnTo>
                <a:lnTo>
                  <a:pt x="31951" y="13093"/>
                </a:lnTo>
                <a:lnTo>
                  <a:pt x="32371" y="12132"/>
                </a:lnTo>
                <a:lnTo>
                  <a:pt x="33092" y="10391"/>
                </a:lnTo>
                <a:lnTo>
                  <a:pt x="33752" y="8649"/>
                </a:lnTo>
                <a:lnTo>
                  <a:pt x="34053" y="7928"/>
                </a:lnTo>
                <a:lnTo>
                  <a:pt x="34293" y="7088"/>
                </a:lnTo>
                <a:lnTo>
                  <a:pt x="34353" y="6667"/>
                </a:lnTo>
                <a:lnTo>
                  <a:pt x="34353" y="6247"/>
                </a:lnTo>
                <a:lnTo>
                  <a:pt x="34353" y="5887"/>
                </a:lnTo>
                <a:lnTo>
                  <a:pt x="34233" y="5526"/>
                </a:lnTo>
                <a:lnTo>
                  <a:pt x="34113" y="5466"/>
                </a:lnTo>
                <a:lnTo>
                  <a:pt x="34053" y="5466"/>
                </a:lnTo>
                <a:lnTo>
                  <a:pt x="33752" y="5706"/>
                </a:lnTo>
                <a:lnTo>
                  <a:pt x="33512" y="5947"/>
                </a:lnTo>
                <a:lnTo>
                  <a:pt x="33332" y="6247"/>
                </a:lnTo>
                <a:lnTo>
                  <a:pt x="33152" y="6607"/>
                </a:lnTo>
                <a:lnTo>
                  <a:pt x="32912" y="7268"/>
                </a:lnTo>
                <a:lnTo>
                  <a:pt x="32671" y="7928"/>
                </a:lnTo>
                <a:lnTo>
                  <a:pt x="31951" y="9790"/>
                </a:lnTo>
                <a:lnTo>
                  <a:pt x="31110" y="11592"/>
                </a:lnTo>
                <a:lnTo>
                  <a:pt x="30269" y="13213"/>
                </a:lnTo>
                <a:lnTo>
                  <a:pt x="29308" y="14835"/>
                </a:lnTo>
                <a:lnTo>
                  <a:pt x="28347" y="16396"/>
                </a:lnTo>
                <a:lnTo>
                  <a:pt x="27266" y="17898"/>
                </a:lnTo>
                <a:lnTo>
                  <a:pt x="26365" y="19219"/>
                </a:lnTo>
                <a:lnTo>
                  <a:pt x="25344" y="20420"/>
                </a:lnTo>
                <a:lnTo>
                  <a:pt x="25224" y="19219"/>
                </a:lnTo>
                <a:lnTo>
                  <a:pt x="25104" y="17958"/>
                </a:lnTo>
                <a:lnTo>
                  <a:pt x="24924" y="16757"/>
                </a:lnTo>
                <a:lnTo>
                  <a:pt x="24744" y="16156"/>
                </a:lnTo>
                <a:lnTo>
                  <a:pt x="24564" y="15616"/>
                </a:lnTo>
                <a:lnTo>
                  <a:pt x="24504" y="15435"/>
                </a:lnTo>
                <a:lnTo>
                  <a:pt x="24383" y="15315"/>
                </a:lnTo>
                <a:lnTo>
                  <a:pt x="24203" y="15255"/>
                </a:lnTo>
                <a:lnTo>
                  <a:pt x="24023" y="15255"/>
                </a:lnTo>
                <a:lnTo>
                  <a:pt x="23903" y="15315"/>
                </a:lnTo>
                <a:lnTo>
                  <a:pt x="23783" y="15435"/>
                </a:lnTo>
                <a:lnTo>
                  <a:pt x="23663" y="15556"/>
                </a:lnTo>
                <a:lnTo>
                  <a:pt x="23603" y="15736"/>
                </a:lnTo>
                <a:lnTo>
                  <a:pt x="23543" y="16456"/>
                </a:lnTo>
                <a:lnTo>
                  <a:pt x="23543" y="17237"/>
                </a:lnTo>
                <a:lnTo>
                  <a:pt x="23603" y="18018"/>
                </a:lnTo>
                <a:lnTo>
                  <a:pt x="23663" y="18799"/>
                </a:lnTo>
                <a:lnTo>
                  <a:pt x="23903" y="20300"/>
                </a:lnTo>
                <a:lnTo>
                  <a:pt x="24143" y="21801"/>
                </a:lnTo>
                <a:lnTo>
                  <a:pt x="23302" y="22762"/>
                </a:lnTo>
                <a:lnTo>
                  <a:pt x="22402" y="23663"/>
                </a:lnTo>
                <a:lnTo>
                  <a:pt x="21020" y="24924"/>
                </a:lnTo>
                <a:lnTo>
                  <a:pt x="19639" y="26186"/>
                </a:lnTo>
                <a:lnTo>
                  <a:pt x="18918" y="26726"/>
                </a:lnTo>
                <a:lnTo>
                  <a:pt x="19279" y="24624"/>
                </a:lnTo>
                <a:lnTo>
                  <a:pt x="19819" y="21621"/>
                </a:lnTo>
                <a:lnTo>
                  <a:pt x="20240" y="18558"/>
                </a:lnTo>
                <a:lnTo>
                  <a:pt x="20660" y="15496"/>
                </a:lnTo>
                <a:lnTo>
                  <a:pt x="20780" y="13994"/>
                </a:lnTo>
                <a:lnTo>
                  <a:pt x="20900" y="12493"/>
                </a:lnTo>
                <a:lnTo>
                  <a:pt x="20900" y="10931"/>
                </a:lnTo>
                <a:lnTo>
                  <a:pt x="20900" y="9370"/>
                </a:lnTo>
                <a:lnTo>
                  <a:pt x="20960" y="7868"/>
                </a:lnTo>
                <a:lnTo>
                  <a:pt x="20960" y="6307"/>
                </a:lnTo>
                <a:lnTo>
                  <a:pt x="21200" y="3304"/>
                </a:lnTo>
                <a:lnTo>
                  <a:pt x="21261" y="1743"/>
                </a:lnTo>
                <a:lnTo>
                  <a:pt x="21261" y="1022"/>
                </a:lnTo>
                <a:lnTo>
                  <a:pt x="21200" y="241"/>
                </a:lnTo>
                <a:lnTo>
                  <a:pt x="21140" y="121"/>
                </a:lnTo>
                <a:lnTo>
                  <a:pt x="21080" y="61"/>
                </a:lnTo>
                <a:lnTo>
                  <a:pt x="20960"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rot="4528936" flipH="1">
            <a:off x="6640285" y="3560276"/>
            <a:ext cx="480387" cy="93880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flipH="1">
            <a:off x="6558267" y="1948110"/>
            <a:ext cx="1413982" cy="399959"/>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flipH="1">
            <a:off x="1120609" y="2430925"/>
            <a:ext cx="1515140" cy="399987"/>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rot="4024582">
            <a:off x="6744418" y="2778253"/>
            <a:ext cx="411751" cy="1406772"/>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rot="2865590" flipH="1">
            <a:off x="6725338" y="2572067"/>
            <a:ext cx="581127" cy="1124675"/>
          </a:xfrm>
          <a:custGeom>
            <a:avLst/>
            <a:gdLst/>
            <a:ahLst/>
            <a:cxnLst/>
            <a:rect l="0" t="0" r="0" b="0"/>
            <a:pathLst>
              <a:path w="23243" h="44983" extrusionOk="0">
                <a:moveTo>
                  <a:pt x="11772" y="0"/>
                </a:moveTo>
                <a:lnTo>
                  <a:pt x="11471" y="60"/>
                </a:lnTo>
                <a:lnTo>
                  <a:pt x="11111" y="120"/>
                </a:lnTo>
                <a:lnTo>
                  <a:pt x="10871" y="301"/>
                </a:lnTo>
                <a:lnTo>
                  <a:pt x="10571" y="481"/>
                </a:lnTo>
                <a:lnTo>
                  <a:pt x="10390" y="721"/>
                </a:lnTo>
                <a:lnTo>
                  <a:pt x="10210" y="1021"/>
                </a:lnTo>
                <a:lnTo>
                  <a:pt x="10150" y="1382"/>
                </a:lnTo>
                <a:lnTo>
                  <a:pt x="10090" y="1682"/>
                </a:lnTo>
                <a:lnTo>
                  <a:pt x="10150" y="1982"/>
                </a:lnTo>
                <a:lnTo>
                  <a:pt x="10210" y="2343"/>
                </a:lnTo>
                <a:lnTo>
                  <a:pt x="10390" y="2583"/>
                </a:lnTo>
                <a:lnTo>
                  <a:pt x="10571" y="2883"/>
                </a:lnTo>
                <a:lnTo>
                  <a:pt x="10811" y="3063"/>
                </a:lnTo>
                <a:lnTo>
                  <a:pt x="11051" y="3183"/>
                </a:lnTo>
                <a:lnTo>
                  <a:pt x="11291" y="3303"/>
                </a:lnTo>
                <a:lnTo>
                  <a:pt x="11592" y="3364"/>
                </a:lnTo>
                <a:lnTo>
                  <a:pt x="11471" y="4204"/>
                </a:lnTo>
                <a:lnTo>
                  <a:pt x="11351" y="5045"/>
                </a:lnTo>
                <a:lnTo>
                  <a:pt x="11231" y="6727"/>
                </a:lnTo>
                <a:lnTo>
                  <a:pt x="11051" y="9910"/>
                </a:lnTo>
                <a:lnTo>
                  <a:pt x="10571" y="9129"/>
                </a:lnTo>
                <a:lnTo>
                  <a:pt x="10150" y="8348"/>
                </a:lnTo>
                <a:lnTo>
                  <a:pt x="9850" y="7567"/>
                </a:lnTo>
                <a:lnTo>
                  <a:pt x="9490" y="6787"/>
                </a:lnTo>
                <a:lnTo>
                  <a:pt x="9189" y="6006"/>
                </a:lnTo>
                <a:lnTo>
                  <a:pt x="8769" y="5285"/>
                </a:lnTo>
                <a:lnTo>
                  <a:pt x="9009" y="4925"/>
                </a:lnTo>
                <a:lnTo>
                  <a:pt x="9129" y="4505"/>
                </a:lnTo>
                <a:lnTo>
                  <a:pt x="9129" y="4084"/>
                </a:lnTo>
                <a:lnTo>
                  <a:pt x="9069" y="3664"/>
                </a:lnTo>
                <a:lnTo>
                  <a:pt x="8889" y="3303"/>
                </a:lnTo>
                <a:lnTo>
                  <a:pt x="8589" y="3003"/>
                </a:lnTo>
                <a:lnTo>
                  <a:pt x="8409" y="2883"/>
                </a:lnTo>
                <a:lnTo>
                  <a:pt x="8168" y="2763"/>
                </a:lnTo>
                <a:lnTo>
                  <a:pt x="7928" y="2703"/>
                </a:lnTo>
                <a:lnTo>
                  <a:pt x="7688" y="2703"/>
                </a:lnTo>
                <a:lnTo>
                  <a:pt x="7328" y="2763"/>
                </a:lnTo>
                <a:lnTo>
                  <a:pt x="7027" y="2823"/>
                </a:lnTo>
                <a:lnTo>
                  <a:pt x="6787" y="3003"/>
                </a:lnTo>
                <a:lnTo>
                  <a:pt x="6607" y="3183"/>
                </a:lnTo>
                <a:lnTo>
                  <a:pt x="6427" y="3424"/>
                </a:lnTo>
                <a:lnTo>
                  <a:pt x="6307" y="3664"/>
                </a:lnTo>
                <a:lnTo>
                  <a:pt x="6247" y="3964"/>
                </a:lnTo>
                <a:lnTo>
                  <a:pt x="6247" y="4204"/>
                </a:lnTo>
                <a:lnTo>
                  <a:pt x="6247" y="4505"/>
                </a:lnTo>
                <a:lnTo>
                  <a:pt x="6307" y="4805"/>
                </a:lnTo>
                <a:lnTo>
                  <a:pt x="6427" y="5045"/>
                </a:lnTo>
                <a:lnTo>
                  <a:pt x="6607" y="5285"/>
                </a:lnTo>
                <a:lnTo>
                  <a:pt x="6787" y="5465"/>
                </a:lnTo>
                <a:lnTo>
                  <a:pt x="7027" y="5646"/>
                </a:lnTo>
                <a:lnTo>
                  <a:pt x="7328" y="5706"/>
                </a:lnTo>
                <a:lnTo>
                  <a:pt x="7688" y="5766"/>
                </a:lnTo>
                <a:lnTo>
                  <a:pt x="7808" y="5766"/>
                </a:lnTo>
                <a:lnTo>
                  <a:pt x="7928" y="6607"/>
                </a:lnTo>
                <a:lnTo>
                  <a:pt x="8168" y="7447"/>
                </a:lnTo>
                <a:lnTo>
                  <a:pt x="8469" y="8228"/>
                </a:lnTo>
                <a:lnTo>
                  <a:pt x="8829" y="9009"/>
                </a:lnTo>
                <a:lnTo>
                  <a:pt x="9189" y="9910"/>
                </a:lnTo>
                <a:lnTo>
                  <a:pt x="9670" y="10871"/>
                </a:lnTo>
                <a:lnTo>
                  <a:pt x="9910" y="11291"/>
                </a:lnTo>
                <a:lnTo>
                  <a:pt x="10210" y="11711"/>
                </a:lnTo>
                <a:lnTo>
                  <a:pt x="10571" y="12072"/>
                </a:lnTo>
                <a:lnTo>
                  <a:pt x="10991" y="12312"/>
                </a:lnTo>
                <a:lnTo>
                  <a:pt x="10991" y="12432"/>
                </a:lnTo>
                <a:lnTo>
                  <a:pt x="10991" y="15255"/>
                </a:lnTo>
                <a:lnTo>
                  <a:pt x="11111" y="18017"/>
                </a:lnTo>
                <a:lnTo>
                  <a:pt x="11291" y="20840"/>
                </a:lnTo>
                <a:lnTo>
                  <a:pt x="11652" y="23603"/>
                </a:lnTo>
                <a:lnTo>
                  <a:pt x="11892" y="25464"/>
                </a:lnTo>
                <a:lnTo>
                  <a:pt x="12192" y="27326"/>
                </a:lnTo>
                <a:lnTo>
                  <a:pt x="8769" y="24383"/>
                </a:lnTo>
                <a:lnTo>
                  <a:pt x="7267" y="23182"/>
                </a:lnTo>
                <a:lnTo>
                  <a:pt x="5826" y="21981"/>
                </a:lnTo>
                <a:lnTo>
                  <a:pt x="4325" y="20840"/>
                </a:lnTo>
                <a:lnTo>
                  <a:pt x="2763" y="19699"/>
                </a:lnTo>
                <a:lnTo>
                  <a:pt x="2823" y="19399"/>
                </a:lnTo>
                <a:lnTo>
                  <a:pt x="2883" y="19098"/>
                </a:lnTo>
                <a:lnTo>
                  <a:pt x="2823" y="18798"/>
                </a:lnTo>
                <a:lnTo>
                  <a:pt x="2703" y="18498"/>
                </a:lnTo>
                <a:lnTo>
                  <a:pt x="2403" y="18077"/>
                </a:lnTo>
                <a:lnTo>
                  <a:pt x="2223" y="17837"/>
                </a:lnTo>
                <a:lnTo>
                  <a:pt x="1982" y="17657"/>
                </a:lnTo>
                <a:lnTo>
                  <a:pt x="1742" y="17537"/>
                </a:lnTo>
                <a:lnTo>
                  <a:pt x="1142" y="17537"/>
                </a:lnTo>
                <a:lnTo>
                  <a:pt x="901" y="17657"/>
                </a:lnTo>
                <a:lnTo>
                  <a:pt x="661" y="17837"/>
                </a:lnTo>
                <a:lnTo>
                  <a:pt x="481" y="18077"/>
                </a:lnTo>
                <a:lnTo>
                  <a:pt x="181" y="18498"/>
                </a:lnTo>
                <a:lnTo>
                  <a:pt x="61" y="18858"/>
                </a:lnTo>
                <a:lnTo>
                  <a:pt x="1" y="19218"/>
                </a:lnTo>
                <a:lnTo>
                  <a:pt x="61" y="19579"/>
                </a:lnTo>
                <a:lnTo>
                  <a:pt x="241" y="19939"/>
                </a:lnTo>
                <a:lnTo>
                  <a:pt x="421" y="20239"/>
                </a:lnTo>
                <a:lnTo>
                  <a:pt x="721" y="20420"/>
                </a:lnTo>
                <a:lnTo>
                  <a:pt x="1082" y="20600"/>
                </a:lnTo>
                <a:lnTo>
                  <a:pt x="1442" y="20660"/>
                </a:lnTo>
                <a:lnTo>
                  <a:pt x="1682" y="20600"/>
                </a:lnTo>
                <a:lnTo>
                  <a:pt x="1922" y="20540"/>
                </a:lnTo>
                <a:lnTo>
                  <a:pt x="2163" y="20480"/>
                </a:lnTo>
                <a:lnTo>
                  <a:pt x="2343" y="20299"/>
                </a:lnTo>
                <a:lnTo>
                  <a:pt x="4385" y="22341"/>
                </a:lnTo>
                <a:lnTo>
                  <a:pt x="6487" y="24323"/>
                </a:lnTo>
                <a:lnTo>
                  <a:pt x="5466" y="24984"/>
                </a:lnTo>
                <a:lnTo>
                  <a:pt x="2943" y="26545"/>
                </a:lnTo>
                <a:lnTo>
                  <a:pt x="2823" y="26665"/>
                </a:lnTo>
                <a:lnTo>
                  <a:pt x="2763" y="26786"/>
                </a:lnTo>
                <a:lnTo>
                  <a:pt x="2763" y="26906"/>
                </a:lnTo>
                <a:lnTo>
                  <a:pt x="2823" y="27026"/>
                </a:lnTo>
                <a:lnTo>
                  <a:pt x="2883" y="27146"/>
                </a:lnTo>
                <a:lnTo>
                  <a:pt x="3003" y="27206"/>
                </a:lnTo>
                <a:lnTo>
                  <a:pt x="3304" y="27206"/>
                </a:lnTo>
                <a:lnTo>
                  <a:pt x="5826" y="25945"/>
                </a:lnTo>
                <a:lnTo>
                  <a:pt x="6607" y="25524"/>
                </a:lnTo>
                <a:lnTo>
                  <a:pt x="7027" y="25344"/>
                </a:lnTo>
                <a:lnTo>
                  <a:pt x="7388" y="25104"/>
                </a:lnTo>
                <a:lnTo>
                  <a:pt x="7868" y="25584"/>
                </a:lnTo>
                <a:lnTo>
                  <a:pt x="11111" y="28407"/>
                </a:lnTo>
                <a:lnTo>
                  <a:pt x="11892" y="29068"/>
                </a:lnTo>
                <a:lnTo>
                  <a:pt x="12673" y="29728"/>
                </a:lnTo>
                <a:lnTo>
                  <a:pt x="13153" y="32071"/>
                </a:lnTo>
                <a:lnTo>
                  <a:pt x="13754" y="34353"/>
                </a:lnTo>
                <a:lnTo>
                  <a:pt x="14234" y="36274"/>
                </a:lnTo>
                <a:lnTo>
                  <a:pt x="14835" y="38256"/>
                </a:lnTo>
                <a:lnTo>
                  <a:pt x="15435" y="40118"/>
                </a:lnTo>
                <a:lnTo>
                  <a:pt x="16216" y="42040"/>
                </a:lnTo>
                <a:lnTo>
                  <a:pt x="15796" y="41800"/>
                </a:lnTo>
                <a:lnTo>
                  <a:pt x="15315" y="41740"/>
                </a:lnTo>
                <a:lnTo>
                  <a:pt x="14414" y="41619"/>
                </a:lnTo>
                <a:lnTo>
                  <a:pt x="11952" y="41259"/>
                </a:lnTo>
                <a:lnTo>
                  <a:pt x="10150" y="41019"/>
                </a:lnTo>
                <a:lnTo>
                  <a:pt x="9249" y="40839"/>
                </a:lnTo>
                <a:lnTo>
                  <a:pt x="8409" y="40659"/>
                </a:lnTo>
                <a:lnTo>
                  <a:pt x="8409" y="40358"/>
                </a:lnTo>
                <a:lnTo>
                  <a:pt x="8409" y="40118"/>
                </a:lnTo>
                <a:lnTo>
                  <a:pt x="8348" y="39818"/>
                </a:lnTo>
                <a:lnTo>
                  <a:pt x="8228" y="39578"/>
                </a:lnTo>
                <a:lnTo>
                  <a:pt x="8048" y="39397"/>
                </a:lnTo>
                <a:lnTo>
                  <a:pt x="7808" y="39217"/>
                </a:lnTo>
                <a:lnTo>
                  <a:pt x="7508" y="39157"/>
                </a:lnTo>
                <a:lnTo>
                  <a:pt x="7207" y="39097"/>
                </a:lnTo>
                <a:lnTo>
                  <a:pt x="6907" y="39157"/>
                </a:lnTo>
                <a:lnTo>
                  <a:pt x="6667" y="39217"/>
                </a:lnTo>
                <a:lnTo>
                  <a:pt x="6487" y="39337"/>
                </a:lnTo>
                <a:lnTo>
                  <a:pt x="6307" y="39518"/>
                </a:lnTo>
                <a:lnTo>
                  <a:pt x="6186" y="39698"/>
                </a:lnTo>
                <a:lnTo>
                  <a:pt x="6066" y="39878"/>
                </a:lnTo>
                <a:lnTo>
                  <a:pt x="6006" y="40118"/>
                </a:lnTo>
                <a:lnTo>
                  <a:pt x="6006" y="40358"/>
                </a:lnTo>
                <a:lnTo>
                  <a:pt x="6006" y="40599"/>
                </a:lnTo>
                <a:lnTo>
                  <a:pt x="6066" y="40839"/>
                </a:lnTo>
                <a:lnTo>
                  <a:pt x="6186" y="41019"/>
                </a:lnTo>
                <a:lnTo>
                  <a:pt x="6307" y="41199"/>
                </a:lnTo>
                <a:lnTo>
                  <a:pt x="6487" y="41379"/>
                </a:lnTo>
                <a:lnTo>
                  <a:pt x="6667" y="41499"/>
                </a:lnTo>
                <a:lnTo>
                  <a:pt x="6907" y="41559"/>
                </a:lnTo>
                <a:lnTo>
                  <a:pt x="7207" y="41619"/>
                </a:lnTo>
                <a:lnTo>
                  <a:pt x="7508" y="41559"/>
                </a:lnTo>
                <a:lnTo>
                  <a:pt x="7808" y="41499"/>
                </a:lnTo>
                <a:lnTo>
                  <a:pt x="8048" y="41319"/>
                </a:lnTo>
                <a:lnTo>
                  <a:pt x="8228" y="41079"/>
                </a:lnTo>
                <a:lnTo>
                  <a:pt x="9910" y="41920"/>
                </a:lnTo>
                <a:lnTo>
                  <a:pt x="10811" y="42280"/>
                </a:lnTo>
                <a:lnTo>
                  <a:pt x="11652" y="42580"/>
                </a:lnTo>
                <a:lnTo>
                  <a:pt x="12793" y="42941"/>
                </a:lnTo>
                <a:lnTo>
                  <a:pt x="13393" y="43121"/>
                </a:lnTo>
                <a:lnTo>
                  <a:pt x="13994" y="43241"/>
                </a:lnTo>
                <a:lnTo>
                  <a:pt x="14654" y="43301"/>
                </a:lnTo>
                <a:lnTo>
                  <a:pt x="15255" y="43301"/>
                </a:lnTo>
                <a:lnTo>
                  <a:pt x="15856" y="43241"/>
                </a:lnTo>
                <a:lnTo>
                  <a:pt x="16336" y="43001"/>
                </a:lnTo>
                <a:lnTo>
                  <a:pt x="16456" y="42941"/>
                </a:lnTo>
                <a:lnTo>
                  <a:pt x="16576" y="42821"/>
                </a:lnTo>
                <a:lnTo>
                  <a:pt x="17057" y="43842"/>
                </a:lnTo>
                <a:lnTo>
                  <a:pt x="17597" y="44802"/>
                </a:lnTo>
                <a:lnTo>
                  <a:pt x="17717" y="44923"/>
                </a:lnTo>
                <a:lnTo>
                  <a:pt x="17837" y="44983"/>
                </a:lnTo>
                <a:lnTo>
                  <a:pt x="18138" y="44983"/>
                </a:lnTo>
                <a:lnTo>
                  <a:pt x="18258" y="44863"/>
                </a:lnTo>
                <a:lnTo>
                  <a:pt x="18378" y="44742"/>
                </a:lnTo>
                <a:lnTo>
                  <a:pt x="18378" y="44622"/>
                </a:lnTo>
                <a:lnTo>
                  <a:pt x="18378" y="44442"/>
                </a:lnTo>
                <a:lnTo>
                  <a:pt x="18078" y="43121"/>
                </a:lnTo>
                <a:lnTo>
                  <a:pt x="17657" y="41800"/>
                </a:lnTo>
                <a:lnTo>
                  <a:pt x="16877" y="39157"/>
                </a:lnTo>
                <a:lnTo>
                  <a:pt x="16997" y="39037"/>
                </a:lnTo>
                <a:lnTo>
                  <a:pt x="17477" y="38497"/>
                </a:lnTo>
                <a:lnTo>
                  <a:pt x="17958" y="37956"/>
                </a:lnTo>
                <a:lnTo>
                  <a:pt x="18858" y="36695"/>
                </a:lnTo>
                <a:lnTo>
                  <a:pt x="19639" y="35434"/>
                </a:lnTo>
                <a:lnTo>
                  <a:pt x="20360" y="34112"/>
                </a:lnTo>
                <a:lnTo>
                  <a:pt x="21441" y="32071"/>
                </a:lnTo>
                <a:lnTo>
                  <a:pt x="21981" y="30989"/>
                </a:lnTo>
                <a:lnTo>
                  <a:pt x="22162" y="30449"/>
                </a:lnTo>
                <a:lnTo>
                  <a:pt x="22342" y="29908"/>
                </a:lnTo>
                <a:lnTo>
                  <a:pt x="22522" y="29728"/>
                </a:lnTo>
                <a:lnTo>
                  <a:pt x="22702" y="29488"/>
                </a:lnTo>
                <a:lnTo>
                  <a:pt x="22882" y="29188"/>
                </a:lnTo>
                <a:lnTo>
                  <a:pt x="22942" y="28888"/>
                </a:lnTo>
                <a:lnTo>
                  <a:pt x="23002" y="28587"/>
                </a:lnTo>
                <a:lnTo>
                  <a:pt x="22942" y="28287"/>
                </a:lnTo>
                <a:lnTo>
                  <a:pt x="22882" y="27987"/>
                </a:lnTo>
                <a:lnTo>
                  <a:pt x="22702" y="27686"/>
                </a:lnTo>
                <a:lnTo>
                  <a:pt x="22522" y="27446"/>
                </a:lnTo>
                <a:lnTo>
                  <a:pt x="22282" y="27266"/>
                </a:lnTo>
                <a:lnTo>
                  <a:pt x="21981" y="27086"/>
                </a:lnTo>
                <a:lnTo>
                  <a:pt x="21681" y="27026"/>
                </a:lnTo>
                <a:lnTo>
                  <a:pt x="21381" y="26966"/>
                </a:lnTo>
                <a:lnTo>
                  <a:pt x="21081" y="27026"/>
                </a:lnTo>
                <a:lnTo>
                  <a:pt x="20780" y="27086"/>
                </a:lnTo>
                <a:lnTo>
                  <a:pt x="20480" y="27266"/>
                </a:lnTo>
                <a:lnTo>
                  <a:pt x="20240" y="27446"/>
                </a:lnTo>
                <a:lnTo>
                  <a:pt x="20060" y="27686"/>
                </a:lnTo>
                <a:lnTo>
                  <a:pt x="19879" y="27987"/>
                </a:lnTo>
                <a:lnTo>
                  <a:pt x="19819" y="28287"/>
                </a:lnTo>
                <a:lnTo>
                  <a:pt x="19759" y="28587"/>
                </a:lnTo>
                <a:lnTo>
                  <a:pt x="19819" y="28888"/>
                </a:lnTo>
                <a:lnTo>
                  <a:pt x="19879" y="29188"/>
                </a:lnTo>
                <a:lnTo>
                  <a:pt x="20060" y="29488"/>
                </a:lnTo>
                <a:lnTo>
                  <a:pt x="20240" y="29728"/>
                </a:lnTo>
                <a:lnTo>
                  <a:pt x="20480" y="29908"/>
                </a:lnTo>
                <a:lnTo>
                  <a:pt x="20780" y="30089"/>
                </a:lnTo>
                <a:lnTo>
                  <a:pt x="20360" y="30929"/>
                </a:lnTo>
                <a:lnTo>
                  <a:pt x="20000" y="31770"/>
                </a:lnTo>
                <a:lnTo>
                  <a:pt x="19639" y="32611"/>
                </a:lnTo>
                <a:lnTo>
                  <a:pt x="19219" y="33452"/>
                </a:lnTo>
                <a:lnTo>
                  <a:pt x="19159" y="33572"/>
                </a:lnTo>
                <a:lnTo>
                  <a:pt x="18858" y="32611"/>
                </a:lnTo>
                <a:lnTo>
                  <a:pt x="18618" y="31710"/>
                </a:lnTo>
                <a:lnTo>
                  <a:pt x="18438" y="30749"/>
                </a:lnTo>
                <a:lnTo>
                  <a:pt x="18318" y="29788"/>
                </a:lnTo>
                <a:lnTo>
                  <a:pt x="18198" y="27867"/>
                </a:lnTo>
                <a:lnTo>
                  <a:pt x="18138" y="27746"/>
                </a:lnTo>
                <a:lnTo>
                  <a:pt x="18018" y="27686"/>
                </a:lnTo>
                <a:lnTo>
                  <a:pt x="17898" y="27746"/>
                </a:lnTo>
                <a:lnTo>
                  <a:pt x="17837" y="27806"/>
                </a:lnTo>
                <a:lnTo>
                  <a:pt x="17657" y="28647"/>
                </a:lnTo>
                <a:lnTo>
                  <a:pt x="17537" y="29488"/>
                </a:lnTo>
                <a:lnTo>
                  <a:pt x="17477" y="30449"/>
                </a:lnTo>
                <a:lnTo>
                  <a:pt x="17477" y="31410"/>
                </a:lnTo>
                <a:lnTo>
                  <a:pt x="17537" y="32311"/>
                </a:lnTo>
                <a:lnTo>
                  <a:pt x="17717" y="33212"/>
                </a:lnTo>
                <a:lnTo>
                  <a:pt x="18018" y="34052"/>
                </a:lnTo>
                <a:lnTo>
                  <a:pt x="18198" y="34473"/>
                </a:lnTo>
                <a:lnTo>
                  <a:pt x="18438" y="34833"/>
                </a:lnTo>
                <a:lnTo>
                  <a:pt x="17477" y="36455"/>
                </a:lnTo>
                <a:lnTo>
                  <a:pt x="16516" y="38076"/>
                </a:lnTo>
                <a:lnTo>
                  <a:pt x="15856" y="36034"/>
                </a:lnTo>
                <a:lnTo>
                  <a:pt x="15255" y="33932"/>
                </a:lnTo>
                <a:lnTo>
                  <a:pt x="14835" y="32071"/>
                </a:lnTo>
                <a:lnTo>
                  <a:pt x="14174" y="28888"/>
                </a:lnTo>
                <a:lnTo>
                  <a:pt x="13513" y="25524"/>
                </a:lnTo>
                <a:lnTo>
                  <a:pt x="13153" y="23182"/>
                </a:lnTo>
                <a:lnTo>
                  <a:pt x="12793" y="19879"/>
                </a:lnTo>
                <a:lnTo>
                  <a:pt x="13333" y="19519"/>
                </a:lnTo>
                <a:lnTo>
                  <a:pt x="13814" y="19158"/>
                </a:lnTo>
                <a:lnTo>
                  <a:pt x="14835" y="18318"/>
                </a:lnTo>
                <a:lnTo>
                  <a:pt x="15735" y="17357"/>
                </a:lnTo>
                <a:lnTo>
                  <a:pt x="16696" y="16396"/>
                </a:lnTo>
                <a:lnTo>
                  <a:pt x="17237" y="16696"/>
                </a:lnTo>
                <a:lnTo>
                  <a:pt x="17837" y="16936"/>
                </a:lnTo>
                <a:lnTo>
                  <a:pt x="19039" y="17357"/>
                </a:lnTo>
                <a:lnTo>
                  <a:pt x="20780" y="17957"/>
                </a:lnTo>
                <a:lnTo>
                  <a:pt x="21681" y="18137"/>
                </a:lnTo>
                <a:lnTo>
                  <a:pt x="22162" y="18197"/>
                </a:lnTo>
                <a:lnTo>
                  <a:pt x="22762" y="18197"/>
                </a:lnTo>
                <a:lnTo>
                  <a:pt x="22882" y="18137"/>
                </a:lnTo>
                <a:lnTo>
                  <a:pt x="23002" y="18017"/>
                </a:lnTo>
                <a:lnTo>
                  <a:pt x="23002" y="17897"/>
                </a:lnTo>
                <a:lnTo>
                  <a:pt x="23062" y="17717"/>
                </a:lnTo>
                <a:lnTo>
                  <a:pt x="23002" y="17597"/>
                </a:lnTo>
                <a:lnTo>
                  <a:pt x="22942" y="17477"/>
                </a:lnTo>
                <a:lnTo>
                  <a:pt x="22822" y="17357"/>
                </a:lnTo>
                <a:lnTo>
                  <a:pt x="22462" y="17116"/>
                </a:lnTo>
                <a:lnTo>
                  <a:pt x="22041" y="16936"/>
                </a:lnTo>
                <a:lnTo>
                  <a:pt x="21141" y="16576"/>
                </a:lnTo>
                <a:lnTo>
                  <a:pt x="19339" y="16156"/>
                </a:lnTo>
                <a:lnTo>
                  <a:pt x="18438" y="15855"/>
                </a:lnTo>
                <a:lnTo>
                  <a:pt x="17417" y="15615"/>
                </a:lnTo>
                <a:lnTo>
                  <a:pt x="19519" y="13693"/>
                </a:lnTo>
                <a:lnTo>
                  <a:pt x="20480" y="12612"/>
                </a:lnTo>
                <a:lnTo>
                  <a:pt x="20960" y="12072"/>
                </a:lnTo>
                <a:lnTo>
                  <a:pt x="21381" y="11471"/>
                </a:lnTo>
                <a:lnTo>
                  <a:pt x="21741" y="11411"/>
                </a:lnTo>
                <a:lnTo>
                  <a:pt x="22101" y="11351"/>
                </a:lnTo>
                <a:lnTo>
                  <a:pt x="22402" y="11171"/>
                </a:lnTo>
                <a:lnTo>
                  <a:pt x="22702" y="10931"/>
                </a:lnTo>
                <a:lnTo>
                  <a:pt x="22942" y="10630"/>
                </a:lnTo>
                <a:lnTo>
                  <a:pt x="23062" y="10330"/>
                </a:lnTo>
                <a:lnTo>
                  <a:pt x="23243" y="9970"/>
                </a:lnTo>
                <a:lnTo>
                  <a:pt x="23243" y="9609"/>
                </a:lnTo>
                <a:lnTo>
                  <a:pt x="23183" y="9249"/>
                </a:lnTo>
                <a:lnTo>
                  <a:pt x="23122" y="8889"/>
                </a:lnTo>
                <a:lnTo>
                  <a:pt x="22942" y="8588"/>
                </a:lnTo>
                <a:lnTo>
                  <a:pt x="22702" y="8288"/>
                </a:lnTo>
                <a:lnTo>
                  <a:pt x="22402" y="8048"/>
                </a:lnTo>
                <a:lnTo>
                  <a:pt x="22101" y="7868"/>
                </a:lnTo>
                <a:lnTo>
                  <a:pt x="21741" y="7808"/>
                </a:lnTo>
                <a:lnTo>
                  <a:pt x="21381" y="7748"/>
                </a:lnTo>
                <a:lnTo>
                  <a:pt x="21020" y="7808"/>
                </a:lnTo>
                <a:lnTo>
                  <a:pt x="20660" y="7868"/>
                </a:lnTo>
                <a:lnTo>
                  <a:pt x="20360" y="8048"/>
                </a:lnTo>
                <a:lnTo>
                  <a:pt x="20060" y="8288"/>
                </a:lnTo>
                <a:lnTo>
                  <a:pt x="19819" y="8588"/>
                </a:lnTo>
                <a:lnTo>
                  <a:pt x="19699" y="8889"/>
                </a:lnTo>
                <a:lnTo>
                  <a:pt x="19519" y="9249"/>
                </a:lnTo>
                <a:lnTo>
                  <a:pt x="19519" y="9609"/>
                </a:lnTo>
                <a:lnTo>
                  <a:pt x="19579" y="9970"/>
                </a:lnTo>
                <a:lnTo>
                  <a:pt x="19639" y="10270"/>
                </a:lnTo>
                <a:lnTo>
                  <a:pt x="19819" y="10570"/>
                </a:lnTo>
                <a:lnTo>
                  <a:pt x="20000" y="10871"/>
                </a:lnTo>
                <a:lnTo>
                  <a:pt x="19519" y="11291"/>
                </a:lnTo>
                <a:lnTo>
                  <a:pt x="19039" y="11771"/>
                </a:lnTo>
                <a:lnTo>
                  <a:pt x="18078" y="12792"/>
                </a:lnTo>
                <a:lnTo>
                  <a:pt x="17177" y="13813"/>
                </a:lnTo>
                <a:lnTo>
                  <a:pt x="16336" y="14774"/>
                </a:lnTo>
                <a:lnTo>
                  <a:pt x="15435" y="15675"/>
                </a:lnTo>
                <a:lnTo>
                  <a:pt x="14474" y="16636"/>
                </a:lnTo>
                <a:lnTo>
                  <a:pt x="13513" y="17597"/>
                </a:lnTo>
                <a:lnTo>
                  <a:pt x="13093" y="18077"/>
                </a:lnTo>
                <a:lnTo>
                  <a:pt x="12673" y="18618"/>
                </a:lnTo>
                <a:lnTo>
                  <a:pt x="12492" y="15555"/>
                </a:lnTo>
                <a:lnTo>
                  <a:pt x="12372" y="12432"/>
                </a:lnTo>
                <a:lnTo>
                  <a:pt x="12372" y="9790"/>
                </a:lnTo>
                <a:lnTo>
                  <a:pt x="12432" y="7147"/>
                </a:lnTo>
                <a:lnTo>
                  <a:pt x="12492" y="6186"/>
                </a:lnTo>
                <a:lnTo>
                  <a:pt x="12613" y="5165"/>
                </a:lnTo>
                <a:lnTo>
                  <a:pt x="12673" y="4084"/>
                </a:lnTo>
                <a:lnTo>
                  <a:pt x="12673" y="3063"/>
                </a:lnTo>
                <a:lnTo>
                  <a:pt x="12973" y="2883"/>
                </a:lnTo>
                <a:lnTo>
                  <a:pt x="13153" y="2643"/>
                </a:lnTo>
                <a:lnTo>
                  <a:pt x="13333" y="2343"/>
                </a:lnTo>
                <a:lnTo>
                  <a:pt x="13393" y="1982"/>
                </a:lnTo>
                <a:lnTo>
                  <a:pt x="13453" y="1682"/>
                </a:lnTo>
                <a:lnTo>
                  <a:pt x="13393" y="1382"/>
                </a:lnTo>
                <a:lnTo>
                  <a:pt x="13333" y="1021"/>
                </a:lnTo>
                <a:lnTo>
                  <a:pt x="13153" y="781"/>
                </a:lnTo>
                <a:lnTo>
                  <a:pt x="12973" y="481"/>
                </a:lnTo>
                <a:lnTo>
                  <a:pt x="12673" y="301"/>
                </a:lnTo>
                <a:lnTo>
                  <a:pt x="12432" y="120"/>
                </a:lnTo>
                <a:lnTo>
                  <a:pt x="12072" y="60"/>
                </a:lnTo>
                <a:lnTo>
                  <a:pt x="11772" y="0"/>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a:off x="2509225" y="873600"/>
            <a:ext cx="4125600" cy="3396299"/>
          </a:xfrm>
          <a:prstGeom prst="rect">
            <a:avLst/>
          </a:prstGeom>
          <a:solidFill>
            <a:srgbClr val="79C6CC"/>
          </a:solidFill>
          <a:ln w="762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48"/>
          <p:cNvSpPr/>
          <p:nvPr/>
        </p:nvSpPr>
        <p:spPr>
          <a:xfrm>
            <a:off x="2635749" y="994500"/>
            <a:ext cx="3872399" cy="3154499"/>
          </a:xfrm>
          <a:prstGeom prst="rect">
            <a:avLst/>
          </a:prstGeom>
          <a:noFill/>
          <a:ln w="9525" cap="flat" cmpd="sng">
            <a:solidFill>
              <a:srgbClr val="FFFFFF"/>
            </a:solidFill>
            <a:prstDash val="dot"/>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49"/>
          <p:cNvSpPr txBox="1">
            <a:spLocks noGrp="1"/>
          </p:cNvSpPr>
          <p:nvPr>
            <p:ph type="ctrTitle"/>
          </p:nvPr>
        </p:nvSpPr>
        <p:spPr>
          <a:xfrm>
            <a:off x="2629950" y="1659550"/>
            <a:ext cx="3884100" cy="1159799"/>
          </a:xfrm>
          <a:prstGeom prst="rect">
            <a:avLst/>
          </a:prstGeom>
        </p:spPr>
        <p:txBody>
          <a:bodyPr lIns="91425" tIns="91425" rIns="91425" bIns="91425" anchor="b" anchorCtr="0"/>
          <a:lstStyle>
            <a:lvl1pPr lvl="0" algn="ctr" rtl="0">
              <a:spcBef>
                <a:spcPts val="0"/>
              </a:spcBef>
              <a:buClr>
                <a:srgbClr val="FFFFFF"/>
              </a:buClr>
              <a:buSzPct val="100000"/>
              <a:defRPr sz="3600">
                <a:solidFill>
                  <a:srgbClr val="FFFFFF"/>
                </a:solidFill>
              </a:defRPr>
            </a:lvl1pPr>
            <a:lvl2pPr lvl="1" algn="ctr" rtl="0">
              <a:spcBef>
                <a:spcPts val="0"/>
              </a:spcBef>
              <a:buClr>
                <a:srgbClr val="FFFFFF"/>
              </a:buClr>
              <a:buSzPct val="100000"/>
              <a:defRPr sz="3600">
                <a:solidFill>
                  <a:srgbClr val="FFFFFF"/>
                </a:solidFill>
              </a:defRPr>
            </a:lvl2pPr>
            <a:lvl3pPr lvl="2" algn="ctr" rtl="0">
              <a:spcBef>
                <a:spcPts val="0"/>
              </a:spcBef>
              <a:buClr>
                <a:srgbClr val="FFFFFF"/>
              </a:buClr>
              <a:buSzPct val="100000"/>
              <a:defRPr sz="3600">
                <a:solidFill>
                  <a:srgbClr val="FFFFFF"/>
                </a:solidFill>
              </a:defRPr>
            </a:lvl3pPr>
            <a:lvl4pPr lvl="3" algn="ctr" rtl="0">
              <a:spcBef>
                <a:spcPts val="0"/>
              </a:spcBef>
              <a:buClr>
                <a:srgbClr val="FFFFFF"/>
              </a:buClr>
              <a:buSzPct val="100000"/>
              <a:defRPr sz="3600">
                <a:solidFill>
                  <a:srgbClr val="FFFFFF"/>
                </a:solidFill>
              </a:defRPr>
            </a:lvl4pPr>
            <a:lvl5pPr lvl="4" algn="ctr" rtl="0">
              <a:spcBef>
                <a:spcPts val="0"/>
              </a:spcBef>
              <a:buClr>
                <a:srgbClr val="FFFFFF"/>
              </a:buClr>
              <a:buSzPct val="100000"/>
              <a:defRPr sz="3600">
                <a:solidFill>
                  <a:srgbClr val="FFFFFF"/>
                </a:solidFill>
              </a:defRPr>
            </a:lvl5pPr>
            <a:lvl6pPr lvl="5" algn="ctr" rtl="0">
              <a:spcBef>
                <a:spcPts val="0"/>
              </a:spcBef>
              <a:buClr>
                <a:srgbClr val="FFFFFF"/>
              </a:buClr>
              <a:buSzPct val="100000"/>
              <a:defRPr sz="3600">
                <a:solidFill>
                  <a:srgbClr val="FFFFFF"/>
                </a:solidFill>
              </a:defRPr>
            </a:lvl6pPr>
            <a:lvl7pPr lvl="6" algn="ctr" rtl="0">
              <a:spcBef>
                <a:spcPts val="0"/>
              </a:spcBef>
              <a:buClr>
                <a:srgbClr val="FFFFFF"/>
              </a:buClr>
              <a:buSzPct val="100000"/>
              <a:defRPr sz="3600">
                <a:solidFill>
                  <a:srgbClr val="FFFFFF"/>
                </a:solidFill>
              </a:defRPr>
            </a:lvl7pPr>
            <a:lvl8pPr lvl="7" algn="ctr" rtl="0">
              <a:spcBef>
                <a:spcPts val="0"/>
              </a:spcBef>
              <a:buClr>
                <a:srgbClr val="FFFFFF"/>
              </a:buClr>
              <a:buSzPct val="100000"/>
              <a:defRPr sz="3600">
                <a:solidFill>
                  <a:srgbClr val="FFFFFF"/>
                </a:solidFill>
              </a:defRPr>
            </a:lvl8pPr>
            <a:lvl9pPr lvl="8" algn="ctr" rtl="0">
              <a:spcBef>
                <a:spcPts val="0"/>
              </a:spcBef>
              <a:buClr>
                <a:srgbClr val="FFFFFF"/>
              </a:buClr>
              <a:buSzPct val="100000"/>
              <a:defRPr sz="3600">
                <a:solidFill>
                  <a:srgbClr val="FFFFFF"/>
                </a:solidFill>
              </a:defRPr>
            </a:lvl9pPr>
          </a:lstStyle>
          <a:p>
            <a:endParaRPr/>
          </a:p>
        </p:txBody>
      </p:sp>
      <p:sp>
        <p:nvSpPr>
          <p:cNvPr id="50" name="Shape 50"/>
          <p:cNvSpPr txBox="1">
            <a:spLocks noGrp="1"/>
          </p:cNvSpPr>
          <p:nvPr>
            <p:ph type="subTitle" idx="1"/>
          </p:nvPr>
        </p:nvSpPr>
        <p:spPr>
          <a:xfrm>
            <a:off x="2641875" y="2687650"/>
            <a:ext cx="3860400" cy="784799"/>
          </a:xfrm>
          <a:prstGeom prst="rect">
            <a:avLst/>
          </a:prstGeom>
        </p:spPr>
        <p:txBody>
          <a:bodyPr lIns="91425" tIns="91425" rIns="91425" bIns="91425" anchor="t" anchorCtr="0"/>
          <a:lstStyle>
            <a:lvl1pPr lvl="0" algn="ctr" rtl="0">
              <a:spcBef>
                <a:spcPts val="0"/>
              </a:spcBef>
              <a:buClr>
                <a:srgbClr val="CE2F1C"/>
              </a:buClr>
              <a:buSzPct val="100000"/>
              <a:buNone/>
              <a:defRPr sz="1200" b="1">
                <a:solidFill>
                  <a:srgbClr val="CE2F1C"/>
                </a:solidFill>
              </a:defRPr>
            </a:lvl1pPr>
            <a:lvl2pPr lvl="1" algn="ctr" rtl="0">
              <a:spcBef>
                <a:spcPts val="0"/>
              </a:spcBef>
              <a:buClr>
                <a:srgbClr val="CE2F1C"/>
              </a:buClr>
              <a:buSzPct val="100000"/>
              <a:buNone/>
              <a:defRPr sz="1200" b="1">
                <a:solidFill>
                  <a:srgbClr val="CE2F1C"/>
                </a:solidFill>
              </a:defRPr>
            </a:lvl2pPr>
            <a:lvl3pPr lvl="2" algn="ctr" rtl="0">
              <a:spcBef>
                <a:spcPts val="0"/>
              </a:spcBef>
              <a:buClr>
                <a:srgbClr val="CE2F1C"/>
              </a:buClr>
              <a:buSzPct val="100000"/>
              <a:buNone/>
              <a:defRPr sz="1200" b="1">
                <a:solidFill>
                  <a:srgbClr val="CE2F1C"/>
                </a:solidFill>
              </a:defRPr>
            </a:lvl3pPr>
            <a:lvl4pPr lvl="3" algn="ctr" rtl="0">
              <a:spcBef>
                <a:spcPts val="0"/>
              </a:spcBef>
              <a:buClr>
                <a:srgbClr val="CE2F1C"/>
              </a:buClr>
              <a:buSzPct val="100000"/>
              <a:buNone/>
              <a:defRPr sz="1200" b="1">
                <a:solidFill>
                  <a:srgbClr val="CE2F1C"/>
                </a:solidFill>
              </a:defRPr>
            </a:lvl4pPr>
            <a:lvl5pPr lvl="4" algn="ctr" rtl="0">
              <a:spcBef>
                <a:spcPts val="0"/>
              </a:spcBef>
              <a:buClr>
                <a:srgbClr val="CE2F1C"/>
              </a:buClr>
              <a:buSzPct val="100000"/>
              <a:buNone/>
              <a:defRPr sz="1200" b="1">
                <a:solidFill>
                  <a:srgbClr val="CE2F1C"/>
                </a:solidFill>
              </a:defRPr>
            </a:lvl5pPr>
            <a:lvl6pPr lvl="5" algn="ctr" rtl="0">
              <a:spcBef>
                <a:spcPts val="0"/>
              </a:spcBef>
              <a:buClr>
                <a:srgbClr val="CE2F1C"/>
              </a:buClr>
              <a:buSzPct val="100000"/>
              <a:buNone/>
              <a:defRPr sz="1200" b="1">
                <a:solidFill>
                  <a:srgbClr val="CE2F1C"/>
                </a:solidFill>
              </a:defRPr>
            </a:lvl6pPr>
            <a:lvl7pPr lvl="6" algn="ctr" rtl="0">
              <a:spcBef>
                <a:spcPts val="0"/>
              </a:spcBef>
              <a:buClr>
                <a:srgbClr val="CE2F1C"/>
              </a:buClr>
              <a:buSzPct val="100000"/>
              <a:buNone/>
              <a:defRPr sz="1200" b="1">
                <a:solidFill>
                  <a:srgbClr val="CE2F1C"/>
                </a:solidFill>
              </a:defRPr>
            </a:lvl7pPr>
            <a:lvl8pPr lvl="7" algn="ctr" rtl="0">
              <a:spcBef>
                <a:spcPts val="0"/>
              </a:spcBef>
              <a:buClr>
                <a:srgbClr val="CE2F1C"/>
              </a:buClr>
              <a:buSzPct val="100000"/>
              <a:buNone/>
              <a:defRPr sz="1200" b="1">
                <a:solidFill>
                  <a:srgbClr val="CE2F1C"/>
                </a:solidFill>
              </a:defRPr>
            </a:lvl8pPr>
            <a:lvl9pPr lvl="8" algn="ctr" rtl="0">
              <a:spcBef>
                <a:spcPts val="0"/>
              </a:spcBef>
              <a:buClr>
                <a:srgbClr val="CE2F1C"/>
              </a:buClr>
              <a:buSzPct val="100000"/>
              <a:buNone/>
              <a:defRPr sz="1200" b="1">
                <a:solidFill>
                  <a:srgbClr val="CE2F1C"/>
                </a:solidFill>
              </a:defRPr>
            </a:lvl9pPr>
          </a:lstStyle>
          <a:p>
            <a:endParaRPr/>
          </a:p>
        </p:txBody>
      </p:sp>
      <p:sp>
        <p:nvSpPr>
          <p:cNvPr id="51" name="Shape 51"/>
          <p:cNvSpPr/>
          <p:nvPr/>
        </p:nvSpPr>
        <p:spPr>
          <a:xfrm flipH="1">
            <a:off x="1266975" y="2217323"/>
            <a:ext cx="400843" cy="42098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52"/>
        <p:cNvGrpSpPr/>
        <p:nvPr/>
      </p:nvGrpSpPr>
      <p:grpSpPr>
        <a:xfrm>
          <a:off x="0" y="0"/>
          <a:ext cx="0" cy="0"/>
          <a:chOff x="0" y="0"/>
          <a:chExt cx="0" cy="0"/>
        </a:xfrm>
      </p:grpSpPr>
      <p:sp>
        <p:nvSpPr>
          <p:cNvPr id="53" name="Shape 53"/>
          <p:cNvSpPr/>
          <p:nvPr/>
        </p:nvSpPr>
        <p:spPr>
          <a:xfrm>
            <a:off x="1050450" y="2524227"/>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a:p>
        </p:txBody>
      </p:sp>
      <p:sp>
        <p:nvSpPr>
          <p:cNvPr id="54" name="Shape 54"/>
          <p:cNvSpPr/>
          <p:nvPr/>
        </p:nvSpPr>
        <p:spPr>
          <a:xfrm>
            <a:off x="514219" y="3582597"/>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2077429">
            <a:off x="8486381" y="1553764"/>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a:off x="8028475" y="663361"/>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rot="2852650">
            <a:off x="6814499" y="655682"/>
            <a:ext cx="411759" cy="1406799"/>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rot="-7785253">
            <a:off x="2259903" y="3952045"/>
            <a:ext cx="337852" cy="88435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59" name="Shape 59"/>
          <p:cNvSpPr/>
          <p:nvPr/>
        </p:nvSpPr>
        <p:spPr>
          <a:xfrm rot="1632801">
            <a:off x="6574644" y="741238"/>
            <a:ext cx="277771" cy="995463"/>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rot="4824913">
            <a:off x="6684509" y="1481737"/>
            <a:ext cx="639598" cy="900838"/>
          </a:xfrm>
          <a:custGeom>
            <a:avLst/>
            <a:gdLst/>
            <a:ahLst/>
            <a:cxnLst/>
            <a:rect l="0" t="0" r="0" b="0"/>
            <a:pathLst>
              <a:path w="25585" h="36035" extrusionOk="0">
                <a:moveTo>
                  <a:pt x="13874" y="0"/>
                </a:moveTo>
                <a:lnTo>
                  <a:pt x="13514" y="60"/>
                </a:lnTo>
                <a:lnTo>
                  <a:pt x="13213" y="120"/>
                </a:lnTo>
                <a:lnTo>
                  <a:pt x="12973" y="301"/>
                </a:lnTo>
                <a:lnTo>
                  <a:pt x="12733" y="541"/>
                </a:lnTo>
                <a:lnTo>
                  <a:pt x="12553" y="901"/>
                </a:lnTo>
                <a:lnTo>
                  <a:pt x="12493" y="1262"/>
                </a:lnTo>
                <a:lnTo>
                  <a:pt x="12252" y="2162"/>
                </a:lnTo>
                <a:lnTo>
                  <a:pt x="11952" y="3063"/>
                </a:lnTo>
                <a:lnTo>
                  <a:pt x="11292" y="4805"/>
                </a:lnTo>
                <a:lnTo>
                  <a:pt x="10991" y="5526"/>
                </a:lnTo>
                <a:lnTo>
                  <a:pt x="10631" y="6186"/>
                </a:lnTo>
                <a:lnTo>
                  <a:pt x="10271" y="6787"/>
                </a:lnTo>
                <a:lnTo>
                  <a:pt x="9790" y="7387"/>
                </a:lnTo>
                <a:lnTo>
                  <a:pt x="9550" y="6967"/>
                </a:lnTo>
                <a:lnTo>
                  <a:pt x="9310" y="6547"/>
                </a:lnTo>
                <a:lnTo>
                  <a:pt x="9490" y="6366"/>
                </a:lnTo>
                <a:lnTo>
                  <a:pt x="9610" y="6126"/>
                </a:lnTo>
                <a:lnTo>
                  <a:pt x="9610" y="5886"/>
                </a:lnTo>
                <a:lnTo>
                  <a:pt x="9550" y="5586"/>
                </a:lnTo>
                <a:lnTo>
                  <a:pt x="9730" y="5405"/>
                </a:lnTo>
                <a:lnTo>
                  <a:pt x="9910" y="5225"/>
                </a:lnTo>
                <a:lnTo>
                  <a:pt x="9910" y="5165"/>
                </a:lnTo>
                <a:lnTo>
                  <a:pt x="10030" y="5045"/>
                </a:lnTo>
                <a:lnTo>
                  <a:pt x="10150" y="4685"/>
                </a:lnTo>
                <a:lnTo>
                  <a:pt x="10210" y="4384"/>
                </a:lnTo>
                <a:lnTo>
                  <a:pt x="10210" y="4084"/>
                </a:lnTo>
                <a:lnTo>
                  <a:pt x="10150" y="3844"/>
                </a:lnTo>
                <a:lnTo>
                  <a:pt x="10090" y="3664"/>
                </a:lnTo>
                <a:lnTo>
                  <a:pt x="9970" y="3424"/>
                </a:lnTo>
                <a:lnTo>
                  <a:pt x="9790" y="3183"/>
                </a:lnTo>
                <a:lnTo>
                  <a:pt x="9730" y="3123"/>
                </a:lnTo>
                <a:lnTo>
                  <a:pt x="9550" y="2943"/>
                </a:lnTo>
                <a:lnTo>
                  <a:pt x="9250" y="2823"/>
                </a:lnTo>
                <a:lnTo>
                  <a:pt x="9009" y="2763"/>
                </a:lnTo>
                <a:lnTo>
                  <a:pt x="8709" y="2703"/>
                </a:lnTo>
                <a:lnTo>
                  <a:pt x="8409" y="2763"/>
                </a:lnTo>
                <a:lnTo>
                  <a:pt x="8169" y="2823"/>
                </a:lnTo>
                <a:lnTo>
                  <a:pt x="7868" y="2943"/>
                </a:lnTo>
                <a:lnTo>
                  <a:pt x="7688" y="3123"/>
                </a:lnTo>
                <a:lnTo>
                  <a:pt x="7628" y="3183"/>
                </a:lnTo>
                <a:lnTo>
                  <a:pt x="7388" y="3484"/>
                </a:lnTo>
                <a:lnTo>
                  <a:pt x="7268" y="3784"/>
                </a:lnTo>
                <a:lnTo>
                  <a:pt x="7208" y="4084"/>
                </a:lnTo>
                <a:lnTo>
                  <a:pt x="7208" y="4144"/>
                </a:lnTo>
                <a:lnTo>
                  <a:pt x="6847" y="4324"/>
                </a:lnTo>
                <a:lnTo>
                  <a:pt x="6547" y="4505"/>
                </a:lnTo>
                <a:lnTo>
                  <a:pt x="6427" y="4745"/>
                </a:lnTo>
                <a:lnTo>
                  <a:pt x="6307" y="4985"/>
                </a:lnTo>
                <a:lnTo>
                  <a:pt x="6187" y="5225"/>
                </a:lnTo>
                <a:lnTo>
                  <a:pt x="6187" y="5465"/>
                </a:lnTo>
                <a:lnTo>
                  <a:pt x="6187" y="5706"/>
                </a:lnTo>
                <a:lnTo>
                  <a:pt x="6307" y="5946"/>
                </a:lnTo>
                <a:lnTo>
                  <a:pt x="6367" y="6186"/>
                </a:lnTo>
                <a:lnTo>
                  <a:pt x="6547" y="6426"/>
                </a:lnTo>
                <a:lnTo>
                  <a:pt x="6787" y="6547"/>
                </a:lnTo>
                <a:lnTo>
                  <a:pt x="7027" y="6667"/>
                </a:lnTo>
                <a:lnTo>
                  <a:pt x="7268" y="6787"/>
                </a:lnTo>
                <a:lnTo>
                  <a:pt x="7748" y="6787"/>
                </a:lnTo>
                <a:lnTo>
                  <a:pt x="7988" y="6727"/>
                </a:lnTo>
                <a:lnTo>
                  <a:pt x="8229" y="6607"/>
                </a:lnTo>
                <a:lnTo>
                  <a:pt x="8409" y="6426"/>
                </a:lnTo>
                <a:lnTo>
                  <a:pt x="8589" y="6547"/>
                </a:lnTo>
                <a:lnTo>
                  <a:pt x="8769" y="7327"/>
                </a:lnTo>
                <a:lnTo>
                  <a:pt x="8469" y="7207"/>
                </a:lnTo>
                <a:lnTo>
                  <a:pt x="8169" y="7207"/>
                </a:lnTo>
                <a:lnTo>
                  <a:pt x="7808" y="7147"/>
                </a:lnTo>
                <a:lnTo>
                  <a:pt x="7508" y="7087"/>
                </a:lnTo>
                <a:lnTo>
                  <a:pt x="6787" y="6847"/>
                </a:lnTo>
                <a:lnTo>
                  <a:pt x="6007" y="6667"/>
                </a:lnTo>
                <a:lnTo>
                  <a:pt x="5226" y="6486"/>
                </a:lnTo>
                <a:lnTo>
                  <a:pt x="4565" y="6186"/>
                </a:lnTo>
                <a:lnTo>
                  <a:pt x="3844" y="5886"/>
                </a:lnTo>
                <a:lnTo>
                  <a:pt x="3184" y="5526"/>
                </a:lnTo>
                <a:lnTo>
                  <a:pt x="2463" y="5225"/>
                </a:lnTo>
                <a:lnTo>
                  <a:pt x="1983" y="5165"/>
                </a:lnTo>
                <a:lnTo>
                  <a:pt x="1622" y="5225"/>
                </a:lnTo>
                <a:lnTo>
                  <a:pt x="1262" y="5405"/>
                </a:lnTo>
                <a:lnTo>
                  <a:pt x="962" y="5646"/>
                </a:lnTo>
                <a:lnTo>
                  <a:pt x="722" y="5946"/>
                </a:lnTo>
                <a:lnTo>
                  <a:pt x="541" y="6366"/>
                </a:lnTo>
                <a:lnTo>
                  <a:pt x="481" y="6787"/>
                </a:lnTo>
                <a:lnTo>
                  <a:pt x="481" y="7207"/>
                </a:lnTo>
                <a:lnTo>
                  <a:pt x="722" y="7808"/>
                </a:lnTo>
                <a:lnTo>
                  <a:pt x="962" y="8408"/>
                </a:lnTo>
                <a:lnTo>
                  <a:pt x="1382" y="8889"/>
                </a:lnTo>
                <a:lnTo>
                  <a:pt x="1803" y="9309"/>
                </a:lnTo>
                <a:lnTo>
                  <a:pt x="2343" y="9730"/>
                </a:lnTo>
                <a:lnTo>
                  <a:pt x="2944" y="10030"/>
                </a:lnTo>
                <a:lnTo>
                  <a:pt x="3544" y="10330"/>
                </a:lnTo>
                <a:lnTo>
                  <a:pt x="4145" y="10510"/>
                </a:lnTo>
                <a:lnTo>
                  <a:pt x="4805" y="10690"/>
                </a:lnTo>
                <a:lnTo>
                  <a:pt x="5466" y="10811"/>
                </a:lnTo>
                <a:lnTo>
                  <a:pt x="6007" y="10750"/>
                </a:lnTo>
                <a:lnTo>
                  <a:pt x="6607" y="10690"/>
                </a:lnTo>
                <a:lnTo>
                  <a:pt x="7148" y="10510"/>
                </a:lnTo>
                <a:lnTo>
                  <a:pt x="7688" y="10270"/>
                </a:lnTo>
                <a:lnTo>
                  <a:pt x="8829" y="9609"/>
                </a:lnTo>
                <a:lnTo>
                  <a:pt x="9009" y="9489"/>
                </a:lnTo>
                <a:lnTo>
                  <a:pt x="9190" y="9309"/>
                </a:lnTo>
                <a:lnTo>
                  <a:pt x="9310" y="9129"/>
                </a:lnTo>
                <a:lnTo>
                  <a:pt x="9370" y="8949"/>
                </a:lnTo>
                <a:lnTo>
                  <a:pt x="9670" y="9730"/>
                </a:lnTo>
                <a:lnTo>
                  <a:pt x="10271" y="11411"/>
                </a:lnTo>
                <a:lnTo>
                  <a:pt x="10811" y="13093"/>
                </a:lnTo>
                <a:lnTo>
                  <a:pt x="11472" y="15495"/>
                </a:lnTo>
                <a:lnTo>
                  <a:pt x="12012" y="17957"/>
                </a:lnTo>
                <a:lnTo>
                  <a:pt x="12012" y="17957"/>
                </a:lnTo>
                <a:lnTo>
                  <a:pt x="11832" y="17897"/>
                </a:lnTo>
                <a:lnTo>
                  <a:pt x="11712" y="17957"/>
                </a:lnTo>
                <a:lnTo>
                  <a:pt x="11111" y="18137"/>
                </a:lnTo>
                <a:lnTo>
                  <a:pt x="10511" y="18258"/>
                </a:lnTo>
                <a:lnTo>
                  <a:pt x="9970" y="18258"/>
                </a:lnTo>
                <a:lnTo>
                  <a:pt x="9310" y="18077"/>
                </a:lnTo>
                <a:lnTo>
                  <a:pt x="8769" y="17957"/>
                </a:lnTo>
                <a:lnTo>
                  <a:pt x="8229" y="17837"/>
                </a:lnTo>
                <a:lnTo>
                  <a:pt x="7628" y="17777"/>
                </a:lnTo>
                <a:lnTo>
                  <a:pt x="7088" y="17597"/>
                </a:lnTo>
                <a:lnTo>
                  <a:pt x="6067" y="17177"/>
                </a:lnTo>
                <a:lnTo>
                  <a:pt x="5046" y="16756"/>
                </a:lnTo>
                <a:lnTo>
                  <a:pt x="4025" y="16216"/>
                </a:lnTo>
                <a:lnTo>
                  <a:pt x="3064" y="15675"/>
                </a:lnTo>
                <a:lnTo>
                  <a:pt x="2643" y="15435"/>
                </a:lnTo>
                <a:lnTo>
                  <a:pt x="2283" y="15315"/>
                </a:lnTo>
                <a:lnTo>
                  <a:pt x="1863" y="15315"/>
                </a:lnTo>
                <a:lnTo>
                  <a:pt x="1502" y="15375"/>
                </a:lnTo>
                <a:lnTo>
                  <a:pt x="1142" y="15495"/>
                </a:lnTo>
                <a:lnTo>
                  <a:pt x="842" y="15735"/>
                </a:lnTo>
                <a:lnTo>
                  <a:pt x="601" y="16035"/>
                </a:lnTo>
                <a:lnTo>
                  <a:pt x="361" y="16336"/>
                </a:lnTo>
                <a:lnTo>
                  <a:pt x="181" y="16696"/>
                </a:lnTo>
                <a:lnTo>
                  <a:pt x="61" y="17056"/>
                </a:lnTo>
                <a:lnTo>
                  <a:pt x="1" y="17477"/>
                </a:lnTo>
                <a:lnTo>
                  <a:pt x="61" y="17837"/>
                </a:lnTo>
                <a:lnTo>
                  <a:pt x="181" y="18258"/>
                </a:lnTo>
                <a:lnTo>
                  <a:pt x="361" y="18618"/>
                </a:lnTo>
                <a:lnTo>
                  <a:pt x="601" y="18978"/>
                </a:lnTo>
                <a:lnTo>
                  <a:pt x="962" y="19278"/>
                </a:lnTo>
                <a:lnTo>
                  <a:pt x="1622" y="19699"/>
                </a:lnTo>
                <a:lnTo>
                  <a:pt x="2343" y="19999"/>
                </a:lnTo>
                <a:lnTo>
                  <a:pt x="3064" y="20299"/>
                </a:lnTo>
                <a:lnTo>
                  <a:pt x="3784" y="20540"/>
                </a:lnTo>
                <a:lnTo>
                  <a:pt x="4505" y="20720"/>
                </a:lnTo>
                <a:lnTo>
                  <a:pt x="5286" y="20840"/>
                </a:lnTo>
                <a:lnTo>
                  <a:pt x="6787" y="20840"/>
                </a:lnTo>
                <a:lnTo>
                  <a:pt x="7868" y="20720"/>
                </a:lnTo>
                <a:lnTo>
                  <a:pt x="8409" y="20600"/>
                </a:lnTo>
                <a:lnTo>
                  <a:pt x="8949" y="20480"/>
                </a:lnTo>
                <a:lnTo>
                  <a:pt x="9009" y="20840"/>
                </a:lnTo>
                <a:lnTo>
                  <a:pt x="9129" y="21140"/>
                </a:lnTo>
                <a:lnTo>
                  <a:pt x="9250" y="21441"/>
                </a:lnTo>
                <a:lnTo>
                  <a:pt x="9490" y="21741"/>
                </a:lnTo>
                <a:lnTo>
                  <a:pt x="9790" y="21981"/>
                </a:lnTo>
                <a:lnTo>
                  <a:pt x="10150" y="22161"/>
                </a:lnTo>
                <a:lnTo>
                  <a:pt x="10511" y="22281"/>
                </a:lnTo>
                <a:lnTo>
                  <a:pt x="11231" y="22281"/>
                </a:lnTo>
                <a:lnTo>
                  <a:pt x="11592" y="22161"/>
                </a:lnTo>
                <a:lnTo>
                  <a:pt x="11952" y="21981"/>
                </a:lnTo>
                <a:lnTo>
                  <a:pt x="12252" y="21741"/>
                </a:lnTo>
                <a:lnTo>
                  <a:pt x="12493" y="21380"/>
                </a:lnTo>
                <a:lnTo>
                  <a:pt x="12673" y="23122"/>
                </a:lnTo>
                <a:lnTo>
                  <a:pt x="12733" y="24804"/>
                </a:lnTo>
                <a:lnTo>
                  <a:pt x="12793" y="26485"/>
                </a:lnTo>
                <a:lnTo>
                  <a:pt x="12733" y="28167"/>
                </a:lnTo>
                <a:lnTo>
                  <a:pt x="12613" y="29908"/>
                </a:lnTo>
                <a:lnTo>
                  <a:pt x="12553" y="29908"/>
                </a:lnTo>
                <a:lnTo>
                  <a:pt x="11772" y="29788"/>
                </a:lnTo>
                <a:lnTo>
                  <a:pt x="10991" y="29668"/>
                </a:lnTo>
                <a:lnTo>
                  <a:pt x="10271" y="29428"/>
                </a:lnTo>
                <a:lnTo>
                  <a:pt x="9610" y="29188"/>
                </a:lnTo>
                <a:lnTo>
                  <a:pt x="8949" y="28888"/>
                </a:lnTo>
                <a:lnTo>
                  <a:pt x="8289" y="28527"/>
                </a:lnTo>
                <a:lnTo>
                  <a:pt x="7688" y="28047"/>
                </a:lnTo>
                <a:lnTo>
                  <a:pt x="7088" y="27506"/>
                </a:lnTo>
                <a:lnTo>
                  <a:pt x="7027" y="27506"/>
                </a:lnTo>
                <a:lnTo>
                  <a:pt x="7027" y="27566"/>
                </a:lnTo>
                <a:lnTo>
                  <a:pt x="7508" y="28167"/>
                </a:lnTo>
                <a:lnTo>
                  <a:pt x="8109" y="28767"/>
                </a:lnTo>
                <a:lnTo>
                  <a:pt x="8709" y="29308"/>
                </a:lnTo>
                <a:lnTo>
                  <a:pt x="9430" y="29728"/>
                </a:lnTo>
                <a:lnTo>
                  <a:pt x="10150" y="30089"/>
                </a:lnTo>
                <a:lnTo>
                  <a:pt x="10931" y="30389"/>
                </a:lnTo>
                <a:lnTo>
                  <a:pt x="11712" y="30569"/>
                </a:lnTo>
                <a:lnTo>
                  <a:pt x="12553" y="30629"/>
                </a:lnTo>
                <a:lnTo>
                  <a:pt x="12192" y="33212"/>
                </a:lnTo>
                <a:lnTo>
                  <a:pt x="11892" y="35734"/>
                </a:lnTo>
                <a:lnTo>
                  <a:pt x="11892" y="35854"/>
                </a:lnTo>
                <a:lnTo>
                  <a:pt x="11952" y="35914"/>
                </a:lnTo>
                <a:lnTo>
                  <a:pt x="12072" y="35974"/>
                </a:lnTo>
                <a:lnTo>
                  <a:pt x="12192" y="36034"/>
                </a:lnTo>
                <a:lnTo>
                  <a:pt x="12373" y="35974"/>
                </a:lnTo>
                <a:lnTo>
                  <a:pt x="12493" y="35914"/>
                </a:lnTo>
                <a:lnTo>
                  <a:pt x="12553" y="35794"/>
                </a:lnTo>
                <a:lnTo>
                  <a:pt x="12733" y="35193"/>
                </a:lnTo>
                <a:lnTo>
                  <a:pt x="13153" y="35013"/>
                </a:lnTo>
                <a:lnTo>
                  <a:pt x="13574" y="34833"/>
                </a:lnTo>
                <a:lnTo>
                  <a:pt x="14354" y="34353"/>
                </a:lnTo>
                <a:lnTo>
                  <a:pt x="15075" y="33752"/>
                </a:lnTo>
                <a:lnTo>
                  <a:pt x="15796" y="33152"/>
                </a:lnTo>
                <a:lnTo>
                  <a:pt x="16637" y="32431"/>
                </a:lnTo>
                <a:lnTo>
                  <a:pt x="17357" y="31650"/>
                </a:lnTo>
                <a:lnTo>
                  <a:pt x="17958" y="30809"/>
                </a:lnTo>
                <a:lnTo>
                  <a:pt x="18498" y="29848"/>
                </a:lnTo>
                <a:lnTo>
                  <a:pt x="18558" y="29728"/>
                </a:lnTo>
                <a:lnTo>
                  <a:pt x="18498" y="29548"/>
                </a:lnTo>
                <a:lnTo>
                  <a:pt x="18378" y="29488"/>
                </a:lnTo>
                <a:lnTo>
                  <a:pt x="18198" y="29548"/>
                </a:lnTo>
                <a:lnTo>
                  <a:pt x="17417" y="30149"/>
                </a:lnTo>
                <a:lnTo>
                  <a:pt x="16697" y="30749"/>
                </a:lnTo>
                <a:lnTo>
                  <a:pt x="15255" y="32071"/>
                </a:lnTo>
                <a:lnTo>
                  <a:pt x="14174" y="32911"/>
                </a:lnTo>
                <a:lnTo>
                  <a:pt x="13093" y="33752"/>
                </a:lnTo>
                <a:lnTo>
                  <a:pt x="13393" y="32311"/>
                </a:lnTo>
                <a:lnTo>
                  <a:pt x="13634" y="30869"/>
                </a:lnTo>
                <a:lnTo>
                  <a:pt x="13754" y="29428"/>
                </a:lnTo>
                <a:lnTo>
                  <a:pt x="13814" y="27927"/>
                </a:lnTo>
                <a:lnTo>
                  <a:pt x="13874" y="26425"/>
                </a:lnTo>
                <a:lnTo>
                  <a:pt x="13814" y="24924"/>
                </a:lnTo>
                <a:lnTo>
                  <a:pt x="13754" y="23482"/>
                </a:lnTo>
                <a:lnTo>
                  <a:pt x="13634" y="21981"/>
                </a:lnTo>
                <a:lnTo>
                  <a:pt x="14234" y="21801"/>
                </a:lnTo>
                <a:lnTo>
                  <a:pt x="14835" y="21561"/>
                </a:lnTo>
                <a:lnTo>
                  <a:pt x="15375" y="21200"/>
                </a:lnTo>
                <a:lnTo>
                  <a:pt x="15916" y="20840"/>
                </a:lnTo>
                <a:lnTo>
                  <a:pt x="16456" y="20359"/>
                </a:lnTo>
                <a:lnTo>
                  <a:pt x="16937" y="19879"/>
                </a:lnTo>
                <a:lnTo>
                  <a:pt x="17718" y="18978"/>
                </a:lnTo>
                <a:lnTo>
                  <a:pt x="18378" y="18137"/>
                </a:lnTo>
                <a:lnTo>
                  <a:pt x="18979" y="17116"/>
                </a:lnTo>
                <a:lnTo>
                  <a:pt x="19459" y="17297"/>
                </a:lnTo>
                <a:lnTo>
                  <a:pt x="19880" y="17417"/>
                </a:lnTo>
                <a:lnTo>
                  <a:pt x="20360" y="17477"/>
                </a:lnTo>
                <a:lnTo>
                  <a:pt x="20901" y="17477"/>
                </a:lnTo>
                <a:lnTo>
                  <a:pt x="21381" y="17417"/>
                </a:lnTo>
                <a:lnTo>
                  <a:pt x="21861" y="17297"/>
                </a:lnTo>
                <a:lnTo>
                  <a:pt x="22342" y="17116"/>
                </a:lnTo>
                <a:lnTo>
                  <a:pt x="22762" y="16996"/>
                </a:lnTo>
                <a:lnTo>
                  <a:pt x="23243" y="16756"/>
                </a:lnTo>
                <a:lnTo>
                  <a:pt x="23723" y="16396"/>
                </a:lnTo>
                <a:lnTo>
                  <a:pt x="24204" y="16035"/>
                </a:lnTo>
                <a:lnTo>
                  <a:pt x="24624" y="15675"/>
                </a:lnTo>
                <a:lnTo>
                  <a:pt x="25045" y="15195"/>
                </a:lnTo>
                <a:lnTo>
                  <a:pt x="25345" y="14714"/>
                </a:lnTo>
                <a:lnTo>
                  <a:pt x="25525" y="14174"/>
                </a:lnTo>
                <a:lnTo>
                  <a:pt x="25525" y="13933"/>
                </a:lnTo>
                <a:lnTo>
                  <a:pt x="25585" y="13633"/>
                </a:lnTo>
                <a:lnTo>
                  <a:pt x="25465" y="13213"/>
                </a:lnTo>
                <a:lnTo>
                  <a:pt x="25345" y="12852"/>
                </a:lnTo>
                <a:lnTo>
                  <a:pt x="25105" y="12612"/>
                </a:lnTo>
                <a:lnTo>
                  <a:pt x="24804" y="12372"/>
                </a:lnTo>
                <a:lnTo>
                  <a:pt x="24444" y="12252"/>
                </a:lnTo>
                <a:lnTo>
                  <a:pt x="24084" y="12192"/>
                </a:lnTo>
                <a:lnTo>
                  <a:pt x="23723" y="12192"/>
                </a:lnTo>
                <a:lnTo>
                  <a:pt x="23363" y="12372"/>
                </a:lnTo>
                <a:lnTo>
                  <a:pt x="23063" y="12552"/>
                </a:lnTo>
                <a:lnTo>
                  <a:pt x="22762" y="12792"/>
                </a:lnTo>
                <a:lnTo>
                  <a:pt x="22282" y="13393"/>
                </a:lnTo>
                <a:lnTo>
                  <a:pt x="21801" y="13994"/>
                </a:lnTo>
                <a:lnTo>
                  <a:pt x="21561" y="14294"/>
                </a:lnTo>
                <a:lnTo>
                  <a:pt x="21261" y="14534"/>
                </a:lnTo>
                <a:lnTo>
                  <a:pt x="21081" y="14714"/>
                </a:lnTo>
                <a:lnTo>
                  <a:pt x="21141" y="14414"/>
                </a:lnTo>
                <a:lnTo>
                  <a:pt x="21141" y="14114"/>
                </a:lnTo>
                <a:lnTo>
                  <a:pt x="21081" y="13513"/>
                </a:lnTo>
                <a:lnTo>
                  <a:pt x="20961" y="13213"/>
                </a:lnTo>
                <a:lnTo>
                  <a:pt x="20841" y="12912"/>
                </a:lnTo>
                <a:lnTo>
                  <a:pt x="20660" y="12672"/>
                </a:lnTo>
                <a:lnTo>
                  <a:pt x="20480" y="12432"/>
                </a:lnTo>
                <a:lnTo>
                  <a:pt x="20120" y="12192"/>
                </a:lnTo>
                <a:lnTo>
                  <a:pt x="19699" y="11952"/>
                </a:lnTo>
                <a:lnTo>
                  <a:pt x="19279" y="11831"/>
                </a:lnTo>
                <a:lnTo>
                  <a:pt x="18799" y="11771"/>
                </a:lnTo>
                <a:lnTo>
                  <a:pt x="18318" y="11831"/>
                </a:lnTo>
                <a:lnTo>
                  <a:pt x="17898" y="11952"/>
                </a:lnTo>
                <a:lnTo>
                  <a:pt x="17718" y="12072"/>
                </a:lnTo>
                <a:lnTo>
                  <a:pt x="17718" y="11771"/>
                </a:lnTo>
                <a:lnTo>
                  <a:pt x="17658" y="11351"/>
                </a:lnTo>
                <a:lnTo>
                  <a:pt x="17718" y="10931"/>
                </a:lnTo>
                <a:lnTo>
                  <a:pt x="17718" y="10630"/>
                </a:lnTo>
                <a:lnTo>
                  <a:pt x="17718" y="10270"/>
                </a:lnTo>
                <a:lnTo>
                  <a:pt x="17658" y="9970"/>
                </a:lnTo>
                <a:lnTo>
                  <a:pt x="17537" y="9669"/>
                </a:lnTo>
                <a:lnTo>
                  <a:pt x="17357" y="9429"/>
                </a:lnTo>
                <a:lnTo>
                  <a:pt x="17117" y="9189"/>
                </a:lnTo>
                <a:lnTo>
                  <a:pt x="16877" y="9009"/>
                </a:lnTo>
                <a:lnTo>
                  <a:pt x="16516" y="8889"/>
                </a:lnTo>
                <a:lnTo>
                  <a:pt x="16156" y="8829"/>
                </a:lnTo>
                <a:lnTo>
                  <a:pt x="15856" y="8829"/>
                </a:lnTo>
                <a:lnTo>
                  <a:pt x="15556" y="8889"/>
                </a:lnTo>
                <a:lnTo>
                  <a:pt x="15255" y="9069"/>
                </a:lnTo>
                <a:lnTo>
                  <a:pt x="14955" y="9249"/>
                </a:lnTo>
                <a:lnTo>
                  <a:pt x="14775" y="9489"/>
                </a:lnTo>
                <a:lnTo>
                  <a:pt x="14595" y="9730"/>
                </a:lnTo>
                <a:lnTo>
                  <a:pt x="14414" y="10030"/>
                </a:lnTo>
                <a:lnTo>
                  <a:pt x="14294" y="10510"/>
                </a:lnTo>
                <a:lnTo>
                  <a:pt x="14234" y="10991"/>
                </a:lnTo>
                <a:lnTo>
                  <a:pt x="14174" y="11471"/>
                </a:lnTo>
                <a:lnTo>
                  <a:pt x="14234" y="11952"/>
                </a:lnTo>
                <a:lnTo>
                  <a:pt x="14294" y="12372"/>
                </a:lnTo>
                <a:lnTo>
                  <a:pt x="14414" y="12852"/>
                </a:lnTo>
                <a:lnTo>
                  <a:pt x="14655" y="13273"/>
                </a:lnTo>
                <a:lnTo>
                  <a:pt x="14895" y="13633"/>
                </a:lnTo>
                <a:lnTo>
                  <a:pt x="15315" y="14114"/>
                </a:lnTo>
                <a:lnTo>
                  <a:pt x="15736" y="14594"/>
                </a:lnTo>
                <a:lnTo>
                  <a:pt x="16156" y="14954"/>
                </a:lnTo>
                <a:lnTo>
                  <a:pt x="16456" y="15075"/>
                </a:lnTo>
                <a:lnTo>
                  <a:pt x="16697" y="15195"/>
                </a:lnTo>
                <a:lnTo>
                  <a:pt x="16877" y="15495"/>
                </a:lnTo>
                <a:lnTo>
                  <a:pt x="17117" y="15795"/>
                </a:lnTo>
                <a:lnTo>
                  <a:pt x="17537" y="16095"/>
                </a:lnTo>
                <a:lnTo>
                  <a:pt x="18018" y="16336"/>
                </a:lnTo>
                <a:lnTo>
                  <a:pt x="17417" y="17357"/>
                </a:lnTo>
                <a:lnTo>
                  <a:pt x="17057" y="17897"/>
                </a:lnTo>
                <a:lnTo>
                  <a:pt x="16697" y="18378"/>
                </a:lnTo>
                <a:lnTo>
                  <a:pt x="15916" y="19218"/>
                </a:lnTo>
                <a:lnTo>
                  <a:pt x="15015" y="19999"/>
                </a:lnTo>
                <a:lnTo>
                  <a:pt x="14294" y="20540"/>
                </a:lnTo>
                <a:lnTo>
                  <a:pt x="13514" y="21020"/>
                </a:lnTo>
                <a:lnTo>
                  <a:pt x="13454" y="20420"/>
                </a:lnTo>
                <a:lnTo>
                  <a:pt x="13213" y="18558"/>
                </a:lnTo>
                <a:lnTo>
                  <a:pt x="12853" y="16696"/>
                </a:lnTo>
                <a:lnTo>
                  <a:pt x="12433" y="14834"/>
                </a:lnTo>
                <a:lnTo>
                  <a:pt x="11952" y="13033"/>
                </a:lnTo>
                <a:lnTo>
                  <a:pt x="11352" y="11231"/>
                </a:lnTo>
                <a:lnTo>
                  <a:pt x="10691" y="9429"/>
                </a:lnTo>
                <a:lnTo>
                  <a:pt x="10331" y="8588"/>
                </a:lnTo>
                <a:lnTo>
                  <a:pt x="10811" y="8468"/>
                </a:lnTo>
                <a:lnTo>
                  <a:pt x="11292" y="8228"/>
                </a:lnTo>
                <a:lnTo>
                  <a:pt x="12252" y="7748"/>
                </a:lnTo>
                <a:lnTo>
                  <a:pt x="13093" y="7147"/>
                </a:lnTo>
                <a:lnTo>
                  <a:pt x="13874" y="6486"/>
                </a:lnTo>
                <a:lnTo>
                  <a:pt x="14294" y="6066"/>
                </a:lnTo>
                <a:lnTo>
                  <a:pt x="14655" y="5586"/>
                </a:lnTo>
                <a:lnTo>
                  <a:pt x="14955" y="5045"/>
                </a:lnTo>
                <a:lnTo>
                  <a:pt x="15195" y="4505"/>
                </a:lnTo>
                <a:lnTo>
                  <a:pt x="15435" y="3964"/>
                </a:lnTo>
                <a:lnTo>
                  <a:pt x="15616" y="3364"/>
                </a:lnTo>
                <a:lnTo>
                  <a:pt x="15916" y="2222"/>
                </a:lnTo>
                <a:lnTo>
                  <a:pt x="15916" y="1802"/>
                </a:lnTo>
                <a:lnTo>
                  <a:pt x="15916" y="1442"/>
                </a:lnTo>
                <a:lnTo>
                  <a:pt x="15796" y="1081"/>
                </a:lnTo>
                <a:lnTo>
                  <a:pt x="15616" y="781"/>
                </a:lnTo>
                <a:lnTo>
                  <a:pt x="15375" y="541"/>
                </a:lnTo>
                <a:lnTo>
                  <a:pt x="15135" y="361"/>
                </a:lnTo>
                <a:lnTo>
                  <a:pt x="14835" y="181"/>
                </a:lnTo>
                <a:lnTo>
                  <a:pt x="14475" y="60"/>
                </a:lnTo>
                <a:lnTo>
                  <a:pt x="14174" y="0"/>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flipH="1">
            <a:off x="1344825" y="1479050"/>
            <a:ext cx="342350" cy="489500"/>
          </a:xfrm>
          <a:custGeom>
            <a:avLst/>
            <a:gdLst/>
            <a:ahLst/>
            <a:cxnLst/>
            <a:rect l="0" t="0" r="0" b="0"/>
            <a:pathLst>
              <a:path w="13694" h="19580" extrusionOk="0">
                <a:moveTo>
                  <a:pt x="5946" y="2223"/>
                </a:moveTo>
                <a:lnTo>
                  <a:pt x="6126" y="2343"/>
                </a:lnTo>
                <a:lnTo>
                  <a:pt x="6367" y="2463"/>
                </a:lnTo>
                <a:lnTo>
                  <a:pt x="6487" y="2583"/>
                </a:lnTo>
                <a:lnTo>
                  <a:pt x="6667" y="2763"/>
                </a:lnTo>
                <a:lnTo>
                  <a:pt x="6727" y="3004"/>
                </a:lnTo>
                <a:lnTo>
                  <a:pt x="6787" y="3184"/>
                </a:lnTo>
                <a:lnTo>
                  <a:pt x="6787" y="3424"/>
                </a:lnTo>
                <a:lnTo>
                  <a:pt x="6787" y="3664"/>
                </a:lnTo>
                <a:lnTo>
                  <a:pt x="6727" y="3844"/>
                </a:lnTo>
                <a:lnTo>
                  <a:pt x="6667" y="4085"/>
                </a:lnTo>
                <a:lnTo>
                  <a:pt x="6487" y="4265"/>
                </a:lnTo>
                <a:lnTo>
                  <a:pt x="6367" y="4385"/>
                </a:lnTo>
                <a:lnTo>
                  <a:pt x="6126" y="4505"/>
                </a:lnTo>
                <a:lnTo>
                  <a:pt x="5946" y="4625"/>
                </a:lnTo>
                <a:lnTo>
                  <a:pt x="5346" y="4625"/>
                </a:lnTo>
                <a:lnTo>
                  <a:pt x="5166" y="4505"/>
                </a:lnTo>
                <a:lnTo>
                  <a:pt x="4925" y="4385"/>
                </a:lnTo>
                <a:lnTo>
                  <a:pt x="4805" y="4265"/>
                </a:lnTo>
                <a:lnTo>
                  <a:pt x="4625" y="4085"/>
                </a:lnTo>
                <a:lnTo>
                  <a:pt x="4565" y="3844"/>
                </a:lnTo>
                <a:lnTo>
                  <a:pt x="4505" y="3664"/>
                </a:lnTo>
                <a:lnTo>
                  <a:pt x="4505" y="3424"/>
                </a:lnTo>
                <a:lnTo>
                  <a:pt x="4505" y="3184"/>
                </a:lnTo>
                <a:lnTo>
                  <a:pt x="4565" y="3004"/>
                </a:lnTo>
                <a:lnTo>
                  <a:pt x="4625" y="2763"/>
                </a:lnTo>
                <a:lnTo>
                  <a:pt x="4805" y="2583"/>
                </a:lnTo>
                <a:lnTo>
                  <a:pt x="4925" y="2463"/>
                </a:lnTo>
                <a:lnTo>
                  <a:pt x="5166" y="2343"/>
                </a:lnTo>
                <a:lnTo>
                  <a:pt x="5346" y="2223"/>
                </a:lnTo>
                <a:close/>
                <a:moveTo>
                  <a:pt x="6187" y="1"/>
                </a:moveTo>
                <a:lnTo>
                  <a:pt x="5526" y="121"/>
                </a:lnTo>
                <a:lnTo>
                  <a:pt x="4985" y="241"/>
                </a:lnTo>
                <a:lnTo>
                  <a:pt x="4505" y="481"/>
                </a:lnTo>
                <a:lnTo>
                  <a:pt x="4024" y="722"/>
                </a:lnTo>
                <a:lnTo>
                  <a:pt x="3604" y="1082"/>
                </a:lnTo>
                <a:lnTo>
                  <a:pt x="3184" y="1442"/>
                </a:lnTo>
                <a:lnTo>
                  <a:pt x="2883" y="1863"/>
                </a:lnTo>
                <a:lnTo>
                  <a:pt x="2583" y="2343"/>
                </a:lnTo>
                <a:lnTo>
                  <a:pt x="2403" y="2884"/>
                </a:lnTo>
                <a:lnTo>
                  <a:pt x="1682" y="2763"/>
                </a:lnTo>
                <a:lnTo>
                  <a:pt x="902" y="2703"/>
                </a:lnTo>
                <a:lnTo>
                  <a:pt x="541" y="2703"/>
                </a:lnTo>
                <a:lnTo>
                  <a:pt x="181" y="2823"/>
                </a:lnTo>
                <a:lnTo>
                  <a:pt x="1" y="2944"/>
                </a:lnTo>
                <a:lnTo>
                  <a:pt x="1" y="3124"/>
                </a:lnTo>
                <a:lnTo>
                  <a:pt x="1" y="3304"/>
                </a:lnTo>
                <a:lnTo>
                  <a:pt x="61" y="3484"/>
                </a:lnTo>
                <a:lnTo>
                  <a:pt x="421" y="3724"/>
                </a:lnTo>
                <a:lnTo>
                  <a:pt x="781" y="3844"/>
                </a:lnTo>
                <a:lnTo>
                  <a:pt x="1502" y="4025"/>
                </a:lnTo>
                <a:lnTo>
                  <a:pt x="2223" y="4145"/>
                </a:lnTo>
                <a:lnTo>
                  <a:pt x="2943" y="4265"/>
                </a:lnTo>
                <a:lnTo>
                  <a:pt x="2763" y="4745"/>
                </a:lnTo>
                <a:lnTo>
                  <a:pt x="2643" y="5226"/>
                </a:lnTo>
                <a:lnTo>
                  <a:pt x="2523" y="6187"/>
                </a:lnTo>
                <a:lnTo>
                  <a:pt x="2523" y="7148"/>
                </a:lnTo>
                <a:lnTo>
                  <a:pt x="2583" y="8048"/>
                </a:lnTo>
                <a:lnTo>
                  <a:pt x="2643" y="8709"/>
                </a:lnTo>
                <a:lnTo>
                  <a:pt x="2823" y="9370"/>
                </a:lnTo>
                <a:lnTo>
                  <a:pt x="3004" y="9970"/>
                </a:lnTo>
                <a:lnTo>
                  <a:pt x="3304" y="10631"/>
                </a:lnTo>
                <a:lnTo>
                  <a:pt x="3604" y="11231"/>
                </a:lnTo>
                <a:lnTo>
                  <a:pt x="3964" y="11772"/>
                </a:lnTo>
                <a:lnTo>
                  <a:pt x="4325" y="12312"/>
                </a:lnTo>
                <a:lnTo>
                  <a:pt x="4745" y="12853"/>
                </a:lnTo>
                <a:lnTo>
                  <a:pt x="5226" y="13273"/>
                </a:lnTo>
                <a:lnTo>
                  <a:pt x="5706" y="13634"/>
                </a:lnTo>
                <a:lnTo>
                  <a:pt x="5586" y="14835"/>
                </a:lnTo>
                <a:lnTo>
                  <a:pt x="5586" y="16036"/>
                </a:lnTo>
                <a:lnTo>
                  <a:pt x="5586" y="17237"/>
                </a:lnTo>
                <a:lnTo>
                  <a:pt x="5646" y="17838"/>
                </a:lnTo>
                <a:lnTo>
                  <a:pt x="5766" y="18378"/>
                </a:lnTo>
                <a:lnTo>
                  <a:pt x="5766" y="18498"/>
                </a:lnTo>
                <a:lnTo>
                  <a:pt x="5886" y="18558"/>
                </a:lnTo>
                <a:lnTo>
                  <a:pt x="6066" y="18618"/>
                </a:lnTo>
                <a:lnTo>
                  <a:pt x="6187" y="18498"/>
                </a:lnTo>
                <a:lnTo>
                  <a:pt x="6247" y="18438"/>
                </a:lnTo>
                <a:lnTo>
                  <a:pt x="6307" y="18318"/>
                </a:lnTo>
                <a:lnTo>
                  <a:pt x="6367" y="17237"/>
                </a:lnTo>
                <a:lnTo>
                  <a:pt x="6367" y="16096"/>
                </a:lnTo>
                <a:lnTo>
                  <a:pt x="6247" y="15015"/>
                </a:lnTo>
                <a:lnTo>
                  <a:pt x="6066" y="13934"/>
                </a:lnTo>
                <a:lnTo>
                  <a:pt x="6727" y="14294"/>
                </a:lnTo>
                <a:lnTo>
                  <a:pt x="7388" y="14655"/>
                </a:lnTo>
                <a:lnTo>
                  <a:pt x="8108" y="14895"/>
                </a:lnTo>
                <a:lnTo>
                  <a:pt x="8829" y="15135"/>
                </a:lnTo>
                <a:lnTo>
                  <a:pt x="8709" y="15616"/>
                </a:lnTo>
                <a:lnTo>
                  <a:pt x="8649" y="16156"/>
                </a:lnTo>
                <a:lnTo>
                  <a:pt x="8649" y="16697"/>
                </a:lnTo>
                <a:lnTo>
                  <a:pt x="8649" y="17237"/>
                </a:lnTo>
                <a:lnTo>
                  <a:pt x="8769" y="18318"/>
                </a:lnTo>
                <a:lnTo>
                  <a:pt x="8949" y="19339"/>
                </a:lnTo>
                <a:lnTo>
                  <a:pt x="9009" y="19459"/>
                </a:lnTo>
                <a:lnTo>
                  <a:pt x="9069" y="19579"/>
                </a:lnTo>
                <a:lnTo>
                  <a:pt x="9309" y="19579"/>
                </a:lnTo>
                <a:lnTo>
                  <a:pt x="9430" y="19519"/>
                </a:lnTo>
                <a:lnTo>
                  <a:pt x="9490" y="19459"/>
                </a:lnTo>
                <a:lnTo>
                  <a:pt x="9550" y="19339"/>
                </a:lnTo>
                <a:lnTo>
                  <a:pt x="9550" y="19219"/>
                </a:lnTo>
                <a:lnTo>
                  <a:pt x="9370" y="17958"/>
                </a:lnTo>
                <a:lnTo>
                  <a:pt x="9309" y="16697"/>
                </a:lnTo>
                <a:lnTo>
                  <a:pt x="9370" y="15976"/>
                </a:lnTo>
                <a:lnTo>
                  <a:pt x="9430" y="15255"/>
                </a:lnTo>
                <a:lnTo>
                  <a:pt x="10150" y="15315"/>
                </a:lnTo>
                <a:lnTo>
                  <a:pt x="10811" y="15375"/>
                </a:lnTo>
                <a:lnTo>
                  <a:pt x="11532" y="15375"/>
                </a:lnTo>
                <a:lnTo>
                  <a:pt x="12192" y="15255"/>
                </a:lnTo>
                <a:lnTo>
                  <a:pt x="12793" y="15135"/>
                </a:lnTo>
                <a:lnTo>
                  <a:pt x="13033" y="15015"/>
                </a:lnTo>
                <a:lnTo>
                  <a:pt x="13273" y="14835"/>
                </a:lnTo>
                <a:lnTo>
                  <a:pt x="13453" y="14655"/>
                </a:lnTo>
                <a:lnTo>
                  <a:pt x="13573" y="14234"/>
                </a:lnTo>
                <a:lnTo>
                  <a:pt x="13694" y="13874"/>
                </a:lnTo>
                <a:lnTo>
                  <a:pt x="13694" y="13694"/>
                </a:lnTo>
                <a:lnTo>
                  <a:pt x="13634" y="13634"/>
                </a:lnTo>
                <a:lnTo>
                  <a:pt x="13573" y="13273"/>
                </a:lnTo>
                <a:lnTo>
                  <a:pt x="13453" y="13033"/>
                </a:lnTo>
                <a:lnTo>
                  <a:pt x="13333" y="12913"/>
                </a:lnTo>
                <a:lnTo>
                  <a:pt x="13153" y="12793"/>
                </a:lnTo>
                <a:lnTo>
                  <a:pt x="12312" y="12793"/>
                </a:lnTo>
                <a:lnTo>
                  <a:pt x="11832" y="12733"/>
                </a:lnTo>
                <a:lnTo>
                  <a:pt x="11472" y="12613"/>
                </a:lnTo>
                <a:lnTo>
                  <a:pt x="11171" y="12372"/>
                </a:lnTo>
                <a:lnTo>
                  <a:pt x="10931" y="12132"/>
                </a:lnTo>
                <a:lnTo>
                  <a:pt x="10751" y="11772"/>
                </a:lnTo>
                <a:lnTo>
                  <a:pt x="10631" y="11412"/>
                </a:lnTo>
                <a:lnTo>
                  <a:pt x="10571" y="11051"/>
                </a:lnTo>
                <a:lnTo>
                  <a:pt x="10511" y="10631"/>
                </a:lnTo>
                <a:lnTo>
                  <a:pt x="10511" y="10150"/>
                </a:lnTo>
                <a:lnTo>
                  <a:pt x="10571" y="9310"/>
                </a:lnTo>
                <a:lnTo>
                  <a:pt x="10691" y="8469"/>
                </a:lnTo>
                <a:lnTo>
                  <a:pt x="10811" y="7688"/>
                </a:lnTo>
                <a:lnTo>
                  <a:pt x="10931" y="6967"/>
                </a:lnTo>
                <a:lnTo>
                  <a:pt x="11051" y="6187"/>
                </a:lnTo>
                <a:lnTo>
                  <a:pt x="11111" y="5466"/>
                </a:lnTo>
                <a:lnTo>
                  <a:pt x="11111" y="4685"/>
                </a:lnTo>
                <a:lnTo>
                  <a:pt x="11051" y="3965"/>
                </a:lnTo>
                <a:lnTo>
                  <a:pt x="10871" y="3244"/>
                </a:lnTo>
                <a:lnTo>
                  <a:pt x="10571" y="2583"/>
                </a:lnTo>
                <a:lnTo>
                  <a:pt x="10150" y="1923"/>
                </a:lnTo>
                <a:lnTo>
                  <a:pt x="9730" y="1442"/>
                </a:lnTo>
                <a:lnTo>
                  <a:pt x="9249" y="1022"/>
                </a:lnTo>
                <a:lnTo>
                  <a:pt x="8649" y="661"/>
                </a:lnTo>
                <a:lnTo>
                  <a:pt x="8108" y="361"/>
                </a:lnTo>
                <a:lnTo>
                  <a:pt x="7448" y="121"/>
                </a:lnTo>
                <a:lnTo>
                  <a:pt x="6787" y="61"/>
                </a:lnTo>
                <a:lnTo>
                  <a:pt x="6187" y="1"/>
                </a:lnTo>
                <a:close/>
              </a:path>
            </a:pathLst>
          </a:custGeom>
          <a:solidFill>
            <a:srgbClr val="F56737"/>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flipH="1">
            <a:off x="1730907" y="803275"/>
            <a:ext cx="522625" cy="399973"/>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a:off x="7528500" y="1783500"/>
            <a:ext cx="596075" cy="600575"/>
          </a:xfrm>
          <a:custGeom>
            <a:avLst/>
            <a:gdLst/>
            <a:ahLst/>
            <a:cxnLst/>
            <a:rect l="0" t="0" r="0" b="0"/>
            <a:pathLst>
              <a:path w="23843" h="24023" extrusionOk="0">
                <a:moveTo>
                  <a:pt x="2763" y="10690"/>
                </a:moveTo>
                <a:lnTo>
                  <a:pt x="2883" y="10751"/>
                </a:lnTo>
                <a:lnTo>
                  <a:pt x="3123" y="10931"/>
                </a:lnTo>
                <a:lnTo>
                  <a:pt x="3243" y="11231"/>
                </a:lnTo>
                <a:lnTo>
                  <a:pt x="3303" y="11531"/>
                </a:lnTo>
                <a:lnTo>
                  <a:pt x="3243" y="11832"/>
                </a:lnTo>
                <a:lnTo>
                  <a:pt x="3123" y="12072"/>
                </a:lnTo>
                <a:lnTo>
                  <a:pt x="2883" y="12312"/>
                </a:lnTo>
                <a:lnTo>
                  <a:pt x="2763" y="12372"/>
                </a:lnTo>
                <a:lnTo>
                  <a:pt x="2342" y="12372"/>
                </a:lnTo>
                <a:lnTo>
                  <a:pt x="2162" y="12312"/>
                </a:lnTo>
                <a:lnTo>
                  <a:pt x="2042" y="12192"/>
                </a:lnTo>
                <a:lnTo>
                  <a:pt x="1922" y="12072"/>
                </a:lnTo>
                <a:lnTo>
                  <a:pt x="1742" y="11832"/>
                </a:lnTo>
                <a:lnTo>
                  <a:pt x="1682" y="11531"/>
                </a:lnTo>
                <a:lnTo>
                  <a:pt x="1742" y="11231"/>
                </a:lnTo>
                <a:lnTo>
                  <a:pt x="1922" y="10931"/>
                </a:lnTo>
                <a:lnTo>
                  <a:pt x="2042" y="10811"/>
                </a:lnTo>
                <a:lnTo>
                  <a:pt x="2162" y="10751"/>
                </a:lnTo>
                <a:lnTo>
                  <a:pt x="2342" y="10690"/>
                </a:lnTo>
                <a:close/>
                <a:moveTo>
                  <a:pt x="17236" y="0"/>
                </a:moveTo>
                <a:lnTo>
                  <a:pt x="16816" y="60"/>
                </a:lnTo>
                <a:lnTo>
                  <a:pt x="16335" y="181"/>
                </a:lnTo>
                <a:lnTo>
                  <a:pt x="15915" y="301"/>
                </a:lnTo>
                <a:lnTo>
                  <a:pt x="15495" y="481"/>
                </a:lnTo>
                <a:lnTo>
                  <a:pt x="15074" y="721"/>
                </a:lnTo>
                <a:lnTo>
                  <a:pt x="14714" y="961"/>
                </a:lnTo>
                <a:lnTo>
                  <a:pt x="14294" y="1202"/>
                </a:lnTo>
                <a:lnTo>
                  <a:pt x="13633" y="1862"/>
                </a:lnTo>
                <a:lnTo>
                  <a:pt x="13032" y="2583"/>
                </a:lnTo>
                <a:lnTo>
                  <a:pt x="12552" y="3424"/>
                </a:lnTo>
                <a:lnTo>
                  <a:pt x="12312" y="3964"/>
                </a:lnTo>
                <a:lnTo>
                  <a:pt x="12131" y="4565"/>
                </a:lnTo>
                <a:lnTo>
                  <a:pt x="11951" y="5105"/>
                </a:lnTo>
                <a:lnTo>
                  <a:pt x="11831" y="5646"/>
                </a:lnTo>
                <a:lnTo>
                  <a:pt x="11651" y="6847"/>
                </a:lnTo>
                <a:lnTo>
                  <a:pt x="11591" y="7988"/>
                </a:lnTo>
                <a:lnTo>
                  <a:pt x="11591" y="9129"/>
                </a:lnTo>
                <a:lnTo>
                  <a:pt x="11651" y="10330"/>
                </a:lnTo>
                <a:lnTo>
                  <a:pt x="11831" y="12672"/>
                </a:lnTo>
                <a:lnTo>
                  <a:pt x="11891" y="14114"/>
                </a:lnTo>
                <a:lnTo>
                  <a:pt x="11891" y="15555"/>
                </a:lnTo>
                <a:lnTo>
                  <a:pt x="11831" y="16276"/>
                </a:lnTo>
                <a:lnTo>
                  <a:pt x="11711" y="16996"/>
                </a:lnTo>
                <a:lnTo>
                  <a:pt x="11531" y="17717"/>
                </a:lnTo>
                <a:lnTo>
                  <a:pt x="11291" y="18378"/>
                </a:lnTo>
                <a:lnTo>
                  <a:pt x="10990" y="18918"/>
                </a:lnTo>
                <a:lnTo>
                  <a:pt x="10690" y="19459"/>
                </a:lnTo>
                <a:lnTo>
                  <a:pt x="10330" y="19939"/>
                </a:lnTo>
                <a:lnTo>
                  <a:pt x="9909" y="20360"/>
                </a:lnTo>
                <a:lnTo>
                  <a:pt x="9849" y="20420"/>
                </a:lnTo>
                <a:lnTo>
                  <a:pt x="10330" y="19158"/>
                </a:lnTo>
                <a:lnTo>
                  <a:pt x="10690" y="17837"/>
                </a:lnTo>
                <a:lnTo>
                  <a:pt x="10810" y="17177"/>
                </a:lnTo>
                <a:lnTo>
                  <a:pt x="10870" y="16516"/>
                </a:lnTo>
                <a:lnTo>
                  <a:pt x="10930" y="15795"/>
                </a:lnTo>
                <a:lnTo>
                  <a:pt x="10930" y="15135"/>
                </a:lnTo>
                <a:lnTo>
                  <a:pt x="10870" y="14354"/>
                </a:lnTo>
                <a:lnTo>
                  <a:pt x="10750" y="13513"/>
                </a:lnTo>
                <a:lnTo>
                  <a:pt x="10570" y="12612"/>
                </a:lnTo>
                <a:lnTo>
                  <a:pt x="10270" y="11771"/>
                </a:lnTo>
                <a:lnTo>
                  <a:pt x="9969" y="10871"/>
                </a:lnTo>
                <a:lnTo>
                  <a:pt x="9549" y="10090"/>
                </a:lnTo>
                <a:lnTo>
                  <a:pt x="9069" y="9369"/>
                </a:lnTo>
                <a:lnTo>
                  <a:pt x="8528" y="8769"/>
                </a:lnTo>
                <a:lnTo>
                  <a:pt x="8648" y="8348"/>
                </a:lnTo>
                <a:lnTo>
                  <a:pt x="8768" y="7868"/>
                </a:lnTo>
                <a:lnTo>
                  <a:pt x="8888" y="7327"/>
                </a:lnTo>
                <a:lnTo>
                  <a:pt x="8948" y="6667"/>
                </a:lnTo>
                <a:lnTo>
                  <a:pt x="8888" y="6066"/>
                </a:lnTo>
                <a:lnTo>
                  <a:pt x="8888" y="5766"/>
                </a:lnTo>
                <a:lnTo>
                  <a:pt x="8768" y="5466"/>
                </a:lnTo>
                <a:lnTo>
                  <a:pt x="8648" y="5225"/>
                </a:lnTo>
                <a:lnTo>
                  <a:pt x="8528" y="4985"/>
                </a:lnTo>
                <a:lnTo>
                  <a:pt x="8528" y="4745"/>
                </a:lnTo>
                <a:lnTo>
                  <a:pt x="8468" y="4565"/>
                </a:lnTo>
                <a:lnTo>
                  <a:pt x="8408" y="4445"/>
                </a:lnTo>
                <a:lnTo>
                  <a:pt x="8288" y="4385"/>
                </a:lnTo>
                <a:lnTo>
                  <a:pt x="8048" y="4385"/>
                </a:lnTo>
                <a:lnTo>
                  <a:pt x="7327" y="4685"/>
                </a:lnTo>
                <a:lnTo>
                  <a:pt x="6666" y="5045"/>
                </a:lnTo>
                <a:lnTo>
                  <a:pt x="6066" y="5526"/>
                </a:lnTo>
                <a:lnTo>
                  <a:pt x="5525" y="6066"/>
                </a:lnTo>
                <a:lnTo>
                  <a:pt x="5105" y="6547"/>
                </a:lnTo>
                <a:lnTo>
                  <a:pt x="4624" y="7147"/>
                </a:lnTo>
                <a:lnTo>
                  <a:pt x="4024" y="7207"/>
                </a:lnTo>
                <a:lnTo>
                  <a:pt x="3423" y="7327"/>
                </a:lnTo>
                <a:lnTo>
                  <a:pt x="2943" y="7507"/>
                </a:lnTo>
                <a:lnTo>
                  <a:pt x="2462" y="7688"/>
                </a:lnTo>
                <a:lnTo>
                  <a:pt x="1982" y="7988"/>
                </a:lnTo>
                <a:lnTo>
                  <a:pt x="1622" y="8288"/>
                </a:lnTo>
                <a:lnTo>
                  <a:pt x="1261" y="8588"/>
                </a:lnTo>
                <a:lnTo>
                  <a:pt x="961" y="8949"/>
                </a:lnTo>
                <a:lnTo>
                  <a:pt x="721" y="9309"/>
                </a:lnTo>
                <a:lnTo>
                  <a:pt x="480" y="9730"/>
                </a:lnTo>
                <a:lnTo>
                  <a:pt x="360" y="10150"/>
                </a:lnTo>
                <a:lnTo>
                  <a:pt x="240" y="10570"/>
                </a:lnTo>
                <a:lnTo>
                  <a:pt x="180" y="11051"/>
                </a:lnTo>
                <a:lnTo>
                  <a:pt x="180" y="11471"/>
                </a:lnTo>
                <a:lnTo>
                  <a:pt x="240" y="11892"/>
                </a:lnTo>
                <a:lnTo>
                  <a:pt x="300" y="12312"/>
                </a:lnTo>
                <a:lnTo>
                  <a:pt x="420" y="12552"/>
                </a:lnTo>
                <a:lnTo>
                  <a:pt x="240" y="12732"/>
                </a:lnTo>
                <a:lnTo>
                  <a:pt x="60" y="12973"/>
                </a:lnTo>
                <a:lnTo>
                  <a:pt x="0" y="13093"/>
                </a:lnTo>
                <a:lnTo>
                  <a:pt x="0" y="13273"/>
                </a:lnTo>
                <a:lnTo>
                  <a:pt x="0" y="13453"/>
                </a:lnTo>
                <a:lnTo>
                  <a:pt x="120" y="13633"/>
                </a:lnTo>
                <a:lnTo>
                  <a:pt x="360" y="13994"/>
                </a:lnTo>
                <a:lnTo>
                  <a:pt x="781" y="14294"/>
                </a:lnTo>
                <a:lnTo>
                  <a:pt x="1261" y="14534"/>
                </a:lnTo>
                <a:lnTo>
                  <a:pt x="1802" y="14714"/>
                </a:lnTo>
                <a:lnTo>
                  <a:pt x="2402" y="14834"/>
                </a:lnTo>
                <a:lnTo>
                  <a:pt x="3003" y="14954"/>
                </a:lnTo>
                <a:lnTo>
                  <a:pt x="4144" y="15075"/>
                </a:lnTo>
                <a:lnTo>
                  <a:pt x="3844" y="15615"/>
                </a:lnTo>
                <a:lnTo>
                  <a:pt x="3603" y="16216"/>
                </a:lnTo>
                <a:lnTo>
                  <a:pt x="3603" y="16156"/>
                </a:lnTo>
                <a:lnTo>
                  <a:pt x="3363" y="16035"/>
                </a:lnTo>
                <a:lnTo>
                  <a:pt x="3123" y="15975"/>
                </a:lnTo>
                <a:lnTo>
                  <a:pt x="2943" y="15975"/>
                </a:lnTo>
                <a:lnTo>
                  <a:pt x="2703" y="16035"/>
                </a:lnTo>
                <a:lnTo>
                  <a:pt x="2462" y="16096"/>
                </a:lnTo>
                <a:lnTo>
                  <a:pt x="2282" y="16216"/>
                </a:lnTo>
                <a:lnTo>
                  <a:pt x="2102" y="16396"/>
                </a:lnTo>
                <a:lnTo>
                  <a:pt x="1922" y="16576"/>
                </a:lnTo>
                <a:lnTo>
                  <a:pt x="1862" y="16816"/>
                </a:lnTo>
                <a:lnTo>
                  <a:pt x="1802" y="17056"/>
                </a:lnTo>
                <a:lnTo>
                  <a:pt x="1802" y="17357"/>
                </a:lnTo>
                <a:lnTo>
                  <a:pt x="1862" y="17597"/>
                </a:lnTo>
                <a:lnTo>
                  <a:pt x="1982" y="17837"/>
                </a:lnTo>
                <a:lnTo>
                  <a:pt x="2162" y="18017"/>
                </a:lnTo>
                <a:lnTo>
                  <a:pt x="2402" y="18198"/>
                </a:lnTo>
                <a:lnTo>
                  <a:pt x="2643" y="18318"/>
                </a:lnTo>
                <a:lnTo>
                  <a:pt x="3183" y="18318"/>
                </a:lnTo>
                <a:lnTo>
                  <a:pt x="3183" y="19038"/>
                </a:lnTo>
                <a:lnTo>
                  <a:pt x="3243" y="19699"/>
                </a:lnTo>
                <a:lnTo>
                  <a:pt x="3303" y="20239"/>
                </a:lnTo>
                <a:lnTo>
                  <a:pt x="3423" y="20780"/>
                </a:lnTo>
                <a:lnTo>
                  <a:pt x="3603" y="21320"/>
                </a:lnTo>
                <a:lnTo>
                  <a:pt x="3844" y="21801"/>
                </a:lnTo>
                <a:lnTo>
                  <a:pt x="3303" y="21921"/>
                </a:lnTo>
                <a:lnTo>
                  <a:pt x="2763" y="22041"/>
                </a:lnTo>
                <a:lnTo>
                  <a:pt x="2522" y="22161"/>
                </a:lnTo>
                <a:lnTo>
                  <a:pt x="2342" y="22341"/>
                </a:lnTo>
                <a:lnTo>
                  <a:pt x="2222" y="22582"/>
                </a:lnTo>
                <a:lnTo>
                  <a:pt x="2162" y="22822"/>
                </a:lnTo>
                <a:lnTo>
                  <a:pt x="2222" y="23062"/>
                </a:lnTo>
                <a:lnTo>
                  <a:pt x="2342" y="23302"/>
                </a:lnTo>
                <a:lnTo>
                  <a:pt x="2522" y="23482"/>
                </a:lnTo>
                <a:lnTo>
                  <a:pt x="2763" y="23603"/>
                </a:lnTo>
                <a:lnTo>
                  <a:pt x="3243" y="23723"/>
                </a:lnTo>
                <a:lnTo>
                  <a:pt x="3784" y="23843"/>
                </a:lnTo>
                <a:lnTo>
                  <a:pt x="4925" y="23903"/>
                </a:lnTo>
                <a:lnTo>
                  <a:pt x="6066" y="23963"/>
                </a:lnTo>
                <a:lnTo>
                  <a:pt x="7207" y="23903"/>
                </a:lnTo>
                <a:lnTo>
                  <a:pt x="7807" y="23963"/>
                </a:lnTo>
                <a:lnTo>
                  <a:pt x="8348" y="24023"/>
                </a:lnTo>
                <a:lnTo>
                  <a:pt x="9549" y="24023"/>
                </a:lnTo>
                <a:lnTo>
                  <a:pt x="10690" y="23843"/>
                </a:lnTo>
                <a:lnTo>
                  <a:pt x="11711" y="23663"/>
                </a:lnTo>
                <a:lnTo>
                  <a:pt x="12492" y="23422"/>
                </a:lnTo>
                <a:lnTo>
                  <a:pt x="13212" y="23062"/>
                </a:lnTo>
                <a:lnTo>
                  <a:pt x="13873" y="22702"/>
                </a:lnTo>
                <a:lnTo>
                  <a:pt x="14474" y="22221"/>
                </a:lnTo>
                <a:lnTo>
                  <a:pt x="15014" y="21621"/>
                </a:lnTo>
                <a:lnTo>
                  <a:pt x="15495" y="21020"/>
                </a:lnTo>
                <a:lnTo>
                  <a:pt x="15915" y="20360"/>
                </a:lnTo>
                <a:lnTo>
                  <a:pt x="16275" y="19579"/>
                </a:lnTo>
                <a:lnTo>
                  <a:pt x="16516" y="18738"/>
                </a:lnTo>
                <a:lnTo>
                  <a:pt x="16756" y="17777"/>
                </a:lnTo>
                <a:lnTo>
                  <a:pt x="16876" y="16876"/>
                </a:lnTo>
                <a:lnTo>
                  <a:pt x="16936" y="15975"/>
                </a:lnTo>
                <a:lnTo>
                  <a:pt x="16936" y="14054"/>
                </a:lnTo>
                <a:lnTo>
                  <a:pt x="16996" y="12192"/>
                </a:lnTo>
                <a:lnTo>
                  <a:pt x="17056" y="11171"/>
                </a:lnTo>
                <a:lnTo>
                  <a:pt x="17116" y="10570"/>
                </a:lnTo>
                <a:lnTo>
                  <a:pt x="17236" y="9970"/>
                </a:lnTo>
                <a:lnTo>
                  <a:pt x="17416" y="9429"/>
                </a:lnTo>
                <a:lnTo>
                  <a:pt x="17657" y="8889"/>
                </a:lnTo>
                <a:lnTo>
                  <a:pt x="17957" y="8468"/>
                </a:lnTo>
                <a:lnTo>
                  <a:pt x="18137" y="8228"/>
                </a:lnTo>
                <a:lnTo>
                  <a:pt x="18377" y="8108"/>
                </a:lnTo>
                <a:lnTo>
                  <a:pt x="18678" y="7928"/>
                </a:lnTo>
                <a:lnTo>
                  <a:pt x="18978" y="7868"/>
                </a:lnTo>
                <a:lnTo>
                  <a:pt x="19218" y="7928"/>
                </a:lnTo>
                <a:lnTo>
                  <a:pt x="19458" y="8048"/>
                </a:lnTo>
                <a:lnTo>
                  <a:pt x="19639" y="8168"/>
                </a:lnTo>
                <a:lnTo>
                  <a:pt x="19819" y="8408"/>
                </a:lnTo>
                <a:lnTo>
                  <a:pt x="19939" y="8709"/>
                </a:lnTo>
                <a:lnTo>
                  <a:pt x="19999" y="8949"/>
                </a:lnTo>
                <a:lnTo>
                  <a:pt x="20059" y="9249"/>
                </a:lnTo>
                <a:lnTo>
                  <a:pt x="20059" y="9549"/>
                </a:lnTo>
                <a:lnTo>
                  <a:pt x="19939" y="10150"/>
                </a:lnTo>
                <a:lnTo>
                  <a:pt x="19819" y="10751"/>
                </a:lnTo>
                <a:lnTo>
                  <a:pt x="19699" y="11351"/>
                </a:lnTo>
                <a:lnTo>
                  <a:pt x="19699" y="11471"/>
                </a:lnTo>
                <a:lnTo>
                  <a:pt x="19699" y="11591"/>
                </a:lnTo>
                <a:lnTo>
                  <a:pt x="19819" y="11711"/>
                </a:lnTo>
                <a:lnTo>
                  <a:pt x="19879" y="11771"/>
                </a:lnTo>
                <a:lnTo>
                  <a:pt x="20119" y="11832"/>
                </a:lnTo>
                <a:lnTo>
                  <a:pt x="20479" y="11832"/>
                </a:lnTo>
                <a:lnTo>
                  <a:pt x="20780" y="11771"/>
                </a:lnTo>
                <a:lnTo>
                  <a:pt x="21080" y="11711"/>
                </a:lnTo>
                <a:lnTo>
                  <a:pt x="21260" y="11651"/>
                </a:lnTo>
                <a:lnTo>
                  <a:pt x="21380" y="11591"/>
                </a:lnTo>
                <a:lnTo>
                  <a:pt x="21741" y="11411"/>
                </a:lnTo>
                <a:lnTo>
                  <a:pt x="22101" y="11231"/>
                </a:lnTo>
                <a:lnTo>
                  <a:pt x="22461" y="10931"/>
                </a:lnTo>
                <a:lnTo>
                  <a:pt x="22701" y="10630"/>
                </a:lnTo>
                <a:lnTo>
                  <a:pt x="22942" y="10210"/>
                </a:lnTo>
                <a:lnTo>
                  <a:pt x="23182" y="9790"/>
                </a:lnTo>
                <a:lnTo>
                  <a:pt x="23362" y="9369"/>
                </a:lnTo>
                <a:lnTo>
                  <a:pt x="23542" y="8889"/>
                </a:lnTo>
                <a:lnTo>
                  <a:pt x="23722" y="7868"/>
                </a:lnTo>
                <a:lnTo>
                  <a:pt x="23843" y="6847"/>
                </a:lnTo>
                <a:lnTo>
                  <a:pt x="23843" y="5946"/>
                </a:lnTo>
                <a:lnTo>
                  <a:pt x="23722" y="5165"/>
                </a:lnTo>
                <a:lnTo>
                  <a:pt x="23662" y="4685"/>
                </a:lnTo>
                <a:lnTo>
                  <a:pt x="23482" y="4264"/>
                </a:lnTo>
                <a:lnTo>
                  <a:pt x="23122" y="3364"/>
                </a:lnTo>
                <a:lnTo>
                  <a:pt x="22641" y="2583"/>
                </a:lnTo>
                <a:lnTo>
                  <a:pt x="22041" y="1862"/>
                </a:lnTo>
                <a:lnTo>
                  <a:pt x="21320" y="1262"/>
                </a:lnTo>
                <a:lnTo>
                  <a:pt x="20900" y="961"/>
                </a:lnTo>
                <a:lnTo>
                  <a:pt x="20539" y="721"/>
                </a:lnTo>
                <a:lnTo>
                  <a:pt x="20059" y="481"/>
                </a:lnTo>
                <a:lnTo>
                  <a:pt x="19639" y="361"/>
                </a:lnTo>
                <a:lnTo>
                  <a:pt x="19158" y="181"/>
                </a:lnTo>
                <a:lnTo>
                  <a:pt x="18738" y="60"/>
                </a:lnTo>
                <a:lnTo>
                  <a:pt x="18197"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rot="2952317">
            <a:off x="6613650" y="3153060"/>
            <a:ext cx="780518" cy="1000351"/>
          </a:xfrm>
          <a:custGeom>
            <a:avLst/>
            <a:gdLst/>
            <a:ahLst/>
            <a:cxnLst/>
            <a:rect l="0" t="0" r="0" b="0"/>
            <a:pathLst>
              <a:path w="37957" h="48647" extrusionOk="0">
                <a:moveTo>
                  <a:pt x="20840" y="1"/>
                </a:moveTo>
                <a:lnTo>
                  <a:pt x="20600" y="61"/>
                </a:lnTo>
                <a:lnTo>
                  <a:pt x="20540" y="181"/>
                </a:lnTo>
                <a:lnTo>
                  <a:pt x="20480" y="241"/>
                </a:lnTo>
                <a:lnTo>
                  <a:pt x="20240" y="1322"/>
                </a:lnTo>
                <a:lnTo>
                  <a:pt x="20119" y="2403"/>
                </a:lnTo>
                <a:lnTo>
                  <a:pt x="19939" y="4625"/>
                </a:lnTo>
                <a:lnTo>
                  <a:pt x="19159" y="3905"/>
                </a:lnTo>
                <a:lnTo>
                  <a:pt x="18738" y="3424"/>
                </a:lnTo>
                <a:lnTo>
                  <a:pt x="18258" y="2884"/>
                </a:lnTo>
                <a:lnTo>
                  <a:pt x="17777" y="2463"/>
                </a:lnTo>
                <a:lnTo>
                  <a:pt x="17477" y="2343"/>
                </a:lnTo>
                <a:lnTo>
                  <a:pt x="17177" y="2223"/>
                </a:lnTo>
                <a:lnTo>
                  <a:pt x="17057" y="2223"/>
                </a:lnTo>
                <a:lnTo>
                  <a:pt x="16996" y="2283"/>
                </a:lnTo>
                <a:lnTo>
                  <a:pt x="16996" y="2343"/>
                </a:lnTo>
                <a:lnTo>
                  <a:pt x="16936" y="2403"/>
                </a:lnTo>
                <a:lnTo>
                  <a:pt x="17057" y="2704"/>
                </a:lnTo>
                <a:lnTo>
                  <a:pt x="17177" y="3004"/>
                </a:lnTo>
                <a:lnTo>
                  <a:pt x="17537" y="3544"/>
                </a:lnTo>
                <a:lnTo>
                  <a:pt x="17957" y="4025"/>
                </a:lnTo>
                <a:lnTo>
                  <a:pt x="18378" y="4505"/>
                </a:lnTo>
                <a:lnTo>
                  <a:pt x="19279" y="5586"/>
                </a:lnTo>
                <a:lnTo>
                  <a:pt x="19579" y="5887"/>
                </a:lnTo>
                <a:lnTo>
                  <a:pt x="19819" y="6127"/>
                </a:lnTo>
                <a:lnTo>
                  <a:pt x="19819" y="6307"/>
                </a:lnTo>
                <a:lnTo>
                  <a:pt x="19579" y="7868"/>
                </a:lnTo>
                <a:lnTo>
                  <a:pt x="19279" y="9370"/>
                </a:lnTo>
                <a:lnTo>
                  <a:pt x="18618" y="12373"/>
                </a:lnTo>
                <a:lnTo>
                  <a:pt x="18017" y="15556"/>
                </a:lnTo>
                <a:lnTo>
                  <a:pt x="17537" y="18739"/>
                </a:lnTo>
                <a:lnTo>
                  <a:pt x="16516" y="17838"/>
                </a:lnTo>
                <a:lnTo>
                  <a:pt x="14414" y="15796"/>
                </a:lnTo>
                <a:lnTo>
                  <a:pt x="13093" y="14415"/>
                </a:lnTo>
                <a:lnTo>
                  <a:pt x="11772" y="12913"/>
                </a:lnTo>
                <a:lnTo>
                  <a:pt x="11952" y="12493"/>
                </a:lnTo>
                <a:lnTo>
                  <a:pt x="12372" y="11171"/>
                </a:lnTo>
                <a:lnTo>
                  <a:pt x="12672" y="9790"/>
                </a:lnTo>
                <a:lnTo>
                  <a:pt x="12973" y="8529"/>
                </a:lnTo>
                <a:lnTo>
                  <a:pt x="13153" y="7208"/>
                </a:lnTo>
                <a:lnTo>
                  <a:pt x="13153" y="6547"/>
                </a:lnTo>
                <a:lnTo>
                  <a:pt x="13213" y="5887"/>
                </a:lnTo>
                <a:lnTo>
                  <a:pt x="13153" y="5226"/>
                </a:lnTo>
                <a:lnTo>
                  <a:pt x="13033" y="4625"/>
                </a:lnTo>
                <a:lnTo>
                  <a:pt x="12973" y="4505"/>
                </a:lnTo>
                <a:lnTo>
                  <a:pt x="12913" y="4385"/>
                </a:lnTo>
                <a:lnTo>
                  <a:pt x="12672" y="4325"/>
                </a:lnTo>
                <a:lnTo>
                  <a:pt x="12492" y="4445"/>
                </a:lnTo>
                <a:lnTo>
                  <a:pt x="12432" y="4505"/>
                </a:lnTo>
                <a:lnTo>
                  <a:pt x="12372" y="4625"/>
                </a:lnTo>
                <a:lnTo>
                  <a:pt x="12192" y="5226"/>
                </a:lnTo>
                <a:lnTo>
                  <a:pt x="12132" y="5826"/>
                </a:lnTo>
                <a:lnTo>
                  <a:pt x="11952" y="7148"/>
                </a:lnTo>
                <a:lnTo>
                  <a:pt x="11832" y="8409"/>
                </a:lnTo>
                <a:lnTo>
                  <a:pt x="11591" y="9670"/>
                </a:lnTo>
                <a:lnTo>
                  <a:pt x="11291" y="10811"/>
                </a:lnTo>
                <a:lnTo>
                  <a:pt x="10991" y="11892"/>
                </a:lnTo>
                <a:lnTo>
                  <a:pt x="10931" y="11772"/>
                </a:lnTo>
                <a:lnTo>
                  <a:pt x="10030" y="10511"/>
                </a:lnTo>
                <a:lnTo>
                  <a:pt x="9249" y="9190"/>
                </a:lnTo>
                <a:lnTo>
                  <a:pt x="8528" y="7868"/>
                </a:lnTo>
                <a:lnTo>
                  <a:pt x="7988" y="6427"/>
                </a:lnTo>
                <a:lnTo>
                  <a:pt x="7748" y="5706"/>
                </a:lnTo>
                <a:lnTo>
                  <a:pt x="7568" y="4926"/>
                </a:lnTo>
                <a:lnTo>
                  <a:pt x="7267" y="3424"/>
                </a:lnTo>
                <a:lnTo>
                  <a:pt x="7027" y="1863"/>
                </a:lnTo>
                <a:lnTo>
                  <a:pt x="6907" y="301"/>
                </a:lnTo>
                <a:lnTo>
                  <a:pt x="6847" y="241"/>
                </a:lnTo>
                <a:lnTo>
                  <a:pt x="6787" y="181"/>
                </a:lnTo>
                <a:lnTo>
                  <a:pt x="6727" y="181"/>
                </a:lnTo>
                <a:lnTo>
                  <a:pt x="6667" y="241"/>
                </a:lnTo>
                <a:lnTo>
                  <a:pt x="6426" y="782"/>
                </a:lnTo>
                <a:lnTo>
                  <a:pt x="6306" y="1322"/>
                </a:lnTo>
                <a:lnTo>
                  <a:pt x="6186" y="1923"/>
                </a:lnTo>
                <a:lnTo>
                  <a:pt x="6066" y="2463"/>
                </a:lnTo>
                <a:lnTo>
                  <a:pt x="6066" y="3064"/>
                </a:lnTo>
                <a:lnTo>
                  <a:pt x="6066" y="3664"/>
                </a:lnTo>
                <a:lnTo>
                  <a:pt x="6126" y="4805"/>
                </a:lnTo>
                <a:lnTo>
                  <a:pt x="6306" y="5947"/>
                </a:lnTo>
                <a:lnTo>
                  <a:pt x="6607" y="7148"/>
                </a:lnTo>
                <a:lnTo>
                  <a:pt x="6967" y="8229"/>
                </a:lnTo>
                <a:lnTo>
                  <a:pt x="7327" y="9310"/>
                </a:lnTo>
                <a:lnTo>
                  <a:pt x="7868" y="10511"/>
                </a:lnTo>
                <a:lnTo>
                  <a:pt x="8468" y="11712"/>
                </a:lnTo>
                <a:lnTo>
                  <a:pt x="9189" y="12793"/>
                </a:lnTo>
                <a:lnTo>
                  <a:pt x="9910" y="13874"/>
                </a:lnTo>
                <a:lnTo>
                  <a:pt x="10691" y="14895"/>
                </a:lnTo>
                <a:lnTo>
                  <a:pt x="11591" y="15856"/>
                </a:lnTo>
                <a:lnTo>
                  <a:pt x="12432" y="16817"/>
                </a:lnTo>
                <a:lnTo>
                  <a:pt x="13333" y="17778"/>
                </a:lnTo>
                <a:lnTo>
                  <a:pt x="13633" y="18018"/>
                </a:lnTo>
                <a:lnTo>
                  <a:pt x="13273" y="18018"/>
                </a:lnTo>
                <a:lnTo>
                  <a:pt x="12913" y="18078"/>
                </a:lnTo>
                <a:lnTo>
                  <a:pt x="12072" y="18198"/>
                </a:lnTo>
                <a:lnTo>
                  <a:pt x="10570" y="18378"/>
                </a:lnTo>
                <a:lnTo>
                  <a:pt x="9069" y="18498"/>
                </a:lnTo>
                <a:lnTo>
                  <a:pt x="8408" y="18498"/>
                </a:lnTo>
                <a:lnTo>
                  <a:pt x="7688" y="18438"/>
                </a:lnTo>
                <a:lnTo>
                  <a:pt x="6246" y="18378"/>
                </a:lnTo>
                <a:lnTo>
                  <a:pt x="5586" y="18318"/>
                </a:lnTo>
                <a:lnTo>
                  <a:pt x="4865" y="18318"/>
                </a:lnTo>
                <a:lnTo>
                  <a:pt x="4204" y="18378"/>
                </a:lnTo>
                <a:lnTo>
                  <a:pt x="3544" y="18498"/>
                </a:lnTo>
                <a:lnTo>
                  <a:pt x="3484" y="18558"/>
                </a:lnTo>
                <a:lnTo>
                  <a:pt x="3484" y="18679"/>
                </a:lnTo>
                <a:lnTo>
                  <a:pt x="4084" y="18979"/>
                </a:lnTo>
                <a:lnTo>
                  <a:pt x="4745" y="19219"/>
                </a:lnTo>
                <a:lnTo>
                  <a:pt x="5466" y="19399"/>
                </a:lnTo>
                <a:lnTo>
                  <a:pt x="6186" y="19519"/>
                </a:lnTo>
                <a:lnTo>
                  <a:pt x="7688" y="19639"/>
                </a:lnTo>
                <a:lnTo>
                  <a:pt x="9069" y="19699"/>
                </a:lnTo>
                <a:lnTo>
                  <a:pt x="9850" y="19760"/>
                </a:lnTo>
                <a:lnTo>
                  <a:pt x="10691" y="19760"/>
                </a:lnTo>
                <a:lnTo>
                  <a:pt x="12312" y="19699"/>
                </a:lnTo>
                <a:lnTo>
                  <a:pt x="12913" y="19639"/>
                </a:lnTo>
                <a:lnTo>
                  <a:pt x="13453" y="19579"/>
                </a:lnTo>
                <a:lnTo>
                  <a:pt x="13753" y="19519"/>
                </a:lnTo>
                <a:lnTo>
                  <a:pt x="13994" y="19399"/>
                </a:lnTo>
                <a:lnTo>
                  <a:pt x="14234" y="19219"/>
                </a:lnTo>
                <a:lnTo>
                  <a:pt x="14474" y="19039"/>
                </a:lnTo>
                <a:lnTo>
                  <a:pt x="14534" y="18919"/>
                </a:lnTo>
                <a:lnTo>
                  <a:pt x="15135" y="19519"/>
                </a:lnTo>
                <a:lnTo>
                  <a:pt x="16036" y="20360"/>
                </a:lnTo>
                <a:lnTo>
                  <a:pt x="16516" y="20720"/>
                </a:lnTo>
                <a:lnTo>
                  <a:pt x="16756" y="20901"/>
                </a:lnTo>
                <a:lnTo>
                  <a:pt x="17057" y="21021"/>
                </a:lnTo>
                <a:lnTo>
                  <a:pt x="17177" y="21021"/>
                </a:lnTo>
                <a:lnTo>
                  <a:pt x="16576" y="24384"/>
                </a:lnTo>
                <a:lnTo>
                  <a:pt x="15375" y="30329"/>
                </a:lnTo>
                <a:lnTo>
                  <a:pt x="14714" y="33272"/>
                </a:lnTo>
                <a:lnTo>
                  <a:pt x="14054" y="36215"/>
                </a:lnTo>
                <a:lnTo>
                  <a:pt x="13753" y="37416"/>
                </a:lnTo>
                <a:lnTo>
                  <a:pt x="13213" y="37056"/>
                </a:lnTo>
                <a:lnTo>
                  <a:pt x="12612" y="36695"/>
                </a:lnTo>
                <a:lnTo>
                  <a:pt x="11591" y="36035"/>
                </a:lnTo>
                <a:lnTo>
                  <a:pt x="9790" y="34714"/>
                </a:lnTo>
                <a:lnTo>
                  <a:pt x="9850" y="34654"/>
                </a:lnTo>
                <a:lnTo>
                  <a:pt x="9910" y="34173"/>
                </a:lnTo>
                <a:lnTo>
                  <a:pt x="9910" y="33753"/>
                </a:lnTo>
                <a:lnTo>
                  <a:pt x="9850" y="33272"/>
                </a:lnTo>
                <a:lnTo>
                  <a:pt x="9730" y="32792"/>
                </a:lnTo>
                <a:lnTo>
                  <a:pt x="9369" y="31891"/>
                </a:lnTo>
                <a:lnTo>
                  <a:pt x="9069" y="31050"/>
                </a:lnTo>
                <a:lnTo>
                  <a:pt x="8769" y="30149"/>
                </a:lnTo>
                <a:lnTo>
                  <a:pt x="8468" y="29248"/>
                </a:lnTo>
                <a:lnTo>
                  <a:pt x="8288" y="28828"/>
                </a:lnTo>
                <a:lnTo>
                  <a:pt x="8048" y="28408"/>
                </a:lnTo>
                <a:lnTo>
                  <a:pt x="7808" y="28047"/>
                </a:lnTo>
                <a:lnTo>
                  <a:pt x="7508" y="27687"/>
                </a:lnTo>
                <a:lnTo>
                  <a:pt x="7387" y="27627"/>
                </a:lnTo>
                <a:lnTo>
                  <a:pt x="7207" y="27627"/>
                </a:lnTo>
                <a:lnTo>
                  <a:pt x="7027" y="27687"/>
                </a:lnTo>
                <a:lnTo>
                  <a:pt x="6967" y="27867"/>
                </a:lnTo>
                <a:lnTo>
                  <a:pt x="6907" y="28348"/>
                </a:lnTo>
                <a:lnTo>
                  <a:pt x="6907" y="28828"/>
                </a:lnTo>
                <a:lnTo>
                  <a:pt x="6967" y="29309"/>
                </a:lnTo>
                <a:lnTo>
                  <a:pt x="7087" y="29789"/>
                </a:lnTo>
                <a:lnTo>
                  <a:pt x="7387" y="30750"/>
                </a:lnTo>
                <a:lnTo>
                  <a:pt x="7688" y="31651"/>
                </a:lnTo>
                <a:lnTo>
                  <a:pt x="7988" y="32612"/>
                </a:lnTo>
                <a:lnTo>
                  <a:pt x="8108" y="33152"/>
                </a:lnTo>
                <a:lnTo>
                  <a:pt x="8288" y="33633"/>
                </a:lnTo>
                <a:lnTo>
                  <a:pt x="7387" y="32972"/>
                </a:lnTo>
                <a:lnTo>
                  <a:pt x="5466" y="31531"/>
                </a:lnTo>
                <a:lnTo>
                  <a:pt x="4565" y="30810"/>
                </a:lnTo>
                <a:lnTo>
                  <a:pt x="3664" y="30029"/>
                </a:lnTo>
                <a:lnTo>
                  <a:pt x="2883" y="29188"/>
                </a:lnTo>
                <a:lnTo>
                  <a:pt x="2042" y="28408"/>
                </a:lnTo>
                <a:lnTo>
                  <a:pt x="1622" y="27987"/>
                </a:lnTo>
                <a:lnTo>
                  <a:pt x="1202" y="27627"/>
                </a:lnTo>
                <a:lnTo>
                  <a:pt x="721" y="27327"/>
                </a:lnTo>
                <a:lnTo>
                  <a:pt x="241" y="27086"/>
                </a:lnTo>
                <a:lnTo>
                  <a:pt x="60" y="27086"/>
                </a:lnTo>
                <a:lnTo>
                  <a:pt x="60" y="27147"/>
                </a:lnTo>
                <a:lnTo>
                  <a:pt x="0" y="27207"/>
                </a:lnTo>
                <a:lnTo>
                  <a:pt x="121" y="27687"/>
                </a:lnTo>
                <a:lnTo>
                  <a:pt x="241" y="28167"/>
                </a:lnTo>
                <a:lnTo>
                  <a:pt x="481" y="28588"/>
                </a:lnTo>
                <a:lnTo>
                  <a:pt x="721" y="29008"/>
                </a:lnTo>
                <a:lnTo>
                  <a:pt x="1322" y="29789"/>
                </a:lnTo>
                <a:lnTo>
                  <a:pt x="2042" y="30510"/>
                </a:lnTo>
                <a:lnTo>
                  <a:pt x="2943" y="31411"/>
                </a:lnTo>
                <a:lnTo>
                  <a:pt x="3904" y="32251"/>
                </a:lnTo>
                <a:lnTo>
                  <a:pt x="5886" y="33933"/>
                </a:lnTo>
                <a:lnTo>
                  <a:pt x="10090" y="37176"/>
                </a:lnTo>
                <a:lnTo>
                  <a:pt x="12312" y="38918"/>
                </a:lnTo>
                <a:lnTo>
                  <a:pt x="12793" y="39278"/>
                </a:lnTo>
                <a:lnTo>
                  <a:pt x="13213" y="39578"/>
                </a:lnTo>
                <a:lnTo>
                  <a:pt x="12552" y="42041"/>
                </a:lnTo>
                <a:lnTo>
                  <a:pt x="12132" y="43422"/>
                </a:lnTo>
                <a:lnTo>
                  <a:pt x="11711" y="44923"/>
                </a:lnTo>
                <a:lnTo>
                  <a:pt x="11531" y="45704"/>
                </a:lnTo>
                <a:lnTo>
                  <a:pt x="11411" y="46485"/>
                </a:lnTo>
                <a:lnTo>
                  <a:pt x="11351" y="47205"/>
                </a:lnTo>
                <a:lnTo>
                  <a:pt x="11411" y="47926"/>
                </a:lnTo>
                <a:lnTo>
                  <a:pt x="11531" y="48166"/>
                </a:lnTo>
                <a:lnTo>
                  <a:pt x="11651" y="48346"/>
                </a:lnTo>
                <a:lnTo>
                  <a:pt x="11892" y="48527"/>
                </a:lnTo>
                <a:lnTo>
                  <a:pt x="12132" y="48587"/>
                </a:lnTo>
                <a:lnTo>
                  <a:pt x="12372" y="48647"/>
                </a:lnTo>
                <a:lnTo>
                  <a:pt x="12612" y="48587"/>
                </a:lnTo>
                <a:lnTo>
                  <a:pt x="12853" y="48527"/>
                </a:lnTo>
                <a:lnTo>
                  <a:pt x="13033" y="48346"/>
                </a:lnTo>
                <a:lnTo>
                  <a:pt x="13453" y="47866"/>
                </a:lnTo>
                <a:lnTo>
                  <a:pt x="13753" y="47325"/>
                </a:lnTo>
                <a:lnTo>
                  <a:pt x="14054" y="46725"/>
                </a:lnTo>
                <a:lnTo>
                  <a:pt x="14294" y="46064"/>
                </a:lnTo>
                <a:lnTo>
                  <a:pt x="15315" y="45524"/>
                </a:lnTo>
                <a:lnTo>
                  <a:pt x="16336" y="44923"/>
                </a:lnTo>
                <a:lnTo>
                  <a:pt x="18318" y="43662"/>
                </a:lnTo>
                <a:lnTo>
                  <a:pt x="22762" y="40899"/>
                </a:lnTo>
                <a:lnTo>
                  <a:pt x="24263" y="39939"/>
                </a:lnTo>
                <a:lnTo>
                  <a:pt x="24323" y="39999"/>
                </a:lnTo>
                <a:lnTo>
                  <a:pt x="24383" y="40059"/>
                </a:lnTo>
                <a:lnTo>
                  <a:pt x="24864" y="40239"/>
                </a:lnTo>
                <a:lnTo>
                  <a:pt x="25344" y="40359"/>
                </a:lnTo>
                <a:lnTo>
                  <a:pt x="26906" y="40359"/>
                </a:lnTo>
                <a:lnTo>
                  <a:pt x="27446" y="40239"/>
                </a:lnTo>
                <a:lnTo>
                  <a:pt x="28467" y="39999"/>
                </a:lnTo>
                <a:lnTo>
                  <a:pt x="29368" y="39698"/>
                </a:lnTo>
                <a:lnTo>
                  <a:pt x="29849" y="39518"/>
                </a:lnTo>
                <a:lnTo>
                  <a:pt x="30389" y="39278"/>
                </a:lnTo>
                <a:lnTo>
                  <a:pt x="30810" y="39038"/>
                </a:lnTo>
                <a:lnTo>
                  <a:pt x="31230" y="38737"/>
                </a:lnTo>
                <a:lnTo>
                  <a:pt x="31530" y="38377"/>
                </a:lnTo>
                <a:lnTo>
                  <a:pt x="31650" y="38137"/>
                </a:lnTo>
                <a:lnTo>
                  <a:pt x="31710" y="37897"/>
                </a:lnTo>
                <a:lnTo>
                  <a:pt x="31650" y="37716"/>
                </a:lnTo>
                <a:lnTo>
                  <a:pt x="31590" y="37656"/>
                </a:lnTo>
                <a:lnTo>
                  <a:pt x="31470" y="37596"/>
                </a:lnTo>
                <a:lnTo>
                  <a:pt x="31110" y="37596"/>
                </a:lnTo>
                <a:lnTo>
                  <a:pt x="30689" y="37656"/>
                </a:lnTo>
                <a:lnTo>
                  <a:pt x="30269" y="37776"/>
                </a:lnTo>
                <a:lnTo>
                  <a:pt x="29909" y="37957"/>
                </a:lnTo>
                <a:lnTo>
                  <a:pt x="29068" y="38377"/>
                </a:lnTo>
                <a:lnTo>
                  <a:pt x="28708" y="38557"/>
                </a:lnTo>
                <a:lnTo>
                  <a:pt x="28347" y="38737"/>
                </a:lnTo>
                <a:lnTo>
                  <a:pt x="27446" y="38978"/>
                </a:lnTo>
                <a:lnTo>
                  <a:pt x="26546" y="39218"/>
                </a:lnTo>
                <a:lnTo>
                  <a:pt x="25645" y="39398"/>
                </a:lnTo>
                <a:lnTo>
                  <a:pt x="24804" y="39638"/>
                </a:lnTo>
                <a:lnTo>
                  <a:pt x="24804" y="39638"/>
                </a:lnTo>
                <a:lnTo>
                  <a:pt x="27146" y="38137"/>
                </a:lnTo>
                <a:lnTo>
                  <a:pt x="28047" y="37536"/>
                </a:lnTo>
                <a:lnTo>
                  <a:pt x="29008" y="36876"/>
                </a:lnTo>
                <a:lnTo>
                  <a:pt x="29428" y="36515"/>
                </a:lnTo>
                <a:lnTo>
                  <a:pt x="29789" y="36095"/>
                </a:lnTo>
                <a:lnTo>
                  <a:pt x="30149" y="35675"/>
                </a:lnTo>
                <a:lnTo>
                  <a:pt x="30389" y="35194"/>
                </a:lnTo>
                <a:lnTo>
                  <a:pt x="30389" y="35074"/>
                </a:lnTo>
                <a:lnTo>
                  <a:pt x="30329" y="35014"/>
                </a:lnTo>
                <a:lnTo>
                  <a:pt x="29789" y="35074"/>
                </a:lnTo>
                <a:lnTo>
                  <a:pt x="29248" y="35134"/>
                </a:lnTo>
                <a:lnTo>
                  <a:pt x="28708" y="35314"/>
                </a:lnTo>
                <a:lnTo>
                  <a:pt x="28167" y="35494"/>
                </a:lnTo>
                <a:lnTo>
                  <a:pt x="27206" y="36035"/>
                </a:lnTo>
                <a:lnTo>
                  <a:pt x="26245" y="36575"/>
                </a:lnTo>
                <a:lnTo>
                  <a:pt x="23903" y="37957"/>
                </a:lnTo>
                <a:lnTo>
                  <a:pt x="21561" y="39398"/>
                </a:lnTo>
                <a:lnTo>
                  <a:pt x="21501" y="39398"/>
                </a:lnTo>
                <a:lnTo>
                  <a:pt x="21561" y="39338"/>
                </a:lnTo>
                <a:lnTo>
                  <a:pt x="21921" y="38377"/>
                </a:lnTo>
                <a:lnTo>
                  <a:pt x="22342" y="37416"/>
                </a:lnTo>
                <a:lnTo>
                  <a:pt x="22762" y="36515"/>
                </a:lnTo>
                <a:lnTo>
                  <a:pt x="22942" y="36035"/>
                </a:lnTo>
                <a:lnTo>
                  <a:pt x="23122" y="35554"/>
                </a:lnTo>
                <a:lnTo>
                  <a:pt x="23062" y="35314"/>
                </a:lnTo>
                <a:lnTo>
                  <a:pt x="22942" y="35194"/>
                </a:lnTo>
                <a:lnTo>
                  <a:pt x="22822" y="35074"/>
                </a:lnTo>
                <a:lnTo>
                  <a:pt x="22702" y="35134"/>
                </a:lnTo>
                <a:lnTo>
                  <a:pt x="22582" y="35134"/>
                </a:lnTo>
                <a:lnTo>
                  <a:pt x="22281" y="35434"/>
                </a:lnTo>
                <a:lnTo>
                  <a:pt x="21981" y="35735"/>
                </a:lnTo>
                <a:lnTo>
                  <a:pt x="21681" y="36095"/>
                </a:lnTo>
                <a:lnTo>
                  <a:pt x="21441" y="36455"/>
                </a:lnTo>
                <a:lnTo>
                  <a:pt x="21080" y="37176"/>
                </a:lnTo>
                <a:lnTo>
                  <a:pt x="20720" y="38017"/>
                </a:lnTo>
                <a:lnTo>
                  <a:pt x="20480" y="38437"/>
                </a:lnTo>
                <a:lnTo>
                  <a:pt x="20240" y="39038"/>
                </a:lnTo>
                <a:lnTo>
                  <a:pt x="20059" y="39698"/>
                </a:lnTo>
                <a:lnTo>
                  <a:pt x="20059" y="39999"/>
                </a:lnTo>
                <a:lnTo>
                  <a:pt x="20059" y="40299"/>
                </a:lnTo>
                <a:lnTo>
                  <a:pt x="17117" y="42041"/>
                </a:lnTo>
                <a:lnTo>
                  <a:pt x="15075" y="43302"/>
                </a:lnTo>
                <a:lnTo>
                  <a:pt x="15195" y="42761"/>
                </a:lnTo>
                <a:lnTo>
                  <a:pt x="15976" y="39878"/>
                </a:lnTo>
                <a:lnTo>
                  <a:pt x="16696" y="36996"/>
                </a:lnTo>
                <a:lnTo>
                  <a:pt x="17597" y="33092"/>
                </a:lnTo>
                <a:lnTo>
                  <a:pt x="18438" y="29248"/>
                </a:lnTo>
                <a:lnTo>
                  <a:pt x="18738" y="29128"/>
                </a:lnTo>
                <a:lnTo>
                  <a:pt x="19038" y="28948"/>
                </a:lnTo>
                <a:lnTo>
                  <a:pt x="19639" y="28528"/>
                </a:lnTo>
                <a:lnTo>
                  <a:pt x="20720" y="27567"/>
                </a:lnTo>
                <a:lnTo>
                  <a:pt x="21981" y="26486"/>
                </a:lnTo>
                <a:lnTo>
                  <a:pt x="22101" y="26666"/>
                </a:lnTo>
                <a:lnTo>
                  <a:pt x="22342" y="26786"/>
                </a:lnTo>
                <a:lnTo>
                  <a:pt x="22762" y="26906"/>
                </a:lnTo>
                <a:lnTo>
                  <a:pt x="23242" y="26966"/>
                </a:lnTo>
                <a:lnTo>
                  <a:pt x="23723" y="26966"/>
                </a:lnTo>
                <a:lnTo>
                  <a:pt x="24744" y="27086"/>
                </a:lnTo>
                <a:lnTo>
                  <a:pt x="26786" y="27086"/>
                </a:lnTo>
                <a:lnTo>
                  <a:pt x="27807" y="26966"/>
                </a:lnTo>
                <a:lnTo>
                  <a:pt x="28708" y="26906"/>
                </a:lnTo>
                <a:lnTo>
                  <a:pt x="29608" y="26726"/>
                </a:lnTo>
                <a:lnTo>
                  <a:pt x="30509" y="26546"/>
                </a:lnTo>
                <a:lnTo>
                  <a:pt x="31410" y="26306"/>
                </a:lnTo>
                <a:lnTo>
                  <a:pt x="32311" y="26065"/>
                </a:lnTo>
                <a:lnTo>
                  <a:pt x="33212" y="25765"/>
                </a:lnTo>
                <a:lnTo>
                  <a:pt x="34953" y="25105"/>
                </a:lnTo>
                <a:lnTo>
                  <a:pt x="35074" y="24984"/>
                </a:lnTo>
                <a:lnTo>
                  <a:pt x="35194" y="24864"/>
                </a:lnTo>
                <a:lnTo>
                  <a:pt x="35314" y="24624"/>
                </a:lnTo>
                <a:lnTo>
                  <a:pt x="35314" y="24384"/>
                </a:lnTo>
                <a:lnTo>
                  <a:pt x="35194" y="24144"/>
                </a:lnTo>
                <a:lnTo>
                  <a:pt x="35014" y="23903"/>
                </a:lnTo>
                <a:lnTo>
                  <a:pt x="34773" y="23723"/>
                </a:lnTo>
                <a:lnTo>
                  <a:pt x="34473" y="23723"/>
                </a:lnTo>
                <a:lnTo>
                  <a:pt x="34173" y="23783"/>
                </a:lnTo>
                <a:lnTo>
                  <a:pt x="33272" y="24144"/>
                </a:lnTo>
                <a:lnTo>
                  <a:pt x="32311" y="24504"/>
                </a:lnTo>
                <a:lnTo>
                  <a:pt x="31350" y="24804"/>
                </a:lnTo>
                <a:lnTo>
                  <a:pt x="30449" y="25045"/>
                </a:lnTo>
                <a:lnTo>
                  <a:pt x="29428" y="25225"/>
                </a:lnTo>
                <a:lnTo>
                  <a:pt x="28467" y="25405"/>
                </a:lnTo>
                <a:lnTo>
                  <a:pt x="27506" y="25525"/>
                </a:lnTo>
                <a:lnTo>
                  <a:pt x="26485" y="25585"/>
                </a:lnTo>
                <a:lnTo>
                  <a:pt x="25645" y="25645"/>
                </a:lnTo>
                <a:lnTo>
                  <a:pt x="24744" y="25585"/>
                </a:lnTo>
                <a:lnTo>
                  <a:pt x="23062" y="25465"/>
                </a:lnTo>
                <a:lnTo>
                  <a:pt x="23663" y="24864"/>
                </a:lnTo>
                <a:lnTo>
                  <a:pt x="24984" y="23483"/>
                </a:lnTo>
                <a:lnTo>
                  <a:pt x="26305" y="21982"/>
                </a:lnTo>
                <a:lnTo>
                  <a:pt x="27506" y="20480"/>
                </a:lnTo>
                <a:lnTo>
                  <a:pt x="28647" y="18919"/>
                </a:lnTo>
                <a:lnTo>
                  <a:pt x="29729" y="17237"/>
                </a:lnTo>
                <a:lnTo>
                  <a:pt x="30749" y="15496"/>
                </a:lnTo>
                <a:lnTo>
                  <a:pt x="30990" y="15556"/>
                </a:lnTo>
                <a:lnTo>
                  <a:pt x="31170" y="15496"/>
                </a:lnTo>
                <a:lnTo>
                  <a:pt x="31290" y="15435"/>
                </a:lnTo>
                <a:lnTo>
                  <a:pt x="32371" y="14715"/>
                </a:lnTo>
                <a:lnTo>
                  <a:pt x="33392" y="13934"/>
                </a:lnTo>
                <a:lnTo>
                  <a:pt x="34353" y="13093"/>
                </a:lnTo>
                <a:lnTo>
                  <a:pt x="35254" y="12252"/>
                </a:lnTo>
                <a:lnTo>
                  <a:pt x="36095" y="11352"/>
                </a:lnTo>
                <a:lnTo>
                  <a:pt x="36875" y="10451"/>
                </a:lnTo>
                <a:lnTo>
                  <a:pt x="37176" y="9970"/>
                </a:lnTo>
                <a:lnTo>
                  <a:pt x="37476" y="9490"/>
                </a:lnTo>
                <a:lnTo>
                  <a:pt x="37776" y="8949"/>
                </a:lnTo>
                <a:lnTo>
                  <a:pt x="37956" y="8409"/>
                </a:lnTo>
                <a:lnTo>
                  <a:pt x="37956" y="8229"/>
                </a:lnTo>
                <a:lnTo>
                  <a:pt x="37836" y="8109"/>
                </a:lnTo>
                <a:lnTo>
                  <a:pt x="37716" y="8049"/>
                </a:lnTo>
                <a:lnTo>
                  <a:pt x="37596" y="8109"/>
                </a:lnTo>
                <a:lnTo>
                  <a:pt x="37115" y="8409"/>
                </a:lnTo>
                <a:lnTo>
                  <a:pt x="36695" y="8769"/>
                </a:lnTo>
                <a:lnTo>
                  <a:pt x="35914" y="9550"/>
                </a:lnTo>
                <a:lnTo>
                  <a:pt x="35194" y="10331"/>
                </a:lnTo>
                <a:lnTo>
                  <a:pt x="34413" y="11111"/>
                </a:lnTo>
                <a:lnTo>
                  <a:pt x="33212" y="12132"/>
                </a:lnTo>
                <a:lnTo>
                  <a:pt x="31951" y="13093"/>
                </a:lnTo>
                <a:lnTo>
                  <a:pt x="32371" y="12132"/>
                </a:lnTo>
                <a:lnTo>
                  <a:pt x="33092" y="10391"/>
                </a:lnTo>
                <a:lnTo>
                  <a:pt x="33752" y="8649"/>
                </a:lnTo>
                <a:lnTo>
                  <a:pt x="34053" y="7928"/>
                </a:lnTo>
                <a:lnTo>
                  <a:pt x="34293" y="7088"/>
                </a:lnTo>
                <a:lnTo>
                  <a:pt x="34353" y="6667"/>
                </a:lnTo>
                <a:lnTo>
                  <a:pt x="34353" y="6247"/>
                </a:lnTo>
                <a:lnTo>
                  <a:pt x="34353" y="5887"/>
                </a:lnTo>
                <a:lnTo>
                  <a:pt x="34233" y="5526"/>
                </a:lnTo>
                <a:lnTo>
                  <a:pt x="34113" y="5466"/>
                </a:lnTo>
                <a:lnTo>
                  <a:pt x="34053" y="5466"/>
                </a:lnTo>
                <a:lnTo>
                  <a:pt x="33752" y="5706"/>
                </a:lnTo>
                <a:lnTo>
                  <a:pt x="33512" y="5947"/>
                </a:lnTo>
                <a:lnTo>
                  <a:pt x="33332" y="6247"/>
                </a:lnTo>
                <a:lnTo>
                  <a:pt x="33152" y="6607"/>
                </a:lnTo>
                <a:lnTo>
                  <a:pt x="32912" y="7268"/>
                </a:lnTo>
                <a:lnTo>
                  <a:pt x="32671" y="7928"/>
                </a:lnTo>
                <a:lnTo>
                  <a:pt x="31951" y="9790"/>
                </a:lnTo>
                <a:lnTo>
                  <a:pt x="31110" y="11592"/>
                </a:lnTo>
                <a:lnTo>
                  <a:pt x="30269" y="13213"/>
                </a:lnTo>
                <a:lnTo>
                  <a:pt x="29308" y="14835"/>
                </a:lnTo>
                <a:lnTo>
                  <a:pt x="28347" y="16396"/>
                </a:lnTo>
                <a:lnTo>
                  <a:pt x="27266" y="17898"/>
                </a:lnTo>
                <a:lnTo>
                  <a:pt x="26365" y="19219"/>
                </a:lnTo>
                <a:lnTo>
                  <a:pt x="25344" y="20420"/>
                </a:lnTo>
                <a:lnTo>
                  <a:pt x="25224" y="19219"/>
                </a:lnTo>
                <a:lnTo>
                  <a:pt x="25104" y="17958"/>
                </a:lnTo>
                <a:lnTo>
                  <a:pt x="24924" y="16757"/>
                </a:lnTo>
                <a:lnTo>
                  <a:pt x="24744" y="16156"/>
                </a:lnTo>
                <a:lnTo>
                  <a:pt x="24564" y="15616"/>
                </a:lnTo>
                <a:lnTo>
                  <a:pt x="24504" y="15435"/>
                </a:lnTo>
                <a:lnTo>
                  <a:pt x="24383" y="15315"/>
                </a:lnTo>
                <a:lnTo>
                  <a:pt x="24203" y="15255"/>
                </a:lnTo>
                <a:lnTo>
                  <a:pt x="24023" y="15255"/>
                </a:lnTo>
                <a:lnTo>
                  <a:pt x="23903" y="15315"/>
                </a:lnTo>
                <a:lnTo>
                  <a:pt x="23783" y="15435"/>
                </a:lnTo>
                <a:lnTo>
                  <a:pt x="23663" y="15556"/>
                </a:lnTo>
                <a:lnTo>
                  <a:pt x="23603" y="15736"/>
                </a:lnTo>
                <a:lnTo>
                  <a:pt x="23543" y="16456"/>
                </a:lnTo>
                <a:lnTo>
                  <a:pt x="23543" y="17237"/>
                </a:lnTo>
                <a:lnTo>
                  <a:pt x="23603" y="18018"/>
                </a:lnTo>
                <a:lnTo>
                  <a:pt x="23663" y="18799"/>
                </a:lnTo>
                <a:lnTo>
                  <a:pt x="23903" y="20300"/>
                </a:lnTo>
                <a:lnTo>
                  <a:pt x="24143" y="21801"/>
                </a:lnTo>
                <a:lnTo>
                  <a:pt x="23302" y="22762"/>
                </a:lnTo>
                <a:lnTo>
                  <a:pt x="22402" y="23663"/>
                </a:lnTo>
                <a:lnTo>
                  <a:pt x="21020" y="24924"/>
                </a:lnTo>
                <a:lnTo>
                  <a:pt x="19639" y="26186"/>
                </a:lnTo>
                <a:lnTo>
                  <a:pt x="18918" y="26726"/>
                </a:lnTo>
                <a:lnTo>
                  <a:pt x="19279" y="24624"/>
                </a:lnTo>
                <a:lnTo>
                  <a:pt x="19819" y="21621"/>
                </a:lnTo>
                <a:lnTo>
                  <a:pt x="20240" y="18558"/>
                </a:lnTo>
                <a:lnTo>
                  <a:pt x="20660" y="15496"/>
                </a:lnTo>
                <a:lnTo>
                  <a:pt x="20780" y="13994"/>
                </a:lnTo>
                <a:lnTo>
                  <a:pt x="20900" y="12493"/>
                </a:lnTo>
                <a:lnTo>
                  <a:pt x="20900" y="10931"/>
                </a:lnTo>
                <a:lnTo>
                  <a:pt x="20900" y="9370"/>
                </a:lnTo>
                <a:lnTo>
                  <a:pt x="20960" y="7868"/>
                </a:lnTo>
                <a:lnTo>
                  <a:pt x="20960" y="6307"/>
                </a:lnTo>
                <a:lnTo>
                  <a:pt x="21200" y="3304"/>
                </a:lnTo>
                <a:lnTo>
                  <a:pt x="21261" y="1743"/>
                </a:lnTo>
                <a:lnTo>
                  <a:pt x="21261" y="1022"/>
                </a:lnTo>
                <a:lnTo>
                  <a:pt x="21200" y="241"/>
                </a:lnTo>
                <a:lnTo>
                  <a:pt x="21140" y="121"/>
                </a:lnTo>
                <a:lnTo>
                  <a:pt x="21080" y="61"/>
                </a:lnTo>
                <a:lnTo>
                  <a:pt x="20960"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rot="-4528936">
            <a:off x="1902471" y="3560276"/>
            <a:ext cx="480387" cy="93880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flipH="1">
            <a:off x="6558267" y="2329110"/>
            <a:ext cx="1413982" cy="399959"/>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flipH="1">
            <a:off x="1120609" y="1745125"/>
            <a:ext cx="1515140" cy="399987"/>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68" name="Shape 68"/>
          <p:cNvSpPr/>
          <p:nvPr/>
        </p:nvSpPr>
        <p:spPr>
          <a:xfrm rot="-4024582" flipH="1">
            <a:off x="1866974" y="2778253"/>
            <a:ext cx="411751" cy="1406772"/>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rot="-2089101">
            <a:off x="1903585" y="2589254"/>
            <a:ext cx="581098" cy="1124621"/>
          </a:xfrm>
          <a:custGeom>
            <a:avLst/>
            <a:gdLst/>
            <a:ahLst/>
            <a:cxnLst/>
            <a:rect l="0" t="0" r="0" b="0"/>
            <a:pathLst>
              <a:path w="23243" h="44983" extrusionOk="0">
                <a:moveTo>
                  <a:pt x="11772" y="0"/>
                </a:moveTo>
                <a:lnTo>
                  <a:pt x="11471" y="60"/>
                </a:lnTo>
                <a:lnTo>
                  <a:pt x="11111" y="120"/>
                </a:lnTo>
                <a:lnTo>
                  <a:pt x="10871" y="301"/>
                </a:lnTo>
                <a:lnTo>
                  <a:pt x="10571" y="481"/>
                </a:lnTo>
                <a:lnTo>
                  <a:pt x="10390" y="721"/>
                </a:lnTo>
                <a:lnTo>
                  <a:pt x="10210" y="1021"/>
                </a:lnTo>
                <a:lnTo>
                  <a:pt x="10150" y="1382"/>
                </a:lnTo>
                <a:lnTo>
                  <a:pt x="10090" y="1682"/>
                </a:lnTo>
                <a:lnTo>
                  <a:pt x="10150" y="1982"/>
                </a:lnTo>
                <a:lnTo>
                  <a:pt x="10210" y="2343"/>
                </a:lnTo>
                <a:lnTo>
                  <a:pt x="10390" y="2583"/>
                </a:lnTo>
                <a:lnTo>
                  <a:pt x="10571" y="2883"/>
                </a:lnTo>
                <a:lnTo>
                  <a:pt x="10811" y="3063"/>
                </a:lnTo>
                <a:lnTo>
                  <a:pt x="11051" y="3183"/>
                </a:lnTo>
                <a:lnTo>
                  <a:pt x="11291" y="3303"/>
                </a:lnTo>
                <a:lnTo>
                  <a:pt x="11592" y="3364"/>
                </a:lnTo>
                <a:lnTo>
                  <a:pt x="11471" y="4204"/>
                </a:lnTo>
                <a:lnTo>
                  <a:pt x="11351" y="5045"/>
                </a:lnTo>
                <a:lnTo>
                  <a:pt x="11231" y="6727"/>
                </a:lnTo>
                <a:lnTo>
                  <a:pt x="11051" y="9910"/>
                </a:lnTo>
                <a:lnTo>
                  <a:pt x="10571" y="9129"/>
                </a:lnTo>
                <a:lnTo>
                  <a:pt x="10150" y="8348"/>
                </a:lnTo>
                <a:lnTo>
                  <a:pt x="9850" y="7567"/>
                </a:lnTo>
                <a:lnTo>
                  <a:pt x="9490" y="6787"/>
                </a:lnTo>
                <a:lnTo>
                  <a:pt x="9189" y="6006"/>
                </a:lnTo>
                <a:lnTo>
                  <a:pt x="8769" y="5285"/>
                </a:lnTo>
                <a:lnTo>
                  <a:pt x="9009" y="4925"/>
                </a:lnTo>
                <a:lnTo>
                  <a:pt x="9129" y="4505"/>
                </a:lnTo>
                <a:lnTo>
                  <a:pt x="9129" y="4084"/>
                </a:lnTo>
                <a:lnTo>
                  <a:pt x="9069" y="3664"/>
                </a:lnTo>
                <a:lnTo>
                  <a:pt x="8889" y="3303"/>
                </a:lnTo>
                <a:lnTo>
                  <a:pt x="8589" y="3003"/>
                </a:lnTo>
                <a:lnTo>
                  <a:pt x="8409" y="2883"/>
                </a:lnTo>
                <a:lnTo>
                  <a:pt x="8168" y="2763"/>
                </a:lnTo>
                <a:lnTo>
                  <a:pt x="7928" y="2703"/>
                </a:lnTo>
                <a:lnTo>
                  <a:pt x="7688" y="2703"/>
                </a:lnTo>
                <a:lnTo>
                  <a:pt x="7328" y="2763"/>
                </a:lnTo>
                <a:lnTo>
                  <a:pt x="7027" y="2823"/>
                </a:lnTo>
                <a:lnTo>
                  <a:pt x="6787" y="3003"/>
                </a:lnTo>
                <a:lnTo>
                  <a:pt x="6607" y="3183"/>
                </a:lnTo>
                <a:lnTo>
                  <a:pt x="6427" y="3424"/>
                </a:lnTo>
                <a:lnTo>
                  <a:pt x="6307" y="3664"/>
                </a:lnTo>
                <a:lnTo>
                  <a:pt x="6247" y="3964"/>
                </a:lnTo>
                <a:lnTo>
                  <a:pt x="6247" y="4204"/>
                </a:lnTo>
                <a:lnTo>
                  <a:pt x="6247" y="4505"/>
                </a:lnTo>
                <a:lnTo>
                  <a:pt x="6307" y="4805"/>
                </a:lnTo>
                <a:lnTo>
                  <a:pt x="6427" y="5045"/>
                </a:lnTo>
                <a:lnTo>
                  <a:pt x="6607" y="5285"/>
                </a:lnTo>
                <a:lnTo>
                  <a:pt x="6787" y="5465"/>
                </a:lnTo>
                <a:lnTo>
                  <a:pt x="7027" y="5646"/>
                </a:lnTo>
                <a:lnTo>
                  <a:pt x="7328" y="5706"/>
                </a:lnTo>
                <a:lnTo>
                  <a:pt x="7688" y="5766"/>
                </a:lnTo>
                <a:lnTo>
                  <a:pt x="7808" y="5766"/>
                </a:lnTo>
                <a:lnTo>
                  <a:pt x="7928" y="6607"/>
                </a:lnTo>
                <a:lnTo>
                  <a:pt x="8168" y="7447"/>
                </a:lnTo>
                <a:lnTo>
                  <a:pt x="8469" y="8228"/>
                </a:lnTo>
                <a:lnTo>
                  <a:pt x="8829" y="9009"/>
                </a:lnTo>
                <a:lnTo>
                  <a:pt x="9189" y="9910"/>
                </a:lnTo>
                <a:lnTo>
                  <a:pt x="9670" y="10871"/>
                </a:lnTo>
                <a:lnTo>
                  <a:pt x="9910" y="11291"/>
                </a:lnTo>
                <a:lnTo>
                  <a:pt x="10210" y="11711"/>
                </a:lnTo>
                <a:lnTo>
                  <a:pt x="10571" y="12072"/>
                </a:lnTo>
                <a:lnTo>
                  <a:pt x="10991" y="12312"/>
                </a:lnTo>
                <a:lnTo>
                  <a:pt x="10991" y="12432"/>
                </a:lnTo>
                <a:lnTo>
                  <a:pt x="10991" y="15255"/>
                </a:lnTo>
                <a:lnTo>
                  <a:pt x="11111" y="18017"/>
                </a:lnTo>
                <a:lnTo>
                  <a:pt x="11291" y="20840"/>
                </a:lnTo>
                <a:lnTo>
                  <a:pt x="11652" y="23603"/>
                </a:lnTo>
                <a:lnTo>
                  <a:pt x="11892" y="25464"/>
                </a:lnTo>
                <a:lnTo>
                  <a:pt x="12192" y="27326"/>
                </a:lnTo>
                <a:lnTo>
                  <a:pt x="8769" y="24383"/>
                </a:lnTo>
                <a:lnTo>
                  <a:pt x="7267" y="23182"/>
                </a:lnTo>
                <a:lnTo>
                  <a:pt x="5826" y="21981"/>
                </a:lnTo>
                <a:lnTo>
                  <a:pt x="4325" y="20840"/>
                </a:lnTo>
                <a:lnTo>
                  <a:pt x="2763" y="19699"/>
                </a:lnTo>
                <a:lnTo>
                  <a:pt x="2823" y="19399"/>
                </a:lnTo>
                <a:lnTo>
                  <a:pt x="2883" y="19098"/>
                </a:lnTo>
                <a:lnTo>
                  <a:pt x="2823" y="18798"/>
                </a:lnTo>
                <a:lnTo>
                  <a:pt x="2703" y="18498"/>
                </a:lnTo>
                <a:lnTo>
                  <a:pt x="2403" y="18077"/>
                </a:lnTo>
                <a:lnTo>
                  <a:pt x="2223" y="17837"/>
                </a:lnTo>
                <a:lnTo>
                  <a:pt x="1982" y="17657"/>
                </a:lnTo>
                <a:lnTo>
                  <a:pt x="1742" y="17537"/>
                </a:lnTo>
                <a:lnTo>
                  <a:pt x="1142" y="17537"/>
                </a:lnTo>
                <a:lnTo>
                  <a:pt x="901" y="17657"/>
                </a:lnTo>
                <a:lnTo>
                  <a:pt x="661" y="17837"/>
                </a:lnTo>
                <a:lnTo>
                  <a:pt x="481" y="18077"/>
                </a:lnTo>
                <a:lnTo>
                  <a:pt x="181" y="18498"/>
                </a:lnTo>
                <a:lnTo>
                  <a:pt x="61" y="18858"/>
                </a:lnTo>
                <a:lnTo>
                  <a:pt x="1" y="19218"/>
                </a:lnTo>
                <a:lnTo>
                  <a:pt x="61" y="19579"/>
                </a:lnTo>
                <a:lnTo>
                  <a:pt x="241" y="19939"/>
                </a:lnTo>
                <a:lnTo>
                  <a:pt x="421" y="20239"/>
                </a:lnTo>
                <a:lnTo>
                  <a:pt x="721" y="20420"/>
                </a:lnTo>
                <a:lnTo>
                  <a:pt x="1082" y="20600"/>
                </a:lnTo>
                <a:lnTo>
                  <a:pt x="1442" y="20660"/>
                </a:lnTo>
                <a:lnTo>
                  <a:pt x="1682" y="20600"/>
                </a:lnTo>
                <a:lnTo>
                  <a:pt x="1922" y="20540"/>
                </a:lnTo>
                <a:lnTo>
                  <a:pt x="2163" y="20480"/>
                </a:lnTo>
                <a:lnTo>
                  <a:pt x="2343" y="20299"/>
                </a:lnTo>
                <a:lnTo>
                  <a:pt x="4385" y="22341"/>
                </a:lnTo>
                <a:lnTo>
                  <a:pt x="6487" y="24323"/>
                </a:lnTo>
                <a:lnTo>
                  <a:pt x="5466" y="24984"/>
                </a:lnTo>
                <a:lnTo>
                  <a:pt x="2943" y="26545"/>
                </a:lnTo>
                <a:lnTo>
                  <a:pt x="2823" y="26665"/>
                </a:lnTo>
                <a:lnTo>
                  <a:pt x="2763" y="26786"/>
                </a:lnTo>
                <a:lnTo>
                  <a:pt x="2763" y="26906"/>
                </a:lnTo>
                <a:lnTo>
                  <a:pt x="2823" y="27026"/>
                </a:lnTo>
                <a:lnTo>
                  <a:pt x="2883" y="27146"/>
                </a:lnTo>
                <a:lnTo>
                  <a:pt x="3003" y="27206"/>
                </a:lnTo>
                <a:lnTo>
                  <a:pt x="3304" y="27206"/>
                </a:lnTo>
                <a:lnTo>
                  <a:pt x="5826" y="25945"/>
                </a:lnTo>
                <a:lnTo>
                  <a:pt x="6607" y="25524"/>
                </a:lnTo>
                <a:lnTo>
                  <a:pt x="7027" y="25344"/>
                </a:lnTo>
                <a:lnTo>
                  <a:pt x="7388" y="25104"/>
                </a:lnTo>
                <a:lnTo>
                  <a:pt x="7868" y="25584"/>
                </a:lnTo>
                <a:lnTo>
                  <a:pt x="11111" y="28407"/>
                </a:lnTo>
                <a:lnTo>
                  <a:pt x="11892" y="29068"/>
                </a:lnTo>
                <a:lnTo>
                  <a:pt x="12673" y="29728"/>
                </a:lnTo>
                <a:lnTo>
                  <a:pt x="13153" y="32071"/>
                </a:lnTo>
                <a:lnTo>
                  <a:pt x="13754" y="34353"/>
                </a:lnTo>
                <a:lnTo>
                  <a:pt x="14234" y="36274"/>
                </a:lnTo>
                <a:lnTo>
                  <a:pt x="14835" y="38256"/>
                </a:lnTo>
                <a:lnTo>
                  <a:pt x="15435" y="40118"/>
                </a:lnTo>
                <a:lnTo>
                  <a:pt x="16216" y="42040"/>
                </a:lnTo>
                <a:lnTo>
                  <a:pt x="15796" y="41800"/>
                </a:lnTo>
                <a:lnTo>
                  <a:pt x="15315" y="41740"/>
                </a:lnTo>
                <a:lnTo>
                  <a:pt x="14414" y="41619"/>
                </a:lnTo>
                <a:lnTo>
                  <a:pt x="11952" y="41259"/>
                </a:lnTo>
                <a:lnTo>
                  <a:pt x="10150" y="41019"/>
                </a:lnTo>
                <a:lnTo>
                  <a:pt x="9249" y="40839"/>
                </a:lnTo>
                <a:lnTo>
                  <a:pt x="8409" y="40659"/>
                </a:lnTo>
                <a:lnTo>
                  <a:pt x="8409" y="40358"/>
                </a:lnTo>
                <a:lnTo>
                  <a:pt x="8409" y="40118"/>
                </a:lnTo>
                <a:lnTo>
                  <a:pt x="8348" y="39818"/>
                </a:lnTo>
                <a:lnTo>
                  <a:pt x="8228" y="39578"/>
                </a:lnTo>
                <a:lnTo>
                  <a:pt x="8048" y="39397"/>
                </a:lnTo>
                <a:lnTo>
                  <a:pt x="7808" y="39217"/>
                </a:lnTo>
                <a:lnTo>
                  <a:pt x="7508" y="39157"/>
                </a:lnTo>
                <a:lnTo>
                  <a:pt x="7207" y="39097"/>
                </a:lnTo>
                <a:lnTo>
                  <a:pt x="6907" y="39157"/>
                </a:lnTo>
                <a:lnTo>
                  <a:pt x="6667" y="39217"/>
                </a:lnTo>
                <a:lnTo>
                  <a:pt x="6487" y="39337"/>
                </a:lnTo>
                <a:lnTo>
                  <a:pt x="6307" y="39518"/>
                </a:lnTo>
                <a:lnTo>
                  <a:pt x="6186" y="39698"/>
                </a:lnTo>
                <a:lnTo>
                  <a:pt x="6066" y="39878"/>
                </a:lnTo>
                <a:lnTo>
                  <a:pt x="6006" y="40118"/>
                </a:lnTo>
                <a:lnTo>
                  <a:pt x="6006" y="40358"/>
                </a:lnTo>
                <a:lnTo>
                  <a:pt x="6006" y="40599"/>
                </a:lnTo>
                <a:lnTo>
                  <a:pt x="6066" y="40839"/>
                </a:lnTo>
                <a:lnTo>
                  <a:pt x="6186" y="41019"/>
                </a:lnTo>
                <a:lnTo>
                  <a:pt x="6307" y="41199"/>
                </a:lnTo>
                <a:lnTo>
                  <a:pt x="6487" y="41379"/>
                </a:lnTo>
                <a:lnTo>
                  <a:pt x="6667" y="41499"/>
                </a:lnTo>
                <a:lnTo>
                  <a:pt x="6907" y="41559"/>
                </a:lnTo>
                <a:lnTo>
                  <a:pt x="7207" y="41619"/>
                </a:lnTo>
                <a:lnTo>
                  <a:pt x="7508" y="41559"/>
                </a:lnTo>
                <a:lnTo>
                  <a:pt x="7808" y="41499"/>
                </a:lnTo>
                <a:lnTo>
                  <a:pt x="8048" y="41319"/>
                </a:lnTo>
                <a:lnTo>
                  <a:pt x="8228" y="41079"/>
                </a:lnTo>
                <a:lnTo>
                  <a:pt x="9910" y="41920"/>
                </a:lnTo>
                <a:lnTo>
                  <a:pt x="10811" y="42280"/>
                </a:lnTo>
                <a:lnTo>
                  <a:pt x="11652" y="42580"/>
                </a:lnTo>
                <a:lnTo>
                  <a:pt x="12793" y="42941"/>
                </a:lnTo>
                <a:lnTo>
                  <a:pt x="13393" y="43121"/>
                </a:lnTo>
                <a:lnTo>
                  <a:pt x="13994" y="43241"/>
                </a:lnTo>
                <a:lnTo>
                  <a:pt x="14654" y="43301"/>
                </a:lnTo>
                <a:lnTo>
                  <a:pt x="15255" y="43301"/>
                </a:lnTo>
                <a:lnTo>
                  <a:pt x="15856" y="43241"/>
                </a:lnTo>
                <a:lnTo>
                  <a:pt x="16336" y="43001"/>
                </a:lnTo>
                <a:lnTo>
                  <a:pt x="16456" y="42941"/>
                </a:lnTo>
                <a:lnTo>
                  <a:pt x="16576" y="42821"/>
                </a:lnTo>
                <a:lnTo>
                  <a:pt x="17057" y="43842"/>
                </a:lnTo>
                <a:lnTo>
                  <a:pt x="17597" y="44802"/>
                </a:lnTo>
                <a:lnTo>
                  <a:pt x="17717" y="44923"/>
                </a:lnTo>
                <a:lnTo>
                  <a:pt x="17837" y="44983"/>
                </a:lnTo>
                <a:lnTo>
                  <a:pt x="18138" y="44983"/>
                </a:lnTo>
                <a:lnTo>
                  <a:pt x="18258" y="44863"/>
                </a:lnTo>
                <a:lnTo>
                  <a:pt x="18378" y="44742"/>
                </a:lnTo>
                <a:lnTo>
                  <a:pt x="18378" y="44622"/>
                </a:lnTo>
                <a:lnTo>
                  <a:pt x="18378" y="44442"/>
                </a:lnTo>
                <a:lnTo>
                  <a:pt x="18078" y="43121"/>
                </a:lnTo>
                <a:lnTo>
                  <a:pt x="17657" y="41800"/>
                </a:lnTo>
                <a:lnTo>
                  <a:pt x="16877" y="39157"/>
                </a:lnTo>
                <a:lnTo>
                  <a:pt x="16997" y="39037"/>
                </a:lnTo>
                <a:lnTo>
                  <a:pt x="17477" y="38497"/>
                </a:lnTo>
                <a:lnTo>
                  <a:pt x="17958" y="37956"/>
                </a:lnTo>
                <a:lnTo>
                  <a:pt x="18858" y="36695"/>
                </a:lnTo>
                <a:lnTo>
                  <a:pt x="19639" y="35434"/>
                </a:lnTo>
                <a:lnTo>
                  <a:pt x="20360" y="34112"/>
                </a:lnTo>
                <a:lnTo>
                  <a:pt x="21441" y="32071"/>
                </a:lnTo>
                <a:lnTo>
                  <a:pt x="21981" y="30989"/>
                </a:lnTo>
                <a:lnTo>
                  <a:pt x="22162" y="30449"/>
                </a:lnTo>
                <a:lnTo>
                  <a:pt x="22342" y="29908"/>
                </a:lnTo>
                <a:lnTo>
                  <a:pt x="22522" y="29728"/>
                </a:lnTo>
                <a:lnTo>
                  <a:pt x="22702" y="29488"/>
                </a:lnTo>
                <a:lnTo>
                  <a:pt x="22882" y="29188"/>
                </a:lnTo>
                <a:lnTo>
                  <a:pt x="22942" y="28888"/>
                </a:lnTo>
                <a:lnTo>
                  <a:pt x="23002" y="28587"/>
                </a:lnTo>
                <a:lnTo>
                  <a:pt x="22942" y="28287"/>
                </a:lnTo>
                <a:lnTo>
                  <a:pt x="22882" y="27987"/>
                </a:lnTo>
                <a:lnTo>
                  <a:pt x="22702" y="27686"/>
                </a:lnTo>
                <a:lnTo>
                  <a:pt x="22522" y="27446"/>
                </a:lnTo>
                <a:lnTo>
                  <a:pt x="22282" y="27266"/>
                </a:lnTo>
                <a:lnTo>
                  <a:pt x="21981" y="27086"/>
                </a:lnTo>
                <a:lnTo>
                  <a:pt x="21681" y="27026"/>
                </a:lnTo>
                <a:lnTo>
                  <a:pt x="21381" y="26966"/>
                </a:lnTo>
                <a:lnTo>
                  <a:pt x="21081" y="27026"/>
                </a:lnTo>
                <a:lnTo>
                  <a:pt x="20780" y="27086"/>
                </a:lnTo>
                <a:lnTo>
                  <a:pt x="20480" y="27266"/>
                </a:lnTo>
                <a:lnTo>
                  <a:pt x="20240" y="27446"/>
                </a:lnTo>
                <a:lnTo>
                  <a:pt x="20060" y="27686"/>
                </a:lnTo>
                <a:lnTo>
                  <a:pt x="19879" y="27987"/>
                </a:lnTo>
                <a:lnTo>
                  <a:pt x="19819" y="28287"/>
                </a:lnTo>
                <a:lnTo>
                  <a:pt x="19759" y="28587"/>
                </a:lnTo>
                <a:lnTo>
                  <a:pt x="19819" y="28888"/>
                </a:lnTo>
                <a:lnTo>
                  <a:pt x="19879" y="29188"/>
                </a:lnTo>
                <a:lnTo>
                  <a:pt x="20060" y="29488"/>
                </a:lnTo>
                <a:lnTo>
                  <a:pt x="20240" y="29728"/>
                </a:lnTo>
                <a:lnTo>
                  <a:pt x="20480" y="29908"/>
                </a:lnTo>
                <a:lnTo>
                  <a:pt x="20780" y="30089"/>
                </a:lnTo>
                <a:lnTo>
                  <a:pt x="20360" y="30929"/>
                </a:lnTo>
                <a:lnTo>
                  <a:pt x="20000" y="31770"/>
                </a:lnTo>
                <a:lnTo>
                  <a:pt x="19639" y="32611"/>
                </a:lnTo>
                <a:lnTo>
                  <a:pt x="19219" y="33452"/>
                </a:lnTo>
                <a:lnTo>
                  <a:pt x="19159" y="33572"/>
                </a:lnTo>
                <a:lnTo>
                  <a:pt x="18858" y="32611"/>
                </a:lnTo>
                <a:lnTo>
                  <a:pt x="18618" y="31710"/>
                </a:lnTo>
                <a:lnTo>
                  <a:pt x="18438" y="30749"/>
                </a:lnTo>
                <a:lnTo>
                  <a:pt x="18318" y="29788"/>
                </a:lnTo>
                <a:lnTo>
                  <a:pt x="18198" y="27867"/>
                </a:lnTo>
                <a:lnTo>
                  <a:pt x="18138" y="27746"/>
                </a:lnTo>
                <a:lnTo>
                  <a:pt x="18018" y="27686"/>
                </a:lnTo>
                <a:lnTo>
                  <a:pt x="17898" y="27746"/>
                </a:lnTo>
                <a:lnTo>
                  <a:pt x="17837" y="27806"/>
                </a:lnTo>
                <a:lnTo>
                  <a:pt x="17657" y="28647"/>
                </a:lnTo>
                <a:lnTo>
                  <a:pt x="17537" y="29488"/>
                </a:lnTo>
                <a:lnTo>
                  <a:pt x="17477" y="30449"/>
                </a:lnTo>
                <a:lnTo>
                  <a:pt x="17477" y="31410"/>
                </a:lnTo>
                <a:lnTo>
                  <a:pt x="17537" y="32311"/>
                </a:lnTo>
                <a:lnTo>
                  <a:pt x="17717" y="33212"/>
                </a:lnTo>
                <a:lnTo>
                  <a:pt x="18018" y="34052"/>
                </a:lnTo>
                <a:lnTo>
                  <a:pt x="18198" y="34473"/>
                </a:lnTo>
                <a:lnTo>
                  <a:pt x="18438" y="34833"/>
                </a:lnTo>
                <a:lnTo>
                  <a:pt x="17477" y="36455"/>
                </a:lnTo>
                <a:lnTo>
                  <a:pt x="16516" y="38076"/>
                </a:lnTo>
                <a:lnTo>
                  <a:pt x="15856" y="36034"/>
                </a:lnTo>
                <a:lnTo>
                  <a:pt x="15255" y="33932"/>
                </a:lnTo>
                <a:lnTo>
                  <a:pt x="14835" y="32071"/>
                </a:lnTo>
                <a:lnTo>
                  <a:pt x="14174" y="28888"/>
                </a:lnTo>
                <a:lnTo>
                  <a:pt x="13513" y="25524"/>
                </a:lnTo>
                <a:lnTo>
                  <a:pt x="13153" y="23182"/>
                </a:lnTo>
                <a:lnTo>
                  <a:pt x="12793" y="19879"/>
                </a:lnTo>
                <a:lnTo>
                  <a:pt x="13333" y="19519"/>
                </a:lnTo>
                <a:lnTo>
                  <a:pt x="13814" y="19158"/>
                </a:lnTo>
                <a:lnTo>
                  <a:pt x="14835" y="18318"/>
                </a:lnTo>
                <a:lnTo>
                  <a:pt x="15735" y="17357"/>
                </a:lnTo>
                <a:lnTo>
                  <a:pt x="16696" y="16396"/>
                </a:lnTo>
                <a:lnTo>
                  <a:pt x="17237" y="16696"/>
                </a:lnTo>
                <a:lnTo>
                  <a:pt x="17837" y="16936"/>
                </a:lnTo>
                <a:lnTo>
                  <a:pt x="19039" y="17357"/>
                </a:lnTo>
                <a:lnTo>
                  <a:pt x="20780" y="17957"/>
                </a:lnTo>
                <a:lnTo>
                  <a:pt x="21681" y="18137"/>
                </a:lnTo>
                <a:lnTo>
                  <a:pt x="22162" y="18197"/>
                </a:lnTo>
                <a:lnTo>
                  <a:pt x="22762" y="18197"/>
                </a:lnTo>
                <a:lnTo>
                  <a:pt x="22882" y="18137"/>
                </a:lnTo>
                <a:lnTo>
                  <a:pt x="23002" y="18017"/>
                </a:lnTo>
                <a:lnTo>
                  <a:pt x="23002" y="17897"/>
                </a:lnTo>
                <a:lnTo>
                  <a:pt x="23062" y="17717"/>
                </a:lnTo>
                <a:lnTo>
                  <a:pt x="23002" y="17597"/>
                </a:lnTo>
                <a:lnTo>
                  <a:pt x="22942" y="17477"/>
                </a:lnTo>
                <a:lnTo>
                  <a:pt x="22822" y="17357"/>
                </a:lnTo>
                <a:lnTo>
                  <a:pt x="22462" y="17116"/>
                </a:lnTo>
                <a:lnTo>
                  <a:pt x="22041" y="16936"/>
                </a:lnTo>
                <a:lnTo>
                  <a:pt x="21141" y="16576"/>
                </a:lnTo>
                <a:lnTo>
                  <a:pt x="19339" y="16156"/>
                </a:lnTo>
                <a:lnTo>
                  <a:pt x="18438" y="15855"/>
                </a:lnTo>
                <a:lnTo>
                  <a:pt x="17417" y="15615"/>
                </a:lnTo>
                <a:lnTo>
                  <a:pt x="19519" y="13693"/>
                </a:lnTo>
                <a:lnTo>
                  <a:pt x="20480" y="12612"/>
                </a:lnTo>
                <a:lnTo>
                  <a:pt x="20960" y="12072"/>
                </a:lnTo>
                <a:lnTo>
                  <a:pt x="21381" y="11471"/>
                </a:lnTo>
                <a:lnTo>
                  <a:pt x="21741" y="11411"/>
                </a:lnTo>
                <a:lnTo>
                  <a:pt x="22101" y="11351"/>
                </a:lnTo>
                <a:lnTo>
                  <a:pt x="22402" y="11171"/>
                </a:lnTo>
                <a:lnTo>
                  <a:pt x="22702" y="10931"/>
                </a:lnTo>
                <a:lnTo>
                  <a:pt x="22942" y="10630"/>
                </a:lnTo>
                <a:lnTo>
                  <a:pt x="23062" y="10330"/>
                </a:lnTo>
                <a:lnTo>
                  <a:pt x="23243" y="9970"/>
                </a:lnTo>
                <a:lnTo>
                  <a:pt x="23243" y="9609"/>
                </a:lnTo>
                <a:lnTo>
                  <a:pt x="23183" y="9249"/>
                </a:lnTo>
                <a:lnTo>
                  <a:pt x="23122" y="8889"/>
                </a:lnTo>
                <a:lnTo>
                  <a:pt x="22942" y="8588"/>
                </a:lnTo>
                <a:lnTo>
                  <a:pt x="22702" y="8288"/>
                </a:lnTo>
                <a:lnTo>
                  <a:pt x="22402" y="8048"/>
                </a:lnTo>
                <a:lnTo>
                  <a:pt x="22101" y="7868"/>
                </a:lnTo>
                <a:lnTo>
                  <a:pt x="21741" y="7808"/>
                </a:lnTo>
                <a:lnTo>
                  <a:pt x="21381" y="7748"/>
                </a:lnTo>
                <a:lnTo>
                  <a:pt x="21020" y="7808"/>
                </a:lnTo>
                <a:lnTo>
                  <a:pt x="20660" y="7868"/>
                </a:lnTo>
                <a:lnTo>
                  <a:pt x="20360" y="8048"/>
                </a:lnTo>
                <a:lnTo>
                  <a:pt x="20060" y="8288"/>
                </a:lnTo>
                <a:lnTo>
                  <a:pt x="19819" y="8588"/>
                </a:lnTo>
                <a:lnTo>
                  <a:pt x="19699" y="8889"/>
                </a:lnTo>
                <a:lnTo>
                  <a:pt x="19519" y="9249"/>
                </a:lnTo>
                <a:lnTo>
                  <a:pt x="19519" y="9609"/>
                </a:lnTo>
                <a:lnTo>
                  <a:pt x="19579" y="9970"/>
                </a:lnTo>
                <a:lnTo>
                  <a:pt x="19639" y="10270"/>
                </a:lnTo>
                <a:lnTo>
                  <a:pt x="19819" y="10570"/>
                </a:lnTo>
                <a:lnTo>
                  <a:pt x="20000" y="10871"/>
                </a:lnTo>
                <a:lnTo>
                  <a:pt x="19519" y="11291"/>
                </a:lnTo>
                <a:lnTo>
                  <a:pt x="19039" y="11771"/>
                </a:lnTo>
                <a:lnTo>
                  <a:pt x="18078" y="12792"/>
                </a:lnTo>
                <a:lnTo>
                  <a:pt x="17177" y="13813"/>
                </a:lnTo>
                <a:lnTo>
                  <a:pt x="16336" y="14774"/>
                </a:lnTo>
                <a:lnTo>
                  <a:pt x="15435" y="15675"/>
                </a:lnTo>
                <a:lnTo>
                  <a:pt x="14474" y="16636"/>
                </a:lnTo>
                <a:lnTo>
                  <a:pt x="13513" y="17597"/>
                </a:lnTo>
                <a:lnTo>
                  <a:pt x="13093" y="18077"/>
                </a:lnTo>
                <a:lnTo>
                  <a:pt x="12673" y="18618"/>
                </a:lnTo>
                <a:lnTo>
                  <a:pt x="12492" y="15555"/>
                </a:lnTo>
                <a:lnTo>
                  <a:pt x="12372" y="12432"/>
                </a:lnTo>
                <a:lnTo>
                  <a:pt x="12372" y="9790"/>
                </a:lnTo>
                <a:lnTo>
                  <a:pt x="12432" y="7147"/>
                </a:lnTo>
                <a:lnTo>
                  <a:pt x="12492" y="6186"/>
                </a:lnTo>
                <a:lnTo>
                  <a:pt x="12613" y="5165"/>
                </a:lnTo>
                <a:lnTo>
                  <a:pt x="12673" y="4084"/>
                </a:lnTo>
                <a:lnTo>
                  <a:pt x="12673" y="3063"/>
                </a:lnTo>
                <a:lnTo>
                  <a:pt x="12973" y="2883"/>
                </a:lnTo>
                <a:lnTo>
                  <a:pt x="13153" y="2643"/>
                </a:lnTo>
                <a:lnTo>
                  <a:pt x="13333" y="2343"/>
                </a:lnTo>
                <a:lnTo>
                  <a:pt x="13393" y="1982"/>
                </a:lnTo>
                <a:lnTo>
                  <a:pt x="13453" y="1682"/>
                </a:lnTo>
                <a:lnTo>
                  <a:pt x="13393" y="1382"/>
                </a:lnTo>
                <a:lnTo>
                  <a:pt x="13333" y="1021"/>
                </a:lnTo>
                <a:lnTo>
                  <a:pt x="13153" y="781"/>
                </a:lnTo>
                <a:lnTo>
                  <a:pt x="12973" y="481"/>
                </a:lnTo>
                <a:lnTo>
                  <a:pt x="12673" y="301"/>
                </a:lnTo>
                <a:lnTo>
                  <a:pt x="12432" y="120"/>
                </a:lnTo>
                <a:lnTo>
                  <a:pt x="12072" y="60"/>
                </a:lnTo>
                <a:lnTo>
                  <a:pt x="11772" y="0"/>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a:off x="2509225" y="873600"/>
            <a:ext cx="4125600" cy="3396299"/>
          </a:xfrm>
          <a:prstGeom prst="rect">
            <a:avLst/>
          </a:prstGeom>
          <a:solidFill>
            <a:srgbClr val="FFFFFF"/>
          </a:solid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71"/>
          <p:cNvSpPr/>
          <p:nvPr/>
        </p:nvSpPr>
        <p:spPr>
          <a:xfrm>
            <a:off x="2635749" y="994500"/>
            <a:ext cx="3872399" cy="3154499"/>
          </a:xfrm>
          <a:prstGeom prst="rect">
            <a:avLst/>
          </a:prstGeom>
          <a:solidFill>
            <a:srgbClr val="FFFFFF"/>
          </a:solidFill>
          <a:ln w="9525" cap="flat" cmpd="sng">
            <a:solidFill>
              <a:srgbClr val="79C6CC"/>
            </a:solidFill>
            <a:prstDash val="dot"/>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72"/>
          <p:cNvSpPr txBox="1">
            <a:spLocks noGrp="1"/>
          </p:cNvSpPr>
          <p:nvPr>
            <p:ph type="body" idx="1"/>
          </p:nvPr>
        </p:nvSpPr>
        <p:spPr>
          <a:xfrm>
            <a:off x="2792650" y="2161800"/>
            <a:ext cx="3558600" cy="819899"/>
          </a:xfrm>
          <a:prstGeom prst="rect">
            <a:avLst/>
          </a:prstGeom>
        </p:spPr>
        <p:txBody>
          <a:bodyPr lIns="91425" tIns="91425" rIns="91425" bIns="91425" anchor="ctr" anchorCtr="0"/>
          <a:lstStyle>
            <a:lvl1pPr lvl="0"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1pPr>
            <a:lvl2pPr lvl="1"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2pPr>
            <a:lvl3pPr lvl="2"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3pPr>
            <a:lvl4pPr lvl="3"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4pPr>
            <a:lvl5pPr lvl="4"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5pPr>
            <a:lvl6pPr lvl="5"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6pPr>
            <a:lvl7pPr lvl="6"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7pPr>
            <a:lvl8pPr lvl="7" algn="ctr" rtl="0">
              <a:spcBef>
                <a:spcPts val="0"/>
              </a:spcBef>
              <a:buClr>
                <a:srgbClr val="79C6CC"/>
              </a:buClr>
              <a:buFont typeface="Old Standard TT"/>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defRPr i="1">
                <a:solidFill>
                  <a:srgbClr val="79C6CC"/>
                </a:solidFill>
                <a:latin typeface="Old Standard TT"/>
                <a:ea typeface="Old Standard TT"/>
                <a:cs typeface="Old Standard TT"/>
                <a:sym typeface="Old Standard TT"/>
              </a:defRPr>
            </a:lvl9pPr>
          </a:lstStyle>
          <a:p>
            <a:endParaRPr/>
          </a:p>
        </p:txBody>
      </p:sp>
      <p:sp>
        <p:nvSpPr>
          <p:cNvPr id="73" name="Shape 73"/>
          <p:cNvSpPr/>
          <p:nvPr/>
        </p:nvSpPr>
        <p:spPr>
          <a:xfrm rot="3404055">
            <a:off x="4279974" y="165053"/>
            <a:ext cx="584050" cy="761217"/>
          </a:xfrm>
          <a:custGeom>
            <a:avLst/>
            <a:gdLst/>
            <a:ahLst/>
            <a:cxnLst/>
            <a:rect l="0" t="0" r="0" b="0"/>
            <a:pathLst>
              <a:path w="23363" h="30450" extrusionOk="0">
                <a:moveTo>
                  <a:pt x="14474" y="5166"/>
                </a:moveTo>
                <a:lnTo>
                  <a:pt x="14474" y="5226"/>
                </a:lnTo>
                <a:lnTo>
                  <a:pt x="14474" y="5886"/>
                </a:lnTo>
                <a:lnTo>
                  <a:pt x="14474" y="6607"/>
                </a:lnTo>
                <a:lnTo>
                  <a:pt x="14534" y="7268"/>
                </a:lnTo>
                <a:lnTo>
                  <a:pt x="14594" y="7988"/>
                </a:lnTo>
                <a:lnTo>
                  <a:pt x="14895" y="9310"/>
                </a:lnTo>
                <a:lnTo>
                  <a:pt x="15255" y="10631"/>
                </a:lnTo>
                <a:lnTo>
                  <a:pt x="15675" y="11952"/>
                </a:lnTo>
                <a:lnTo>
                  <a:pt x="16096" y="13273"/>
                </a:lnTo>
                <a:lnTo>
                  <a:pt x="16576" y="14595"/>
                </a:lnTo>
                <a:lnTo>
                  <a:pt x="16997" y="15916"/>
                </a:lnTo>
                <a:lnTo>
                  <a:pt x="16997" y="15976"/>
                </a:lnTo>
                <a:lnTo>
                  <a:pt x="16997" y="16096"/>
                </a:lnTo>
                <a:lnTo>
                  <a:pt x="16816" y="16216"/>
                </a:lnTo>
                <a:lnTo>
                  <a:pt x="16576" y="16216"/>
                </a:lnTo>
                <a:lnTo>
                  <a:pt x="16516" y="16096"/>
                </a:lnTo>
                <a:lnTo>
                  <a:pt x="15976" y="14835"/>
                </a:lnTo>
                <a:lnTo>
                  <a:pt x="15435" y="13514"/>
                </a:lnTo>
                <a:lnTo>
                  <a:pt x="14955" y="12192"/>
                </a:lnTo>
                <a:lnTo>
                  <a:pt x="14594" y="10751"/>
                </a:lnTo>
                <a:lnTo>
                  <a:pt x="14294" y="9370"/>
                </a:lnTo>
                <a:lnTo>
                  <a:pt x="14234" y="8649"/>
                </a:lnTo>
                <a:lnTo>
                  <a:pt x="14174" y="7988"/>
                </a:lnTo>
                <a:lnTo>
                  <a:pt x="14174" y="7268"/>
                </a:lnTo>
                <a:lnTo>
                  <a:pt x="14174" y="6547"/>
                </a:lnTo>
                <a:lnTo>
                  <a:pt x="14294" y="5886"/>
                </a:lnTo>
                <a:lnTo>
                  <a:pt x="14414" y="5166"/>
                </a:lnTo>
                <a:close/>
                <a:moveTo>
                  <a:pt x="20900" y="19099"/>
                </a:moveTo>
                <a:lnTo>
                  <a:pt x="21141" y="19159"/>
                </a:lnTo>
                <a:lnTo>
                  <a:pt x="21261" y="19219"/>
                </a:lnTo>
                <a:lnTo>
                  <a:pt x="21561" y="19399"/>
                </a:lnTo>
                <a:lnTo>
                  <a:pt x="21801" y="19699"/>
                </a:lnTo>
                <a:lnTo>
                  <a:pt x="21861" y="20060"/>
                </a:lnTo>
                <a:lnTo>
                  <a:pt x="21861" y="20240"/>
                </a:lnTo>
                <a:lnTo>
                  <a:pt x="21801" y="20420"/>
                </a:lnTo>
                <a:lnTo>
                  <a:pt x="21561" y="20720"/>
                </a:lnTo>
                <a:lnTo>
                  <a:pt x="21441" y="20841"/>
                </a:lnTo>
                <a:lnTo>
                  <a:pt x="21261" y="20901"/>
                </a:lnTo>
                <a:lnTo>
                  <a:pt x="21080" y="20961"/>
                </a:lnTo>
                <a:lnTo>
                  <a:pt x="20900" y="21021"/>
                </a:lnTo>
                <a:lnTo>
                  <a:pt x="20720" y="20961"/>
                </a:lnTo>
                <a:lnTo>
                  <a:pt x="20540" y="20901"/>
                </a:lnTo>
                <a:lnTo>
                  <a:pt x="20240" y="20720"/>
                </a:lnTo>
                <a:lnTo>
                  <a:pt x="20060" y="20420"/>
                </a:lnTo>
                <a:lnTo>
                  <a:pt x="19999" y="20060"/>
                </a:lnTo>
                <a:lnTo>
                  <a:pt x="19999" y="19880"/>
                </a:lnTo>
                <a:lnTo>
                  <a:pt x="20060" y="19699"/>
                </a:lnTo>
                <a:lnTo>
                  <a:pt x="20240" y="19399"/>
                </a:lnTo>
                <a:lnTo>
                  <a:pt x="20420" y="19279"/>
                </a:lnTo>
                <a:lnTo>
                  <a:pt x="20540" y="19219"/>
                </a:lnTo>
                <a:lnTo>
                  <a:pt x="20720" y="19159"/>
                </a:lnTo>
                <a:lnTo>
                  <a:pt x="20900" y="19099"/>
                </a:lnTo>
                <a:close/>
                <a:moveTo>
                  <a:pt x="17837" y="21982"/>
                </a:moveTo>
                <a:lnTo>
                  <a:pt x="17958" y="22042"/>
                </a:lnTo>
                <a:lnTo>
                  <a:pt x="18018" y="22162"/>
                </a:lnTo>
                <a:lnTo>
                  <a:pt x="18078" y="22222"/>
                </a:lnTo>
                <a:lnTo>
                  <a:pt x="18078" y="22402"/>
                </a:lnTo>
                <a:lnTo>
                  <a:pt x="18018" y="22522"/>
                </a:lnTo>
                <a:lnTo>
                  <a:pt x="17897" y="22642"/>
                </a:lnTo>
                <a:lnTo>
                  <a:pt x="17717" y="22702"/>
                </a:lnTo>
                <a:lnTo>
                  <a:pt x="17597" y="22642"/>
                </a:lnTo>
                <a:lnTo>
                  <a:pt x="17477" y="22522"/>
                </a:lnTo>
                <a:lnTo>
                  <a:pt x="17417" y="22402"/>
                </a:lnTo>
                <a:lnTo>
                  <a:pt x="17417" y="22222"/>
                </a:lnTo>
                <a:lnTo>
                  <a:pt x="17477" y="22162"/>
                </a:lnTo>
                <a:lnTo>
                  <a:pt x="17537" y="22042"/>
                </a:lnTo>
                <a:lnTo>
                  <a:pt x="17657" y="21982"/>
                </a:lnTo>
                <a:close/>
                <a:moveTo>
                  <a:pt x="16336" y="22102"/>
                </a:moveTo>
                <a:lnTo>
                  <a:pt x="16396" y="22222"/>
                </a:lnTo>
                <a:lnTo>
                  <a:pt x="16396" y="22342"/>
                </a:lnTo>
                <a:lnTo>
                  <a:pt x="16276" y="22402"/>
                </a:lnTo>
                <a:lnTo>
                  <a:pt x="14294" y="22943"/>
                </a:lnTo>
                <a:lnTo>
                  <a:pt x="13273" y="23183"/>
                </a:lnTo>
                <a:lnTo>
                  <a:pt x="12312" y="23483"/>
                </a:lnTo>
                <a:lnTo>
                  <a:pt x="11351" y="23903"/>
                </a:lnTo>
                <a:lnTo>
                  <a:pt x="10390" y="24324"/>
                </a:lnTo>
                <a:lnTo>
                  <a:pt x="9490" y="24864"/>
                </a:lnTo>
                <a:lnTo>
                  <a:pt x="8649" y="25465"/>
                </a:lnTo>
                <a:lnTo>
                  <a:pt x="8649" y="25405"/>
                </a:lnTo>
                <a:lnTo>
                  <a:pt x="9009" y="25044"/>
                </a:lnTo>
                <a:lnTo>
                  <a:pt x="9429" y="24624"/>
                </a:lnTo>
                <a:lnTo>
                  <a:pt x="9790" y="24324"/>
                </a:lnTo>
                <a:lnTo>
                  <a:pt x="10210" y="24024"/>
                </a:lnTo>
                <a:lnTo>
                  <a:pt x="11111" y="23483"/>
                </a:lnTo>
                <a:lnTo>
                  <a:pt x="12072" y="23123"/>
                </a:lnTo>
                <a:lnTo>
                  <a:pt x="13093" y="22762"/>
                </a:lnTo>
                <a:lnTo>
                  <a:pt x="14114" y="22522"/>
                </a:lnTo>
                <a:lnTo>
                  <a:pt x="16216" y="22102"/>
                </a:lnTo>
                <a:close/>
                <a:moveTo>
                  <a:pt x="14654" y="1"/>
                </a:moveTo>
                <a:lnTo>
                  <a:pt x="14534" y="121"/>
                </a:lnTo>
                <a:lnTo>
                  <a:pt x="14414" y="241"/>
                </a:lnTo>
                <a:lnTo>
                  <a:pt x="14414" y="301"/>
                </a:lnTo>
                <a:lnTo>
                  <a:pt x="14234" y="481"/>
                </a:lnTo>
                <a:lnTo>
                  <a:pt x="14114" y="662"/>
                </a:lnTo>
                <a:lnTo>
                  <a:pt x="13994" y="1202"/>
                </a:lnTo>
                <a:lnTo>
                  <a:pt x="13693" y="2103"/>
                </a:lnTo>
                <a:lnTo>
                  <a:pt x="13513" y="2583"/>
                </a:lnTo>
                <a:lnTo>
                  <a:pt x="13273" y="3004"/>
                </a:lnTo>
                <a:lnTo>
                  <a:pt x="12973" y="3424"/>
                </a:lnTo>
                <a:lnTo>
                  <a:pt x="12673" y="3845"/>
                </a:lnTo>
                <a:lnTo>
                  <a:pt x="12312" y="4205"/>
                </a:lnTo>
                <a:lnTo>
                  <a:pt x="11892" y="4505"/>
                </a:lnTo>
                <a:lnTo>
                  <a:pt x="11531" y="4745"/>
                </a:lnTo>
                <a:lnTo>
                  <a:pt x="11051" y="4986"/>
                </a:lnTo>
                <a:lnTo>
                  <a:pt x="10571" y="5166"/>
                </a:lnTo>
                <a:lnTo>
                  <a:pt x="10090" y="5346"/>
                </a:lnTo>
                <a:lnTo>
                  <a:pt x="9910" y="5466"/>
                </a:lnTo>
                <a:lnTo>
                  <a:pt x="9730" y="5586"/>
                </a:lnTo>
                <a:lnTo>
                  <a:pt x="9610" y="5766"/>
                </a:lnTo>
                <a:lnTo>
                  <a:pt x="9610" y="6007"/>
                </a:lnTo>
                <a:lnTo>
                  <a:pt x="9610" y="6247"/>
                </a:lnTo>
                <a:lnTo>
                  <a:pt x="9670" y="6427"/>
                </a:lnTo>
                <a:lnTo>
                  <a:pt x="9850" y="6547"/>
                </a:lnTo>
                <a:lnTo>
                  <a:pt x="10030" y="6667"/>
                </a:lnTo>
                <a:lnTo>
                  <a:pt x="10450" y="6787"/>
                </a:lnTo>
                <a:lnTo>
                  <a:pt x="10811" y="7028"/>
                </a:lnTo>
                <a:lnTo>
                  <a:pt x="11111" y="7268"/>
                </a:lnTo>
                <a:lnTo>
                  <a:pt x="11351" y="7568"/>
                </a:lnTo>
                <a:lnTo>
                  <a:pt x="11592" y="7868"/>
                </a:lnTo>
                <a:lnTo>
                  <a:pt x="11712" y="8229"/>
                </a:lnTo>
                <a:lnTo>
                  <a:pt x="11772" y="8589"/>
                </a:lnTo>
                <a:lnTo>
                  <a:pt x="11832" y="8949"/>
                </a:lnTo>
                <a:lnTo>
                  <a:pt x="11772" y="9310"/>
                </a:lnTo>
                <a:lnTo>
                  <a:pt x="11652" y="9670"/>
                </a:lnTo>
                <a:lnTo>
                  <a:pt x="11531" y="9970"/>
                </a:lnTo>
                <a:lnTo>
                  <a:pt x="11291" y="10271"/>
                </a:lnTo>
                <a:lnTo>
                  <a:pt x="11051" y="10511"/>
                </a:lnTo>
                <a:lnTo>
                  <a:pt x="10691" y="10751"/>
                </a:lnTo>
                <a:lnTo>
                  <a:pt x="10330" y="10871"/>
                </a:lnTo>
                <a:lnTo>
                  <a:pt x="9850" y="10991"/>
                </a:lnTo>
                <a:lnTo>
                  <a:pt x="9670" y="10991"/>
                </a:lnTo>
                <a:lnTo>
                  <a:pt x="9429" y="11111"/>
                </a:lnTo>
                <a:lnTo>
                  <a:pt x="9249" y="11292"/>
                </a:lnTo>
                <a:lnTo>
                  <a:pt x="9189" y="11592"/>
                </a:lnTo>
                <a:lnTo>
                  <a:pt x="9189" y="11832"/>
                </a:lnTo>
                <a:lnTo>
                  <a:pt x="9249" y="12132"/>
                </a:lnTo>
                <a:lnTo>
                  <a:pt x="9429" y="12313"/>
                </a:lnTo>
                <a:lnTo>
                  <a:pt x="9610" y="12493"/>
                </a:lnTo>
                <a:lnTo>
                  <a:pt x="10150" y="12493"/>
                </a:lnTo>
                <a:lnTo>
                  <a:pt x="10510" y="12433"/>
                </a:lnTo>
                <a:lnTo>
                  <a:pt x="10871" y="12493"/>
                </a:lnTo>
                <a:lnTo>
                  <a:pt x="11231" y="12553"/>
                </a:lnTo>
                <a:lnTo>
                  <a:pt x="11531" y="12733"/>
                </a:lnTo>
                <a:lnTo>
                  <a:pt x="11772" y="12913"/>
                </a:lnTo>
                <a:lnTo>
                  <a:pt x="11952" y="13153"/>
                </a:lnTo>
                <a:lnTo>
                  <a:pt x="12132" y="13454"/>
                </a:lnTo>
                <a:lnTo>
                  <a:pt x="12252" y="13754"/>
                </a:lnTo>
                <a:lnTo>
                  <a:pt x="12312" y="14054"/>
                </a:lnTo>
                <a:lnTo>
                  <a:pt x="12372" y="14354"/>
                </a:lnTo>
                <a:lnTo>
                  <a:pt x="12312" y="14655"/>
                </a:lnTo>
                <a:lnTo>
                  <a:pt x="12252" y="15015"/>
                </a:lnTo>
                <a:lnTo>
                  <a:pt x="12132" y="15315"/>
                </a:lnTo>
                <a:lnTo>
                  <a:pt x="11892" y="15556"/>
                </a:lnTo>
                <a:lnTo>
                  <a:pt x="11652" y="15796"/>
                </a:lnTo>
                <a:lnTo>
                  <a:pt x="11351" y="16036"/>
                </a:lnTo>
                <a:lnTo>
                  <a:pt x="11111" y="16216"/>
                </a:lnTo>
                <a:lnTo>
                  <a:pt x="10991" y="16516"/>
                </a:lnTo>
                <a:lnTo>
                  <a:pt x="10991" y="16757"/>
                </a:lnTo>
                <a:lnTo>
                  <a:pt x="11051" y="17057"/>
                </a:lnTo>
                <a:lnTo>
                  <a:pt x="11171" y="17297"/>
                </a:lnTo>
                <a:lnTo>
                  <a:pt x="11411" y="17417"/>
                </a:lnTo>
                <a:lnTo>
                  <a:pt x="11652" y="17537"/>
                </a:lnTo>
                <a:lnTo>
                  <a:pt x="11952" y="17477"/>
                </a:lnTo>
                <a:lnTo>
                  <a:pt x="12492" y="17357"/>
                </a:lnTo>
                <a:lnTo>
                  <a:pt x="13033" y="17297"/>
                </a:lnTo>
                <a:lnTo>
                  <a:pt x="13573" y="17237"/>
                </a:lnTo>
                <a:lnTo>
                  <a:pt x="14114" y="17297"/>
                </a:lnTo>
                <a:lnTo>
                  <a:pt x="14654" y="17357"/>
                </a:lnTo>
                <a:lnTo>
                  <a:pt x="15135" y="17537"/>
                </a:lnTo>
                <a:lnTo>
                  <a:pt x="15615" y="17778"/>
                </a:lnTo>
                <a:lnTo>
                  <a:pt x="16096" y="18078"/>
                </a:lnTo>
                <a:lnTo>
                  <a:pt x="16576" y="18558"/>
                </a:lnTo>
                <a:lnTo>
                  <a:pt x="16997" y="19039"/>
                </a:lnTo>
                <a:lnTo>
                  <a:pt x="16096" y="19639"/>
                </a:lnTo>
                <a:lnTo>
                  <a:pt x="15555" y="19940"/>
                </a:lnTo>
                <a:lnTo>
                  <a:pt x="15015" y="20120"/>
                </a:lnTo>
                <a:lnTo>
                  <a:pt x="14594" y="20240"/>
                </a:lnTo>
                <a:lnTo>
                  <a:pt x="14174" y="20240"/>
                </a:lnTo>
                <a:lnTo>
                  <a:pt x="13814" y="20300"/>
                </a:lnTo>
                <a:lnTo>
                  <a:pt x="13393" y="20240"/>
                </a:lnTo>
                <a:lnTo>
                  <a:pt x="12973" y="20180"/>
                </a:lnTo>
                <a:lnTo>
                  <a:pt x="12552" y="20060"/>
                </a:lnTo>
                <a:lnTo>
                  <a:pt x="12192" y="19940"/>
                </a:lnTo>
                <a:lnTo>
                  <a:pt x="11832" y="19760"/>
                </a:lnTo>
                <a:lnTo>
                  <a:pt x="11652" y="19699"/>
                </a:lnTo>
                <a:lnTo>
                  <a:pt x="11471" y="19760"/>
                </a:lnTo>
                <a:lnTo>
                  <a:pt x="11351" y="19880"/>
                </a:lnTo>
                <a:lnTo>
                  <a:pt x="11291" y="20060"/>
                </a:lnTo>
                <a:lnTo>
                  <a:pt x="11231" y="20480"/>
                </a:lnTo>
                <a:lnTo>
                  <a:pt x="11051" y="20901"/>
                </a:lnTo>
                <a:lnTo>
                  <a:pt x="10871" y="21261"/>
                </a:lnTo>
                <a:lnTo>
                  <a:pt x="10631" y="21561"/>
                </a:lnTo>
                <a:lnTo>
                  <a:pt x="10330" y="21801"/>
                </a:lnTo>
                <a:lnTo>
                  <a:pt x="10030" y="22042"/>
                </a:lnTo>
                <a:lnTo>
                  <a:pt x="9730" y="22222"/>
                </a:lnTo>
                <a:lnTo>
                  <a:pt x="9369" y="22342"/>
                </a:lnTo>
                <a:lnTo>
                  <a:pt x="8949" y="22402"/>
                </a:lnTo>
                <a:lnTo>
                  <a:pt x="8589" y="22462"/>
                </a:lnTo>
                <a:lnTo>
                  <a:pt x="8228" y="22402"/>
                </a:lnTo>
                <a:lnTo>
                  <a:pt x="7808" y="22342"/>
                </a:lnTo>
                <a:lnTo>
                  <a:pt x="7448" y="22222"/>
                </a:lnTo>
                <a:lnTo>
                  <a:pt x="7087" y="22042"/>
                </a:lnTo>
                <a:lnTo>
                  <a:pt x="6727" y="21801"/>
                </a:lnTo>
                <a:lnTo>
                  <a:pt x="6427" y="21501"/>
                </a:lnTo>
                <a:lnTo>
                  <a:pt x="6307" y="21381"/>
                </a:lnTo>
                <a:lnTo>
                  <a:pt x="6006" y="21381"/>
                </a:lnTo>
                <a:lnTo>
                  <a:pt x="5826" y="21441"/>
                </a:lnTo>
                <a:lnTo>
                  <a:pt x="5706" y="21501"/>
                </a:lnTo>
                <a:lnTo>
                  <a:pt x="5646" y="21681"/>
                </a:lnTo>
                <a:lnTo>
                  <a:pt x="5586" y="21801"/>
                </a:lnTo>
                <a:lnTo>
                  <a:pt x="5586" y="21982"/>
                </a:lnTo>
                <a:lnTo>
                  <a:pt x="5706" y="22522"/>
                </a:lnTo>
                <a:lnTo>
                  <a:pt x="5706" y="23063"/>
                </a:lnTo>
                <a:lnTo>
                  <a:pt x="5706" y="23603"/>
                </a:lnTo>
                <a:lnTo>
                  <a:pt x="5586" y="24144"/>
                </a:lnTo>
                <a:lnTo>
                  <a:pt x="5406" y="24684"/>
                </a:lnTo>
                <a:lnTo>
                  <a:pt x="5165" y="25165"/>
                </a:lnTo>
                <a:lnTo>
                  <a:pt x="4865" y="25585"/>
                </a:lnTo>
                <a:lnTo>
                  <a:pt x="4505" y="26005"/>
                </a:lnTo>
                <a:lnTo>
                  <a:pt x="4205" y="26246"/>
                </a:lnTo>
                <a:lnTo>
                  <a:pt x="3904" y="26486"/>
                </a:lnTo>
                <a:lnTo>
                  <a:pt x="3604" y="26606"/>
                </a:lnTo>
                <a:lnTo>
                  <a:pt x="3244" y="26786"/>
                </a:lnTo>
                <a:lnTo>
                  <a:pt x="2643" y="26906"/>
                </a:lnTo>
                <a:lnTo>
                  <a:pt x="1982" y="27026"/>
                </a:lnTo>
                <a:lnTo>
                  <a:pt x="1622" y="26966"/>
                </a:lnTo>
                <a:lnTo>
                  <a:pt x="1202" y="26906"/>
                </a:lnTo>
                <a:lnTo>
                  <a:pt x="841" y="26966"/>
                </a:lnTo>
                <a:lnTo>
                  <a:pt x="481" y="27086"/>
                </a:lnTo>
                <a:lnTo>
                  <a:pt x="301" y="27146"/>
                </a:lnTo>
                <a:lnTo>
                  <a:pt x="181" y="27267"/>
                </a:lnTo>
                <a:lnTo>
                  <a:pt x="61" y="27387"/>
                </a:lnTo>
                <a:lnTo>
                  <a:pt x="1" y="27567"/>
                </a:lnTo>
                <a:lnTo>
                  <a:pt x="61" y="27747"/>
                </a:lnTo>
                <a:lnTo>
                  <a:pt x="241" y="27867"/>
                </a:lnTo>
                <a:lnTo>
                  <a:pt x="601" y="27927"/>
                </a:lnTo>
                <a:lnTo>
                  <a:pt x="961" y="28047"/>
                </a:lnTo>
                <a:lnTo>
                  <a:pt x="1322" y="28107"/>
                </a:lnTo>
                <a:lnTo>
                  <a:pt x="1742" y="28167"/>
                </a:lnTo>
                <a:lnTo>
                  <a:pt x="2103" y="28167"/>
                </a:lnTo>
                <a:lnTo>
                  <a:pt x="2463" y="28227"/>
                </a:lnTo>
                <a:lnTo>
                  <a:pt x="2763" y="28348"/>
                </a:lnTo>
                <a:lnTo>
                  <a:pt x="3364" y="28708"/>
                </a:lnTo>
                <a:lnTo>
                  <a:pt x="3904" y="29128"/>
                </a:lnTo>
                <a:lnTo>
                  <a:pt x="4325" y="29609"/>
                </a:lnTo>
                <a:lnTo>
                  <a:pt x="4685" y="30209"/>
                </a:lnTo>
                <a:lnTo>
                  <a:pt x="4805" y="30329"/>
                </a:lnTo>
                <a:lnTo>
                  <a:pt x="4925" y="30450"/>
                </a:lnTo>
                <a:lnTo>
                  <a:pt x="5346" y="30450"/>
                </a:lnTo>
                <a:lnTo>
                  <a:pt x="5466" y="30329"/>
                </a:lnTo>
                <a:lnTo>
                  <a:pt x="5586" y="30209"/>
                </a:lnTo>
                <a:lnTo>
                  <a:pt x="5646" y="30089"/>
                </a:lnTo>
                <a:lnTo>
                  <a:pt x="5826" y="29729"/>
                </a:lnTo>
                <a:lnTo>
                  <a:pt x="6006" y="29369"/>
                </a:lnTo>
                <a:lnTo>
                  <a:pt x="6246" y="29068"/>
                </a:lnTo>
                <a:lnTo>
                  <a:pt x="6547" y="28888"/>
                </a:lnTo>
                <a:lnTo>
                  <a:pt x="6847" y="28708"/>
                </a:lnTo>
                <a:lnTo>
                  <a:pt x="7147" y="28528"/>
                </a:lnTo>
                <a:lnTo>
                  <a:pt x="7508" y="28468"/>
                </a:lnTo>
                <a:lnTo>
                  <a:pt x="8168" y="28468"/>
                </a:lnTo>
                <a:lnTo>
                  <a:pt x="8529" y="28528"/>
                </a:lnTo>
                <a:lnTo>
                  <a:pt x="8829" y="28648"/>
                </a:lnTo>
                <a:lnTo>
                  <a:pt x="9129" y="28828"/>
                </a:lnTo>
                <a:lnTo>
                  <a:pt x="9429" y="29068"/>
                </a:lnTo>
                <a:lnTo>
                  <a:pt x="9670" y="29369"/>
                </a:lnTo>
                <a:lnTo>
                  <a:pt x="9910" y="29669"/>
                </a:lnTo>
                <a:lnTo>
                  <a:pt x="10090" y="30029"/>
                </a:lnTo>
                <a:lnTo>
                  <a:pt x="10150" y="30209"/>
                </a:lnTo>
                <a:lnTo>
                  <a:pt x="10270" y="30329"/>
                </a:lnTo>
                <a:lnTo>
                  <a:pt x="10450" y="30390"/>
                </a:lnTo>
                <a:lnTo>
                  <a:pt x="10631" y="30390"/>
                </a:lnTo>
                <a:lnTo>
                  <a:pt x="10811" y="30329"/>
                </a:lnTo>
                <a:lnTo>
                  <a:pt x="10931" y="30269"/>
                </a:lnTo>
                <a:lnTo>
                  <a:pt x="11051" y="30089"/>
                </a:lnTo>
                <a:lnTo>
                  <a:pt x="11051" y="29909"/>
                </a:lnTo>
                <a:lnTo>
                  <a:pt x="10991" y="29248"/>
                </a:lnTo>
                <a:lnTo>
                  <a:pt x="10931" y="28588"/>
                </a:lnTo>
                <a:lnTo>
                  <a:pt x="11051" y="27927"/>
                </a:lnTo>
                <a:lnTo>
                  <a:pt x="11111" y="27627"/>
                </a:lnTo>
                <a:lnTo>
                  <a:pt x="11231" y="27327"/>
                </a:lnTo>
                <a:lnTo>
                  <a:pt x="11411" y="27026"/>
                </a:lnTo>
                <a:lnTo>
                  <a:pt x="11652" y="26726"/>
                </a:lnTo>
                <a:lnTo>
                  <a:pt x="11952" y="26486"/>
                </a:lnTo>
                <a:lnTo>
                  <a:pt x="12252" y="26366"/>
                </a:lnTo>
                <a:lnTo>
                  <a:pt x="12552" y="26306"/>
                </a:lnTo>
                <a:lnTo>
                  <a:pt x="12913" y="26306"/>
                </a:lnTo>
                <a:lnTo>
                  <a:pt x="13213" y="26486"/>
                </a:lnTo>
                <a:lnTo>
                  <a:pt x="13513" y="26786"/>
                </a:lnTo>
                <a:lnTo>
                  <a:pt x="13633" y="26906"/>
                </a:lnTo>
                <a:lnTo>
                  <a:pt x="13754" y="26966"/>
                </a:lnTo>
                <a:lnTo>
                  <a:pt x="13994" y="26966"/>
                </a:lnTo>
                <a:lnTo>
                  <a:pt x="14114" y="26906"/>
                </a:lnTo>
                <a:lnTo>
                  <a:pt x="14174" y="26786"/>
                </a:lnTo>
                <a:lnTo>
                  <a:pt x="14234" y="26666"/>
                </a:lnTo>
                <a:lnTo>
                  <a:pt x="14234" y="26486"/>
                </a:lnTo>
                <a:lnTo>
                  <a:pt x="14174" y="26065"/>
                </a:lnTo>
                <a:lnTo>
                  <a:pt x="14234" y="25645"/>
                </a:lnTo>
                <a:lnTo>
                  <a:pt x="14294" y="25225"/>
                </a:lnTo>
                <a:lnTo>
                  <a:pt x="14414" y="24864"/>
                </a:lnTo>
                <a:lnTo>
                  <a:pt x="14594" y="24504"/>
                </a:lnTo>
                <a:lnTo>
                  <a:pt x="14835" y="24144"/>
                </a:lnTo>
                <a:lnTo>
                  <a:pt x="15135" y="23843"/>
                </a:lnTo>
                <a:lnTo>
                  <a:pt x="15435" y="23603"/>
                </a:lnTo>
                <a:lnTo>
                  <a:pt x="15495" y="23843"/>
                </a:lnTo>
                <a:lnTo>
                  <a:pt x="15675" y="24264"/>
                </a:lnTo>
                <a:lnTo>
                  <a:pt x="15976" y="24684"/>
                </a:lnTo>
                <a:lnTo>
                  <a:pt x="16276" y="24864"/>
                </a:lnTo>
                <a:lnTo>
                  <a:pt x="16576" y="25044"/>
                </a:lnTo>
                <a:lnTo>
                  <a:pt x="16937" y="25165"/>
                </a:lnTo>
                <a:lnTo>
                  <a:pt x="17297" y="25225"/>
                </a:lnTo>
                <a:lnTo>
                  <a:pt x="17717" y="25165"/>
                </a:lnTo>
                <a:lnTo>
                  <a:pt x="18018" y="25044"/>
                </a:lnTo>
                <a:lnTo>
                  <a:pt x="18378" y="24924"/>
                </a:lnTo>
                <a:lnTo>
                  <a:pt x="18618" y="24684"/>
                </a:lnTo>
                <a:lnTo>
                  <a:pt x="18858" y="24384"/>
                </a:lnTo>
                <a:lnTo>
                  <a:pt x="19039" y="24024"/>
                </a:lnTo>
                <a:lnTo>
                  <a:pt x="19159" y="23723"/>
                </a:lnTo>
                <a:lnTo>
                  <a:pt x="19219" y="23303"/>
                </a:lnTo>
                <a:lnTo>
                  <a:pt x="19579" y="23483"/>
                </a:lnTo>
                <a:lnTo>
                  <a:pt x="19999" y="23603"/>
                </a:lnTo>
                <a:lnTo>
                  <a:pt x="20360" y="23663"/>
                </a:lnTo>
                <a:lnTo>
                  <a:pt x="20720" y="23723"/>
                </a:lnTo>
                <a:lnTo>
                  <a:pt x="21080" y="23663"/>
                </a:lnTo>
                <a:lnTo>
                  <a:pt x="21441" y="23603"/>
                </a:lnTo>
                <a:lnTo>
                  <a:pt x="21741" y="23423"/>
                </a:lnTo>
                <a:lnTo>
                  <a:pt x="22101" y="23303"/>
                </a:lnTo>
                <a:lnTo>
                  <a:pt x="22402" y="23063"/>
                </a:lnTo>
                <a:lnTo>
                  <a:pt x="22642" y="22822"/>
                </a:lnTo>
                <a:lnTo>
                  <a:pt x="22882" y="22582"/>
                </a:lnTo>
                <a:lnTo>
                  <a:pt x="23062" y="22222"/>
                </a:lnTo>
                <a:lnTo>
                  <a:pt x="23243" y="21922"/>
                </a:lnTo>
                <a:lnTo>
                  <a:pt x="23303" y="21561"/>
                </a:lnTo>
                <a:lnTo>
                  <a:pt x="23363" y="21201"/>
                </a:lnTo>
                <a:lnTo>
                  <a:pt x="23363" y="20841"/>
                </a:lnTo>
                <a:lnTo>
                  <a:pt x="23303" y="20480"/>
                </a:lnTo>
                <a:lnTo>
                  <a:pt x="23243" y="20180"/>
                </a:lnTo>
                <a:lnTo>
                  <a:pt x="23062" y="19760"/>
                </a:lnTo>
                <a:lnTo>
                  <a:pt x="22822" y="19399"/>
                </a:lnTo>
                <a:lnTo>
                  <a:pt x="22582" y="19099"/>
                </a:lnTo>
                <a:lnTo>
                  <a:pt x="22222" y="18799"/>
                </a:lnTo>
                <a:lnTo>
                  <a:pt x="21801" y="18498"/>
                </a:lnTo>
                <a:lnTo>
                  <a:pt x="21501" y="18378"/>
                </a:lnTo>
                <a:lnTo>
                  <a:pt x="21201" y="18258"/>
                </a:lnTo>
                <a:lnTo>
                  <a:pt x="20900" y="18198"/>
                </a:lnTo>
                <a:lnTo>
                  <a:pt x="20240" y="18198"/>
                </a:lnTo>
                <a:lnTo>
                  <a:pt x="19879" y="18258"/>
                </a:lnTo>
                <a:lnTo>
                  <a:pt x="19579" y="18378"/>
                </a:lnTo>
                <a:lnTo>
                  <a:pt x="19279" y="18558"/>
                </a:lnTo>
                <a:lnTo>
                  <a:pt x="19219" y="18018"/>
                </a:lnTo>
                <a:lnTo>
                  <a:pt x="19099" y="17537"/>
                </a:lnTo>
                <a:lnTo>
                  <a:pt x="18918" y="17057"/>
                </a:lnTo>
                <a:lnTo>
                  <a:pt x="18858" y="16516"/>
                </a:lnTo>
                <a:lnTo>
                  <a:pt x="18918" y="15796"/>
                </a:lnTo>
                <a:lnTo>
                  <a:pt x="19099" y="15135"/>
                </a:lnTo>
                <a:lnTo>
                  <a:pt x="19399" y="14535"/>
                </a:lnTo>
                <a:lnTo>
                  <a:pt x="19819" y="13994"/>
                </a:lnTo>
                <a:lnTo>
                  <a:pt x="19939" y="13814"/>
                </a:lnTo>
                <a:lnTo>
                  <a:pt x="19999" y="13574"/>
                </a:lnTo>
                <a:lnTo>
                  <a:pt x="19939" y="13394"/>
                </a:lnTo>
                <a:lnTo>
                  <a:pt x="19819" y="13213"/>
                </a:lnTo>
                <a:lnTo>
                  <a:pt x="19159" y="12613"/>
                </a:lnTo>
                <a:lnTo>
                  <a:pt x="18558" y="11892"/>
                </a:lnTo>
                <a:lnTo>
                  <a:pt x="18318" y="11532"/>
                </a:lnTo>
                <a:lnTo>
                  <a:pt x="18078" y="11111"/>
                </a:lnTo>
                <a:lnTo>
                  <a:pt x="17958" y="10691"/>
                </a:lnTo>
                <a:lnTo>
                  <a:pt x="17837" y="10271"/>
                </a:lnTo>
                <a:lnTo>
                  <a:pt x="17777" y="9790"/>
                </a:lnTo>
                <a:lnTo>
                  <a:pt x="17837" y="9430"/>
                </a:lnTo>
                <a:lnTo>
                  <a:pt x="17958" y="9009"/>
                </a:lnTo>
                <a:lnTo>
                  <a:pt x="18138" y="8709"/>
                </a:lnTo>
                <a:lnTo>
                  <a:pt x="18378" y="8409"/>
                </a:lnTo>
                <a:lnTo>
                  <a:pt x="18678" y="8109"/>
                </a:lnTo>
                <a:lnTo>
                  <a:pt x="19039" y="7928"/>
                </a:lnTo>
                <a:lnTo>
                  <a:pt x="19459" y="7808"/>
                </a:lnTo>
                <a:lnTo>
                  <a:pt x="19579" y="7748"/>
                </a:lnTo>
                <a:lnTo>
                  <a:pt x="19699" y="7628"/>
                </a:lnTo>
                <a:lnTo>
                  <a:pt x="19759" y="7508"/>
                </a:lnTo>
                <a:lnTo>
                  <a:pt x="19759" y="7388"/>
                </a:lnTo>
                <a:lnTo>
                  <a:pt x="19759" y="7208"/>
                </a:lnTo>
                <a:lnTo>
                  <a:pt x="19699" y="7088"/>
                </a:lnTo>
                <a:lnTo>
                  <a:pt x="19639" y="7028"/>
                </a:lnTo>
                <a:lnTo>
                  <a:pt x="19459" y="6967"/>
                </a:lnTo>
                <a:lnTo>
                  <a:pt x="18978" y="6847"/>
                </a:lnTo>
                <a:lnTo>
                  <a:pt x="18438" y="6667"/>
                </a:lnTo>
                <a:lnTo>
                  <a:pt x="17958" y="6427"/>
                </a:lnTo>
                <a:lnTo>
                  <a:pt x="17537" y="6187"/>
                </a:lnTo>
                <a:lnTo>
                  <a:pt x="17057" y="5826"/>
                </a:lnTo>
                <a:lnTo>
                  <a:pt x="16696" y="5466"/>
                </a:lnTo>
                <a:lnTo>
                  <a:pt x="16336" y="5106"/>
                </a:lnTo>
                <a:lnTo>
                  <a:pt x="16036" y="4685"/>
                </a:lnTo>
                <a:lnTo>
                  <a:pt x="15735" y="4205"/>
                </a:lnTo>
                <a:lnTo>
                  <a:pt x="15555" y="3664"/>
                </a:lnTo>
                <a:lnTo>
                  <a:pt x="15435" y="3184"/>
                </a:lnTo>
                <a:lnTo>
                  <a:pt x="15315" y="2643"/>
                </a:lnTo>
                <a:lnTo>
                  <a:pt x="15315" y="1622"/>
                </a:lnTo>
                <a:lnTo>
                  <a:pt x="15375" y="481"/>
                </a:lnTo>
                <a:lnTo>
                  <a:pt x="15315" y="361"/>
                </a:lnTo>
                <a:lnTo>
                  <a:pt x="15255" y="181"/>
                </a:lnTo>
                <a:lnTo>
                  <a:pt x="15135" y="61"/>
                </a:lnTo>
                <a:lnTo>
                  <a:pt x="14955" y="1"/>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74"/>
        <p:cNvGrpSpPr/>
        <p:nvPr/>
      </p:nvGrpSpPr>
      <p:grpSpPr>
        <a:xfrm>
          <a:off x="0" y="0"/>
          <a:ext cx="0" cy="0"/>
          <a:chOff x="0" y="0"/>
          <a:chExt cx="0" cy="0"/>
        </a:xfrm>
      </p:grpSpPr>
      <p:sp>
        <p:nvSpPr>
          <p:cNvPr id="75" name="Shape 75"/>
          <p:cNvSpPr/>
          <p:nvPr/>
        </p:nvSpPr>
        <p:spPr>
          <a:xfrm rot="-7484905">
            <a:off x="1212369" y="1114531"/>
            <a:ext cx="277787" cy="995520"/>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rot="-5563591" flipH="1">
            <a:off x="1124665" y="807291"/>
            <a:ext cx="453130" cy="118610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rot="3731686" flipH="1">
            <a:off x="7719892" y="3183655"/>
            <a:ext cx="337873" cy="884411"/>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rot="3048944">
            <a:off x="7635907" y="2626857"/>
            <a:ext cx="327671" cy="675686"/>
          </a:xfrm>
          <a:custGeom>
            <a:avLst/>
            <a:gdLst/>
            <a:ahLst/>
            <a:cxnLst/>
            <a:rect l="0" t="0" r="0" b="0"/>
            <a:pathLst>
              <a:path w="18378" h="37897" extrusionOk="0">
                <a:moveTo>
                  <a:pt x="4505" y="1"/>
                </a:moveTo>
                <a:lnTo>
                  <a:pt x="4024" y="121"/>
                </a:lnTo>
                <a:lnTo>
                  <a:pt x="3784" y="181"/>
                </a:lnTo>
                <a:lnTo>
                  <a:pt x="3604" y="301"/>
                </a:lnTo>
                <a:lnTo>
                  <a:pt x="3424" y="481"/>
                </a:lnTo>
                <a:lnTo>
                  <a:pt x="3243" y="661"/>
                </a:lnTo>
                <a:lnTo>
                  <a:pt x="3123" y="842"/>
                </a:lnTo>
                <a:lnTo>
                  <a:pt x="3003" y="1082"/>
                </a:lnTo>
                <a:lnTo>
                  <a:pt x="2943" y="1622"/>
                </a:lnTo>
                <a:lnTo>
                  <a:pt x="2883" y="2163"/>
                </a:lnTo>
                <a:lnTo>
                  <a:pt x="2883" y="2763"/>
                </a:lnTo>
                <a:lnTo>
                  <a:pt x="2943" y="3304"/>
                </a:lnTo>
                <a:lnTo>
                  <a:pt x="3063" y="3844"/>
                </a:lnTo>
                <a:lnTo>
                  <a:pt x="3243" y="4325"/>
                </a:lnTo>
                <a:lnTo>
                  <a:pt x="3424" y="4865"/>
                </a:lnTo>
                <a:lnTo>
                  <a:pt x="3664" y="5346"/>
                </a:lnTo>
                <a:lnTo>
                  <a:pt x="4144" y="6247"/>
                </a:lnTo>
                <a:lnTo>
                  <a:pt x="4445" y="6607"/>
                </a:lnTo>
                <a:lnTo>
                  <a:pt x="4745" y="7027"/>
                </a:lnTo>
                <a:lnTo>
                  <a:pt x="5105" y="7268"/>
                </a:lnTo>
                <a:lnTo>
                  <a:pt x="5466" y="7568"/>
                </a:lnTo>
                <a:lnTo>
                  <a:pt x="6246" y="8048"/>
                </a:lnTo>
                <a:lnTo>
                  <a:pt x="6787" y="10210"/>
                </a:lnTo>
                <a:lnTo>
                  <a:pt x="5766" y="9370"/>
                </a:lnTo>
                <a:lnTo>
                  <a:pt x="4685" y="8589"/>
                </a:lnTo>
                <a:lnTo>
                  <a:pt x="3484" y="7568"/>
                </a:lnTo>
                <a:lnTo>
                  <a:pt x="2883" y="7027"/>
                </a:lnTo>
                <a:lnTo>
                  <a:pt x="2283" y="6547"/>
                </a:lnTo>
                <a:lnTo>
                  <a:pt x="1982" y="6367"/>
                </a:lnTo>
                <a:lnTo>
                  <a:pt x="1682" y="6307"/>
                </a:lnTo>
                <a:lnTo>
                  <a:pt x="1442" y="6247"/>
                </a:lnTo>
                <a:lnTo>
                  <a:pt x="1141" y="6307"/>
                </a:lnTo>
                <a:lnTo>
                  <a:pt x="901" y="6427"/>
                </a:lnTo>
                <a:lnTo>
                  <a:pt x="661" y="6607"/>
                </a:lnTo>
                <a:lnTo>
                  <a:pt x="421" y="6787"/>
                </a:lnTo>
                <a:lnTo>
                  <a:pt x="301" y="7027"/>
                </a:lnTo>
                <a:lnTo>
                  <a:pt x="120" y="7328"/>
                </a:lnTo>
                <a:lnTo>
                  <a:pt x="60" y="7568"/>
                </a:lnTo>
                <a:lnTo>
                  <a:pt x="0" y="7868"/>
                </a:lnTo>
                <a:lnTo>
                  <a:pt x="60" y="8168"/>
                </a:lnTo>
                <a:lnTo>
                  <a:pt x="120" y="8469"/>
                </a:lnTo>
                <a:lnTo>
                  <a:pt x="241" y="8709"/>
                </a:lnTo>
                <a:lnTo>
                  <a:pt x="481" y="8949"/>
                </a:lnTo>
                <a:lnTo>
                  <a:pt x="721" y="9189"/>
                </a:lnTo>
                <a:lnTo>
                  <a:pt x="1382" y="9550"/>
                </a:lnTo>
                <a:lnTo>
                  <a:pt x="2042" y="9850"/>
                </a:lnTo>
                <a:lnTo>
                  <a:pt x="3364" y="10511"/>
                </a:lnTo>
                <a:lnTo>
                  <a:pt x="4625" y="11231"/>
                </a:lnTo>
                <a:lnTo>
                  <a:pt x="5946" y="11892"/>
                </a:lnTo>
                <a:lnTo>
                  <a:pt x="6246" y="11952"/>
                </a:lnTo>
                <a:lnTo>
                  <a:pt x="6607" y="11892"/>
                </a:lnTo>
                <a:lnTo>
                  <a:pt x="6847" y="11772"/>
                </a:lnTo>
                <a:lnTo>
                  <a:pt x="7087" y="11592"/>
                </a:lnTo>
                <a:lnTo>
                  <a:pt x="7507" y="13153"/>
                </a:lnTo>
                <a:lnTo>
                  <a:pt x="7808" y="14715"/>
                </a:lnTo>
                <a:lnTo>
                  <a:pt x="7868" y="15075"/>
                </a:lnTo>
                <a:lnTo>
                  <a:pt x="6667" y="14294"/>
                </a:lnTo>
                <a:lnTo>
                  <a:pt x="6066" y="13874"/>
                </a:lnTo>
                <a:lnTo>
                  <a:pt x="5466" y="13513"/>
                </a:lnTo>
                <a:lnTo>
                  <a:pt x="4805" y="13213"/>
                </a:lnTo>
                <a:lnTo>
                  <a:pt x="4144" y="12973"/>
                </a:lnTo>
                <a:lnTo>
                  <a:pt x="3424" y="12733"/>
                </a:lnTo>
                <a:lnTo>
                  <a:pt x="2703" y="12613"/>
                </a:lnTo>
                <a:lnTo>
                  <a:pt x="2403" y="12613"/>
                </a:lnTo>
                <a:lnTo>
                  <a:pt x="2162" y="12673"/>
                </a:lnTo>
                <a:lnTo>
                  <a:pt x="1922" y="12793"/>
                </a:lnTo>
                <a:lnTo>
                  <a:pt x="1742" y="12913"/>
                </a:lnTo>
                <a:lnTo>
                  <a:pt x="1562" y="13093"/>
                </a:lnTo>
                <a:lnTo>
                  <a:pt x="1442" y="13333"/>
                </a:lnTo>
                <a:lnTo>
                  <a:pt x="1382" y="13573"/>
                </a:lnTo>
                <a:lnTo>
                  <a:pt x="1322" y="13814"/>
                </a:lnTo>
                <a:lnTo>
                  <a:pt x="1322" y="14054"/>
                </a:lnTo>
                <a:lnTo>
                  <a:pt x="1322" y="14354"/>
                </a:lnTo>
                <a:lnTo>
                  <a:pt x="1382" y="14594"/>
                </a:lnTo>
                <a:lnTo>
                  <a:pt x="1502" y="14835"/>
                </a:lnTo>
                <a:lnTo>
                  <a:pt x="1682" y="15075"/>
                </a:lnTo>
                <a:lnTo>
                  <a:pt x="1862" y="15255"/>
                </a:lnTo>
                <a:lnTo>
                  <a:pt x="2042" y="15375"/>
                </a:lnTo>
                <a:lnTo>
                  <a:pt x="2343" y="15495"/>
                </a:lnTo>
                <a:lnTo>
                  <a:pt x="3003" y="15675"/>
                </a:lnTo>
                <a:lnTo>
                  <a:pt x="3724" y="15856"/>
                </a:lnTo>
                <a:lnTo>
                  <a:pt x="5105" y="15976"/>
                </a:lnTo>
                <a:lnTo>
                  <a:pt x="6547" y="16156"/>
                </a:lnTo>
                <a:lnTo>
                  <a:pt x="7267" y="16276"/>
                </a:lnTo>
                <a:lnTo>
                  <a:pt x="7928" y="16456"/>
                </a:lnTo>
                <a:lnTo>
                  <a:pt x="8168" y="16456"/>
                </a:lnTo>
                <a:lnTo>
                  <a:pt x="8588" y="19459"/>
                </a:lnTo>
                <a:lnTo>
                  <a:pt x="8949" y="22522"/>
                </a:lnTo>
                <a:lnTo>
                  <a:pt x="8949" y="22642"/>
                </a:lnTo>
                <a:lnTo>
                  <a:pt x="8408" y="22101"/>
                </a:lnTo>
                <a:lnTo>
                  <a:pt x="7748" y="21681"/>
                </a:lnTo>
                <a:lnTo>
                  <a:pt x="7147" y="21201"/>
                </a:lnTo>
                <a:lnTo>
                  <a:pt x="6667" y="20780"/>
                </a:lnTo>
                <a:lnTo>
                  <a:pt x="6186" y="20420"/>
                </a:lnTo>
                <a:lnTo>
                  <a:pt x="5646" y="20000"/>
                </a:lnTo>
                <a:lnTo>
                  <a:pt x="5105" y="19639"/>
                </a:lnTo>
                <a:lnTo>
                  <a:pt x="4445" y="19339"/>
                </a:lnTo>
                <a:lnTo>
                  <a:pt x="3784" y="19099"/>
                </a:lnTo>
                <a:lnTo>
                  <a:pt x="3484" y="19039"/>
                </a:lnTo>
                <a:lnTo>
                  <a:pt x="3123" y="18979"/>
                </a:lnTo>
                <a:lnTo>
                  <a:pt x="2823" y="18979"/>
                </a:lnTo>
                <a:lnTo>
                  <a:pt x="2523" y="19039"/>
                </a:lnTo>
                <a:lnTo>
                  <a:pt x="2222" y="19159"/>
                </a:lnTo>
                <a:lnTo>
                  <a:pt x="1982" y="19339"/>
                </a:lnTo>
                <a:lnTo>
                  <a:pt x="1622" y="19639"/>
                </a:lnTo>
                <a:lnTo>
                  <a:pt x="1382" y="20000"/>
                </a:lnTo>
                <a:lnTo>
                  <a:pt x="1322" y="20180"/>
                </a:lnTo>
                <a:lnTo>
                  <a:pt x="1262" y="20420"/>
                </a:lnTo>
                <a:lnTo>
                  <a:pt x="1262" y="20660"/>
                </a:lnTo>
                <a:lnTo>
                  <a:pt x="1322" y="20840"/>
                </a:lnTo>
                <a:lnTo>
                  <a:pt x="1442" y="21141"/>
                </a:lnTo>
                <a:lnTo>
                  <a:pt x="1562" y="21381"/>
                </a:lnTo>
                <a:lnTo>
                  <a:pt x="1742" y="21621"/>
                </a:lnTo>
                <a:lnTo>
                  <a:pt x="1982" y="21861"/>
                </a:lnTo>
                <a:lnTo>
                  <a:pt x="2463" y="22162"/>
                </a:lnTo>
                <a:lnTo>
                  <a:pt x="3003" y="22462"/>
                </a:lnTo>
                <a:lnTo>
                  <a:pt x="3544" y="22642"/>
                </a:lnTo>
                <a:lnTo>
                  <a:pt x="4204" y="22822"/>
                </a:lnTo>
                <a:lnTo>
                  <a:pt x="5345" y="23062"/>
                </a:lnTo>
                <a:lnTo>
                  <a:pt x="6006" y="23183"/>
                </a:lnTo>
                <a:lnTo>
                  <a:pt x="6607" y="23363"/>
                </a:lnTo>
                <a:lnTo>
                  <a:pt x="7207" y="23603"/>
                </a:lnTo>
                <a:lnTo>
                  <a:pt x="7808" y="23843"/>
                </a:lnTo>
                <a:lnTo>
                  <a:pt x="8468" y="24143"/>
                </a:lnTo>
                <a:lnTo>
                  <a:pt x="8769" y="24264"/>
                </a:lnTo>
                <a:lnTo>
                  <a:pt x="9069" y="24264"/>
                </a:lnTo>
                <a:lnTo>
                  <a:pt x="9129" y="25825"/>
                </a:lnTo>
                <a:lnTo>
                  <a:pt x="9129" y="27447"/>
                </a:lnTo>
                <a:lnTo>
                  <a:pt x="9069" y="30569"/>
                </a:lnTo>
                <a:lnTo>
                  <a:pt x="8408" y="30089"/>
                </a:lnTo>
                <a:lnTo>
                  <a:pt x="7748" y="29609"/>
                </a:lnTo>
                <a:lnTo>
                  <a:pt x="7027" y="29188"/>
                </a:lnTo>
                <a:lnTo>
                  <a:pt x="6366" y="28708"/>
                </a:lnTo>
                <a:lnTo>
                  <a:pt x="5946" y="28407"/>
                </a:lnTo>
                <a:lnTo>
                  <a:pt x="5526" y="28167"/>
                </a:lnTo>
                <a:lnTo>
                  <a:pt x="4565" y="27747"/>
                </a:lnTo>
                <a:lnTo>
                  <a:pt x="3604" y="27386"/>
                </a:lnTo>
                <a:lnTo>
                  <a:pt x="2643" y="27146"/>
                </a:lnTo>
                <a:lnTo>
                  <a:pt x="2222" y="27026"/>
                </a:lnTo>
                <a:lnTo>
                  <a:pt x="1802" y="27086"/>
                </a:lnTo>
                <a:lnTo>
                  <a:pt x="1442" y="27146"/>
                </a:lnTo>
                <a:lnTo>
                  <a:pt x="1141" y="27326"/>
                </a:lnTo>
                <a:lnTo>
                  <a:pt x="901" y="27567"/>
                </a:lnTo>
                <a:lnTo>
                  <a:pt x="721" y="27867"/>
                </a:lnTo>
                <a:lnTo>
                  <a:pt x="601" y="28167"/>
                </a:lnTo>
                <a:lnTo>
                  <a:pt x="481" y="28528"/>
                </a:lnTo>
                <a:lnTo>
                  <a:pt x="481" y="28888"/>
                </a:lnTo>
                <a:lnTo>
                  <a:pt x="481" y="29188"/>
                </a:lnTo>
                <a:lnTo>
                  <a:pt x="601" y="29548"/>
                </a:lnTo>
                <a:lnTo>
                  <a:pt x="781" y="29849"/>
                </a:lnTo>
                <a:lnTo>
                  <a:pt x="1021" y="30149"/>
                </a:lnTo>
                <a:lnTo>
                  <a:pt x="1322" y="30389"/>
                </a:lnTo>
                <a:lnTo>
                  <a:pt x="1682" y="30509"/>
                </a:lnTo>
                <a:lnTo>
                  <a:pt x="2162" y="30630"/>
                </a:lnTo>
                <a:lnTo>
                  <a:pt x="3964" y="30870"/>
                </a:lnTo>
                <a:lnTo>
                  <a:pt x="4865" y="30990"/>
                </a:lnTo>
                <a:lnTo>
                  <a:pt x="5766" y="31050"/>
                </a:lnTo>
                <a:lnTo>
                  <a:pt x="6246" y="31050"/>
                </a:lnTo>
                <a:lnTo>
                  <a:pt x="6667" y="31170"/>
                </a:lnTo>
                <a:lnTo>
                  <a:pt x="7447" y="31530"/>
                </a:lnTo>
                <a:lnTo>
                  <a:pt x="7868" y="31650"/>
                </a:lnTo>
                <a:lnTo>
                  <a:pt x="8228" y="31711"/>
                </a:lnTo>
                <a:lnTo>
                  <a:pt x="9009" y="31831"/>
                </a:lnTo>
                <a:lnTo>
                  <a:pt x="8709" y="37356"/>
                </a:lnTo>
                <a:lnTo>
                  <a:pt x="8709" y="37596"/>
                </a:lnTo>
                <a:lnTo>
                  <a:pt x="8829" y="37716"/>
                </a:lnTo>
                <a:lnTo>
                  <a:pt x="8949" y="37836"/>
                </a:lnTo>
                <a:lnTo>
                  <a:pt x="9129" y="37896"/>
                </a:lnTo>
                <a:lnTo>
                  <a:pt x="9309" y="37896"/>
                </a:lnTo>
                <a:lnTo>
                  <a:pt x="9489" y="37836"/>
                </a:lnTo>
                <a:lnTo>
                  <a:pt x="9609" y="37716"/>
                </a:lnTo>
                <a:lnTo>
                  <a:pt x="9730" y="37536"/>
                </a:lnTo>
                <a:lnTo>
                  <a:pt x="9970" y="36095"/>
                </a:lnTo>
                <a:lnTo>
                  <a:pt x="10210" y="34713"/>
                </a:lnTo>
                <a:lnTo>
                  <a:pt x="10330" y="33272"/>
                </a:lnTo>
                <a:lnTo>
                  <a:pt x="10450" y="31831"/>
                </a:lnTo>
                <a:lnTo>
                  <a:pt x="10690" y="31711"/>
                </a:lnTo>
                <a:lnTo>
                  <a:pt x="11051" y="31410"/>
                </a:lnTo>
                <a:lnTo>
                  <a:pt x="11411" y="31170"/>
                </a:lnTo>
                <a:lnTo>
                  <a:pt x="12252" y="30810"/>
                </a:lnTo>
                <a:lnTo>
                  <a:pt x="13934" y="30089"/>
                </a:lnTo>
                <a:lnTo>
                  <a:pt x="14714" y="29729"/>
                </a:lnTo>
                <a:lnTo>
                  <a:pt x="15495" y="29368"/>
                </a:lnTo>
                <a:lnTo>
                  <a:pt x="16276" y="28948"/>
                </a:lnTo>
                <a:lnTo>
                  <a:pt x="17056" y="28588"/>
                </a:lnTo>
                <a:lnTo>
                  <a:pt x="17537" y="28407"/>
                </a:lnTo>
                <a:lnTo>
                  <a:pt x="17837" y="28107"/>
                </a:lnTo>
                <a:lnTo>
                  <a:pt x="18138" y="27807"/>
                </a:lnTo>
                <a:lnTo>
                  <a:pt x="18258" y="27447"/>
                </a:lnTo>
                <a:lnTo>
                  <a:pt x="18378" y="27086"/>
                </a:lnTo>
                <a:lnTo>
                  <a:pt x="18378" y="26726"/>
                </a:lnTo>
                <a:lnTo>
                  <a:pt x="18378" y="26365"/>
                </a:lnTo>
                <a:lnTo>
                  <a:pt x="18258" y="26005"/>
                </a:lnTo>
                <a:lnTo>
                  <a:pt x="18077" y="25705"/>
                </a:lnTo>
                <a:lnTo>
                  <a:pt x="17837" y="25405"/>
                </a:lnTo>
                <a:lnTo>
                  <a:pt x="17597" y="25164"/>
                </a:lnTo>
                <a:lnTo>
                  <a:pt x="17237" y="24984"/>
                </a:lnTo>
                <a:lnTo>
                  <a:pt x="16876" y="24924"/>
                </a:lnTo>
                <a:lnTo>
                  <a:pt x="16516" y="24864"/>
                </a:lnTo>
                <a:lnTo>
                  <a:pt x="16096" y="24924"/>
                </a:lnTo>
                <a:lnTo>
                  <a:pt x="15615" y="25104"/>
                </a:lnTo>
                <a:lnTo>
                  <a:pt x="14714" y="25585"/>
                </a:lnTo>
                <a:lnTo>
                  <a:pt x="13753" y="26065"/>
                </a:lnTo>
                <a:lnTo>
                  <a:pt x="12913" y="26666"/>
                </a:lnTo>
                <a:lnTo>
                  <a:pt x="12492" y="26966"/>
                </a:lnTo>
                <a:lnTo>
                  <a:pt x="12132" y="27326"/>
                </a:lnTo>
                <a:lnTo>
                  <a:pt x="11651" y="27807"/>
                </a:lnTo>
                <a:lnTo>
                  <a:pt x="11231" y="28347"/>
                </a:lnTo>
                <a:lnTo>
                  <a:pt x="10510" y="29488"/>
                </a:lnTo>
                <a:lnTo>
                  <a:pt x="10510" y="26906"/>
                </a:lnTo>
                <a:lnTo>
                  <a:pt x="10390" y="24324"/>
                </a:lnTo>
                <a:lnTo>
                  <a:pt x="10570" y="24203"/>
                </a:lnTo>
                <a:lnTo>
                  <a:pt x="10751" y="24083"/>
                </a:lnTo>
                <a:lnTo>
                  <a:pt x="11471" y="23183"/>
                </a:lnTo>
                <a:lnTo>
                  <a:pt x="12192" y="22282"/>
                </a:lnTo>
                <a:lnTo>
                  <a:pt x="12612" y="21861"/>
                </a:lnTo>
                <a:lnTo>
                  <a:pt x="13093" y="21441"/>
                </a:lnTo>
                <a:lnTo>
                  <a:pt x="14054" y="20660"/>
                </a:lnTo>
                <a:lnTo>
                  <a:pt x="14955" y="19939"/>
                </a:lnTo>
                <a:lnTo>
                  <a:pt x="15435" y="19519"/>
                </a:lnTo>
                <a:lnTo>
                  <a:pt x="15855" y="19099"/>
                </a:lnTo>
                <a:lnTo>
                  <a:pt x="16216" y="18678"/>
                </a:lnTo>
                <a:lnTo>
                  <a:pt x="16516" y="18198"/>
                </a:lnTo>
                <a:lnTo>
                  <a:pt x="16696" y="17657"/>
                </a:lnTo>
                <a:lnTo>
                  <a:pt x="16696" y="17357"/>
                </a:lnTo>
                <a:lnTo>
                  <a:pt x="16696" y="17057"/>
                </a:lnTo>
                <a:lnTo>
                  <a:pt x="16636" y="16696"/>
                </a:lnTo>
                <a:lnTo>
                  <a:pt x="16516" y="16396"/>
                </a:lnTo>
                <a:lnTo>
                  <a:pt x="16336" y="16096"/>
                </a:lnTo>
                <a:lnTo>
                  <a:pt x="16096" y="15916"/>
                </a:lnTo>
                <a:lnTo>
                  <a:pt x="15855" y="15736"/>
                </a:lnTo>
                <a:lnTo>
                  <a:pt x="15555" y="15615"/>
                </a:lnTo>
                <a:lnTo>
                  <a:pt x="14834" y="15615"/>
                </a:lnTo>
                <a:lnTo>
                  <a:pt x="14534" y="15675"/>
                </a:lnTo>
                <a:lnTo>
                  <a:pt x="14294" y="15796"/>
                </a:lnTo>
                <a:lnTo>
                  <a:pt x="13813" y="16096"/>
                </a:lnTo>
                <a:lnTo>
                  <a:pt x="13393" y="16516"/>
                </a:lnTo>
                <a:lnTo>
                  <a:pt x="13033" y="16937"/>
                </a:lnTo>
                <a:lnTo>
                  <a:pt x="12732" y="17477"/>
                </a:lnTo>
                <a:lnTo>
                  <a:pt x="12492" y="18018"/>
                </a:lnTo>
                <a:lnTo>
                  <a:pt x="12012" y="19039"/>
                </a:lnTo>
                <a:lnTo>
                  <a:pt x="11531" y="20120"/>
                </a:lnTo>
                <a:lnTo>
                  <a:pt x="11291" y="20600"/>
                </a:lnTo>
                <a:lnTo>
                  <a:pt x="10991" y="21081"/>
                </a:lnTo>
                <a:lnTo>
                  <a:pt x="10210" y="22162"/>
                </a:lnTo>
                <a:lnTo>
                  <a:pt x="10210" y="22041"/>
                </a:lnTo>
                <a:lnTo>
                  <a:pt x="9910" y="19699"/>
                </a:lnTo>
                <a:lnTo>
                  <a:pt x="9549" y="17297"/>
                </a:lnTo>
                <a:lnTo>
                  <a:pt x="9850" y="17117"/>
                </a:lnTo>
                <a:lnTo>
                  <a:pt x="10150" y="16817"/>
                </a:lnTo>
                <a:lnTo>
                  <a:pt x="10630" y="16156"/>
                </a:lnTo>
                <a:lnTo>
                  <a:pt x="11111" y="15435"/>
                </a:lnTo>
                <a:lnTo>
                  <a:pt x="11531" y="14775"/>
                </a:lnTo>
                <a:lnTo>
                  <a:pt x="12072" y="13994"/>
                </a:lnTo>
                <a:lnTo>
                  <a:pt x="12732" y="13213"/>
                </a:lnTo>
                <a:lnTo>
                  <a:pt x="13393" y="12492"/>
                </a:lnTo>
                <a:lnTo>
                  <a:pt x="14054" y="11772"/>
                </a:lnTo>
                <a:lnTo>
                  <a:pt x="14294" y="11532"/>
                </a:lnTo>
                <a:lnTo>
                  <a:pt x="14414" y="11291"/>
                </a:lnTo>
                <a:lnTo>
                  <a:pt x="14474" y="10991"/>
                </a:lnTo>
                <a:lnTo>
                  <a:pt x="14534" y="10751"/>
                </a:lnTo>
                <a:lnTo>
                  <a:pt x="14474" y="10451"/>
                </a:lnTo>
                <a:lnTo>
                  <a:pt x="14354" y="10210"/>
                </a:lnTo>
                <a:lnTo>
                  <a:pt x="14234" y="9970"/>
                </a:lnTo>
                <a:lnTo>
                  <a:pt x="14054" y="9790"/>
                </a:lnTo>
                <a:lnTo>
                  <a:pt x="13813" y="9610"/>
                </a:lnTo>
                <a:lnTo>
                  <a:pt x="13573" y="9430"/>
                </a:lnTo>
                <a:lnTo>
                  <a:pt x="13333" y="9370"/>
                </a:lnTo>
                <a:lnTo>
                  <a:pt x="13093" y="9309"/>
                </a:lnTo>
                <a:lnTo>
                  <a:pt x="12792" y="9309"/>
                </a:lnTo>
                <a:lnTo>
                  <a:pt x="12552" y="9370"/>
                </a:lnTo>
                <a:lnTo>
                  <a:pt x="12252" y="9490"/>
                </a:lnTo>
                <a:lnTo>
                  <a:pt x="12012" y="9730"/>
                </a:lnTo>
                <a:lnTo>
                  <a:pt x="11231" y="10571"/>
                </a:lnTo>
                <a:lnTo>
                  <a:pt x="10510" y="11471"/>
                </a:lnTo>
                <a:lnTo>
                  <a:pt x="9850" y="12492"/>
                </a:lnTo>
                <a:lnTo>
                  <a:pt x="9309" y="13513"/>
                </a:lnTo>
                <a:lnTo>
                  <a:pt x="8949" y="14294"/>
                </a:lnTo>
                <a:lnTo>
                  <a:pt x="8288" y="11532"/>
                </a:lnTo>
                <a:lnTo>
                  <a:pt x="8468" y="11471"/>
                </a:lnTo>
                <a:lnTo>
                  <a:pt x="8588" y="11411"/>
                </a:lnTo>
                <a:lnTo>
                  <a:pt x="9489" y="10330"/>
                </a:lnTo>
                <a:lnTo>
                  <a:pt x="9970" y="9790"/>
                </a:lnTo>
                <a:lnTo>
                  <a:pt x="10450" y="9249"/>
                </a:lnTo>
                <a:lnTo>
                  <a:pt x="12552" y="7328"/>
                </a:lnTo>
                <a:lnTo>
                  <a:pt x="13213" y="6607"/>
                </a:lnTo>
                <a:lnTo>
                  <a:pt x="13573" y="6187"/>
                </a:lnTo>
                <a:lnTo>
                  <a:pt x="13873" y="5706"/>
                </a:lnTo>
                <a:lnTo>
                  <a:pt x="14054" y="5226"/>
                </a:lnTo>
                <a:lnTo>
                  <a:pt x="14114" y="4985"/>
                </a:lnTo>
                <a:lnTo>
                  <a:pt x="14114" y="4745"/>
                </a:lnTo>
                <a:lnTo>
                  <a:pt x="14114" y="4505"/>
                </a:lnTo>
                <a:lnTo>
                  <a:pt x="13994" y="4265"/>
                </a:lnTo>
                <a:lnTo>
                  <a:pt x="13873" y="4085"/>
                </a:lnTo>
                <a:lnTo>
                  <a:pt x="13633" y="3904"/>
                </a:lnTo>
                <a:lnTo>
                  <a:pt x="13393" y="3724"/>
                </a:lnTo>
                <a:lnTo>
                  <a:pt x="13093" y="3664"/>
                </a:lnTo>
                <a:lnTo>
                  <a:pt x="12853" y="3604"/>
                </a:lnTo>
                <a:lnTo>
                  <a:pt x="12612" y="3664"/>
                </a:lnTo>
                <a:lnTo>
                  <a:pt x="12312" y="3724"/>
                </a:lnTo>
                <a:lnTo>
                  <a:pt x="12072" y="3844"/>
                </a:lnTo>
                <a:lnTo>
                  <a:pt x="11591" y="4145"/>
                </a:lnTo>
                <a:lnTo>
                  <a:pt x="11111" y="4565"/>
                </a:lnTo>
                <a:lnTo>
                  <a:pt x="10690" y="5045"/>
                </a:lnTo>
                <a:lnTo>
                  <a:pt x="10030" y="5886"/>
                </a:lnTo>
                <a:lnTo>
                  <a:pt x="9309" y="7087"/>
                </a:lnTo>
                <a:lnTo>
                  <a:pt x="8949" y="7748"/>
                </a:lnTo>
                <a:lnTo>
                  <a:pt x="8649" y="8349"/>
                </a:lnTo>
                <a:lnTo>
                  <a:pt x="8288" y="9249"/>
                </a:lnTo>
                <a:lnTo>
                  <a:pt x="7868" y="10090"/>
                </a:lnTo>
                <a:lnTo>
                  <a:pt x="7507" y="9129"/>
                </a:lnTo>
                <a:lnTo>
                  <a:pt x="7147" y="8168"/>
                </a:lnTo>
                <a:lnTo>
                  <a:pt x="7267" y="8108"/>
                </a:lnTo>
                <a:lnTo>
                  <a:pt x="7327" y="7928"/>
                </a:lnTo>
                <a:lnTo>
                  <a:pt x="7327" y="7508"/>
                </a:lnTo>
                <a:lnTo>
                  <a:pt x="7267" y="6967"/>
                </a:lnTo>
                <a:lnTo>
                  <a:pt x="7087" y="6367"/>
                </a:lnTo>
                <a:lnTo>
                  <a:pt x="6667" y="5106"/>
                </a:lnTo>
                <a:lnTo>
                  <a:pt x="6366" y="4205"/>
                </a:lnTo>
                <a:lnTo>
                  <a:pt x="6246" y="3424"/>
                </a:lnTo>
                <a:lnTo>
                  <a:pt x="6186" y="2643"/>
                </a:lnTo>
                <a:lnTo>
                  <a:pt x="6066" y="1862"/>
                </a:lnTo>
                <a:lnTo>
                  <a:pt x="5946" y="1082"/>
                </a:lnTo>
                <a:lnTo>
                  <a:pt x="5886" y="842"/>
                </a:lnTo>
                <a:lnTo>
                  <a:pt x="5766" y="601"/>
                </a:lnTo>
                <a:lnTo>
                  <a:pt x="5586" y="421"/>
                </a:lnTo>
                <a:lnTo>
                  <a:pt x="5405" y="301"/>
                </a:lnTo>
                <a:lnTo>
                  <a:pt x="5225" y="181"/>
                </a:lnTo>
                <a:lnTo>
                  <a:pt x="4985" y="61"/>
                </a:lnTo>
                <a:lnTo>
                  <a:pt x="4505"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rot="-4571370">
            <a:off x="1004019" y="1708694"/>
            <a:ext cx="450421" cy="88024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rot="4552656" flipH="1">
            <a:off x="7731168" y="3452553"/>
            <a:ext cx="558563" cy="1091576"/>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7413025" y="3000800"/>
            <a:ext cx="1335503" cy="352564"/>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82" name="Shape 82"/>
          <p:cNvSpPr/>
          <p:nvPr/>
        </p:nvSpPr>
        <p:spPr>
          <a:xfrm>
            <a:off x="8313175" y="2788528"/>
            <a:ext cx="383790" cy="40307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83" name="Shape 83"/>
          <p:cNvSpPr/>
          <p:nvPr/>
        </p:nvSpPr>
        <p:spPr>
          <a:xfrm flipH="1">
            <a:off x="417125" y="921750"/>
            <a:ext cx="1250725" cy="367875"/>
          </a:xfrm>
          <a:custGeom>
            <a:avLst/>
            <a:gdLst/>
            <a:ahLst/>
            <a:cxnLst/>
            <a:rect l="0" t="0" r="0" b="0"/>
            <a:pathLst>
              <a:path w="50029" h="14715" extrusionOk="0">
                <a:moveTo>
                  <a:pt x="42281" y="1"/>
                </a:moveTo>
                <a:lnTo>
                  <a:pt x="41620" y="121"/>
                </a:lnTo>
                <a:lnTo>
                  <a:pt x="40960" y="301"/>
                </a:lnTo>
                <a:lnTo>
                  <a:pt x="39698" y="721"/>
                </a:lnTo>
                <a:lnTo>
                  <a:pt x="36756" y="1742"/>
                </a:lnTo>
                <a:lnTo>
                  <a:pt x="34413" y="2523"/>
                </a:lnTo>
                <a:lnTo>
                  <a:pt x="33272" y="2943"/>
                </a:lnTo>
                <a:lnTo>
                  <a:pt x="32131" y="3424"/>
                </a:lnTo>
                <a:lnTo>
                  <a:pt x="30149" y="3604"/>
                </a:lnTo>
                <a:lnTo>
                  <a:pt x="28227" y="3784"/>
                </a:lnTo>
                <a:lnTo>
                  <a:pt x="26246" y="4024"/>
                </a:lnTo>
                <a:lnTo>
                  <a:pt x="24324" y="4325"/>
                </a:lnTo>
                <a:lnTo>
                  <a:pt x="22702" y="4625"/>
                </a:lnTo>
                <a:lnTo>
                  <a:pt x="21141" y="4925"/>
                </a:lnTo>
                <a:lnTo>
                  <a:pt x="19579" y="5286"/>
                </a:lnTo>
                <a:lnTo>
                  <a:pt x="18018" y="5706"/>
                </a:lnTo>
                <a:lnTo>
                  <a:pt x="16456" y="6126"/>
                </a:lnTo>
                <a:lnTo>
                  <a:pt x="14895" y="6547"/>
                </a:lnTo>
                <a:lnTo>
                  <a:pt x="11832" y="7568"/>
                </a:lnTo>
                <a:lnTo>
                  <a:pt x="10331" y="8168"/>
                </a:lnTo>
                <a:lnTo>
                  <a:pt x="8829" y="8769"/>
                </a:lnTo>
                <a:lnTo>
                  <a:pt x="5826" y="10090"/>
                </a:lnTo>
                <a:lnTo>
                  <a:pt x="4385" y="10751"/>
                </a:lnTo>
                <a:lnTo>
                  <a:pt x="2884" y="11411"/>
                </a:lnTo>
                <a:lnTo>
                  <a:pt x="2163" y="11832"/>
                </a:lnTo>
                <a:lnTo>
                  <a:pt x="1442" y="12252"/>
                </a:lnTo>
                <a:lnTo>
                  <a:pt x="782" y="12733"/>
                </a:lnTo>
                <a:lnTo>
                  <a:pt x="241" y="13273"/>
                </a:lnTo>
                <a:lnTo>
                  <a:pt x="61" y="13513"/>
                </a:lnTo>
                <a:lnTo>
                  <a:pt x="1" y="13754"/>
                </a:lnTo>
                <a:lnTo>
                  <a:pt x="1" y="14054"/>
                </a:lnTo>
                <a:lnTo>
                  <a:pt x="121" y="14294"/>
                </a:lnTo>
                <a:lnTo>
                  <a:pt x="301" y="14474"/>
                </a:lnTo>
                <a:lnTo>
                  <a:pt x="481" y="14594"/>
                </a:lnTo>
                <a:lnTo>
                  <a:pt x="782" y="14715"/>
                </a:lnTo>
                <a:lnTo>
                  <a:pt x="1082" y="14654"/>
                </a:lnTo>
                <a:lnTo>
                  <a:pt x="1742" y="14474"/>
                </a:lnTo>
                <a:lnTo>
                  <a:pt x="2463" y="14174"/>
                </a:lnTo>
                <a:lnTo>
                  <a:pt x="3184" y="13874"/>
                </a:lnTo>
                <a:lnTo>
                  <a:pt x="3844" y="13513"/>
                </a:lnTo>
                <a:lnTo>
                  <a:pt x="5226" y="12733"/>
                </a:lnTo>
                <a:lnTo>
                  <a:pt x="6547" y="12072"/>
                </a:lnTo>
                <a:lnTo>
                  <a:pt x="7988" y="11411"/>
                </a:lnTo>
                <a:lnTo>
                  <a:pt x="9430" y="10751"/>
                </a:lnTo>
                <a:lnTo>
                  <a:pt x="12433" y="9610"/>
                </a:lnTo>
                <a:lnTo>
                  <a:pt x="14294" y="8949"/>
                </a:lnTo>
                <a:lnTo>
                  <a:pt x="14895" y="8889"/>
                </a:lnTo>
                <a:lnTo>
                  <a:pt x="16216" y="8769"/>
                </a:lnTo>
                <a:lnTo>
                  <a:pt x="17597" y="8769"/>
                </a:lnTo>
                <a:lnTo>
                  <a:pt x="18979" y="8889"/>
                </a:lnTo>
                <a:lnTo>
                  <a:pt x="20420" y="9069"/>
                </a:lnTo>
                <a:lnTo>
                  <a:pt x="21801" y="9309"/>
                </a:lnTo>
                <a:lnTo>
                  <a:pt x="23243" y="9670"/>
                </a:lnTo>
                <a:lnTo>
                  <a:pt x="29008" y="10991"/>
                </a:lnTo>
                <a:lnTo>
                  <a:pt x="29308" y="11592"/>
                </a:lnTo>
                <a:lnTo>
                  <a:pt x="29669" y="12192"/>
                </a:lnTo>
                <a:lnTo>
                  <a:pt x="30450" y="13273"/>
                </a:lnTo>
                <a:lnTo>
                  <a:pt x="30810" y="13754"/>
                </a:lnTo>
                <a:lnTo>
                  <a:pt x="31170" y="14174"/>
                </a:lnTo>
                <a:lnTo>
                  <a:pt x="31350" y="14414"/>
                </a:lnTo>
                <a:lnTo>
                  <a:pt x="31591" y="14534"/>
                </a:lnTo>
                <a:lnTo>
                  <a:pt x="31831" y="14654"/>
                </a:lnTo>
                <a:lnTo>
                  <a:pt x="32131" y="14715"/>
                </a:lnTo>
                <a:lnTo>
                  <a:pt x="32311" y="14715"/>
                </a:lnTo>
                <a:lnTo>
                  <a:pt x="32492" y="14594"/>
                </a:lnTo>
                <a:lnTo>
                  <a:pt x="32612" y="14474"/>
                </a:lnTo>
                <a:lnTo>
                  <a:pt x="32672" y="14294"/>
                </a:lnTo>
                <a:lnTo>
                  <a:pt x="32732" y="13994"/>
                </a:lnTo>
                <a:lnTo>
                  <a:pt x="32672" y="13694"/>
                </a:lnTo>
                <a:lnTo>
                  <a:pt x="32612" y="13393"/>
                </a:lnTo>
                <a:lnTo>
                  <a:pt x="32492" y="13153"/>
                </a:lnTo>
                <a:lnTo>
                  <a:pt x="32131" y="12673"/>
                </a:lnTo>
                <a:lnTo>
                  <a:pt x="31771" y="12192"/>
                </a:lnTo>
                <a:lnTo>
                  <a:pt x="31230" y="11471"/>
                </a:lnTo>
                <a:lnTo>
                  <a:pt x="31230" y="11471"/>
                </a:lnTo>
                <a:lnTo>
                  <a:pt x="31951" y="11652"/>
                </a:lnTo>
                <a:lnTo>
                  <a:pt x="32672" y="11832"/>
                </a:lnTo>
                <a:lnTo>
                  <a:pt x="33332" y="11952"/>
                </a:lnTo>
                <a:lnTo>
                  <a:pt x="33693" y="12012"/>
                </a:lnTo>
                <a:lnTo>
                  <a:pt x="34353" y="12012"/>
                </a:lnTo>
                <a:lnTo>
                  <a:pt x="34714" y="11952"/>
                </a:lnTo>
                <a:lnTo>
                  <a:pt x="34834" y="11832"/>
                </a:lnTo>
                <a:lnTo>
                  <a:pt x="34954" y="11772"/>
                </a:lnTo>
                <a:lnTo>
                  <a:pt x="35074" y="11592"/>
                </a:lnTo>
                <a:lnTo>
                  <a:pt x="35134" y="11471"/>
                </a:lnTo>
                <a:lnTo>
                  <a:pt x="35194" y="11291"/>
                </a:lnTo>
                <a:lnTo>
                  <a:pt x="35134" y="11171"/>
                </a:lnTo>
                <a:lnTo>
                  <a:pt x="35074" y="10991"/>
                </a:lnTo>
                <a:lnTo>
                  <a:pt x="34954" y="10871"/>
                </a:lnTo>
                <a:lnTo>
                  <a:pt x="34714" y="10631"/>
                </a:lnTo>
                <a:lnTo>
                  <a:pt x="34413" y="10451"/>
                </a:lnTo>
                <a:lnTo>
                  <a:pt x="34113" y="10330"/>
                </a:lnTo>
                <a:lnTo>
                  <a:pt x="33813" y="10210"/>
                </a:lnTo>
                <a:lnTo>
                  <a:pt x="33152" y="10030"/>
                </a:lnTo>
                <a:lnTo>
                  <a:pt x="32431" y="9910"/>
                </a:lnTo>
                <a:lnTo>
                  <a:pt x="29188" y="9189"/>
                </a:lnTo>
                <a:lnTo>
                  <a:pt x="25945" y="8409"/>
                </a:lnTo>
                <a:lnTo>
                  <a:pt x="22642" y="7748"/>
                </a:lnTo>
                <a:lnTo>
                  <a:pt x="21321" y="7448"/>
                </a:lnTo>
                <a:lnTo>
                  <a:pt x="19940" y="7268"/>
                </a:lnTo>
                <a:lnTo>
                  <a:pt x="22282" y="6667"/>
                </a:lnTo>
                <a:lnTo>
                  <a:pt x="24624" y="6187"/>
                </a:lnTo>
                <a:lnTo>
                  <a:pt x="26186" y="5886"/>
                </a:lnTo>
                <a:lnTo>
                  <a:pt x="27747" y="5646"/>
                </a:lnTo>
                <a:lnTo>
                  <a:pt x="30870" y="5226"/>
                </a:lnTo>
                <a:lnTo>
                  <a:pt x="33993" y="4985"/>
                </a:lnTo>
                <a:lnTo>
                  <a:pt x="37176" y="4805"/>
                </a:lnTo>
                <a:lnTo>
                  <a:pt x="40299" y="4805"/>
                </a:lnTo>
                <a:lnTo>
                  <a:pt x="43482" y="4865"/>
                </a:lnTo>
                <a:lnTo>
                  <a:pt x="46665" y="5045"/>
                </a:lnTo>
                <a:lnTo>
                  <a:pt x="49788" y="5286"/>
                </a:lnTo>
                <a:lnTo>
                  <a:pt x="49908" y="5226"/>
                </a:lnTo>
                <a:lnTo>
                  <a:pt x="49968" y="5226"/>
                </a:lnTo>
                <a:lnTo>
                  <a:pt x="50028" y="5045"/>
                </a:lnTo>
                <a:lnTo>
                  <a:pt x="49968" y="4925"/>
                </a:lnTo>
                <a:lnTo>
                  <a:pt x="49908" y="4865"/>
                </a:lnTo>
                <a:lnTo>
                  <a:pt x="49848" y="4805"/>
                </a:lnTo>
                <a:lnTo>
                  <a:pt x="48046" y="4445"/>
                </a:lnTo>
                <a:lnTo>
                  <a:pt x="46244" y="4085"/>
                </a:lnTo>
                <a:lnTo>
                  <a:pt x="44443" y="3844"/>
                </a:lnTo>
                <a:lnTo>
                  <a:pt x="42581" y="3604"/>
                </a:lnTo>
                <a:lnTo>
                  <a:pt x="40779" y="3424"/>
                </a:lnTo>
                <a:lnTo>
                  <a:pt x="38918" y="3364"/>
                </a:lnTo>
                <a:lnTo>
                  <a:pt x="37056" y="3304"/>
                </a:lnTo>
                <a:lnTo>
                  <a:pt x="35194" y="3304"/>
                </a:lnTo>
                <a:lnTo>
                  <a:pt x="37236" y="2643"/>
                </a:lnTo>
                <a:lnTo>
                  <a:pt x="39939" y="1742"/>
                </a:lnTo>
                <a:lnTo>
                  <a:pt x="41260" y="1322"/>
                </a:lnTo>
                <a:lnTo>
                  <a:pt x="41920" y="1082"/>
                </a:lnTo>
                <a:lnTo>
                  <a:pt x="42461" y="721"/>
                </a:lnTo>
                <a:lnTo>
                  <a:pt x="42581" y="601"/>
                </a:lnTo>
                <a:lnTo>
                  <a:pt x="42641" y="541"/>
                </a:lnTo>
                <a:lnTo>
                  <a:pt x="42641" y="301"/>
                </a:lnTo>
                <a:lnTo>
                  <a:pt x="42581" y="181"/>
                </a:lnTo>
                <a:lnTo>
                  <a:pt x="42521" y="121"/>
                </a:lnTo>
                <a:lnTo>
                  <a:pt x="42401" y="61"/>
                </a:lnTo>
                <a:lnTo>
                  <a:pt x="42281"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84" name="Shape 84"/>
          <p:cNvSpPr/>
          <p:nvPr/>
        </p:nvSpPr>
        <p:spPr>
          <a:xfrm rot="956724">
            <a:off x="842609" y="556784"/>
            <a:ext cx="533116" cy="525935"/>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91425" tIns="91425" rIns="91425" bIns="91425" anchor="ctr" anchorCtr="0">
            <a:noAutofit/>
          </a:bodyPr>
          <a:lstStyle/>
          <a:p>
            <a:pPr lvl="0">
              <a:spcBef>
                <a:spcPts val="0"/>
              </a:spcBef>
              <a:buNone/>
            </a:pPr>
            <a:endParaRPr/>
          </a:p>
        </p:txBody>
      </p:sp>
      <p:sp>
        <p:nvSpPr>
          <p:cNvPr id="85" name="Shape 85"/>
          <p:cNvSpPr/>
          <p:nvPr/>
        </p:nvSpPr>
        <p:spPr>
          <a:xfrm>
            <a:off x="1484725" y="231352"/>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a:p>
        </p:txBody>
      </p:sp>
      <p:sp>
        <p:nvSpPr>
          <p:cNvPr id="86" name="Shape 86"/>
          <p:cNvSpPr/>
          <p:nvPr/>
        </p:nvSpPr>
        <p:spPr>
          <a:xfrm>
            <a:off x="333269" y="1586122"/>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87" name="Shape 87"/>
          <p:cNvSpPr/>
          <p:nvPr/>
        </p:nvSpPr>
        <p:spPr>
          <a:xfrm rot="2077429">
            <a:off x="8570831" y="4050614"/>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88" name="Shape 88"/>
          <p:cNvSpPr/>
          <p:nvPr/>
        </p:nvSpPr>
        <p:spPr>
          <a:xfrm>
            <a:off x="8040525" y="2193086"/>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89" name="Shape 89"/>
          <p:cNvSpPr/>
          <p:nvPr/>
        </p:nvSpPr>
        <p:spPr>
          <a:xfrm>
            <a:off x="1519975" y="873600"/>
            <a:ext cx="6104099" cy="3396299"/>
          </a:xfrm>
          <a:prstGeom prst="rect">
            <a:avLst/>
          </a:prstGeom>
          <a:solidFill>
            <a:srgbClr val="FFFFFF"/>
          </a:solid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1634809" y="994500"/>
            <a:ext cx="5874299" cy="3154499"/>
          </a:xfrm>
          <a:prstGeom prst="rect">
            <a:avLst/>
          </a:prstGeom>
          <a:solidFill>
            <a:srgbClr val="FFFFFF"/>
          </a:solidFill>
          <a:ln w="9525" cap="flat" cmpd="sng">
            <a:solidFill>
              <a:srgbClr val="79C6CC"/>
            </a:solidFill>
            <a:prstDash val="dot"/>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 name="Shape 91"/>
          <p:cNvSpPr txBox="1">
            <a:spLocks noGrp="1"/>
          </p:cNvSpPr>
          <p:nvPr>
            <p:ph type="title"/>
          </p:nvPr>
        </p:nvSpPr>
        <p:spPr>
          <a:xfrm>
            <a:off x="1783950" y="1066800"/>
            <a:ext cx="5576100" cy="478200"/>
          </a:xfrm>
          <a:prstGeom prst="rect">
            <a:avLst/>
          </a:prstGeom>
        </p:spPr>
        <p:txBody>
          <a:bodyPr lIns="91425" tIns="91425" rIns="91425" bIns="91425" anchor="t" anchorCtr="0"/>
          <a:lstStyle>
            <a:lvl1pPr lvl="0">
              <a:spcBef>
                <a:spcPts val="0"/>
              </a:spcBef>
              <a:defRPr i="1"/>
            </a:lvl1pPr>
            <a:lvl2pPr lvl="1">
              <a:spcBef>
                <a:spcPts val="0"/>
              </a:spcBef>
              <a:defRPr i="1"/>
            </a:lvl2pPr>
            <a:lvl3pPr lvl="2">
              <a:spcBef>
                <a:spcPts val="0"/>
              </a:spcBef>
              <a:defRPr i="1"/>
            </a:lvl3pPr>
            <a:lvl4pPr lvl="3">
              <a:spcBef>
                <a:spcPts val="0"/>
              </a:spcBef>
              <a:defRPr i="1"/>
            </a:lvl4pPr>
            <a:lvl5pPr lvl="4">
              <a:spcBef>
                <a:spcPts val="0"/>
              </a:spcBef>
              <a:defRPr i="1"/>
            </a:lvl5pPr>
            <a:lvl6pPr lvl="5">
              <a:spcBef>
                <a:spcPts val="0"/>
              </a:spcBef>
              <a:defRPr i="1"/>
            </a:lvl6pPr>
            <a:lvl7pPr lvl="6">
              <a:spcBef>
                <a:spcPts val="0"/>
              </a:spcBef>
              <a:defRPr i="1"/>
            </a:lvl7pPr>
            <a:lvl8pPr lvl="7">
              <a:spcBef>
                <a:spcPts val="0"/>
              </a:spcBef>
              <a:defRPr i="1"/>
            </a:lvl8pPr>
            <a:lvl9pPr lvl="8">
              <a:spcBef>
                <a:spcPts val="0"/>
              </a:spcBef>
              <a:defRPr i="1"/>
            </a:lvl9pPr>
          </a:lstStyle>
          <a:p>
            <a:endParaRPr/>
          </a:p>
        </p:txBody>
      </p:sp>
      <p:sp>
        <p:nvSpPr>
          <p:cNvPr id="92" name="Shape 92"/>
          <p:cNvSpPr txBox="1">
            <a:spLocks noGrp="1"/>
          </p:cNvSpPr>
          <p:nvPr>
            <p:ph type="body" idx="1"/>
          </p:nvPr>
        </p:nvSpPr>
        <p:spPr>
          <a:xfrm>
            <a:off x="1857787" y="1433925"/>
            <a:ext cx="5428499" cy="2394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93"/>
        <p:cNvGrpSpPr/>
        <p:nvPr/>
      </p:nvGrpSpPr>
      <p:grpSpPr>
        <a:xfrm>
          <a:off x="0" y="0"/>
          <a:ext cx="0" cy="0"/>
          <a:chOff x="0" y="0"/>
          <a:chExt cx="0" cy="0"/>
        </a:xfrm>
      </p:grpSpPr>
      <p:sp>
        <p:nvSpPr>
          <p:cNvPr id="94" name="Shape 94"/>
          <p:cNvSpPr/>
          <p:nvPr/>
        </p:nvSpPr>
        <p:spPr>
          <a:xfrm rot="3731686" flipH="1">
            <a:off x="7719892" y="3183655"/>
            <a:ext cx="337873" cy="884411"/>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rot="3048944">
            <a:off x="7635907" y="2626857"/>
            <a:ext cx="327671" cy="675686"/>
          </a:xfrm>
          <a:custGeom>
            <a:avLst/>
            <a:gdLst/>
            <a:ahLst/>
            <a:cxnLst/>
            <a:rect l="0" t="0" r="0" b="0"/>
            <a:pathLst>
              <a:path w="18378" h="37897" extrusionOk="0">
                <a:moveTo>
                  <a:pt x="4505" y="1"/>
                </a:moveTo>
                <a:lnTo>
                  <a:pt x="4024" y="121"/>
                </a:lnTo>
                <a:lnTo>
                  <a:pt x="3784" y="181"/>
                </a:lnTo>
                <a:lnTo>
                  <a:pt x="3604" y="301"/>
                </a:lnTo>
                <a:lnTo>
                  <a:pt x="3424" y="481"/>
                </a:lnTo>
                <a:lnTo>
                  <a:pt x="3243" y="661"/>
                </a:lnTo>
                <a:lnTo>
                  <a:pt x="3123" y="842"/>
                </a:lnTo>
                <a:lnTo>
                  <a:pt x="3003" y="1082"/>
                </a:lnTo>
                <a:lnTo>
                  <a:pt x="2943" y="1622"/>
                </a:lnTo>
                <a:lnTo>
                  <a:pt x="2883" y="2163"/>
                </a:lnTo>
                <a:lnTo>
                  <a:pt x="2883" y="2763"/>
                </a:lnTo>
                <a:lnTo>
                  <a:pt x="2943" y="3304"/>
                </a:lnTo>
                <a:lnTo>
                  <a:pt x="3063" y="3844"/>
                </a:lnTo>
                <a:lnTo>
                  <a:pt x="3243" y="4325"/>
                </a:lnTo>
                <a:lnTo>
                  <a:pt x="3424" y="4865"/>
                </a:lnTo>
                <a:lnTo>
                  <a:pt x="3664" y="5346"/>
                </a:lnTo>
                <a:lnTo>
                  <a:pt x="4144" y="6247"/>
                </a:lnTo>
                <a:lnTo>
                  <a:pt x="4445" y="6607"/>
                </a:lnTo>
                <a:lnTo>
                  <a:pt x="4745" y="7027"/>
                </a:lnTo>
                <a:lnTo>
                  <a:pt x="5105" y="7268"/>
                </a:lnTo>
                <a:lnTo>
                  <a:pt x="5466" y="7568"/>
                </a:lnTo>
                <a:lnTo>
                  <a:pt x="6246" y="8048"/>
                </a:lnTo>
                <a:lnTo>
                  <a:pt x="6787" y="10210"/>
                </a:lnTo>
                <a:lnTo>
                  <a:pt x="5766" y="9370"/>
                </a:lnTo>
                <a:lnTo>
                  <a:pt x="4685" y="8589"/>
                </a:lnTo>
                <a:lnTo>
                  <a:pt x="3484" y="7568"/>
                </a:lnTo>
                <a:lnTo>
                  <a:pt x="2883" y="7027"/>
                </a:lnTo>
                <a:lnTo>
                  <a:pt x="2283" y="6547"/>
                </a:lnTo>
                <a:lnTo>
                  <a:pt x="1982" y="6367"/>
                </a:lnTo>
                <a:lnTo>
                  <a:pt x="1682" y="6307"/>
                </a:lnTo>
                <a:lnTo>
                  <a:pt x="1442" y="6247"/>
                </a:lnTo>
                <a:lnTo>
                  <a:pt x="1141" y="6307"/>
                </a:lnTo>
                <a:lnTo>
                  <a:pt x="901" y="6427"/>
                </a:lnTo>
                <a:lnTo>
                  <a:pt x="661" y="6607"/>
                </a:lnTo>
                <a:lnTo>
                  <a:pt x="421" y="6787"/>
                </a:lnTo>
                <a:lnTo>
                  <a:pt x="301" y="7027"/>
                </a:lnTo>
                <a:lnTo>
                  <a:pt x="120" y="7328"/>
                </a:lnTo>
                <a:lnTo>
                  <a:pt x="60" y="7568"/>
                </a:lnTo>
                <a:lnTo>
                  <a:pt x="0" y="7868"/>
                </a:lnTo>
                <a:lnTo>
                  <a:pt x="60" y="8168"/>
                </a:lnTo>
                <a:lnTo>
                  <a:pt x="120" y="8469"/>
                </a:lnTo>
                <a:lnTo>
                  <a:pt x="241" y="8709"/>
                </a:lnTo>
                <a:lnTo>
                  <a:pt x="481" y="8949"/>
                </a:lnTo>
                <a:lnTo>
                  <a:pt x="721" y="9189"/>
                </a:lnTo>
                <a:lnTo>
                  <a:pt x="1382" y="9550"/>
                </a:lnTo>
                <a:lnTo>
                  <a:pt x="2042" y="9850"/>
                </a:lnTo>
                <a:lnTo>
                  <a:pt x="3364" y="10511"/>
                </a:lnTo>
                <a:lnTo>
                  <a:pt x="4625" y="11231"/>
                </a:lnTo>
                <a:lnTo>
                  <a:pt x="5946" y="11892"/>
                </a:lnTo>
                <a:lnTo>
                  <a:pt x="6246" y="11952"/>
                </a:lnTo>
                <a:lnTo>
                  <a:pt x="6607" y="11892"/>
                </a:lnTo>
                <a:lnTo>
                  <a:pt x="6847" y="11772"/>
                </a:lnTo>
                <a:lnTo>
                  <a:pt x="7087" y="11592"/>
                </a:lnTo>
                <a:lnTo>
                  <a:pt x="7507" y="13153"/>
                </a:lnTo>
                <a:lnTo>
                  <a:pt x="7808" y="14715"/>
                </a:lnTo>
                <a:lnTo>
                  <a:pt x="7868" y="15075"/>
                </a:lnTo>
                <a:lnTo>
                  <a:pt x="6667" y="14294"/>
                </a:lnTo>
                <a:lnTo>
                  <a:pt x="6066" y="13874"/>
                </a:lnTo>
                <a:lnTo>
                  <a:pt x="5466" y="13513"/>
                </a:lnTo>
                <a:lnTo>
                  <a:pt x="4805" y="13213"/>
                </a:lnTo>
                <a:lnTo>
                  <a:pt x="4144" y="12973"/>
                </a:lnTo>
                <a:lnTo>
                  <a:pt x="3424" y="12733"/>
                </a:lnTo>
                <a:lnTo>
                  <a:pt x="2703" y="12613"/>
                </a:lnTo>
                <a:lnTo>
                  <a:pt x="2403" y="12613"/>
                </a:lnTo>
                <a:lnTo>
                  <a:pt x="2162" y="12673"/>
                </a:lnTo>
                <a:lnTo>
                  <a:pt x="1922" y="12793"/>
                </a:lnTo>
                <a:lnTo>
                  <a:pt x="1742" y="12913"/>
                </a:lnTo>
                <a:lnTo>
                  <a:pt x="1562" y="13093"/>
                </a:lnTo>
                <a:lnTo>
                  <a:pt x="1442" y="13333"/>
                </a:lnTo>
                <a:lnTo>
                  <a:pt x="1382" y="13573"/>
                </a:lnTo>
                <a:lnTo>
                  <a:pt x="1322" y="13814"/>
                </a:lnTo>
                <a:lnTo>
                  <a:pt x="1322" y="14054"/>
                </a:lnTo>
                <a:lnTo>
                  <a:pt x="1322" y="14354"/>
                </a:lnTo>
                <a:lnTo>
                  <a:pt x="1382" y="14594"/>
                </a:lnTo>
                <a:lnTo>
                  <a:pt x="1502" y="14835"/>
                </a:lnTo>
                <a:lnTo>
                  <a:pt x="1682" y="15075"/>
                </a:lnTo>
                <a:lnTo>
                  <a:pt x="1862" y="15255"/>
                </a:lnTo>
                <a:lnTo>
                  <a:pt x="2042" y="15375"/>
                </a:lnTo>
                <a:lnTo>
                  <a:pt x="2343" y="15495"/>
                </a:lnTo>
                <a:lnTo>
                  <a:pt x="3003" y="15675"/>
                </a:lnTo>
                <a:lnTo>
                  <a:pt x="3724" y="15856"/>
                </a:lnTo>
                <a:lnTo>
                  <a:pt x="5105" y="15976"/>
                </a:lnTo>
                <a:lnTo>
                  <a:pt x="6547" y="16156"/>
                </a:lnTo>
                <a:lnTo>
                  <a:pt x="7267" y="16276"/>
                </a:lnTo>
                <a:lnTo>
                  <a:pt x="7928" y="16456"/>
                </a:lnTo>
                <a:lnTo>
                  <a:pt x="8168" y="16456"/>
                </a:lnTo>
                <a:lnTo>
                  <a:pt x="8588" y="19459"/>
                </a:lnTo>
                <a:lnTo>
                  <a:pt x="8949" y="22522"/>
                </a:lnTo>
                <a:lnTo>
                  <a:pt x="8949" y="22642"/>
                </a:lnTo>
                <a:lnTo>
                  <a:pt x="8408" y="22101"/>
                </a:lnTo>
                <a:lnTo>
                  <a:pt x="7748" y="21681"/>
                </a:lnTo>
                <a:lnTo>
                  <a:pt x="7147" y="21201"/>
                </a:lnTo>
                <a:lnTo>
                  <a:pt x="6667" y="20780"/>
                </a:lnTo>
                <a:lnTo>
                  <a:pt x="6186" y="20420"/>
                </a:lnTo>
                <a:lnTo>
                  <a:pt x="5646" y="20000"/>
                </a:lnTo>
                <a:lnTo>
                  <a:pt x="5105" y="19639"/>
                </a:lnTo>
                <a:lnTo>
                  <a:pt x="4445" y="19339"/>
                </a:lnTo>
                <a:lnTo>
                  <a:pt x="3784" y="19099"/>
                </a:lnTo>
                <a:lnTo>
                  <a:pt x="3484" y="19039"/>
                </a:lnTo>
                <a:lnTo>
                  <a:pt x="3123" y="18979"/>
                </a:lnTo>
                <a:lnTo>
                  <a:pt x="2823" y="18979"/>
                </a:lnTo>
                <a:lnTo>
                  <a:pt x="2523" y="19039"/>
                </a:lnTo>
                <a:lnTo>
                  <a:pt x="2222" y="19159"/>
                </a:lnTo>
                <a:lnTo>
                  <a:pt x="1982" y="19339"/>
                </a:lnTo>
                <a:lnTo>
                  <a:pt x="1622" y="19639"/>
                </a:lnTo>
                <a:lnTo>
                  <a:pt x="1382" y="20000"/>
                </a:lnTo>
                <a:lnTo>
                  <a:pt x="1322" y="20180"/>
                </a:lnTo>
                <a:lnTo>
                  <a:pt x="1262" y="20420"/>
                </a:lnTo>
                <a:lnTo>
                  <a:pt x="1262" y="20660"/>
                </a:lnTo>
                <a:lnTo>
                  <a:pt x="1322" y="20840"/>
                </a:lnTo>
                <a:lnTo>
                  <a:pt x="1442" y="21141"/>
                </a:lnTo>
                <a:lnTo>
                  <a:pt x="1562" y="21381"/>
                </a:lnTo>
                <a:lnTo>
                  <a:pt x="1742" y="21621"/>
                </a:lnTo>
                <a:lnTo>
                  <a:pt x="1982" y="21861"/>
                </a:lnTo>
                <a:lnTo>
                  <a:pt x="2463" y="22162"/>
                </a:lnTo>
                <a:lnTo>
                  <a:pt x="3003" y="22462"/>
                </a:lnTo>
                <a:lnTo>
                  <a:pt x="3544" y="22642"/>
                </a:lnTo>
                <a:lnTo>
                  <a:pt x="4204" y="22822"/>
                </a:lnTo>
                <a:lnTo>
                  <a:pt x="5345" y="23062"/>
                </a:lnTo>
                <a:lnTo>
                  <a:pt x="6006" y="23183"/>
                </a:lnTo>
                <a:lnTo>
                  <a:pt x="6607" y="23363"/>
                </a:lnTo>
                <a:lnTo>
                  <a:pt x="7207" y="23603"/>
                </a:lnTo>
                <a:lnTo>
                  <a:pt x="7808" y="23843"/>
                </a:lnTo>
                <a:lnTo>
                  <a:pt x="8468" y="24143"/>
                </a:lnTo>
                <a:lnTo>
                  <a:pt x="8769" y="24264"/>
                </a:lnTo>
                <a:lnTo>
                  <a:pt x="9069" y="24264"/>
                </a:lnTo>
                <a:lnTo>
                  <a:pt x="9129" y="25825"/>
                </a:lnTo>
                <a:lnTo>
                  <a:pt x="9129" y="27447"/>
                </a:lnTo>
                <a:lnTo>
                  <a:pt x="9069" y="30569"/>
                </a:lnTo>
                <a:lnTo>
                  <a:pt x="8408" y="30089"/>
                </a:lnTo>
                <a:lnTo>
                  <a:pt x="7748" y="29609"/>
                </a:lnTo>
                <a:lnTo>
                  <a:pt x="7027" y="29188"/>
                </a:lnTo>
                <a:lnTo>
                  <a:pt x="6366" y="28708"/>
                </a:lnTo>
                <a:lnTo>
                  <a:pt x="5946" y="28407"/>
                </a:lnTo>
                <a:lnTo>
                  <a:pt x="5526" y="28167"/>
                </a:lnTo>
                <a:lnTo>
                  <a:pt x="4565" y="27747"/>
                </a:lnTo>
                <a:lnTo>
                  <a:pt x="3604" y="27386"/>
                </a:lnTo>
                <a:lnTo>
                  <a:pt x="2643" y="27146"/>
                </a:lnTo>
                <a:lnTo>
                  <a:pt x="2222" y="27026"/>
                </a:lnTo>
                <a:lnTo>
                  <a:pt x="1802" y="27086"/>
                </a:lnTo>
                <a:lnTo>
                  <a:pt x="1442" y="27146"/>
                </a:lnTo>
                <a:lnTo>
                  <a:pt x="1141" y="27326"/>
                </a:lnTo>
                <a:lnTo>
                  <a:pt x="901" y="27567"/>
                </a:lnTo>
                <a:lnTo>
                  <a:pt x="721" y="27867"/>
                </a:lnTo>
                <a:lnTo>
                  <a:pt x="601" y="28167"/>
                </a:lnTo>
                <a:lnTo>
                  <a:pt x="481" y="28528"/>
                </a:lnTo>
                <a:lnTo>
                  <a:pt x="481" y="28888"/>
                </a:lnTo>
                <a:lnTo>
                  <a:pt x="481" y="29188"/>
                </a:lnTo>
                <a:lnTo>
                  <a:pt x="601" y="29548"/>
                </a:lnTo>
                <a:lnTo>
                  <a:pt x="781" y="29849"/>
                </a:lnTo>
                <a:lnTo>
                  <a:pt x="1021" y="30149"/>
                </a:lnTo>
                <a:lnTo>
                  <a:pt x="1322" y="30389"/>
                </a:lnTo>
                <a:lnTo>
                  <a:pt x="1682" y="30509"/>
                </a:lnTo>
                <a:lnTo>
                  <a:pt x="2162" y="30630"/>
                </a:lnTo>
                <a:lnTo>
                  <a:pt x="3964" y="30870"/>
                </a:lnTo>
                <a:lnTo>
                  <a:pt x="4865" y="30990"/>
                </a:lnTo>
                <a:lnTo>
                  <a:pt x="5766" y="31050"/>
                </a:lnTo>
                <a:lnTo>
                  <a:pt x="6246" y="31050"/>
                </a:lnTo>
                <a:lnTo>
                  <a:pt x="6667" y="31170"/>
                </a:lnTo>
                <a:lnTo>
                  <a:pt x="7447" y="31530"/>
                </a:lnTo>
                <a:lnTo>
                  <a:pt x="7868" y="31650"/>
                </a:lnTo>
                <a:lnTo>
                  <a:pt x="8228" y="31711"/>
                </a:lnTo>
                <a:lnTo>
                  <a:pt x="9009" y="31831"/>
                </a:lnTo>
                <a:lnTo>
                  <a:pt x="8709" y="37356"/>
                </a:lnTo>
                <a:lnTo>
                  <a:pt x="8709" y="37596"/>
                </a:lnTo>
                <a:lnTo>
                  <a:pt x="8829" y="37716"/>
                </a:lnTo>
                <a:lnTo>
                  <a:pt x="8949" y="37836"/>
                </a:lnTo>
                <a:lnTo>
                  <a:pt x="9129" y="37896"/>
                </a:lnTo>
                <a:lnTo>
                  <a:pt x="9309" y="37896"/>
                </a:lnTo>
                <a:lnTo>
                  <a:pt x="9489" y="37836"/>
                </a:lnTo>
                <a:lnTo>
                  <a:pt x="9609" y="37716"/>
                </a:lnTo>
                <a:lnTo>
                  <a:pt x="9730" y="37536"/>
                </a:lnTo>
                <a:lnTo>
                  <a:pt x="9970" y="36095"/>
                </a:lnTo>
                <a:lnTo>
                  <a:pt x="10210" y="34713"/>
                </a:lnTo>
                <a:lnTo>
                  <a:pt x="10330" y="33272"/>
                </a:lnTo>
                <a:lnTo>
                  <a:pt x="10450" y="31831"/>
                </a:lnTo>
                <a:lnTo>
                  <a:pt x="10690" y="31711"/>
                </a:lnTo>
                <a:lnTo>
                  <a:pt x="11051" y="31410"/>
                </a:lnTo>
                <a:lnTo>
                  <a:pt x="11411" y="31170"/>
                </a:lnTo>
                <a:lnTo>
                  <a:pt x="12252" y="30810"/>
                </a:lnTo>
                <a:lnTo>
                  <a:pt x="13934" y="30089"/>
                </a:lnTo>
                <a:lnTo>
                  <a:pt x="14714" y="29729"/>
                </a:lnTo>
                <a:lnTo>
                  <a:pt x="15495" y="29368"/>
                </a:lnTo>
                <a:lnTo>
                  <a:pt x="16276" y="28948"/>
                </a:lnTo>
                <a:lnTo>
                  <a:pt x="17056" y="28588"/>
                </a:lnTo>
                <a:lnTo>
                  <a:pt x="17537" y="28407"/>
                </a:lnTo>
                <a:lnTo>
                  <a:pt x="17837" y="28107"/>
                </a:lnTo>
                <a:lnTo>
                  <a:pt x="18138" y="27807"/>
                </a:lnTo>
                <a:lnTo>
                  <a:pt x="18258" y="27447"/>
                </a:lnTo>
                <a:lnTo>
                  <a:pt x="18378" y="27086"/>
                </a:lnTo>
                <a:lnTo>
                  <a:pt x="18378" y="26726"/>
                </a:lnTo>
                <a:lnTo>
                  <a:pt x="18378" y="26365"/>
                </a:lnTo>
                <a:lnTo>
                  <a:pt x="18258" y="26005"/>
                </a:lnTo>
                <a:lnTo>
                  <a:pt x="18077" y="25705"/>
                </a:lnTo>
                <a:lnTo>
                  <a:pt x="17837" y="25405"/>
                </a:lnTo>
                <a:lnTo>
                  <a:pt x="17597" y="25164"/>
                </a:lnTo>
                <a:lnTo>
                  <a:pt x="17237" y="24984"/>
                </a:lnTo>
                <a:lnTo>
                  <a:pt x="16876" y="24924"/>
                </a:lnTo>
                <a:lnTo>
                  <a:pt x="16516" y="24864"/>
                </a:lnTo>
                <a:lnTo>
                  <a:pt x="16096" y="24924"/>
                </a:lnTo>
                <a:lnTo>
                  <a:pt x="15615" y="25104"/>
                </a:lnTo>
                <a:lnTo>
                  <a:pt x="14714" y="25585"/>
                </a:lnTo>
                <a:lnTo>
                  <a:pt x="13753" y="26065"/>
                </a:lnTo>
                <a:lnTo>
                  <a:pt x="12913" y="26666"/>
                </a:lnTo>
                <a:lnTo>
                  <a:pt x="12492" y="26966"/>
                </a:lnTo>
                <a:lnTo>
                  <a:pt x="12132" y="27326"/>
                </a:lnTo>
                <a:lnTo>
                  <a:pt x="11651" y="27807"/>
                </a:lnTo>
                <a:lnTo>
                  <a:pt x="11231" y="28347"/>
                </a:lnTo>
                <a:lnTo>
                  <a:pt x="10510" y="29488"/>
                </a:lnTo>
                <a:lnTo>
                  <a:pt x="10510" y="26906"/>
                </a:lnTo>
                <a:lnTo>
                  <a:pt x="10390" y="24324"/>
                </a:lnTo>
                <a:lnTo>
                  <a:pt x="10570" y="24203"/>
                </a:lnTo>
                <a:lnTo>
                  <a:pt x="10751" y="24083"/>
                </a:lnTo>
                <a:lnTo>
                  <a:pt x="11471" y="23183"/>
                </a:lnTo>
                <a:lnTo>
                  <a:pt x="12192" y="22282"/>
                </a:lnTo>
                <a:lnTo>
                  <a:pt x="12612" y="21861"/>
                </a:lnTo>
                <a:lnTo>
                  <a:pt x="13093" y="21441"/>
                </a:lnTo>
                <a:lnTo>
                  <a:pt x="14054" y="20660"/>
                </a:lnTo>
                <a:lnTo>
                  <a:pt x="14955" y="19939"/>
                </a:lnTo>
                <a:lnTo>
                  <a:pt x="15435" y="19519"/>
                </a:lnTo>
                <a:lnTo>
                  <a:pt x="15855" y="19099"/>
                </a:lnTo>
                <a:lnTo>
                  <a:pt x="16216" y="18678"/>
                </a:lnTo>
                <a:lnTo>
                  <a:pt x="16516" y="18198"/>
                </a:lnTo>
                <a:lnTo>
                  <a:pt x="16696" y="17657"/>
                </a:lnTo>
                <a:lnTo>
                  <a:pt x="16696" y="17357"/>
                </a:lnTo>
                <a:lnTo>
                  <a:pt x="16696" y="17057"/>
                </a:lnTo>
                <a:lnTo>
                  <a:pt x="16636" y="16696"/>
                </a:lnTo>
                <a:lnTo>
                  <a:pt x="16516" y="16396"/>
                </a:lnTo>
                <a:lnTo>
                  <a:pt x="16336" y="16096"/>
                </a:lnTo>
                <a:lnTo>
                  <a:pt x="16096" y="15916"/>
                </a:lnTo>
                <a:lnTo>
                  <a:pt x="15855" y="15736"/>
                </a:lnTo>
                <a:lnTo>
                  <a:pt x="15555" y="15615"/>
                </a:lnTo>
                <a:lnTo>
                  <a:pt x="14834" y="15615"/>
                </a:lnTo>
                <a:lnTo>
                  <a:pt x="14534" y="15675"/>
                </a:lnTo>
                <a:lnTo>
                  <a:pt x="14294" y="15796"/>
                </a:lnTo>
                <a:lnTo>
                  <a:pt x="13813" y="16096"/>
                </a:lnTo>
                <a:lnTo>
                  <a:pt x="13393" y="16516"/>
                </a:lnTo>
                <a:lnTo>
                  <a:pt x="13033" y="16937"/>
                </a:lnTo>
                <a:lnTo>
                  <a:pt x="12732" y="17477"/>
                </a:lnTo>
                <a:lnTo>
                  <a:pt x="12492" y="18018"/>
                </a:lnTo>
                <a:lnTo>
                  <a:pt x="12012" y="19039"/>
                </a:lnTo>
                <a:lnTo>
                  <a:pt x="11531" y="20120"/>
                </a:lnTo>
                <a:lnTo>
                  <a:pt x="11291" y="20600"/>
                </a:lnTo>
                <a:lnTo>
                  <a:pt x="10991" y="21081"/>
                </a:lnTo>
                <a:lnTo>
                  <a:pt x="10210" y="22162"/>
                </a:lnTo>
                <a:lnTo>
                  <a:pt x="10210" y="22041"/>
                </a:lnTo>
                <a:lnTo>
                  <a:pt x="9910" y="19699"/>
                </a:lnTo>
                <a:lnTo>
                  <a:pt x="9549" y="17297"/>
                </a:lnTo>
                <a:lnTo>
                  <a:pt x="9850" y="17117"/>
                </a:lnTo>
                <a:lnTo>
                  <a:pt x="10150" y="16817"/>
                </a:lnTo>
                <a:lnTo>
                  <a:pt x="10630" y="16156"/>
                </a:lnTo>
                <a:lnTo>
                  <a:pt x="11111" y="15435"/>
                </a:lnTo>
                <a:lnTo>
                  <a:pt x="11531" y="14775"/>
                </a:lnTo>
                <a:lnTo>
                  <a:pt x="12072" y="13994"/>
                </a:lnTo>
                <a:lnTo>
                  <a:pt x="12732" y="13213"/>
                </a:lnTo>
                <a:lnTo>
                  <a:pt x="13393" y="12492"/>
                </a:lnTo>
                <a:lnTo>
                  <a:pt x="14054" y="11772"/>
                </a:lnTo>
                <a:lnTo>
                  <a:pt x="14294" y="11532"/>
                </a:lnTo>
                <a:lnTo>
                  <a:pt x="14414" y="11291"/>
                </a:lnTo>
                <a:lnTo>
                  <a:pt x="14474" y="10991"/>
                </a:lnTo>
                <a:lnTo>
                  <a:pt x="14534" y="10751"/>
                </a:lnTo>
                <a:lnTo>
                  <a:pt x="14474" y="10451"/>
                </a:lnTo>
                <a:lnTo>
                  <a:pt x="14354" y="10210"/>
                </a:lnTo>
                <a:lnTo>
                  <a:pt x="14234" y="9970"/>
                </a:lnTo>
                <a:lnTo>
                  <a:pt x="14054" y="9790"/>
                </a:lnTo>
                <a:lnTo>
                  <a:pt x="13813" y="9610"/>
                </a:lnTo>
                <a:lnTo>
                  <a:pt x="13573" y="9430"/>
                </a:lnTo>
                <a:lnTo>
                  <a:pt x="13333" y="9370"/>
                </a:lnTo>
                <a:lnTo>
                  <a:pt x="13093" y="9309"/>
                </a:lnTo>
                <a:lnTo>
                  <a:pt x="12792" y="9309"/>
                </a:lnTo>
                <a:lnTo>
                  <a:pt x="12552" y="9370"/>
                </a:lnTo>
                <a:lnTo>
                  <a:pt x="12252" y="9490"/>
                </a:lnTo>
                <a:lnTo>
                  <a:pt x="12012" y="9730"/>
                </a:lnTo>
                <a:lnTo>
                  <a:pt x="11231" y="10571"/>
                </a:lnTo>
                <a:lnTo>
                  <a:pt x="10510" y="11471"/>
                </a:lnTo>
                <a:lnTo>
                  <a:pt x="9850" y="12492"/>
                </a:lnTo>
                <a:lnTo>
                  <a:pt x="9309" y="13513"/>
                </a:lnTo>
                <a:lnTo>
                  <a:pt x="8949" y="14294"/>
                </a:lnTo>
                <a:lnTo>
                  <a:pt x="8288" y="11532"/>
                </a:lnTo>
                <a:lnTo>
                  <a:pt x="8468" y="11471"/>
                </a:lnTo>
                <a:lnTo>
                  <a:pt x="8588" y="11411"/>
                </a:lnTo>
                <a:lnTo>
                  <a:pt x="9489" y="10330"/>
                </a:lnTo>
                <a:lnTo>
                  <a:pt x="9970" y="9790"/>
                </a:lnTo>
                <a:lnTo>
                  <a:pt x="10450" y="9249"/>
                </a:lnTo>
                <a:lnTo>
                  <a:pt x="12552" y="7328"/>
                </a:lnTo>
                <a:lnTo>
                  <a:pt x="13213" y="6607"/>
                </a:lnTo>
                <a:lnTo>
                  <a:pt x="13573" y="6187"/>
                </a:lnTo>
                <a:lnTo>
                  <a:pt x="13873" y="5706"/>
                </a:lnTo>
                <a:lnTo>
                  <a:pt x="14054" y="5226"/>
                </a:lnTo>
                <a:lnTo>
                  <a:pt x="14114" y="4985"/>
                </a:lnTo>
                <a:lnTo>
                  <a:pt x="14114" y="4745"/>
                </a:lnTo>
                <a:lnTo>
                  <a:pt x="14114" y="4505"/>
                </a:lnTo>
                <a:lnTo>
                  <a:pt x="13994" y="4265"/>
                </a:lnTo>
                <a:lnTo>
                  <a:pt x="13873" y="4085"/>
                </a:lnTo>
                <a:lnTo>
                  <a:pt x="13633" y="3904"/>
                </a:lnTo>
                <a:lnTo>
                  <a:pt x="13393" y="3724"/>
                </a:lnTo>
                <a:lnTo>
                  <a:pt x="13093" y="3664"/>
                </a:lnTo>
                <a:lnTo>
                  <a:pt x="12853" y="3604"/>
                </a:lnTo>
                <a:lnTo>
                  <a:pt x="12612" y="3664"/>
                </a:lnTo>
                <a:lnTo>
                  <a:pt x="12312" y="3724"/>
                </a:lnTo>
                <a:lnTo>
                  <a:pt x="12072" y="3844"/>
                </a:lnTo>
                <a:lnTo>
                  <a:pt x="11591" y="4145"/>
                </a:lnTo>
                <a:lnTo>
                  <a:pt x="11111" y="4565"/>
                </a:lnTo>
                <a:lnTo>
                  <a:pt x="10690" y="5045"/>
                </a:lnTo>
                <a:lnTo>
                  <a:pt x="10030" y="5886"/>
                </a:lnTo>
                <a:lnTo>
                  <a:pt x="9309" y="7087"/>
                </a:lnTo>
                <a:lnTo>
                  <a:pt x="8949" y="7748"/>
                </a:lnTo>
                <a:lnTo>
                  <a:pt x="8649" y="8349"/>
                </a:lnTo>
                <a:lnTo>
                  <a:pt x="8288" y="9249"/>
                </a:lnTo>
                <a:lnTo>
                  <a:pt x="7868" y="10090"/>
                </a:lnTo>
                <a:lnTo>
                  <a:pt x="7507" y="9129"/>
                </a:lnTo>
                <a:lnTo>
                  <a:pt x="7147" y="8168"/>
                </a:lnTo>
                <a:lnTo>
                  <a:pt x="7267" y="8108"/>
                </a:lnTo>
                <a:lnTo>
                  <a:pt x="7327" y="7928"/>
                </a:lnTo>
                <a:lnTo>
                  <a:pt x="7327" y="7508"/>
                </a:lnTo>
                <a:lnTo>
                  <a:pt x="7267" y="6967"/>
                </a:lnTo>
                <a:lnTo>
                  <a:pt x="7087" y="6367"/>
                </a:lnTo>
                <a:lnTo>
                  <a:pt x="6667" y="5106"/>
                </a:lnTo>
                <a:lnTo>
                  <a:pt x="6366" y="4205"/>
                </a:lnTo>
                <a:lnTo>
                  <a:pt x="6246" y="3424"/>
                </a:lnTo>
                <a:lnTo>
                  <a:pt x="6186" y="2643"/>
                </a:lnTo>
                <a:lnTo>
                  <a:pt x="6066" y="1862"/>
                </a:lnTo>
                <a:lnTo>
                  <a:pt x="5946" y="1082"/>
                </a:lnTo>
                <a:lnTo>
                  <a:pt x="5886" y="842"/>
                </a:lnTo>
                <a:lnTo>
                  <a:pt x="5766" y="601"/>
                </a:lnTo>
                <a:lnTo>
                  <a:pt x="5586" y="421"/>
                </a:lnTo>
                <a:lnTo>
                  <a:pt x="5405" y="301"/>
                </a:lnTo>
                <a:lnTo>
                  <a:pt x="5225" y="181"/>
                </a:lnTo>
                <a:lnTo>
                  <a:pt x="4985" y="61"/>
                </a:lnTo>
                <a:lnTo>
                  <a:pt x="4505"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96" name="Shape 96"/>
          <p:cNvSpPr/>
          <p:nvPr/>
        </p:nvSpPr>
        <p:spPr>
          <a:xfrm rot="4552656" flipH="1">
            <a:off x="7731168" y="3452553"/>
            <a:ext cx="558563" cy="1091576"/>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97" name="Shape 97"/>
          <p:cNvSpPr/>
          <p:nvPr/>
        </p:nvSpPr>
        <p:spPr>
          <a:xfrm>
            <a:off x="7413025" y="3000800"/>
            <a:ext cx="1335503" cy="352564"/>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a:off x="8313175" y="2788528"/>
            <a:ext cx="383790" cy="403073"/>
          </a:xfrm>
          <a:custGeom>
            <a:avLst/>
            <a:gdLst/>
            <a:ahLst/>
            <a:cxnLst/>
            <a:rect l="0" t="0" r="0" b="0"/>
            <a:pathLst>
              <a:path w="20301" h="21321" extrusionOk="0">
                <a:moveTo>
                  <a:pt x="5106" y="1922"/>
                </a:moveTo>
                <a:lnTo>
                  <a:pt x="5286" y="2042"/>
                </a:lnTo>
                <a:lnTo>
                  <a:pt x="5526" y="2162"/>
                </a:lnTo>
                <a:lnTo>
                  <a:pt x="5646" y="2282"/>
                </a:lnTo>
                <a:lnTo>
                  <a:pt x="5826" y="2462"/>
                </a:lnTo>
                <a:lnTo>
                  <a:pt x="5886" y="2703"/>
                </a:lnTo>
                <a:lnTo>
                  <a:pt x="5947" y="2883"/>
                </a:lnTo>
                <a:lnTo>
                  <a:pt x="5947" y="3123"/>
                </a:lnTo>
                <a:lnTo>
                  <a:pt x="5947" y="3363"/>
                </a:lnTo>
                <a:lnTo>
                  <a:pt x="5886" y="3543"/>
                </a:lnTo>
                <a:lnTo>
                  <a:pt x="5826" y="3784"/>
                </a:lnTo>
                <a:lnTo>
                  <a:pt x="5646" y="3964"/>
                </a:lnTo>
                <a:lnTo>
                  <a:pt x="5526" y="4084"/>
                </a:lnTo>
                <a:lnTo>
                  <a:pt x="5286" y="4204"/>
                </a:lnTo>
                <a:lnTo>
                  <a:pt x="5106" y="4324"/>
                </a:lnTo>
                <a:lnTo>
                  <a:pt x="4505" y="4324"/>
                </a:lnTo>
                <a:lnTo>
                  <a:pt x="4325" y="4204"/>
                </a:lnTo>
                <a:lnTo>
                  <a:pt x="4085" y="4084"/>
                </a:lnTo>
                <a:lnTo>
                  <a:pt x="3965" y="3964"/>
                </a:lnTo>
                <a:lnTo>
                  <a:pt x="3784" y="3784"/>
                </a:lnTo>
                <a:lnTo>
                  <a:pt x="3724" y="3543"/>
                </a:lnTo>
                <a:lnTo>
                  <a:pt x="3664" y="3363"/>
                </a:lnTo>
                <a:lnTo>
                  <a:pt x="3664" y="3123"/>
                </a:lnTo>
                <a:lnTo>
                  <a:pt x="3664" y="2883"/>
                </a:lnTo>
                <a:lnTo>
                  <a:pt x="3724" y="2703"/>
                </a:lnTo>
                <a:lnTo>
                  <a:pt x="3784" y="2462"/>
                </a:lnTo>
                <a:lnTo>
                  <a:pt x="3965" y="2282"/>
                </a:lnTo>
                <a:lnTo>
                  <a:pt x="4085" y="2162"/>
                </a:lnTo>
                <a:lnTo>
                  <a:pt x="4325" y="2042"/>
                </a:lnTo>
                <a:lnTo>
                  <a:pt x="4505" y="1922"/>
                </a:lnTo>
                <a:close/>
                <a:moveTo>
                  <a:pt x="5766" y="0"/>
                </a:moveTo>
                <a:lnTo>
                  <a:pt x="4986" y="60"/>
                </a:lnTo>
                <a:lnTo>
                  <a:pt x="4205" y="120"/>
                </a:lnTo>
                <a:lnTo>
                  <a:pt x="3364" y="360"/>
                </a:lnTo>
                <a:lnTo>
                  <a:pt x="2583" y="601"/>
                </a:lnTo>
                <a:lnTo>
                  <a:pt x="1863" y="1021"/>
                </a:lnTo>
                <a:lnTo>
                  <a:pt x="1562" y="1261"/>
                </a:lnTo>
                <a:lnTo>
                  <a:pt x="1262" y="1502"/>
                </a:lnTo>
                <a:lnTo>
                  <a:pt x="1022" y="1742"/>
                </a:lnTo>
                <a:lnTo>
                  <a:pt x="842" y="2042"/>
                </a:lnTo>
                <a:lnTo>
                  <a:pt x="601" y="2102"/>
                </a:lnTo>
                <a:lnTo>
                  <a:pt x="361" y="2162"/>
                </a:lnTo>
                <a:lnTo>
                  <a:pt x="121" y="2282"/>
                </a:lnTo>
                <a:lnTo>
                  <a:pt x="1" y="2522"/>
                </a:lnTo>
                <a:lnTo>
                  <a:pt x="1" y="2763"/>
                </a:lnTo>
                <a:lnTo>
                  <a:pt x="61" y="2883"/>
                </a:lnTo>
                <a:lnTo>
                  <a:pt x="121" y="2943"/>
                </a:lnTo>
                <a:lnTo>
                  <a:pt x="541" y="3243"/>
                </a:lnTo>
                <a:lnTo>
                  <a:pt x="902" y="3543"/>
                </a:lnTo>
                <a:lnTo>
                  <a:pt x="1322" y="3784"/>
                </a:lnTo>
                <a:lnTo>
                  <a:pt x="1622" y="4144"/>
                </a:lnTo>
                <a:lnTo>
                  <a:pt x="1983" y="4745"/>
                </a:lnTo>
                <a:lnTo>
                  <a:pt x="2163" y="5285"/>
                </a:lnTo>
                <a:lnTo>
                  <a:pt x="2283" y="5946"/>
                </a:lnTo>
                <a:lnTo>
                  <a:pt x="2403" y="6546"/>
                </a:lnTo>
                <a:lnTo>
                  <a:pt x="2583" y="8708"/>
                </a:lnTo>
                <a:lnTo>
                  <a:pt x="2764" y="9729"/>
                </a:lnTo>
                <a:lnTo>
                  <a:pt x="2884" y="10270"/>
                </a:lnTo>
                <a:lnTo>
                  <a:pt x="3064" y="10810"/>
                </a:lnTo>
                <a:lnTo>
                  <a:pt x="3484" y="11651"/>
                </a:lnTo>
                <a:lnTo>
                  <a:pt x="3965" y="12492"/>
                </a:lnTo>
                <a:lnTo>
                  <a:pt x="4505" y="13273"/>
                </a:lnTo>
                <a:lnTo>
                  <a:pt x="5106" y="13993"/>
                </a:lnTo>
                <a:lnTo>
                  <a:pt x="5826" y="14714"/>
                </a:lnTo>
                <a:lnTo>
                  <a:pt x="6547" y="15315"/>
                </a:lnTo>
                <a:lnTo>
                  <a:pt x="7388" y="15795"/>
                </a:lnTo>
                <a:lnTo>
                  <a:pt x="8169" y="16215"/>
                </a:lnTo>
                <a:lnTo>
                  <a:pt x="8769" y="16456"/>
                </a:lnTo>
                <a:lnTo>
                  <a:pt x="9370" y="16636"/>
                </a:lnTo>
                <a:lnTo>
                  <a:pt x="9850" y="17717"/>
                </a:lnTo>
                <a:lnTo>
                  <a:pt x="10090" y="18317"/>
                </a:lnTo>
                <a:lnTo>
                  <a:pt x="10271" y="18918"/>
                </a:lnTo>
                <a:lnTo>
                  <a:pt x="10331" y="19518"/>
                </a:lnTo>
                <a:lnTo>
                  <a:pt x="10331" y="20119"/>
                </a:lnTo>
                <a:lnTo>
                  <a:pt x="10391" y="20419"/>
                </a:lnTo>
                <a:lnTo>
                  <a:pt x="10451" y="20720"/>
                </a:lnTo>
                <a:lnTo>
                  <a:pt x="10571" y="20960"/>
                </a:lnTo>
                <a:lnTo>
                  <a:pt x="10751" y="21200"/>
                </a:lnTo>
                <a:lnTo>
                  <a:pt x="10871" y="21320"/>
                </a:lnTo>
                <a:lnTo>
                  <a:pt x="11051" y="21320"/>
                </a:lnTo>
                <a:lnTo>
                  <a:pt x="11232" y="21260"/>
                </a:lnTo>
                <a:lnTo>
                  <a:pt x="11352" y="21200"/>
                </a:lnTo>
                <a:lnTo>
                  <a:pt x="11592" y="20960"/>
                </a:lnTo>
                <a:lnTo>
                  <a:pt x="11712" y="20599"/>
                </a:lnTo>
                <a:lnTo>
                  <a:pt x="11772" y="20239"/>
                </a:lnTo>
                <a:lnTo>
                  <a:pt x="11772" y="19879"/>
                </a:lnTo>
                <a:lnTo>
                  <a:pt x="11652" y="19098"/>
                </a:lnTo>
                <a:lnTo>
                  <a:pt x="11472" y="18377"/>
                </a:lnTo>
                <a:lnTo>
                  <a:pt x="11232" y="17597"/>
                </a:lnTo>
                <a:lnTo>
                  <a:pt x="10931" y="16876"/>
                </a:lnTo>
                <a:lnTo>
                  <a:pt x="11592" y="16876"/>
                </a:lnTo>
                <a:lnTo>
                  <a:pt x="12192" y="16816"/>
                </a:lnTo>
                <a:lnTo>
                  <a:pt x="12853" y="16756"/>
                </a:lnTo>
                <a:lnTo>
                  <a:pt x="13454" y="16636"/>
                </a:lnTo>
                <a:lnTo>
                  <a:pt x="13754" y="17296"/>
                </a:lnTo>
                <a:lnTo>
                  <a:pt x="13994" y="18017"/>
                </a:lnTo>
                <a:lnTo>
                  <a:pt x="14114" y="18678"/>
                </a:lnTo>
                <a:lnTo>
                  <a:pt x="14174" y="19338"/>
                </a:lnTo>
                <a:lnTo>
                  <a:pt x="14234" y="20660"/>
                </a:lnTo>
                <a:lnTo>
                  <a:pt x="14294" y="20900"/>
                </a:lnTo>
                <a:lnTo>
                  <a:pt x="14415" y="21080"/>
                </a:lnTo>
                <a:lnTo>
                  <a:pt x="14595" y="21200"/>
                </a:lnTo>
                <a:lnTo>
                  <a:pt x="14835" y="21320"/>
                </a:lnTo>
                <a:lnTo>
                  <a:pt x="15015" y="21320"/>
                </a:lnTo>
                <a:lnTo>
                  <a:pt x="15255" y="21200"/>
                </a:lnTo>
                <a:lnTo>
                  <a:pt x="15435" y="21080"/>
                </a:lnTo>
                <a:lnTo>
                  <a:pt x="15556" y="20840"/>
                </a:lnTo>
                <a:lnTo>
                  <a:pt x="15616" y="20359"/>
                </a:lnTo>
                <a:lnTo>
                  <a:pt x="15676" y="19759"/>
                </a:lnTo>
                <a:lnTo>
                  <a:pt x="15676" y="19158"/>
                </a:lnTo>
                <a:lnTo>
                  <a:pt x="15616" y="18498"/>
                </a:lnTo>
                <a:lnTo>
                  <a:pt x="15496" y="17897"/>
                </a:lnTo>
                <a:lnTo>
                  <a:pt x="15255" y="17296"/>
                </a:lnTo>
                <a:lnTo>
                  <a:pt x="15015" y="16696"/>
                </a:lnTo>
                <a:lnTo>
                  <a:pt x="14715" y="16215"/>
                </a:lnTo>
                <a:lnTo>
                  <a:pt x="15496" y="15855"/>
                </a:lnTo>
                <a:lnTo>
                  <a:pt x="16396" y="15375"/>
                </a:lnTo>
                <a:lnTo>
                  <a:pt x="17177" y="14774"/>
                </a:lnTo>
                <a:lnTo>
                  <a:pt x="17958" y="14113"/>
                </a:lnTo>
                <a:lnTo>
                  <a:pt x="18618" y="13393"/>
                </a:lnTo>
                <a:lnTo>
                  <a:pt x="19159" y="12672"/>
                </a:lnTo>
                <a:lnTo>
                  <a:pt x="19399" y="12312"/>
                </a:lnTo>
                <a:lnTo>
                  <a:pt x="19579" y="11891"/>
                </a:lnTo>
                <a:lnTo>
                  <a:pt x="19639" y="11831"/>
                </a:lnTo>
                <a:lnTo>
                  <a:pt x="19880" y="11471"/>
                </a:lnTo>
                <a:lnTo>
                  <a:pt x="20060" y="11111"/>
                </a:lnTo>
                <a:lnTo>
                  <a:pt x="20180" y="10690"/>
                </a:lnTo>
                <a:lnTo>
                  <a:pt x="20300" y="10330"/>
                </a:lnTo>
                <a:lnTo>
                  <a:pt x="20300" y="9909"/>
                </a:lnTo>
                <a:lnTo>
                  <a:pt x="20300" y="9489"/>
                </a:lnTo>
                <a:lnTo>
                  <a:pt x="20240" y="9069"/>
                </a:lnTo>
                <a:lnTo>
                  <a:pt x="20120" y="8708"/>
                </a:lnTo>
                <a:lnTo>
                  <a:pt x="20000" y="8288"/>
                </a:lnTo>
                <a:lnTo>
                  <a:pt x="19760" y="7928"/>
                </a:lnTo>
                <a:lnTo>
                  <a:pt x="19579" y="7627"/>
                </a:lnTo>
                <a:lnTo>
                  <a:pt x="19279" y="7327"/>
                </a:lnTo>
                <a:lnTo>
                  <a:pt x="18979" y="7027"/>
                </a:lnTo>
                <a:lnTo>
                  <a:pt x="18618" y="6787"/>
                </a:lnTo>
                <a:lnTo>
                  <a:pt x="18258" y="6606"/>
                </a:lnTo>
                <a:lnTo>
                  <a:pt x="17838" y="6486"/>
                </a:lnTo>
                <a:lnTo>
                  <a:pt x="17477" y="6486"/>
                </a:lnTo>
                <a:lnTo>
                  <a:pt x="17177" y="6606"/>
                </a:lnTo>
                <a:lnTo>
                  <a:pt x="16997" y="6787"/>
                </a:lnTo>
                <a:lnTo>
                  <a:pt x="16877" y="7027"/>
                </a:lnTo>
                <a:lnTo>
                  <a:pt x="16877" y="7327"/>
                </a:lnTo>
                <a:lnTo>
                  <a:pt x="16937" y="7627"/>
                </a:lnTo>
                <a:lnTo>
                  <a:pt x="17117" y="7868"/>
                </a:lnTo>
                <a:lnTo>
                  <a:pt x="17417" y="8048"/>
                </a:lnTo>
                <a:lnTo>
                  <a:pt x="17778" y="8228"/>
                </a:lnTo>
                <a:lnTo>
                  <a:pt x="18078" y="8468"/>
                </a:lnTo>
                <a:lnTo>
                  <a:pt x="18318" y="8828"/>
                </a:lnTo>
                <a:lnTo>
                  <a:pt x="18438" y="9249"/>
                </a:lnTo>
                <a:lnTo>
                  <a:pt x="18498" y="9609"/>
                </a:lnTo>
                <a:lnTo>
                  <a:pt x="18438" y="10030"/>
                </a:lnTo>
                <a:lnTo>
                  <a:pt x="18318" y="10450"/>
                </a:lnTo>
                <a:lnTo>
                  <a:pt x="18078" y="10810"/>
                </a:lnTo>
                <a:lnTo>
                  <a:pt x="17718" y="11111"/>
                </a:lnTo>
                <a:lnTo>
                  <a:pt x="17357" y="11351"/>
                </a:lnTo>
                <a:lnTo>
                  <a:pt x="16877" y="11531"/>
                </a:lnTo>
                <a:lnTo>
                  <a:pt x="16396" y="11591"/>
                </a:lnTo>
                <a:lnTo>
                  <a:pt x="15916" y="11591"/>
                </a:lnTo>
                <a:lnTo>
                  <a:pt x="15435" y="11471"/>
                </a:lnTo>
                <a:lnTo>
                  <a:pt x="15015" y="11291"/>
                </a:lnTo>
                <a:lnTo>
                  <a:pt x="14595" y="11111"/>
                </a:lnTo>
                <a:lnTo>
                  <a:pt x="14174" y="10750"/>
                </a:lnTo>
                <a:lnTo>
                  <a:pt x="13814" y="10390"/>
                </a:lnTo>
                <a:lnTo>
                  <a:pt x="13454" y="9970"/>
                </a:lnTo>
                <a:lnTo>
                  <a:pt x="13213" y="9549"/>
                </a:lnTo>
                <a:lnTo>
                  <a:pt x="13033" y="9069"/>
                </a:lnTo>
                <a:lnTo>
                  <a:pt x="12853" y="8588"/>
                </a:lnTo>
                <a:lnTo>
                  <a:pt x="12553" y="7627"/>
                </a:lnTo>
                <a:lnTo>
                  <a:pt x="12192" y="5525"/>
                </a:lnTo>
                <a:lnTo>
                  <a:pt x="11952" y="4504"/>
                </a:lnTo>
                <a:lnTo>
                  <a:pt x="11772" y="4024"/>
                </a:lnTo>
                <a:lnTo>
                  <a:pt x="11532" y="3604"/>
                </a:lnTo>
                <a:lnTo>
                  <a:pt x="11111" y="2883"/>
                </a:lnTo>
                <a:lnTo>
                  <a:pt x="10631" y="2222"/>
                </a:lnTo>
                <a:lnTo>
                  <a:pt x="10090" y="1682"/>
                </a:lnTo>
                <a:lnTo>
                  <a:pt x="9430" y="1201"/>
                </a:lnTo>
                <a:lnTo>
                  <a:pt x="8769" y="781"/>
                </a:lnTo>
                <a:lnTo>
                  <a:pt x="7988" y="421"/>
                </a:lnTo>
                <a:lnTo>
                  <a:pt x="7208" y="180"/>
                </a:lnTo>
                <a:lnTo>
                  <a:pt x="6427" y="60"/>
                </a:lnTo>
                <a:lnTo>
                  <a:pt x="5766"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rot="2077429">
            <a:off x="8570831" y="4050614"/>
            <a:ext cx="349010" cy="340078"/>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a:off x="8040525" y="2193086"/>
            <a:ext cx="318248" cy="331140"/>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rot="-7484905">
            <a:off x="1212369" y="1114531"/>
            <a:ext cx="277787" cy="995520"/>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rot="-5563591" flipH="1">
            <a:off x="1124665" y="807291"/>
            <a:ext cx="453130" cy="1186106"/>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103" name="Shape 103"/>
          <p:cNvSpPr/>
          <p:nvPr/>
        </p:nvSpPr>
        <p:spPr>
          <a:xfrm rot="-4571370">
            <a:off x="1004019" y="1708694"/>
            <a:ext cx="450421" cy="880240"/>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104" name="Shape 104"/>
          <p:cNvSpPr/>
          <p:nvPr/>
        </p:nvSpPr>
        <p:spPr>
          <a:xfrm flipH="1">
            <a:off x="417125" y="921750"/>
            <a:ext cx="1250725" cy="367875"/>
          </a:xfrm>
          <a:custGeom>
            <a:avLst/>
            <a:gdLst/>
            <a:ahLst/>
            <a:cxnLst/>
            <a:rect l="0" t="0" r="0" b="0"/>
            <a:pathLst>
              <a:path w="50029" h="14715" extrusionOk="0">
                <a:moveTo>
                  <a:pt x="42281" y="1"/>
                </a:moveTo>
                <a:lnTo>
                  <a:pt x="41620" y="121"/>
                </a:lnTo>
                <a:lnTo>
                  <a:pt x="40960" y="301"/>
                </a:lnTo>
                <a:lnTo>
                  <a:pt x="39698" y="721"/>
                </a:lnTo>
                <a:lnTo>
                  <a:pt x="36756" y="1742"/>
                </a:lnTo>
                <a:lnTo>
                  <a:pt x="34413" y="2523"/>
                </a:lnTo>
                <a:lnTo>
                  <a:pt x="33272" y="2943"/>
                </a:lnTo>
                <a:lnTo>
                  <a:pt x="32131" y="3424"/>
                </a:lnTo>
                <a:lnTo>
                  <a:pt x="30149" y="3604"/>
                </a:lnTo>
                <a:lnTo>
                  <a:pt x="28227" y="3784"/>
                </a:lnTo>
                <a:lnTo>
                  <a:pt x="26246" y="4024"/>
                </a:lnTo>
                <a:lnTo>
                  <a:pt x="24324" y="4325"/>
                </a:lnTo>
                <a:lnTo>
                  <a:pt x="22702" y="4625"/>
                </a:lnTo>
                <a:lnTo>
                  <a:pt x="21141" y="4925"/>
                </a:lnTo>
                <a:lnTo>
                  <a:pt x="19579" y="5286"/>
                </a:lnTo>
                <a:lnTo>
                  <a:pt x="18018" y="5706"/>
                </a:lnTo>
                <a:lnTo>
                  <a:pt x="16456" y="6126"/>
                </a:lnTo>
                <a:lnTo>
                  <a:pt x="14895" y="6547"/>
                </a:lnTo>
                <a:lnTo>
                  <a:pt x="11832" y="7568"/>
                </a:lnTo>
                <a:lnTo>
                  <a:pt x="10331" y="8168"/>
                </a:lnTo>
                <a:lnTo>
                  <a:pt x="8829" y="8769"/>
                </a:lnTo>
                <a:lnTo>
                  <a:pt x="5826" y="10090"/>
                </a:lnTo>
                <a:lnTo>
                  <a:pt x="4385" y="10751"/>
                </a:lnTo>
                <a:lnTo>
                  <a:pt x="2884" y="11411"/>
                </a:lnTo>
                <a:lnTo>
                  <a:pt x="2163" y="11832"/>
                </a:lnTo>
                <a:lnTo>
                  <a:pt x="1442" y="12252"/>
                </a:lnTo>
                <a:lnTo>
                  <a:pt x="782" y="12733"/>
                </a:lnTo>
                <a:lnTo>
                  <a:pt x="241" y="13273"/>
                </a:lnTo>
                <a:lnTo>
                  <a:pt x="61" y="13513"/>
                </a:lnTo>
                <a:lnTo>
                  <a:pt x="1" y="13754"/>
                </a:lnTo>
                <a:lnTo>
                  <a:pt x="1" y="14054"/>
                </a:lnTo>
                <a:lnTo>
                  <a:pt x="121" y="14294"/>
                </a:lnTo>
                <a:lnTo>
                  <a:pt x="301" y="14474"/>
                </a:lnTo>
                <a:lnTo>
                  <a:pt x="481" y="14594"/>
                </a:lnTo>
                <a:lnTo>
                  <a:pt x="782" y="14715"/>
                </a:lnTo>
                <a:lnTo>
                  <a:pt x="1082" y="14654"/>
                </a:lnTo>
                <a:lnTo>
                  <a:pt x="1742" y="14474"/>
                </a:lnTo>
                <a:lnTo>
                  <a:pt x="2463" y="14174"/>
                </a:lnTo>
                <a:lnTo>
                  <a:pt x="3184" y="13874"/>
                </a:lnTo>
                <a:lnTo>
                  <a:pt x="3844" y="13513"/>
                </a:lnTo>
                <a:lnTo>
                  <a:pt x="5226" y="12733"/>
                </a:lnTo>
                <a:lnTo>
                  <a:pt x="6547" y="12072"/>
                </a:lnTo>
                <a:lnTo>
                  <a:pt x="7988" y="11411"/>
                </a:lnTo>
                <a:lnTo>
                  <a:pt x="9430" y="10751"/>
                </a:lnTo>
                <a:lnTo>
                  <a:pt x="12433" y="9610"/>
                </a:lnTo>
                <a:lnTo>
                  <a:pt x="14294" y="8949"/>
                </a:lnTo>
                <a:lnTo>
                  <a:pt x="14895" y="8889"/>
                </a:lnTo>
                <a:lnTo>
                  <a:pt x="16216" y="8769"/>
                </a:lnTo>
                <a:lnTo>
                  <a:pt x="17597" y="8769"/>
                </a:lnTo>
                <a:lnTo>
                  <a:pt x="18979" y="8889"/>
                </a:lnTo>
                <a:lnTo>
                  <a:pt x="20420" y="9069"/>
                </a:lnTo>
                <a:lnTo>
                  <a:pt x="21801" y="9309"/>
                </a:lnTo>
                <a:lnTo>
                  <a:pt x="23243" y="9670"/>
                </a:lnTo>
                <a:lnTo>
                  <a:pt x="29008" y="10991"/>
                </a:lnTo>
                <a:lnTo>
                  <a:pt x="29308" y="11592"/>
                </a:lnTo>
                <a:lnTo>
                  <a:pt x="29669" y="12192"/>
                </a:lnTo>
                <a:lnTo>
                  <a:pt x="30450" y="13273"/>
                </a:lnTo>
                <a:lnTo>
                  <a:pt x="30810" y="13754"/>
                </a:lnTo>
                <a:lnTo>
                  <a:pt x="31170" y="14174"/>
                </a:lnTo>
                <a:lnTo>
                  <a:pt x="31350" y="14414"/>
                </a:lnTo>
                <a:lnTo>
                  <a:pt x="31591" y="14534"/>
                </a:lnTo>
                <a:lnTo>
                  <a:pt x="31831" y="14654"/>
                </a:lnTo>
                <a:lnTo>
                  <a:pt x="32131" y="14715"/>
                </a:lnTo>
                <a:lnTo>
                  <a:pt x="32311" y="14715"/>
                </a:lnTo>
                <a:lnTo>
                  <a:pt x="32492" y="14594"/>
                </a:lnTo>
                <a:lnTo>
                  <a:pt x="32612" y="14474"/>
                </a:lnTo>
                <a:lnTo>
                  <a:pt x="32672" y="14294"/>
                </a:lnTo>
                <a:lnTo>
                  <a:pt x="32732" y="13994"/>
                </a:lnTo>
                <a:lnTo>
                  <a:pt x="32672" y="13694"/>
                </a:lnTo>
                <a:lnTo>
                  <a:pt x="32612" y="13393"/>
                </a:lnTo>
                <a:lnTo>
                  <a:pt x="32492" y="13153"/>
                </a:lnTo>
                <a:lnTo>
                  <a:pt x="32131" y="12673"/>
                </a:lnTo>
                <a:lnTo>
                  <a:pt x="31771" y="12192"/>
                </a:lnTo>
                <a:lnTo>
                  <a:pt x="31230" y="11471"/>
                </a:lnTo>
                <a:lnTo>
                  <a:pt x="31230" y="11471"/>
                </a:lnTo>
                <a:lnTo>
                  <a:pt x="31951" y="11652"/>
                </a:lnTo>
                <a:lnTo>
                  <a:pt x="32672" y="11832"/>
                </a:lnTo>
                <a:lnTo>
                  <a:pt x="33332" y="11952"/>
                </a:lnTo>
                <a:lnTo>
                  <a:pt x="33693" y="12012"/>
                </a:lnTo>
                <a:lnTo>
                  <a:pt x="34353" y="12012"/>
                </a:lnTo>
                <a:lnTo>
                  <a:pt x="34714" y="11952"/>
                </a:lnTo>
                <a:lnTo>
                  <a:pt x="34834" y="11832"/>
                </a:lnTo>
                <a:lnTo>
                  <a:pt x="34954" y="11772"/>
                </a:lnTo>
                <a:lnTo>
                  <a:pt x="35074" y="11592"/>
                </a:lnTo>
                <a:lnTo>
                  <a:pt x="35134" y="11471"/>
                </a:lnTo>
                <a:lnTo>
                  <a:pt x="35194" y="11291"/>
                </a:lnTo>
                <a:lnTo>
                  <a:pt x="35134" y="11171"/>
                </a:lnTo>
                <a:lnTo>
                  <a:pt x="35074" y="10991"/>
                </a:lnTo>
                <a:lnTo>
                  <a:pt x="34954" y="10871"/>
                </a:lnTo>
                <a:lnTo>
                  <a:pt x="34714" y="10631"/>
                </a:lnTo>
                <a:lnTo>
                  <a:pt x="34413" y="10451"/>
                </a:lnTo>
                <a:lnTo>
                  <a:pt x="34113" y="10330"/>
                </a:lnTo>
                <a:lnTo>
                  <a:pt x="33813" y="10210"/>
                </a:lnTo>
                <a:lnTo>
                  <a:pt x="33152" y="10030"/>
                </a:lnTo>
                <a:lnTo>
                  <a:pt x="32431" y="9910"/>
                </a:lnTo>
                <a:lnTo>
                  <a:pt x="29188" y="9189"/>
                </a:lnTo>
                <a:lnTo>
                  <a:pt x="25945" y="8409"/>
                </a:lnTo>
                <a:lnTo>
                  <a:pt x="22642" y="7748"/>
                </a:lnTo>
                <a:lnTo>
                  <a:pt x="21321" y="7448"/>
                </a:lnTo>
                <a:lnTo>
                  <a:pt x="19940" y="7268"/>
                </a:lnTo>
                <a:lnTo>
                  <a:pt x="22282" y="6667"/>
                </a:lnTo>
                <a:lnTo>
                  <a:pt x="24624" y="6187"/>
                </a:lnTo>
                <a:lnTo>
                  <a:pt x="26186" y="5886"/>
                </a:lnTo>
                <a:lnTo>
                  <a:pt x="27747" y="5646"/>
                </a:lnTo>
                <a:lnTo>
                  <a:pt x="30870" y="5226"/>
                </a:lnTo>
                <a:lnTo>
                  <a:pt x="33993" y="4985"/>
                </a:lnTo>
                <a:lnTo>
                  <a:pt x="37176" y="4805"/>
                </a:lnTo>
                <a:lnTo>
                  <a:pt x="40299" y="4805"/>
                </a:lnTo>
                <a:lnTo>
                  <a:pt x="43482" y="4865"/>
                </a:lnTo>
                <a:lnTo>
                  <a:pt x="46665" y="5045"/>
                </a:lnTo>
                <a:lnTo>
                  <a:pt x="49788" y="5286"/>
                </a:lnTo>
                <a:lnTo>
                  <a:pt x="49908" y="5226"/>
                </a:lnTo>
                <a:lnTo>
                  <a:pt x="49968" y="5226"/>
                </a:lnTo>
                <a:lnTo>
                  <a:pt x="50028" y="5045"/>
                </a:lnTo>
                <a:lnTo>
                  <a:pt x="49968" y="4925"/>
                </a:lnTo>
                <a:lnTo>
                  <a:pt x="49908" y="4865"/>
                </a:lnTo>
                <a:lnTo>
                  <a:pt x="49848" y="4805"/>
                </a:lnTo>
                <a:lnTo>
                  <a:pt x="48046" y="4445"/>
                </a:lnTo>
                <a:lnTo>
                  <a:pt x="46244" y="4085"/>
                </a:lnTo>
                <a:lnTo>
                  <a:pt x="44443" y="3844"/>
                </a:lnTo>
                <a:lnTo>
                  <a:pt x="42581" y="3604"/>
                </a:lnTo>
                <a:lnTo>
                  <a:pt x="40779" y="3424"/>
                </a:lnTo>
                <a:lnTo>
                  <a:pt x="38918" y="3364"/>
                </a:lnTo>
                <a:lnTo>
                  <a:pt x="37056" y="3304"/>
                </a:lnTo>
                <a:lnTo>
                  <a:pt x="35194" y="3304"/>
                </a:lnTo>
                <a:lnTo>
                  <a:pt x="37236" y="2643"/>
                </a:lnTo>
                <a:lnTo>
                  <a:pt x="39939" y="1742"/>
                </a:lnTo>
                <a:lnTo>
                  <a:pt x="41260" y="1322"/>
                </a:lnTo>
                <a:lnTo>
                  <a:pt x="41920" y="1082"/>
                </a:lnTo>
                <a:lnTo>
                  <a:pt x="42461" y="721"/>
                </a:lnTo>
                <a:lnTo>
                  <a:pt x="42581" y="601"/>
                </a:lnTo>
                <a:lnTo>
                  <a:pt x="42641" y="541"/>
                </a:lnTo>
                <a:lnTo>
                  <a:pt x="42641" y="301"/>
                </a:lnTo>
                <a:lnTo>
                  <a:pt x="42581" y="181"/>
                </a:lnTo>
                <a:lnTo>
                  <a:pt x="42521" y="121"/>
                </a:lnTo>
                <a:lnTo>
                  <a:pt x="42401" y="61"/>
                </a:lnTo>
                <a:lnTo>
                  <a:pt x="42281"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rot="956724">
            <a:off x="842609" y="556784"/>
            <a:ext cx="533116" cy="525935"/>
          </a:xfrm>
          <a:custGeom>
            <a:avLst/>
            <a:gdLst/>
            <a:ahLst/>
            <a:cxnLst/>
            <a:rect l="0" t="0" r="0" b="0"/>
            <a:pathLst>
              <a:path w="26726" h="26366" extrusionOk="0">
                <a:moveTo>
                  <a:pt x="23843" y="11952"/>
                </a:moveTo>
                <a:lnTo>
                  <a:pt x="24023" y="12012"/>
                </a:lnTo>
                <a:lnTo>
                  <a:pt x="24324" y="12253"/>
                </a:lnTo>
                <a:lnTo>
                  <a:pt x="24504" y="12553"/>
                </a:lnTo>
                <a:lnTo>
                  <a:pt x="24624" y="12913"/>
                </a:lnTo>
                <a:lnTo>
                  <a:pt x="24624" y="13093"/>
                </a:lnTo>
                <a:lnTo>
                  <a:pt x="24564" y="13273"/>
                </a:lnTo>
                <a:lnTo>
                  <a:pt x="24444" y="13394"/>
                </a:lnTo>
                <a:lnTo>
                  <a:pt x="24324" y="13574"/>
                </a:lnTo>
                <a:lnTo>
                  <a:pt x="24023" y="13754"/>
                </a:lnTo>
                <a:lnTo>
                  <a:pt x="23843" y="13814"/>
                </a:lnTo>
                <a:lnTo>
                  <a:pt x="23483" y="13814"/>
                </a:lnTo>
                <a:lnTo>
                  <a:pt x="23303" y="13754"/>
                </a:lnTo>
                <a:lnTo>
                  <a:pt x="23002" y="13574"/>
                </a:lnTo>
                <a:lnTo>
                  <a:pt x="22822" y="13273"/>
                </a:lnTo>
                <a:lnTo>
                  <a:pt x="22702" y="12913"/>
                </a:lnTo>
                <a:lnTo>
                  <a:pt x="22762" y="12733"/>
                </a:lnTo>
                <a:lnTo>
                  <a:pt x="22822" y="12553"/>
                </a:lnTo>
                <a:lnTo>
                  <a:pt x="22882" y="12373"/>
                </a:lnTo>
                <a:lnTo>
                  <a:pt x="23002" y="12253"/>
                </a:lnTo>
                <a:lnTo>
                  <a:pt x="23303" y="12012"/>
                </a:lnTo>
                <a:lnTo>
                  <a:pt x="23483" y="11952"/>
                </a:lnTo>
                <a:close/>
                <a:moveTo>
                  <a:pt x="9129" y="1"/>
                </a:moveTo>
                <a:lnTo>
                  <a:pt x="8589" y="61"/>
                </a:lnTo>
                <a:lnTo>
                  <a:pt x="8048" y="121"/>
                </a:lnTo>
                <a:lnTo>
                  <a:pt x="7568" y="241"/>
                </a:lnTo>
                <a:lnTo>
                  <a:pt x="7027" y="421"/>
                </a:lnTo>
                <a:lnTo>
                  <a:pt x="6547" y="662"/>
                </a:lnTo>
                <a:lnTo>
                  <a:pt x="6006" y="962"/>
                </a:lnTo>
                <a:lnTo>
                  <a:pt x="5586" y="1322"/>
                </a:lnTo>
                <a:lnTo>
                  <a:pt x="5165" y="1743"/>
                </a:lnTo>
                <a:lnTo>
                  <a:pt x="4805" y="2163"/>
                </a:lnTo>
                <a:lnTo>
                  <a:pt x="4625" y="2523"/>
                </a:lnTo>
                <a:lnTo>
                  <a:pt x="4505" y="3004"/>
                </a:lnTo>
                <a:lnTo>
                  <a:pt x="4445" y="3484"/>
                </a:lnTo>
                <a:lnTo>
                  <a:pt x="4445" y="3544"/>
                </a:lnTo>
                <a:lnTo>
                  <a:pt x="4505" y="3604"/>
                </a:lnTo>
                <a:lnTo>
                  <a:pt x="4745" y="3604"/>
                </a:lnTo>
                <a:lnTo>
                  <a:pt x="5045" y="3664"/>
                </a:lnTo>
                <a:lnTo>
                  <a:pt x="5406" y="3785"/>
                </a:lnTo>
                <a:lnTo>
                  <a:pt x="5826" y="3965"/>
                </a:lnTo>
                <a:lnTo>
                  <a:pt x="6126" y="4205"/>
                </a:lnTo>
                <a:lnTo>
                  <a:pt x="6246" y="4385"/>
                </a:lnTo>
                <a:lnTo>
                  <a:pt x="6367" y="4625"/>
                </a:lnTo>
                <a:lnTo>
                  <a:pt x="6427" y="4866"/>
                </a:lnTo>
                <a:lnTo>
                  <a:pt x="6427" y="5166"/>
                </a:lnTo>
                <a:lnTo>
                  <a:pt x="6427" y="5406"/>
                </a:lnTo>
                <a:lnTo>
                  <a:pt x="6367" y="5586"/>
                </a:lnTo>
                <a:lnTo>
                  <a:pt x="6186" y="6007"/>
                </a:lnTo>
                <a:lnTo>
                  <a:pt x="5886" y="6367"/>
                </a:lnTo>
                <a:lnTo>
                  <a:pt x="5526" y="6667"/>
                </a:lnTo>
                <a:lnTo>
                  <a:pt x="4925" y="7088"/>
                </a:lnTo>
                <a:lnTo>
                  <a:pt x="4204" y="7508"/>
                </a:lnTo>
                <a:lnTo>
                  <a:pt x="3544" y="7868"/>
                </a:lnTo>
                <a:lnTo>
                  <a:pt x="2883" y="8289"/>
                </a:lnTo>
                <a:lnTo>
                  <a:pt x="2343" y="8769"/>
                </a:lnTo>
                <a:lnTo>
                  <a:pt x="1862" y="9310"/>
                </a:lnTo>
                <a:lnTo>
                  <a:pt x="1382" y="9850"/>
                </a:lnTo>
                <a:lnTo>
                  <a:pt x="1021" y="10451"/>
                </a:lnTo>
                <a:lnTo>
                  <a:pt x="721" y="11051"/>
                </a:lnTo>
                <a:lnTo>
                  <a:pt x="421" y="11712"/>
                </a:lnTo>
                <a:lnTo>
                  <a:pt x="241" y="12433"/>
                </a:lnTo>
                <a:lnTo>
                  <a:pt x="61" y="13093"/>
                </a:lnTo>
                <a:lnTo>
                  <a:pt x="1" y="13814"/>
                </a:lnTo>
                <a:lnTo>
                  <a:pt x="1" y="14475"/>
                </a:lnTo>
                <a:lnTo>
                  <a:pt x="61" y="15195"/>
                </a:lnTo>
                <a:lnTo>
                  <a:pt x="181" y="15856"/>
                </a:lnTo>
                <a:lnTo>
                  <a:pt x="361" y="16517"/>
                </a:lnTo>
                <a:lnTo>
                  <a:pt x="601" y="17177"/>
                </a:lnTo>
                <a:lnTo>
                  <a:pt x="901" y="17778"/>
                </a:lnTo>
                <a:lnTo>
                  <a:pt x="1322" y="18378"/>
                </a:lnTo>
                <a:lnTo>
                  <a:pt x="1802" y="19039"/>
                </a:lnTo>
                <a:lnTo>
                  <a:pt x="2463" y="19700"/>
                </a:lnTo>
                <a:lnTo>
                  <a:pt x="3184" y="20300"/>
                </a:lnTo>
                <a:lnTo>
                  <a:pt x="3544" y="20600"/>
                </a:lnTo>
                <a:lnTo>
                  <a:pt x="3964" y="20841"/>
                </a:lnTo>
                <a:lnTo>
                  <a:pt x="4084" y="21862"/>
                </a:lnTo>
                <a:lnTo>
                  <a:pt x="4144" y="22342"/>
                </a:lnTo>
                <a:lnTo>
                  <a:pt x="4325" y="22762"/>
                </a:lnTo>
                <a:lnTo>
                  <a:pt x="4505" y="23183"/>
                </a:lnTo>
                <a:lnTo>
                  <a:pt x="4745" y="23543"/>
                </a:lnTo>
                <a:lnTo>
                  <a:pt x="5045" y="23843"/>
                </a:lnTo>
                <a:lnTo>
                  <a:pt x="5346" y="24084"/>
                </a:lnTo>
                <a:lnTo>
                  <a:pt x="5646" y="24204"/>
                </a:lnTo>
                <a:lnTo>
                  <a:pt x="6607" y="25105"/>
                </a:lnTo>
                <a:lnTo>
                  <a:pt x="7388" y="25885"/>
                </a:lnTo>
                <a:lnTo>
                  <a:pt x="7808" y="26186"/>
                </a:lnTo>
                <a:lnTo>
                  <a:pt x="7988" y="26306"/>
                </a:lnTo>
                <a:lnTo>
                  <a:pt x="8288" y="26366"/>
                </a:lnTo>
                <a:lnTo>
                  <a:pt x="8529" y="26366"/>
                </a:lnTo>
                <a:lnTo>
                  <a:pt x="8709" y="26246"/>
                </a:lnTo>
                <a:lnTo>
                  <a:pt x="8829" y="26066"/>
                </a:lnTo>
                <a:lnTo>
                  <a:pt x="8829" y="25825"/>
                </a:lnTo>
                <a:lnTo>
                  <a:pt x="8769" y="25585"/>
                </a:lnTo>
                <a:lnTo>
                  <a:pt x="8649" y="25345"/>
                </a:lnTo>
                <a:lnTo>
                  <a:pt x="8348" y="24924"/>
                </a:lnTo>
                <a:lnTo>
                  <a:pt x="7628" y="24084"/>
                </a:lnTo>
                <a:lnTo>
                  <a:pt x="7267" y="23723"/>
                </a:lnTo>
                <a:lnTo>
                  <a:pt x="7568" y="23363"/>
                </a:lnTo>
                <a:lnTo>
                  <a:pt x="7688" y="23183"/>
                </a:lnTo>
                <a:lnTo>
                  <a:pt x="7808" y="23063"/>
                </a:lnTo>
                <a:lnTo>
                  <a:pt x="8168" y="22943"/>
                </a:lnTo>
                <a:lnTo>
                  <a:pt x="8589" y="22883"/>
                </a:lnTo>
                <a:lnTo>
                  <a:pt x="9369" y="22822"/>
                </a:lnTo>
                <a:lnTo>
                  <a:pt x="10030" y="22702"/>
                </a:lnTo>
                <a:lnTo>
                  <a:pt x="10691" y="22522"/>
                </a:lnTo>
                <a:lnTo>
                  <a:pt x="11231" y="22282"/>
                </a:lnTo>
                <a:lnTo>
                  <a:pt x="11832" y="21922"/>
                </a:lnTo>
                <a:lnTo>
                  <a:pt x="12432" y="21381"/>
                </a:lnTo>
                <a:lnTo>
                  <a:pt x="12793" y="21081"/>
                </a:lnTo>
                <a:lnTo>
                  <a:pt x="13153" y="20901"/>
                </a:lnTo>
                <a:lnTo>
                  <a:pt x="13633" y="20781"/>
                </a:lnTo>
                <a:lnTo>
                  <a:pt x="14054" y="20841"/>
                </a:lnTo>
                <a:lnTo>
                  <a:pt x="14474" y="21021"/>
                </a:lnTo>
                <a:lnTo>
                  <a:pt x="14774" y="21261"/>
                </a:lnTo>
                <a:lnTo>
                  <a:pt x="15075" y="21561"/>
                </a:lnTo>
                <a:lnTo>
                  <a:pt x="15315" y="21982"/>
                </a:lnTo>
                <a:lnTo>
                  <a:pt x="15795" y="22883"/>
                </a:lnTo>
                <a:lnTo>
                  <a:pt x="16216" y="23903"/>
                </a:lnTo>
                <a:lnTo>
                  <a:pt x="16396" y="24324"/>
                </a:lnTo>
                <a:lnTo>
                  <a:pt x="16636" y="24744"/>
                </a:lnTo>
                <a:lnTo>
                  <a:pt x="16937" y="25105"/>
                </a:lnTo>
                <a:lnTo>
                  <a:pt x="17237" y="25405"/>
                </a:lnTo>
                <a:lnTo>
                  <a:pt x="17597" y="25585"/>
                </a:lnTo>
                <a:lnTo>
                  <a:pt x="18018" y="25705"/>
                </a:lnTo>
                <a:lnTo>
                  <a:pt x="18318" y="25645"/>
                </a:lnTo>
                <a:lnTo>
                  <a:pt x="18558" y="25525"/>
                </a:lnTo>
                <a:lnTo>
                  <a:pt x="18798" y="25345"/>
                </a:lnTo>
                <a:lnTo>
                  <a:pt x="18798" y="25165"/>
                </a:lnTo>
                <a:lnTo>
                  <a:pt x="18858" y="25045"/>
                </a:lnTo>
                <a:lnTo>
                  <a:pt x="18798" y="24804"/>
                </a:lnTo>
                <a:lnTo>
                  <a:pt x="18618" y="24564"/>
                </a:lnTo>
                <a:lnTo>
                  <a:pt x="18258" y="24144"/>
                </a:lnTo>
                <a:lnTo>
                  <a:pt x="18018" y="23964"/>
                </a:lnTo>
                <a:lnTo>
                  <a:pt x="17897" y="23723"/>
                </a:lnTo>
                <a:lnTo>
                  <a:pt x="17777" y="23423"/>
                </a:lnTo>
                <a:lnTo>
                  <a:pt x="17837" y="23063"/>
                </a:lnTo>
                <a:lnTo>
                  <a:pt x="17897" y="22642"/>
                </a:lnTo>
                <a:lnTo>
                  <a:pt x="17957" y="22162"/>
                </a:lnTo>
                <a:lnTo>
                  <a:pt x="17957" y="21201"/>
                </a:lnTo>
                <a:lnTo>
                  <a:pt x="18618" y="22102"/>
                </a:lnTo>
                <a:lnTo>
                  <a:pt x="18978" y="22522"/>
                </a:lnTo>
                <a:lnTo>
                  <a:pt x="19399" y="22943"/>
                </a:lnTo>
                <a:lnTo>
                  <a:pt x="19819" y="23243"/>
                </a:lnTo>
                <a:lnTo>
                  <a:pt x="20360" y="23483"/>
                </a:lnTo>
                <a:lnTo>
                  <a:pt x="20660" y="23483"/>
                </a:lnTo>
                <a:lnTo>
                  <a:pt x="20960" y="23543"/>
                </a:lnTo>
                <a:lnTo>
                  <a:pt x="21261" y="23483"/>
                </a:lnTo>
                <a:lnTo>
                  <a:pt x="21621" y="23423"/>
                </a:lnTo>
                <a:lnTo>
                  <a:pt x="21741" y="23363"/>
                </a:lnTo>
                <a:lnTo>
                  <a:pt x="21861" y="23243"/>
                </a:lnTo>
                <a:lnTo>
                  <a:pt x="21861" y="23063"/>
                </a:lnTo>
                <a:lnTo>
                  <a:pt x="21801" y="22883"/>
                </a:lnTo>
                <a:lnTo>
                  <a:pt x="21501" y="22582"/>
                </a:lnTo>
                <a:lnTo>
                  <a:pt x="21201" y="22402"/>
                </a:lnTo>
                <a:lnTo>
                  <a:pt x="20840" y="22162"/>
                </a:lnTo>
                <a:lnTo>
                  <a:pt x="20480" y="21982"/>
                </a:lnTo>
                <a:lnTo>
                  <a:pt x="20240" y="21741"/>
                </a:lnTo>
                <a:lnTo>
                  <a:pt x="20120" y="21501"/>
                </a:lnTo>
                <a:lnTo>
                  <a:pt x="19939" y="21201"/>
                </a:lnTo>
                <a:lnTo>
                  <a:pt x="19879" y="20901"/>
                </a:lnTo>
                <a:lnTo>
                  <a:pt x="19759" y="20300"/>
                </a:lnTo>
                <a:lnTo>
                  <a:pt x="19639" y="19700"/>
                </a:lnTo>
                <a:lnTo>
                  <a:pt x="19699" y="19399"/>
                </a:lnTo>
                <a:lnTo>
                  <a:pt x="19879" y="18979"/>
                </a:lnTo>
                <a:lnTo>
                  <a:pt x="20180" y="18438"/>
                </a:lnTo>
                <a:lnTo>
                  <a:pt x="20660" y="17898"/>
                </a:lnTo>
                <a:lnTo>
                  <a:pt x="21140" y="17417"/>
                </a:lnTo>
                <a:lnTo>
                  <a:pt x="21801" y="16997"/>
                </a:lnTo>
                <a:lnTo>
                  <a:pt x="22101" y="16817"/>
                </a:lnTo>
                <a:lnTo>
                  <a:pt x="22462" y="16697"/>
                </a:lnTo>
                <a:lnTo>
                  <a:pt x="22882" y="16577"/>
                </a:lnTo>
                <a:lnTo>
                  <a:pt x="23242" y="16577"/>
                </a:lnTo>
                <a:lnTo>
                  <a:pt x="23663" y="16517"/>
                </a:lnTo>
                <a:lnTo>
                  <a:pt x="24083" y="16396"/>
                </a:lnTo>
                <a:lnTo>
                  <a:pt x="24504" y="16276"/>
                </a:lnTo>
                <a:lnTo>
                  <a:pt x="24924" y="16096"/>
                </a:lnTo>
                <a:lnTo>
                  <a:pt x="25284" y="15916"/>
                </a:lnTo>
                <a:lnTo>
                  <a:pt x="25585" y="15676"/>
                </a:lnTo>
                <a:lnTo>
                  <a:pt x="25885" y="15436"/>
                </a:lnTo>
                <a:lnTo>
                  <a:pt x="26185" y="15135"/>
                </a:lnTo>
                <a:lnTo>
                  <a:pt x="26365" y="14895"/>
                </a:lnTo>
                <a:lnTo>
                  <a:pt x="26546" y="14595"/>
                </a:lnTo>
                <a:lnTo>
                  <a:pt x="26666" y="14354"/>
                </a:lnTo>
                <a:lnTo>
                  <a:pt x="26726" y="14054"/>
                </a:lnTo>
                <a:lnTo>
                  <a:pt x="26666" y="13814"/>
                </a:lnTo>
                <a:lnTo>
                  <a:pt x="26546" y="13574"/>
                </a:lnTo>
                <a:lnTo>
                  <a:pt x="26365" y="13394"/>
                </a:lnTo>
                <a:lnTo>
                  <a:pt x="26125" y="13213"/>
                </a:lnTo>
                <a:lnTo>
                  <a:pt x="25945" y="13093"/>
                </a:lnTo>
                <a:lnTo>
                  <a:pt x="25825" y="12973"/>
                </a:lnTo>
                <a:lnTo>
                  <a:pt x="25765" y="12793"/>
                </a:lnTo>
                <a:lnTo>
                  <a:pt x="25705" y="12613"/>
                </a:lnTo>
                <a:lnTo>
                  <a:pt x="25645" y="12192"/>
                </a:lnTo>
                <a:lnTo>
                  <a:pt x="25585" y="11712"/>
                </a:lnTo>
                <a:lnTo>
                  <a:pt x="25525" y="11232"/>
                </a:lnTo>
                <a:lnTo>
                  <a:pt x="25344" y="10751"/>
                </a:lnTo>
                <a:lnTo>
                  <a:pt x="25224" y="10511"/>
                </a:lnTo>
                <a:lnTo>
                  <a:pt x="24984" y="10271"/>
                </a:lnTo>
                <a:lnTo>
                  <a:pt x="24744" y="10030"/>
                </a:lnTo>
                <a:lnTo>
                  <a:pt x="24444" y="9850"/>
                </a:lnTo>
                <a:lnTo>
                  <a:pt x="23783" y="9490"/>
                </a:lnTo>
                <a:lnTo>
                  <a:pt x="23122" y="9250"/>
                </a:lnTo>
                <a:lnTo>
                  <a:pt x="22462" y="9130"/>
                </a:lnTo>
                <a:lnTo>
                  <a:pt x="21681" y="9190"/>
                </a:lnTo>
                <a:lnTo>
                  <a:pt x="21261" y="8649"/>
                </a:lnTo>
                <a:lnTo>
                  <a:pt x="20900" y="8169"/>
                </a:lnTo>
                <a:lnTo>
                  <a:pt x="20360" y="7748"/>
                </a:lnTo>
                <a:lnTo>
                  <a:pt x="19759" y="7268"/>
                </a:lnTo>
                <a:lnTo>
                  <a:pt x="19099" y="6968"/>
                </a:lnTo>
                <a:lnTo>
                  <a:pt x="18738" y="6787"/>
                </a:lnTo>
                <a:lnTo>
                  <a:pt x="18378" y="6727"/>
                </a:lnTo>
                <a:lnTo>
                  <a:pt x="17957" y="6667"/>
                </a:lnTo>
                <a:lnTo>
                  <a:pt x="17597" y="6727"/>
                </a:lnTo>
                <a:lnTo>
                  <a:pt x="17477" y="6727"/>
                </a:lnTo>
                <a:lnTo>
                  <a:pt x="17417" y="6847"/>
                </a:lnTo>
                <a:lnTo>
                  <a:pt x="17477" y="7028"/>
                </a:lnTo>
                <a:lnTo>
                  <a:pt x="17537" y="7148"/>
                </a:lnTo>
                <a:lnTo>
                  <a:pt x="17777" y="7508"/>
                </a:lnTo>
                <a:lnTo>
                  <a:pt x="18018" y="7808"/>
                </a:lnTo>
                <a:lnTo>
                  <a:pt x="18078" y="7928"/>
                </a:lnTo>
                <a:lnTo>
                  <a:pt x="18138" y="8169"/>
                </a:lnTo>
                <a:lnTo>
                  <a:pt x="18138" y="8829"/>
                </a:lnTo>
                <a:lnTo>
                  <a:pt x="18198" y="9490"/>
                </a:lnTo>
                <a:lnTo>
                  <a:pt x="18258" y="9730"/>
                </a:lnTo>
                <a:lnTo>
                  <a:pt x="18318" y="9910"/>
                </a:lnTo>
                <a:lnTo>
                  <a:pt x="18498" y="10211"/>
                </a:lnTo>
                <a:lnTo>
                  <a:pt x="18078" y="10511"/>
                </a:lnTo>
                <a:lnTo>
                  <a:pt x="17717" y="10871"/>
                </a:lnTo>
                <a:lnTo>
                  <a:pt x="17357" y="11232"/>
                </a:lnTo>
                <a:lnTo>
                  <a:pt x="17117" y="11652"/>
                </a:lnTo>
                <a:lnTo>
                  <a:pt x="16156" y="11952"/>
                </a:lnTo>
                <a:lnTo>
                  <a:pt x="15135" y="12132"/>
                </a:lnTo>
                <a:lnTo>
                  <a:pt x="14114" y="12192"/>
                </a:lnTo>
                <a:lnTo>
                  <a:pt x="12973" y="12132"/>
                </a:lnTo>
                <a:lnTo>
                  <a:pt x="12192" y="12072"/>
                </a:lnTo>
                <a:lnTo>
                  <a:pt x="11411" y="12072"/>
                </a:lnTo>
                <a:lnTo>
                  <a:pt x="10631" y="12132"/>
                </a:lnTo>
                <a:lnTo>
                  <a:pt x="9910" y="12192"/>
                </a:lnTo>
                <a:lnTo>
                  <a:pt x="9189" y="12373"/>
                </a:lnTo>
                <a:lnTo>
                  <a:pt x="8469" y="12673"/>
                </a:lnTo>
                <a:lnTo>
                  <a:pt x="7748" y="13033"/>
                </a:lnTo>
                <a:lnTo>
                  <a:pt x="7087" y="13454"/>
                </a:lnTo>
                <a:lnTo>
                  <a:pt x="6547" y="13934"/>
                </a:lnTo>
                <a:lnTo>
                  <a:pt x="6066" y="14415"/>
                </a:lnTo>
                <a:lnTo>
                  <a:pt x="5586" y="14955"/>
                </a:lnTo>
                <a:lnTo>
                  <a:pt x="5225" y="15556"/>
                </a:lnTo>
                <a:lnTo>
                  <a:pt x="4865" y="16216"/>
                </a:lnTo>
                <a:lnTo>
                  <a:pt x="4565" y="16877"/>
                </a:lnTo>
                <a:lnTo>
                  <a:pt x="4325" y="17537"/>
                </a:lnTo>
                <a:lnTo>
                  <a:pt x="4144" y="18198"/>
                </a:lnTo>
                <a:lnTo>
                  <a:pt x="4084" y="18739"/>
                </a:lnTo>
                <a:lnTo>
                  <a:pt x="3724" y="18498"/>
                </a:lnTo>
                <a:lnTo>
                  <a:pt x="3604" y="18018"/>
                </a:lnTo>
                <a:lnTo>
                  <a:pt x="3484" y="17598"/>
                </a:lnTo>
                <a:lnTo>
                  <a:pt x="3424" y="17057"/>
                </a:lnTo>
                <a:lnTo>
                  <a:pt x="3364" y="16577"/>
                </a:lnTo>
                <a:lnTo>
                  <a:pt x="3424" y="16096"/>
                </a:lnTo>
                <a:lnTo>
                  <a:pt x="3424" y="15616"/>
                </a:lnTo>
                <a:lnTo>
                  <a:pt x="3544" y="15195"/>
                </a:lnTo>
                <a:lnTo>
                  <a:pt x="3724" y="14715"/>
                </a:lnTo>
                <a:lnTo>
                  <a:pt x="4024" y="14114"/>
                </a:lnTo>
                <a:lnTo>
                  <a:pt x="4385" y="13574"/>
                </a:lnTo>
                <a:lnTo>
                  <a:pt x="4805" y="13093"/>
                </a:lnTo>
                <a:lnTo>
                  <a:pt x="5286" y="12733"/>
                </a:lnTo>
                <a:lnTo>
                  <a:pt x="5886" y="12373"/>
                </a:lnTo>
                <a:lnTo>
                  <a:pt x="6427" y="12132"/>
                </a:lnTo>
                <a:lnTo>
                  <a:pt x="7087" y="11892"/>
                </a:lnTo>
                <a:lnTo>
                  <a:pt x="7688" y="11712"/>
                </a:lnTo>
                <a:lnTo>
                  <a:pt x="9790" y="11111"/>
                </a:lnTo>
                <a:lnTo>
                  <a:pt x="10751" y="10751"/>
                </a:lnTo>
                <a:lnTo>
                  <a:pt x="11712" y="10331"/>
                </a:lnTo>
                <a:lnTo>
                  <a:pt x="12132" y="10090"/>
                </a:lnTo>
                <a:lnTo>
                  <a:pt x="12552" y="9790"/>
                </a:lnTo>
                <a:lnTo>
                  <a:pt x="12913" y="9490"/>
                </a:lnTo>
                <a:lnTo>
                  <a:pt x="13273" y="9130"/>
                </a:lnTo>
                <a:lnTo>
                  <a:pt x="13633" y="8769"/>
                </a:lnTo>
                <a:lnTo>
                  <a:pt x="13874" y="8289"/>
                </a:lnTo>
                <a:lnTo>
                  <a:pt x="14174" y="7808"/>
                </a:lnTo>
                <a:lnTo>
                  <a:pt x="14354" y="7268"/>
                </a:lnTo>
                <a:lnTo>
                  <a:pt x="14534" y="6727"/>
                </a:lnTo>
                <a:lnTo>
                  <a:pt x="14594" y="6247"/>
                </a:lnTo>
                <a:lnTo>
                  <a:pt x="14654" y="5706"/>
                </a:lnTo>
                <a:lnTo>
                  <a:pt x="14654" y="5166"/>
                </a:lnTo>
                <a:lnTo>
                  <a:pt x="14594" y="4685"/>
                </a:lnTo>
                <a:lnTo>
                  <a:pt x="14474" y="4205"/>
                </a:lnTo>
                <a:lnTo>
                  <a:pt x="14294" y="3664"/>
                </a:lnTo>
                <a:lnTo>
                  <a:pt x="14114" y="3244"/>
                </a:lnTo>
                <a:lnTo>
                  <a:pt x="13874" y="2764"/>
                </a:lnTo>
                <a:lnTo>
                  <a:pt x="13573" y="2343"/>
                </a:lnTo>
                <a:lnTo>
                  <a:pt x="13273" y="1923"/>
                </a:lnTo>
                <a:lnTo>
                  <a:pt x="12913" y="1562"/>
                </a:lnTo>
                <a:lnTo>
                  <a:pt x="12552" y="1202"/>
                </a:lnTo>
                <a:lnTo>
                  <a:pt x="12132" y="902"/>
                </a:lnTo>
                <a:lnTo>
                  <a:pt x="11652" y="662"/>
                </a:lnTo>
                <a:lnTo>
                  <a:pt x="11171" y="421"/>
                </a:lnTo>
                <a:lnTo>
                  <a:pt x="10691" y="241"/>
                </a:lnTo>
                <a:lnTo>
                  <a:pt x="10150" y="121"/>
                </a:lnTo>
                <a:lnTo>
                  <a:pt x="9610" y="1"/>
                </a:lnTo>
                <a:close/>
              </a:path>
            </a:pathLst>
          </a:custGeom>
          <a:solidFill>
            <a:srgbClr val="F56737"/>
          </a:solidFill>
          <a:ln>
            <a:noFill/>
          </a:ln>
        </p:spPr>
        <p:txBody>
          <a:bodyPr lIns="91425" tIns="91425" rIns="91425" bIns="91425" anchor="ctr" anchorCtr="0">
            <a:noAutofit/>
          </a:bodyPr>
          <a:lstStyle/>
          <a:p>
            <a:pPr lvl="0">
              <a:spcBef>
                <a:spcPts val="0"/>
              </a:spcBef>
              <a:buNone/>
            </a:pPr>
            <a:endParaRPr/>
          </a:p>
        </p:txBody>
      </p:sp>
      <p:sp>
        <p:nvSpPr>
          <p:cNvPr id="106" name="Shape 106"/>
          <p:cNvSpPr/>
          <p:nvPr/>
        </p:nvSpPr>
        <p:spPr>
          <a:xfrm>
            <a:off x="1484725" y="231352"/>
            <a:ext cx="326326" cy="324373"/>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a:p>
        </p:txBody>
      </p:sp>
      <p:sp>
        <p:nvSpPr>
          <p:cNvPr id="107" name="Shape 107"/>
          <p:cNvSpPr/>
          <p:nvPr/>
        </p:nvSpPr>
        <p:spPr>
          <a:xfrm>
            <a:off x="333269" y="1586122"/>
            <a:ext cx="279325" cy="272177"/>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a:off x="1519975" y="873600"/>
            <a:ext cx="6104099" cy="3396299"/>
          </a:xfrm>
          <a:prstGeom prst="rect">
            <a:avLst/>
          </a:prstGeom>
          <a:solidFill>
            <a:srgbClr val="FFFFFF"/>
          </a:solid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 name="Shape 109"/>
          <p:cNvSpPr/>
          <p:nvPr/>
        </p:nvSpPr>
        <p:spPr>
          <a:xfrm>
            <a:off x="1634809" y="994500"/>
            <a:ext cx="5874299" cy="3154499"/>
          </a:xfrm>
          <a:prstGeom prst="rect">
            <a:avLst/>
          </a:prstGeom>
          <a:solidFill>
            <a:srgbClr val="FFFFFF"/>
          </a:solidFill>
          <a:ln w="9525" cap="flat" cmpd="sng">
            <a:solidFill>
              <a:srgbClr val="79C6CC"/>
            </a:solidFill>
            <a:prstDash val="dot"/>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0" name="Shape 110"/>
          <p:cNvSpPr txBox="1">
            <a:spLocks noGrp="1"/>
          </p:cNvSpPr>
          <p:nvPr>
            <p:ph type="title"/>
          </p:nvPr>
        </p:nvSpPr>
        <p:spPr>
          <a:xfrm>
            <a:off x="1857712" y="1064668"/>
            <a:ext cx="5428499" cy="452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1" name="Shape 111"/>
          <p:cNvSpPr txBox="1">
            <a:spLocks noGrp="1"/>
          </p:cNvSpPr>
          <p:nvPr>
            <p:ph type="body" idx="1"/>
          </p:nvPr>
        </p:nvSpPr>
        <p:spPr>
          <a:xfrm>
            <a:off x="1821450" y="1423479"/>
            <a:ext cx="2669999" cy="2581499"/>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112" name="Shape 112"/>
          <p:cNvSpPr txBox="1">
            <a:spLocks noGrp="1"/>
          </p:cNvSpPr>
          <p:nvPr>
            <p:ph type="body" idx="2"/>
          </p:nvPr>
        </p:nvSpPr>
        <p:spPr>
          <a:xfrm>
            <a:off x="4652398" y="1423479"/>
            <a:ext cx="2669999" cy="2581499"/>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0"/>
        <p:cNvGrpSpPr/>
        <p:nvPr/>
      </p:nvGrpSpPr>
      <p:grpSpPr>
        <a:xfrm>
          <a:off x="0" y="0"/>
          <a:ext cx="0" cy="0"/>
          <a:chOff x="0" y="0"/>
          <a:chExt cx="0" cy="0"/>
        </a:xfrm>
      </p:grpSpPr>
      <p:sp>
        <p:nvSpPr>
          <p:cNvPr id="171" name="Shape 171"/>
          <p:cNvSpPr/>
          <p:nvPr/>
        </p:nvSpPr>
        <p:spPr>
          <a:xfrm rot="2077193">
            <a:off x="1498055" y="3023638"/>
            <a:ext cx="277319" cy="270222"/>
          </a:xfrm>
          <a:custGeom>
            <a:avLst/>
            <a:gdLst/>
            <a:ahLst/>
            <a:cxnLst/>
            <a:rect l="0" t="0" r="0" b="0"/>
            <a:pathLst>
              <a:path w="21141" h="20600" extrusionOk="0">
                <a:moveTo>
                  <a:pt x="10630" y="1"/>
                </a:moveTo>
                <a:lnTo>
                  <a:pt x="10570" y="121"/>
                </a:lnTo>
                <a:lnTo>
                  <a:pt x="10450" y="601"/>
                </a:lnTo>
                <a:lnTo>
                  <a:pt x="10330" y="1142"/>
                </a:lnTo>
                <a:lnTo>
                  <a:pt x="10270" y="2163"/>
                </a:lnTo>
                <a:lnTo>
                  <a:pt x="10210" y="4265"/>
                </a:lnTo>
                <a:lnTo>
                  <a:pt x="9850" y="3904"/>
                </a:lnTo>
                <a:lnTo>
                  <a:pt x="9489" y="3544"/>
                </a:lnTo>
                <a:lnTo>
                  <a:pt x="8889" y="2943"/>
                </a:lnTo>
                <a:lnTo>
                  <a:pt x="8588" y="2643"/>
                </a:lnTo>
                <a:lnTo>
                  <a:pt x="8228" y="2403"/>
                </a:lnTo>
                <a:lnTo>
                  <a:pt x="8108" y="2403"/>
                </a:lnTo>
                <a:lnTo>
                  <a:pt x="8048" y="2523"/>
                </a:lnTo>
                <a:lnTo>
                  <a:pt x="8048" y="2583"/>
                </a:lnTo>
                <a:lnTo>
                  <a:pt x="8288" y="2943"/>
                </a:lnTo>
                <a:lnTo>
                  <a:pt x="8588" y="3244"/>
                </a:lnTo>
                <a:lnTo>
                  <a:pt x="9189" y="3844"/>
                </a:lnTo>
                <a:lnTo>
                  <a:pt x="9669" y="4325"/>
                </a:lnTo>
                <a:lnTo>
                  <a:pt x="9910" y="4565"/>
                </a:lnTo>
                <a:lnTo>
                  <a:pt x="10210" y="4745"/>
                </a:lnTo>
                <a:lnTo>
                  <a:pt x="10210" y="4925"/>
                </a:lnTo>
                <a:lnTo>
                  <a:pt x="10030" y="9550"/>
                </a:lnTo>
                <a:lnTo>
                  <a:pt x="5165" y="7388"/>
                </a:lnTo>
                <a:lnTo>
                  <a:pt x="3784" y="6787"/>
                </a:lnTo>
                <a:lnTo>
                  <a:pt x="3784" y="6367"/>
                </a:lnTo>
                <a:lnTo>
                  <a:pt x="3784" y="5946"/>
                </a:lnTo>
                <a:lnTo>
                  <a:pt x="3844" y="5406"/>
                </a:lnTo>
                <a:lnTo>
                  <a:pt x="3784" y="4805"/>
                </a:lnTo>
                <a:lnTo>
                  <a:pt x="3784" y="4565"/>
                </a:lnTo>
                <a:lnTo>
                  <a:pt x="3724" y="4385"/>
                </a:lnTo>
                <a:lnTo>
                  <a:pt x="3544" y="3964"/>
                </a:lnTo>
                <a:lnTo>
                  <a:pt x="3424" y="3904"/>
                </a:lnTo>
                <a:lnTo>
                  <a:pt x="3363" y="3964"/>
                </a:lnTo>
                <a:lnTo>
                  <a:pt x="3183" y="4325"/>
                </a:lnTo>
                <a:lnTo>
                  <a:pt x="3063" y="4685"/>
                </a:lnTo>
                <a:lnTo>
                  <a:pt x="3003" y="5346"/>
                </a:lnTo>
                <a:lnTo>
                  <a:pt x="3003" y="5946"/>
                </a:lnTo>
                <a:lnTo>
                  <a:pt x="2943" y="6427"/>
                </a:lnTo>
                <a:lnTo>
                  <a:pt x="2102" y="6066"/>
                </a:lnTo>
                <a:lnTo>
                  <a:pt x="1682" y="5886"/>
                </a:lnTo>
                <a:lnTo>
                  <a:pt x="1322" y="5766"/>
                </a:lnTo>
                <a:lnTo>
                  <a:pt x="961" y="5706"/>
                </a:lnTo>
                <a:lnTo>
                  <a:pt x="721" y="5766"/>
                </a:lnTo>
                <a:lnTo>
                  <a:pt x="541" y="5826"/>
                </a:lnTo>
                <a:lnTo>
                  <a:pt x="541" y="5886"/>
                </a:lnTo>
                <a:lnTo>
                  <a:pt x="601" y="6126"/>
                </a:lnTo>
                <a:lnTo>
                  <a:pt x="721" y="6307"/>
                </a:lnTo>
                <a:lnTo>
                  <a:pt x="901" y="6487"/>
                </a:lnTo>
                <a:lnTo>
                  <a:pt x="1141" y="6667"/>
                </a:lnTo>
                <a:lnTo>
                  <a:pt x="1562" y="6847"/>
                </a:lnTo>
                <a:lnTo>
                  <a:pt x="2042" y="7087"/>
                </a:lnTo>
                <a:lnTo>
                  <a:pt x="2703" y="7388"/>
                </a:lnTo>
                <a:lnTo>
                  <a:pt x="1982" y="7688"/>
                </a:lnTo>
                <a:lnTo>
                  <a:pt x="1261" y="7988"/>
                </a:lnTo>
                <a:lnTo>
                  <a:pt x="601" y="8288"/>
                </a:lnTo>
                <a:lnTo>
                  <a:pt x="301" y="8469"/>
                </a:lnTo>
                <a:lnTo>
                  <a:pt x="0" y="8709"/>
                </a:lnTo>
                <a:lnTo>
                  <a:pt x="0" y="8769"/>
                </a:lnTo>
                <a:lnTo>
                  <a:pt x="60" y="8829"/>
                </a:lnTo>
                <a:lnTo>
                  <a:pt x="421" y="8829"/>
                </a:lnTo>
                <a:lnTo>
                  <a:pt x="781" y="8709"/>
                </a:lnTo>
                <a:lnTo>
                  <a:pt x="1442" y="8469"/>
                </a:lnTo>
                <a:lnTo>
                  <a:pt x="2282" y="8108"/>
                </a:lnTo>
                <a:lnTo>
                  <a:pt x="3063" y="7688"/>
                </a:lnTo>
                <a:lnTo>
                  <a:pt x="3123" y="7628"/>
                </a:lnTo>
                <a:lnTo>
                  <a:pt x="5105" y="8529"/>
                </a:lnTo>
                <a:lnTo>
                  <a:pt x="9369" y="10510"/>
                </a:lnTo>
                <a:lnTo>
                  <a:pt x="6306" y="13693"/>
                </a:lnTo>
                <a:lnTo>
                  <a:pt x="4865" y="15135"/>
                </a:lnTo>
                <a:lnTo>
                  <a:pt x="4745" y="15015"/>
                </a:lnTo>
                <a:lnTo>
                  <a:pt x="4625" y="14895"/>
                </a:lnTo>
                <a:lnTo>
                  <a:pt x="4264" y="14835"/>
                </a:lnTo>
                <a:lnTo>
                  <a:pt x="3604" y="14774"/>
                </a:lnTo>
                <a:lnTo>
                  <a:pt x="3183" y="14714"/>
                </a:lnTo>
                <a:lnTo>
                  <a:pt x="2823" y="14714"/>
                </a:lnTo>
                <a:lnTo>
                  <a:pt x="2403" y="14774"/>
                </a:lnTo>
                <a:lnTo>
                  <a:pt x="2282" y="14835"/>
                </a:lnTo>
                <a:lnTo>
                  <a:pt x="2102" y="14955"/>
                </a:lnTo>
                <a:lnTo>
                  <a:pt x="2042" y="15015"/>
                </a:lnTo>
                <a:lnTo>
                  <a:pt x="2102" y="15135"/>
                </a:lnTo>
                <a:lnTo>
                  <a:pt x="2222" y="15255"/>
                </a:lnTo>
                <a:lnTo>
                  <a:pt x="2343" y="15375"/>
                </a:lnTo>
                <a:lnTo>
                  <a:pt x="2643" y="1549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7"/>
                </a:lnTo>
                <a:lnTo>
                  <a:pt x="4444" y="16696"/>
                </a:lnTo>
                <a:lnTo>
                  <a:pt x="4505" y="17237"/>
                </a:lnTo>
                <a:lnTo>
                  <a:pt x="4565" y="18258"/>
                </a:lnTo>
                <a:lnTo>
                  <a:pt x="4625" y="18798"/>
                </a:lnTo>
                <a:lnTo>
                  <a:pt x="4745" y="19339"/>
                </a:lnTo>
                <a:lnTo>
                  <a:pt x="4865" y="19459"/>
                </a:lnTo>
                <a:lnTo>
                  <a:pt x="4985" y="19519"/>
                </a:lnTo>
                <a:lnTo>
                  <a:pt x="5105" y="19459"/>
                </a:lnTo>
                <a:lnTo>
                  <a:pt x="5225" y="19339"/>
                </a:lnTo>
                <a:lnTo>
                  <a:pt x="5225" y="18798"/>
                </a:lnTo>
                <a:lnTo>
                  <a:pt x="5225" y="18258"/>
                </a:lnTo>
                <a:lnTo>
                  <a:pt x="5225" y="17237"/>
                </a:lnTo>
                <a:lnTo>
                  <a:pt x="5225" y="16576"/>
                </a:lnTo>
                <a:lnTo>
                  <a:pt x="5165" y="15976"/>
                </a:lnTo>
                <a:lnTo>
                  <a:pt x="6727" y="14414"/>
                </a:lnTo>
                <a:lnTo>
                  <a:pt x="9910" y="11171"/>
                </a:lnTo>
                <a:lnTo>
                  <a:pt x="9790" y="14895"/>
                </a:lnTo>
                <a:lnTo>
                  <a:pt x="9669" y="16636"/>
                </a:lnTo>
                <a:lnTo>
                  <a:pt x="9369" y="16816"/>
                </a:lnTo>
                <a:lnTo>
                  <a:pt x="9069" y="17117"/>
                </a:lnTo>
                <a:lnTo>
                  <a:pt x="8588" y="17717"/>
                </a:lnTo>
                <a:lnTo>
                  <a:pt x="7928" y="18378"/>
                </a:lnTo>
                <a:lnTo>
                  <a:pt x="7567" y="18738"/>
                </a:lnTo>
                <a:lnTo>
                  <a:pt x="7327" y="19099"/>
                </a:lnTo>
                <a:lnTo>
                  <a:pt x="7267" y="19219"/>
                </a:lnTo>
                <a:lnTo>
                  <a:pt x="7327" y="19279"/>
                </a:lnTo>
                <a:lnTo>
                  <a:pt x="7447" y="19279"/>
                </a:lnTo>
                <a:lnTo>
                  <a:pt x="7808" y="18978"/>
                </a:lnTo>
                <a:lnTo>
                  <a:pt x="8168" y="18678"/>
                </a:lnTo>
                <a:lnTo>
                  <a:pt x="8829" y="18018"/>
                </a:lnTo>
                <a:lnTo>
                  <a:pt x="9249" y="17657"/>
                </a:lnTo>
                <a:lnTo>
                  <a:pt x="9669" y="17297"/>
                </a:lnTo>
                <a:lnTo>
                  <a:pt x="9609" y="18738"/>
                </a:lnTo>
                <a:lnTo>
                  <a:pt x="9669" y="19399"/>
                </a:lnTo>
                <a:lnTo>
                  <a:pt x="9669" y="20120"/>
                </a:lnTo>
                <a:lnTo>
                  <a:pt x="9729" y="20300"/>
                </a:lnTo>
                <a:lnTo>
                  <a:pt x="9850" y="20420"/>
                </a:lnTo>
                <a:lnTo>
                  <a:pt x="9970" y="20540"/>
                </a:lnTo>
                <a:lnTo>
                  <a:pt x="10150" y="20600"/>
                </a:lnTo>
                <a:lnTo>
                  <a:pt x="10330" y="20600"/>
                </a:lnTo>
                <a:lnTo>
                  <a:pt x="10450" y="20540"/>
                </a:lnTo>
                <a:lnTo>
                  <a:pt x="10570" y="20420"/>
                </a:lnTo>
                <a:lnTo>
                  <a:pt x="10630" y="20240"/>
                </a:lnTo>
                <a:lnTo>
                  <a:pt x="10750" y="19159"/>
                </a:lnTo>
                <a:lnTo>
                  <a:pt x="10811" y="18018"/>
                </a:lnTo>
                <a:lnTo>
                  <a:pt x="11111" y="18258"/>
                </a:lnTo>
                <a:lnTo>
                  <a:pt x="11651" y="18798"/>
                </a:lnTo>
                <a:lnTo>
                  <a:pt x="11952" y="19099"/>
                </a:lnTo>
                <a:lnTo>
                  <a:pt x="12252" y="19279"/>
                </a:lnTo>
                <a:lnTo>
                  <a:pt x="12672" y="19279"/>
                </a:lnTo>
                <a:lnTo>
                  <a:pt x="12792" y="19159"/>
                </a:lnTo>
                <a:lnTo>
                  <a:pt x="12852" y="19099"/>
                </a:lnTo>
                <a:lnTo>
                  <a:pt x="12912" y="18978"/>
                </a:lnTo>
                <a:lnTo>
                  <a:pt x="12912" y="18798"/>
                </a:lnTo>
                <a:lnTo>
                  <a:pt x="12852" y="18678"/>
                </a:lnTo>
                <a:lnTo>
                  <a:pt x="12612" y="18318"/>
                </a:lnTo>
                <a:lnTo>
                  <a:pt x="12312" y="18078"/>
                </a:lnTo>
                <a:lnTo>
                  <a:pt x="11711" y="17537"/>
                </a:lnTo>
                <a:lnTo>
                  <a:pt x="11291" y="17177"/>
                </a:lnTo>
                <a:lnTo>
                  <a:pt x="10811" y="16816"/>
                </a:lnTo>
                <a:lnTo>
                  <a:pt x="10811" y="15375"/>
                </a:lnTo>
                <a:lnTo>
                  <a:pt x="10931" y="11231"/>
                </a:lnTo>
                <a:lnTo>
                  <a:pt x="11171" y="11351"/>
                </a:lnTo>
                <a:lnTo>
                  <a:pt x="16576" y="13874"/>
                </a:lnTo>
                <a:lnTo>
                  <a:pt x="16636" y="14714"/>
                </a:lnTo>
                <a:lnTo>
                  <a:pt x="16756" y="15675"/>
                </a:lnTo>
                <a:lnTo>
                  <a:pt x="16876" y="16096"/>
                </a:lnTo>
                <a:lnTo>
                  <a:pt x="17056" y="16516"/>
                </a:lnTo>
                <a:lnTo>
                  <a:pt x="17237" y="16876"/>
                </a:lnTo>
                <a:lnTo>
                  <a:pt x="17477" y="17237"/>
                </a:lnTo>
                <a:lnTo>
                  <a:pt x="17597" y="17297"/>
                </a:lnTo>
                <a:lnTo>
                  <a:pt x="17657" y="17297"/>
                </a:lnTo>
                <a:lnTo>
                  <a:pt x="17777" y="17237"/>
                </a:lnTo>
                <a:lnTo>
                  <a:pt x="17777" y="17117"/>
                </a:lnTo>
                <a:lnTo>
                  <a:pt x="17777" y="16756"/>
                </a:lnTo>
                <a:lnTo>
                  <a:pt x="17717" y="16456"/>
                </a:lnTo>
                <a:lnTo>
                  <a:pt x="17597" y="15735"/>
                </a:lnTo>
                <a:lnTo>
                  <a:pt x="17357" y="15015"/>
                </a:lnTo>
                <a:lnTo>
                  <a:pt x="17237" y="14354"/>
                </a:lnTo>
                <a:lnTo>
                  <a:pt x="17237" y="14174"/>
                </a:lnTo>
                <a:lnTo>
                  <a:pt x="17297" y="14174"/>
                </a:lnTo>
                <a:lnTo>
                  <a:pt x="20360" y="15555"/>
                </a:lnTo>
                <a:lnTo>
                  <a:pt x="20600" y="15675"/>
                </a:lnTo>
                <a:lnTo>
                  <a:pt x="20840" y="15615"/>
                </a:lnTo>
                <a:lnTo>
                  <a:pt x="20960" y="15435"/>
                </a:lnTo>
                <a:lnTo>
                  <a:pt x="21080" y="15255"/>
                </a:lnTo>
                <a:lnTo>
                  <a:pt x="21080" y="15015"/>
                </a:lnTo>
                <a:lnTo>
                  <a:pt x="20960" y="14774"/>
                </a:lnTo>
                <a:lnTo>
                  <a:pt x="20780" y="14534"/>
                </a:lnTo>
                <a:lnTo>
                  <a:pt x="20480" y="14354"/>
                </a:lnTo>
                <a:lnTo>
                  <a:pt x="17957" y="13153"/>
                </a:lnTo>
                <a:lnTo>
                  <a:pt x="18918" y="12853"/>
                </a:lnTo>
                <a:lnTo>
                  <a:pt x="19999" y="12612"/>
                </a:lnTo>
                <a:lnTo>
                  <a:pt x="21080" y="12312"/>
                </a:lnTo>
                <a:lnTo>
                  <a:pt x="21140" y="12312"/>
                </a:lnTo>
                <a:lnTo>
                  <a:pt x="21080" y="12252"/>
                </a:lnTo>
                <a:lnTo>
                  <a:pt x="20119" y="12192"/>
                </a:lnTo>
                <a:lnTo>
                  <a:pt x="19098" y="12252"/>
                </a:lnTo>
                <a:lnTo>
                  <a:pt x="18558" y="12312"/>
                </a:lnTo>
                <a:lnTo>
                  <a:pt x="18077" y="12432"/>
                </a:lnTo>
                <a:lnTo>
                  <a:pt x="17597" y="12612"/>
                </a:lnTo>
                <a:lnTo>
                  <a:pt x="17177" y="12853"/>
                </a:lnTo>
                <a:lnTo>
                  <a:pt x="11351" y="10150"/>
                </a:lnTo>
                <a:lnTo>
                  <a:pt x="11051" y="10030"/>
                </a:lnTo>
                <a:lnTo>
                  <a:pt x="12792" y="8108"/>
                </a:lnTo>
                <a:lnTo>
                  <a:pt x="14534" y="6186"/>
                </a:lnTo>
                <a:lnTo>
                  <a:pt x="15555" y="5105"/>
                </a:lnTo>
                <a:lnTo>
                  <a:pt x="16876" y="5286"/>
                </a:lnTo>
                <a:lnTo>
                  <a:pt x="17177" y="5346"/>
                </a:lnTo>
                <a:lnTo>
                  <a:pt x="17477" y="5346"/>
                </a:lnTo>
                <a:lnTo>
                  <a:pt x="17717" y="5286"/>
                </a:lnTo>
                <a:lnTo>
                  <a:pt x="18017" y="5165"/>
                </a:lnTo>
                <a:lnTo>
                  <a:pt x="18077" y="5045"/>
                </a:lnTo>
                <a:lnTo>
                  <a:pt x="18077" y="4925"/>
                </a:lnTo>
                <a:lnTo>
                  <a:pt x="17837" y="4745"/>
                </a:lnTo>
                <a:lnTo>
                  <a:pt x="17537" y="4625"/>
                </a:lnTo>
                <a:lnTo>
                  <a:pt x="17237" y="4505"/>
                </a:lnTo>
                <a:lnTo>
                  <a:pt x="16936" y="4505"/>
                </a:lnTo>
                <a:lnTo>
                  <a:pt x="16156" y="4385"/>
                </a:lnTo>
                <a:lnTo>
                  <a:pt x="16396" y="4084"/>
                </a:lnTo>
                <a:lnTo>
                  <a:pt x="17116" y="3304"/>
                </a:lnTo>
                <a:lnTo>
                  <a:pt x="17417" y="2823"/>
                </a:lnTo>
                <a:lnTo>
                  <a:pt x="17537" y="2583"/>
                </a:lnTo>
                <a:lnTo>
                  <a:pt x="17597" y="2343"/>
                </a:lnTo>
                <a:lnTo>
                  <a:pt x="17597" y="2223"/>
                </a:lnTo>
                <a:lnTo>
                  <a:pt x="17477" y="2223"/>
                </a:lnTo>
                <a:lnTo>
                  <a:pt x="17056" y="2463"/>
                </a:lnTo>
                <a:lnTo>
                  <a:pt x="16696" y="2703"/>
                </a:lnTo>
                <a:lnTo>
                  <a:pt x="16035" y="3424"/>
                </a:lnTo>
                <a:lnTo>
                  <a:pt x="15375" y="4145"/>
                </a:lnTo>
                <a:lnTo>
                  <a:pt x="15255" y="3484"/>
                </a:lnTo>
                <a:lnTo>
                  <a:pt x="15255" y="2943"/>
                </a:lnTo>
                <a:lnTo>
                  <a:pt x="15195" y="2643"/>
                </a:lnTo>
                <a:lnTo>
                  <a:pt x="15135" y="2403"/>
                </a:lnTo>
                <a:lnTo>
                  <a:pt x="15014" y="2223"/>
                </a:lnTo>
                <a:lnTo>
                  <a:pt x="14894" y="2163"/>
                </a:lnTo>
                <a:lnTo>
                  <a:pt x="14714" y="2163"/>
                </a:lnTo>
                <a:lnTo>
                  <a:pt x="14534" y="2283"/>
                </a:lnTo>
                <a:lnTo>
                  <a:pt x="14474" y="2583"/>
                </a:lnTo>
                <a:lnTo>
                  <a:pt x="14354" y="2883"/>
                </a:lnTo>
                <a:lnTo>
                  <a:pt x="14354" y="3184"/>
                </a:lnTo>
                <a:lnTo>
                  <a:pt x="14354" y="3544"/>
                </a:lnTo>
                <a:lnTo>
                  <a:pt x="14414" y="3904"/>
                </a:lnTo>
                <a:lnTo>
                  <a:pt x="14474" y="4205"/>
                </a:lnTo>
                <a:lnTo>
                  <a:pt x="14594" y="4505"/>
                </a:lnTo>
                <a:lnTo>
                  <a:pt x="14774" y="4745"/>
                </a:lnTo>
                <a:lnTo>
                  <a:pt x="14114" y="5466"/>
                </a:lnTo>
                <a:lnTo>
                  <a:pt x="10931" y="8829"/>
                </a:lnTo>
                <a:lnTo>
                  <a:pt x="10991" y="4925"/>
                </a:lnTo>
                <a:lnTo>
                  <a:pt x="11051" y="4565"/>
                </a:lnTo>
                <a:lnTo>
                  <a:pt x="11351" y="4205"/>
                </a:lnTo>
                <a:lnTo>
                  <a:pt x="11591" y="3844"/>
                </a:lnTo>
                <a:lnTo>
                  <a:pt x="12612" y="2523"/>
                </a:lnTo>
                <a:lnTo>
                  <a:pt x="12612" y="2403"/>
                </a:lnTo>
                <a:lnTo>
                  <a:pt x="12552" y="2343"/>
                </a:lnTo>
                <a:lnTo>
                  <a:pt x="12432" y="2283"/>
                </a:lnTo>
                <a:lnTo>
                  <a:pt x="12312" y="2343"/>
                </a:lnTo>
                <a:lnTo>
                  <a:pt x="11111" y="3604"/>
                </a:lnTo>
                <a:lnTo>
                  <a:pt x="11051" y="3724"/>
                </a:lnTo>
                <a:lnTo>
                  <a:pt x="11111" y="2763"/>
                </a:lnTo>
                <a:lnTo>
                  <a:pt x="11111" y="1862"/>
                </a:lnTo>
                <a:lnTo>
                  <a:pt x="11051" y="1022"/>
                </a:lnTo>
                <a:lnTo>
                  <a:pt x="10931" y="121"/>
                </a:lnTo>
                <a:lnTo>
                  <a:pt x="10871"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72" name="Shape 172"/>
          <p:cNvSpPr/>
          <p:nvPr/>
        </p:nvSpPr>
        <p:spPr>
          <a:xfrm>
            <a:off x="1134205" y="2316151"/>
            <a:ext cx="252892" cy="263137"/>
          </a:xfrm>
          <a:custGeom>
            <a:avLst/>
            <a:gdLst/>
            <a:ahLst/>
            <a:cxnLst/>
            <a:rect l="0" t="0" r="0" b="0"/>
            <a:pathLst>
              <a:path w="19279" h="20060" extrusionOk="0">
                <a:moveTo>
                  <a:pt x="6727" y="5405"/>
                </a:moveTo>
                <a:lnTo>
                  <a:pt x="7447" y="5946"/>
                </a:lnTo>
                <a:lnTo>
                  <a:pt x="8108" y="6366"/>
                </a:lnTo>
                <a:lnTo>
                  <a:pt x="8528" y="6546"/>
                </a:lnTo>
                <a:lnTo>
                  <a:pt x="8889" y="6666"/>
                </a:lnTo>
                <a:lnTo>
                  <a:pt x="8949" y="8949"/>
                </a:lnTo>
                <a:lnTo>
                  <a:pt x="8949" y="8949"/>
                </a:lnTo>
                <a:lnTo>
                  <a:pt x="6546" y="7567"/>
                </a:lnTo>
                <a:lnTo>
                  <a:pt x="6546" y="7507"/>
                </a:lnTo>
                <a:lnTo>
                  <a:pt x="6606" y="6967"/>
                </a:lnTo>
                <a:lnTo>
                  <a:pt x="6666" y="6486"/>
                </a:lnTo>
                <a:lnTo>
                  <a:pt x="6727" y="5405"/>
                </a:lnTo>
                <a:close/>
                <a:moveTo>
                  <a:pt x="12732" y="4564"/>
                </a:moveTo>
                <a:lnTo>
                  <a:pt x="12432" y="5766"/>
                </a:lnTo>
                <a:lnTo>
                  <a:pt x="12192" y="6666"/>
                </a:lnTo>
                <a:lnTo>
                  <a:pt x="12132" y="7087"/>
                </a:lnTo>
                <a:lnTo>
                  <a:pt x="12132" y="7567"/>
                </a:lnTo>
                <a:lnTo>
                  <a:pt x="10090" y="8828"/>
                </a:lnTo>
                <a:lnTo>
                  <a:pt x="9729" y="9069"/>
                </a:lnTo>
                <a:lnTo>
                  <a:pt x="9789" y="6186"/>
                </a:lnTo>
                <a:lnTo>
                  <a:pt x="10210" y="6006"/>
                </a:lnTo>
                <a:lnTo>
                  <a:pt x="10630" y="5766"/>
                </a:lnTo>
                <a:lnTo>
                  <a:pt x="11471" y="5285"/>
                </a:lnTo>
                <a:lnTo>
                  <a:pt x="12732" y="4564"/>
                </a:lnTo>
                <a:close/>
                <a:moveTo>
                  <a:pt x="12672" y="8228"/>
                </a:moveTo>
                <a:lnTo>
                  <a:pt x="13273" y="8708"/>
                </a:lnTo>
                <a:lnTo>
                  <a:pt x="13873" y="9189"/>
                </a:lnTo>
                <a:lnTo>
                  <a:pt x="15074" y="10210"/>
                </a:lnTo>
                <a:lnTo>
                  <a:pt x="14354" y="10210"/>
                </a:lnTo>
                <a:lnTo>
                  <a:pt x="13693" y="10330"/>
                </a:lnTo>
                <a:lnTo>
                  <a:pt x="12852" y="10570"/>
                </a:lnTo>
                <a:lnTo>
                  <a:pt x="12072" y="10991"/>
                </a:lnTo>
                <a:lnTo>
                  <a:pt x="10330" y="9789"/>
                </a:lnTo>
                <a:lnTo>
                  <a:pt x="10750" y="9489"/>
                </a:lnTo>
                <a:lnTo>
                  <a:pt x="12672" y="8228"/>
                </a:lnTo>
                <a:close/>
                <a:moveTo>
                  <a:pt x="6366" y="8228"/>
                </a:moveTo>
                <a:lnTo>
                  <a:pt x="8708" y="9669"/>
                </a:lnTo>
                <a:lnTo>
                  <a:pt x="6006" y="11411"/>
                </a:lnTo>
                <a:lnTo>
                  <a:pt x="5525" y="11051"/>
                </a:lnTo>
                <a:lnTo>
                  <a:pt x="5045" y="10690"/>
                </a:lnTo>
                <a:lnTo>
                  <a:pt x="4565" y="10390"/>
                </a:lnTo>
                <a:lnTo>
                  <a:pt x="4024" y="10090"/>
                </a:lnTo>
                <a:lnTo>
                  <a:pt x="4504" y="9789"/>
                </a:lnTo>
                <a:lnTo>
                  <a:pt x="4865" y="9489"/>
                </a:lnTo>
                <a:lnTo>
                  <a:pt x="5706" y="8949"/>
                </a:lnTo>
                <a:lnTo>
                  <a:pt x="6126" y="8648"/>
                </a:lnTo>
                <a:lnTo>
                  <a:pt x="6246" y="8468"/>
                </a:lnTo>
                <a:lnTo>
                  <a:pt x="6366" y="8228"/>
                </a:lnTo>
                <a:close/>
                <a:moveTo>
                  <a:pt x="9669" y="10330"/>
                </a:moveTo>
                <a:lnTo>
                  <a:pt x="10991" y="11231"/>
                </a:lnTo>
                <a:lnTo>
                  <a:pt x="10931" y="11411"/>
                </a:lnTo>
                <a:lnTo>
                  <a:pt x="10931" y="11591"/>
                </a:lnTo>
                <a:lnTo>
                  <a:pt x="11471" y="14113"/>
                </a:lnTo>
                <a:lnTo>
                  <a:pt x="11471" y="14113"/>
                </a:lnTo>
                <a:lnTo>
                  <a:pt x="10690" y="13693"/>
                </a:lnTo>
                <a:lnTo>
                  <a:pt x="10150" y="13513"/>
                </a:lnTo>
                <a:lnTo>
                  <a:pt x="9669" y="13273"/>
                </a:lnTo>
                <a:lnTo>
                  <a:pt x="9669" y="10330"/>
                </a:lnTo>
                <a:close/>
                <a:moveTo>
                  <a:pt x="8949" y="10690"/>
                </a:moveTo>
                <a:lnTo>
                  <a:pt x="9009" y="13213"/>
                </a:lnTo>
                <a:lnTo>
                  <a:pt x="8949" y="13213"/>
                </a:lnTo>
                <a:lnTo>
                  <a:pt x="8168" y="13513"/>
                </a:lnTo>
                <a:lnTo>
                  <a:pt x="7387" y="13873"/>
                </a:lnTo>
                <a:lnTo>
                  <a:pt x="5886" y="14654"/>
                </a:lnTo>
                <a:lnTo>
                  <a:pt x="5946" y="14053"/>
                </a:lnTo>
                <a:lnTo>
                  <a:pt x="6126" y="13453"/>
                </a:lnTo>
                <a:lnTo>
                  <a:pt x="6426" y="12312"/>
                </a:lnTo>
                <a:lnTo>
                  <a:pt x="8949" y="10690"/>
                </a:lnTo>
                <a:close/>
                <a:moveTo>
                  <a:pt x="9249" y="0"/>
                </a:moveTo>
                <a:lnTo>
                  <a:pt x="9189" y="60"/>
                </a:lnTo>
                <a:lnTo>
                  <a:pt x="9069" y="1021"/>
                </a:lnTo>
                <a:lnTo>
                  <a:pt x="8949" y="2042"/>
                </a:lnTo>
                <a:lnTo>
                  <a:pt x="8648" y="1982"/>
                </a:lnTo>
                <a:lnTo>
                  <a:pt x="8348" y="1862"/>
                </a:lnTo>
                <a:lnTo>
                  <a:pt x="8108" y="1622"/>
                </a:lnTo>
                <a:lnTo>
                  <a:pt x="7808" y="1261"/>
                </a:lnTo>
                <a:lnTo>
                  <a:pt x="7748" y="1201"/>
                </a:lnTo>
                <a:lnTo>
                  <a:pt x="7627" y="1201"/>
                </a:lnTo>
                <a:lnTo>
                  <a:pt x="7567" y="1261"/>
                </a:lnTo>
                <a:lnTo>
                  <a:pt x="7507" y="1381"/>
                </a:lnTo>
                <a:lnTo>
                  <a:pt x="7507" y="1622"/>
                </a:lnTo>
                <a:lnTo>
                  <a:pt x="7567" y="1862"/>
                </a:lnTo>
                <a:lnTo>
                  <a:pt x="7748" y="2102"/>
                </a:lnTo>
                <a:lnTo>
                  <a:pt x="7928" y="2282"/>
                </a:lnTo>
                <a:lnTo>
                  <a:pt x="8108" y="2463"/>
                </a:lnTo>
                <a:lnTo>
                  <a:pt x="8348" y="2583"/>
                </a:lnTo>
                <a:lnTo>
                  <a:pt x="8889" y="2823"/>
                </a:lnTo>
                <a:lnTo>
                  <a:pt x="8829" y="4204"/>
                </a:lnTo>
                <a:lnTo>
                  <a:pt x="8829" y="5525"/>
                </a:lnTo>
                <a:lnTo>
                  <a:pt x="8048" y="5105"/>
                </a:lnTo>
                <a:lnTo>
                  <a:pt x="7267" y="4625"/>
                </a:lnTo>
                <a:lnTo>
                  <a:pt x="6546" y="4084"/>
                </a:lnTo>
                <a:lnTo>
                  <a:pt x="6426" y="4024"/>
                </a:lnTo>
                <a:lnTo>
                  <a:pt x="6306" y="3964"/>
                </a:lnTo>
                <a:lnTo>
                  <a:pt x="6066" y="4024"/>
                </a:lnTo>
                <a:lnTo>
                  <a:pt x="5946" y="4084"/>
                </a:lnTo>
                <a:lnTo>
                  <a:pt x="5826" y="4144"/>
                </a:lnTo>
                <a:lnTo>
                  <a:pt x="5766" y="4264"/>
                </a:lnTo>
                <a:lnTo>
                  <a:pt x="5766" y="4444"/>
                </a:lnTo>
                <a:lnTo>
                  <a:pt x="5766" y="5826"/>
                </a:lnTo>
                <a:lnTo>
                  <a:pt x="5766" y="6486"/>
                </a:lnTo>
                <a:lnTo>
                  <a:pt x="5826" y="7147"/>
                </a:lnTo>
                <a:lnTo>
                  <a:pt x="5826" y="7147"/>
                </a:lnTo>
                <a:lnTo>
                  <a:pt x="5225" y="6847"/>
                </a:lnTo>
                <a:lnTo>
                  <a:pt x="4204" y="6246"/>
                </a:lnTo>
                <a:lnTo>
                  <a:pt x="3063" y="5646"/>
                </a:lnTo>
                <a:lnTo>
                  <a:pt x="3063" y="5165"/>
                </a:lnTo>
                <a:lnTo>
                  <a:pt x="3063" y="4564"/>
                </a:lnTo>
                <a:lnTo>
                  <a:pt x="3063" y="4264"/>
                </a:lnTo>
                <a:lnTo>
                  <a:pt x="3003" y="3964"/>
                </a:lnTo>
                <a:lnTo>
                  <a:pt x="2943" y="3784"/>
                </a:lnTo>
                <a:lnTo>
                  <a:pt x="2823" y="3724"/>
                </a:lnTo>
                <a:lnTo>
                  <a:pt x="2763" y="3664"/>
                </a:lnTo>
                <a:lnTo>
                  <a:pt x="2463" y="3664"/>
                </a:lnTo>
                <a:lnTo>
                  <a:pt x="2402" y="3724"/>
                </a:lnTo>
                <a:lnTo>
                  <a:pt x="2282" y="3784"/>
                </a:lnTo>
                <a:lnTo>
                  <a:pt x="2222" y="3964"/>
                </a:lnTo>
                <a:lnTo>
                  <a:pt x="2162" y="4264"/>
                </a:lnTo>
                <a:lnTo>
                  <a:pt x="2162" y="4564"/>
                </a:lnTo>
                <a:lnTo>
                  <a:pt x="2162" y="5165"/>
                </a:lnTo>
                <a:lnTo>
                  <a:pt x="2162" y="5285"/>
                </a:lnTo>
                <a:lnTo>
                  <a:pt x="1622" y="5165"/>
                </a:lnTo>
                <a:lnTo>
                  <a:pt x="1141" y="5105"/>
                </a:lnTo>
                <a:lnTo>
                  <a:pt x="1081" y="5165"/>
                </a:lnTo>
                <a:lnTo>
                  <a:pt x="1081" y="5225"/>
                </a:lnTo>
                <a:lnTo>
                  <a:pt x="1562" y="5646"/>
                </a:lnTo>
                <a:lnTo>
                  <a:pt x="2102" y="6006"/>
                </a:lnTo>
                <a:lnTo>
                  <a:pt x="2102" y="6066"/>
                </a:lnTo>
                <a:lnTo>
                  <a:pt x="1382" y="6186"/>
                </a:lnTo>
                <a:lnTo>
                  <a:pt x="661" y="6306"/>
                </a:lnTo>
                <a:lnTo>
                  <a:pt x="361" y="6426"/>
                </a:lnTo>
                <a:lnTo>
                  <a:pt x="120" y="6546"/>
                </a:lnTo>
                <a:lnTo>
                  <a:pt x="0" y="6727"/>
                </a:lnTo>
                <a:lnTo>
                  <a:pt x="0" y="6787"/>
                </a:lnTo>
                <a:lnTo>
                  <a:pt x="0" y="6907"/>
                </a:lnTo>
                <a:lnTo>
                  <a:pt x="60" y="7027"/>
                </a:lnTo>
                <a:lnTo>
                  <a:pt x="180" y="7087"/>
                </a:lnTo>
                <a:lnTo>
                  <a:pt x="481" y="7147"/>
                </a:lnTo>
                <a:lnTo>
                  <a:pt x="1021" y="7207"/>
                </a:lnTo>
                <a:lnTo>
                  <a:pt x="1862" y="7147"/>
                </a:lnTo>
                <a:lnTo>
                  <a:pt x="2703" y="7027"/>
                </a:lnTo>
                <a:lnTo>
                  <a:pt x="2883" y="6967"/>
                </a:lnTo>
                <a:lnTo>
                  <a:pt x="3003" y="6847"/>
                </a:lnTo>
                <a:lnTo>
                  <a:pt x="3063" y="6666"/>
                </a:lnTo>
                <a:lnTo>
                  <a:pt x="3123" y="6546"/>
                </a:lnTo>
                <a:lnTo>
                  <a:pt x="4024" y="6967"/>
                </a:lnTo>
                <a:lnTo>
                  <a:pt x="4925" y="7387"/>
                </a:lnTo>
                <a:lnTo>
                  <a:pt x="5585" y="7747"/>
                </a:lnTo>
                <a:lnTo>
                  <a:pt x="5165" y="7928"/>
                </a:lnTo>
                <a:lnTo>
                  <a:pt x="4805" y="8168"/>
                </a:lnTo>
                <a:lnTo>
                  <a:pt x="4144" y="8648"/>
                </a:lnTo>
                <a:lnTo>
                  <a:pt x="3784" y="8949"/>
                </a:lnTo>
                <a:lnTo>
                  <a:pt x="3363" y="9189"/>
                </a:lnTo>
                <a:lnTo>
                  <a:pt x="3003" y="9549"/>
                </a:lnTo>
                <a:lnTo>
                  <a:pt x="2883" y="9729"/>
                </a:lnTo>
                <a:lnTo>
                  <a:pt x="2823" y="9970"/>
                </a:lnTo>
                <a:lnTo>
                  <a:pt x="2823" y="10090"/>
                </a:lnTo>
                <a:lnTo>
                  <a:pt x="2883" y="10210"/>
                </a:lnTo>
                <a:lnTo>
                  <a:pt x="2943" y="10270"/>
                </a:lnTo>
                <a:lnTo>
                  <a:pt x="3063" y="10330"/>
                </a:lnTo>
                <a:lnTo>
                  <a:pt x="3423" y="10330"/>
                </a:lnTo>
                <a:lnTo>
                  <a:pt x="3664" y="10630"/>
                </a:lnTo>
                <a:lnTo>
                  <a:pt x="3964" y="10870"/>
                </a:lnTo>
                <a:lnTo>
                  <a:pt x="4565" y="11411"/>
                </a:lnTo>
                <a:lnTo>
                  <a:pt x="5165" y="11891"/>
                </a:lnTo>
                <a:lnTo>
                  <a:pt x="4144" y="12492"/>
                </a:lnTo>
                <a:lnTo>
                  <a:pt x="3123" y="13093"/>
                </a:lnTo>
                <a:lnTo>
                  <a:pt x="2583" y="12852"/>
                </a:lnTo>
                <a:lnTo>
                  <a:pt x="2042" y="12672"/>
                </a:lnTo>
                <a:lnTo>
                  <a:pt x="1502" y="12612"/>
                </a:lnTo>
                <a:lnTo>
                  <a:pt x="901" y="12732"/>
                </a:lnTo>
                <a:lnTo>
                  <a:pt x="841" y="12792"/>
                </a:lnTo>
                <a:lnTo>
                  <a:pt x="901" y="12912"/>
                </a:lnTo>
                <a:lnTo>
                  <a:pt x="1622" y="13273"/>
                </a:lnTo>
                <a:lnTo>
                  <a:pt x="2402" y="13693"/>
                </a:lnTo>
                <a:lnTo>
                  <a:pt x="2042" y="13993"/>
                </a:lnTo>
                <a:lnTo>
                  <a:pt x="1682" y="14354"/>
                </a:lnTo>
                <a:lnTo>
                  <a:pt x="1622" y="14474"/>
                </a:lnTo>
                <a:lnTo>
                  <a:pt x="1682" y="14594"/>
                </a:lnTo>
                <a:lnTo>
                  <a:pt x="1742" y="14654"/>
                </a:lnTo>
                <a:lnTo>
                  <a:pt x="1862" y="14654"/>
                </a:lnTo>
                <a:lnTo>
                  <a:pt x="2282" y="14594"/>
                </a:lnTo>
                <a:lnTo>
                  <a:pt x="2162" y="15134"/>
                </a:lnTo>
                <a:lnTo>
                  <a:pt x="2162" y="15675"/>
                </a:lnTo>
                <a:lnTo>
                  <a:pt x="2162" y="15795"/>
                </a:lnTo>
                <a:lnTo>
                  <a:pt x="2282" y="15915"/>
                </a:lnTo>
                <a:lnTo>
                  <a:pt x="2342" y="15975"/>
                </a:lnTo>
                <a:lnTo>
                  <a:pt x="2463" y="16035"/>
                </a:lnTo>
                <a:lnTo>
                  <a:pt x="2583" y="16035"/>
                </a:lnTo>
                <a:lnTo>
                  <a:pt x="2703" y="15975"/>
                </a:lnTo>
                <a:lnTo>
                  <a:pt x="2763" y="15915"/>
                </a:lnTo>
                <a:lnTo>
                  <a:pt x="2823" y="15795"/>
                </a:lnTo>
                <a:lnTo>
                  <a:pt x="2943" y="15014"/>
                </a:lnTo>
                <a:lnTo>
                  <a:pt x="3123" y="14294"/>
                </a:lnTo>
                <a:lnTo>
                  <a:pt x="3724" y="13993"/>
                </a:lnTo>
                <a:lnTo>
                  <a:pt x="4324" y="13633"/>
                </a:lnTo>
                <a:lnTo>
                  <a:pt x="5405" y="12912"/>
                </a:lnTo>
                <a:lnTo>
                  <a:pt x="5225" y="13573"/>
                </a:lnTo>
                <a:lnTo>
                  <a:pt x="5105" y="14174"/>
                </a:lnTo>
                <a:lnTo>
                  <a:pt x="4925" y="15435"/>
                </a:lnTo>
                <a:lnTo>
                  <a:pt x="4925" y="15555"/>
                </a:lnTo>
                <a:lnTo>
                  <a:pt x="4985" y="15675"/>
                </a:lnTo>
                <a:lnTo>
                  <a:pt x="5165" y="15795"/>
                </a:lnTo>
                <a:lnTo>
                  <a:pt x="5405" y="15855"/>
                </a:lnTo>
                <a:lnTo>
                  <a:pt x="5585" y="15795"/>
                </a:lnTo>
                <a:lnTo>
                  <a:pt x="7327" y="15014"/>
                </a:lnTo>
                <a:lnTo>
                  <a:pt x="8228" y="14534"/>
                </a:lnTo>
                <a:lnTo>
                  <a:pt x="9009" y="14053"/>
                </a:lnTo>
                <a:lnTo>
                  <a:pt x="9069" y="17777"/>
                </a:lnTo>
                <a:lnTo>
                  <a:pt x="9009" y="17777"/>
                </a:lnTo>
                <a:lnTo>
                  <a:pt x="8768" y="17837"/>
                </a:lnTo>
                <a:lnTo>
                  <a:pt x="8528" y="17957"/>
                </a:lnTo>
                <a:lnTo>
                  <a:pt x="8288" y="18197"/>
                </a:lnTo>
                <a:lnTo>
                  <a:pt x="8048" y="18438"/>
                </a:lnTo>
                <a:lnTo>
                  <a:pt x="7868" y="18738"/>
                </a:lnTo>
                <a:lnTo>
                  <a:pt x="7748" y="19038"/>
                </a:lnTo>
                <a:lnTo>
                  <a:pt x="7748" y="19338"/>
                </a:lnTo>
                <a:lnTo>
                  <a:pt x="7808" y="19579"/>
                </a:lnTo>
                <a:lnTo>
                  <a:pt x="7868" y="19639"/>
                </a:lnTo>
                <a:lnTo>
                  <a:pt x="7988" y="19699"/>
                </a:lnTo>
                <a:lnTo>
                  <a:pt x="8168" y="19639"/>
                </a:lnTo>
                <a:lnTo>
                  <a:pt x="8288" y="19519"/>
                </a:lnTo>
                <a:lnTo>
                  <a:pt x="8588" y="19278"/>
                </a:lnTo>
                <a:lnTo>
                  <a:pt x="8829" y="18978"/>
                </a:lnTo>
                <a:lnTo>
                  <a:pt x="9069" y="18678"/>
                </a:lnTo>
                <a:lnTo>
                  <a:pt x="9069" y="19759"/>
                </a:lnTo>
                <a:lnTo>
                  <a:pt x="9129" y="19879"/>
                </a:lnTo>
                <a:lnTo>
                  <a:pt x="9189" y="19999"/>
                </a:lnTo>
                <a:lnTo>
                  <a:pt x="9249" y="20059"/>
                </a:lnTo>
                <a:lnTo>
                  <a:pt x="9489" y="20059"/>
                </a:lnTo>
                <a:lnTo>
                  <a:pt x="9549" y="19999"/>
                </a:lnTo>
                <a:lnTo>
                  <a:pt x="9609" y="19879"/>
                </a:lnTo>
                <a:lnTo>
                  <a:pt x="9669" y="19759"/>
                </a:lnTo>
                <a:lnTo>
                  <a:pt x="9669" y="18317"/>
                </a:lnTo>
                <a:lnTo>
                  <a:pt x="9850" y="18377"/>
                </a:lnTo>
                <a:lnTo>
                  <a:pt x="9970" y="18438"/>
                </a:lnTo>
                <a:lnTo>
                  <a:pt x="10090" y="18498"/>
                </a:lnTo>
                <a:lnTo>
                  <a:pt x="10210" y="18618"/>
                </a:lnTo>
                <a:lnTo>
                  <a:pt x="10330" y="18738"/>
                </a:lnTo>
                <a:lnTo>
                  <a:pt x="10390" y="18798"/>
                </a:lnTo>
                <a:lnTo>
                  <a:pt x="10510" y="18738"/>
                </a:lnTo>
                <a:lnTo>
                  <a:pt x="10630" y="18738"/>
                </a:lnTo>
                <a:lnTo>
                  <a:pt x="10690" y="18678"/>
                </a:lnTo>
                <a:lnTo>
                  <a:pt x="10750" y="18558"/>
                </a:lnTo>
                <a:lnTo>
                  <a:pt x="10750" y="18498"/>
                </a:lnTo>
                <a:lnTo>
                  <a:pt x="10690" y="18377"/>
                </a:lnTo>
                <a:lnTo>
                  <a:pt x="10510" y="18077"/>
                </a:lnTo>
                <a:lnTo>
                  <a:pt x="10270" y="17897"/>
                </a:lnTo>
                <a:lnTo>
                  <a:pt x="9970" y="17777"/>
                </a:lnTo>
                <a:lnTo>
                  <a:pt x="9669" y="17717"/>
                </a:lnTo>
                <a:lnTo>
                  <a:pt x="9669" y="14354"/>
                </a:lnTo>
                <a:lnTo>
                  <a:pt x="10210" y="14714"/>
                </a:lnTo>
                <a:lnTo>
                  <a:pt x="10810" y="15014"/>
                </a:lnTo>
                <a:lnTo>
                  <a:pt x="11951" y="15555"/>
                </a:lnTo>
                <a:lnTo>
                  <a:pt x="12132" y="15615"/>
                </a:lnTo>
                <a:lnTo>
                  <a:pt x="12432" y="15615"/>
                </a:lnTo>
                <a:lnTo>
                  <a:pt x="12552" y="15495"/>
                </a:lnTo>
                <a:lnTo>
                  <a:pt x="12612" y="15435"/>
                </a:lnTo>
                <a:lnTo>
                  <a:pt x="12732" y="15315"/>
                </a:lnTo>
                <a:lnTo>
                  <a:pt x="12732" y="15134"/>
                </a:lnTo>
                <a:lnTo>
                  <a:pt x="12732" y="14954"/>
                </a:lnTo>
                <a:lnTo>
                  <a:pt x="12132" y="12072"/>
                </a:lnTo>
                <a:lnTo>
                  <a:pt x="15135" y="14414"/>
                </a:lnTo>
                <a:lnTo>
                  <a:pt x="14834" y="14894"/>
                </a:lnTo>
                <a:lnTo>
                  <a:pt x="14594" y="15435"/>
                </a:lnTo>
                <a:lnTo>
                  <a:pt x="14474" y="16035"/>
                </a:lnTo>
                <a:lnTo>
                  <a:pt x="14474" y="16576"/>
                </a:lnTo>
                <a:lnTo>
                  <a:pt x="14534" y="16756"/>
                </a:lnTo>
                <a:lnTo>
                  <a:pt x="14594" y="16816"/>
                </a:lnTo>
                <a:lnTo>
                  <a:pt x="14714" y="16876"/>
                </a:lnTo>
                <a:lnTo>
                  <a:pt x="14834" y="16876"/>
                </a:lnTo>
                <a:lnTo>
                  <a:pt x="15074" y="16816"/>
                </a:lnTo>
                <a:lnTo>
                  <a:pt x="15195" y="16696"/>
                </a:lnTo>
                <a:lnTo>
                  <a:pt x="15255" y="16576"/>
                </a:lnTo>
                <a:lnTo>
                  <a:pt x="15435" y="15975"/>
                </a:lnTo>
                <a:lnTo>
                  <a:pt x="15615" y="15375"/>
                </a:lnTo>
                <a:lnTo>
                  <a:pt x="15795" y="14894"/>
                </a:lnTo>
                <a:lnTo>
                  <a:pt x="16996" y="15855"/>
                </a:lnTo>
                <a:lnTo>
                  <a:pt x="17116" y="15915"/>
                </a:lnTo>
                <a:lnTo>
                  <a:pt x="17417" y="15915"/>
                </a:lnTo>
                <a:lnTo>
                  <a:pt x="17537" y="15795"/>
                </a:lnTo>
                <a:lnTo>
                  <a:pt x="17597" y="15735"/>
                </a:lnTo>
                <a:lnTo>
                  <a:pt x="17657" y="15555"/>
                </a:lnTo>
                <a:lnTo>
                  <a:pt x="17597" y="15435"/>
                </a:lnTo>
                <a:lnTo>
                  <a:pt x="17537" y="15315"/>
                </a:lnTo>
                <a:lnTo>
                  <a:pt x="16756" y="14654"/>
                </a:lnTo>
                <a:lnTo>
                  <a:pt x="17176" y="14534"/>
                </a:lnTo>
                <a:lnTo>
                  <a:pt x="17477" y="14474"/>
                </a:lnTo>
                <a:lnTo>
                  <a:pt x="17837" y="14354"/>
                </a:lnTo>
                <a:lnTo>
                  <a:pt x="18137" y="14174"/>
                </a:lnTo>
                <a:lnTo>
                  <a:pt x="18197" y="14053"/>
                </a:lnTo>
                <a:lnTo>
                  <a:pt x="18318" y="13933"/>
                </a:lnTo>
                <a:lnTo>
                  <a:pt x="18318" y="13753"/>
                </a:lnTo>
                <a:lnTo>
                  <a:pt x="18257" y="13633"/>
                </a:lnTo>
                <a:lnTo>
                  <a:pt x="18137" y="13513"/>
                </a:lnTo>
                <a:lnTo>
                  <a:pt x="17957" y="13393"/>
                </a:lnTo>
                <a:lnTo>
                  <a:pt x="17597" y="13333"/>
                </a:lnTo>
                <a:lnTo>
                  <a:pt x="17236" y="13333"/>
                </a:lnTo>
                <a:lnTo>
                  <a:pt x="16876" y="13393"/>
                </a:lnTo>
                <a:lnTo>
                  <a:pt x="16276" y="13513"/>
                </a:lnTo>
                <a:lnTo>
                  <a:pt x="15975" y="13573"/>
                </a:lnTo>
                <a:lnTo>
                  <a:pt x="15735" y="13693"/>
                </a:lnTo>
                <a:lnTo>
                  <a:pt x="14354" y="12612"/>
                </a:lnTo>
                <a:lnTo>
                  <a:pt x="13033" y="11591"/>
                </a:lnTo>
                <a:lnTo>
                  <a:pt x="13693" y="11291"/>
                </a:lnTo>
                <a:lnTo>
                  <a:pt x="14354" y="10991"/>
                </a:lnTo>
                <a:lnTo>
                  <a:pt x="15074" y="10750"/>
                </a:lnTo>
                <a:lnTo>
                  <a:pt x="15795" y="10690"/>
                </a:lnTo>
                <a:lnTo>
                  <a:pt x="15915" y="10630"/>
                </a:lnTo>
                <a:lnTo>
                  <a:pt x="16035" y="10510"/>
                </a:lnTo>
                <a:lnTo>
                  <a:pt x="16035" y="10330"/>
                </a:lnTo>
                <a:lnTo>
                  <a:pt x="15975" y="10210"/>
                </a:lnTo>
                <a:lnTo>
                  <a:pt x="15135" y="9549"/>
                </a:lnTo>
                <a:lnTo>
                  <a:pt x="14294" y="8889"/>
                </a:lnTo>
                <a:lnTo>
                  <a:pt x="13693" y="8408"/>
                </a:lnTo>
                <a:lnTo>
                  <a:pt x="13033" y="7988"/>
                </a:lnTo>
                <a:lnTo>
                  <a:pt x="15074" y="6546"/>
                </a:lnTo>
                <a:lnTo>
                  <a:pt x="16756" y="5405"/>
                </a:lnTo>
                <a:lnTo>
                  <a:pt x="16996" y="5525"/>
                </a:lnTo>
                <a:lnTo>
                  <a:pt x="17236" y="5585"/>
                </a:lnTo>
                <a:lnTo>
                  <a:pt x="17717" y="5646"/>
                </a:lnTo>
                <a:lnTo>
                  <a:pt x="18257" y="5525"/>
                </a:lnTo>
                <a:lnTo>
                  <a:pt x="18738" y="5405"/>
                </a:lnTo>
                <a:lnTo>
                  <a:pt x="18858" y="5285"/>
                </a:lnTo>
                <a:lnTo>
                  <a:pt x="18978" y="5165"/>
                </a:lnTo>
                <a:lnTo>
                  <a:pt x="18978" y="4985"/>
                </a:lnTo>
                <a:lnTo>
                  <a:pt x="18978" y="4865"/>
                </a:lnTo>
                <a:lnTo>
                  <a:pt x="18918" y="4745"/>
                </a:lnTo>
                <a:lnTo>
                  <a:pt x="18798" y="4625"/>
                </a:lnTo>
                <a:lnTo>
                  <a:pt x="18678" y="4564"/>
                </a:lnTo>
                <a:lnTo>
                  <a:pt x="18498" y="4625"/>
                </a:lnTo>
                <a:lnTo>
                  <a:pt x="18077" y="4745"/>
                </a:lnTo>
                <a:lnTo>
                  <a:pt x="17837" y="4805"/>
                </a:lnTo>
                <a:lnTo>
                  <a:pt x="17597" y="4865"/>
                </a:lnTo>
                <a:lnTo>
                  <a:pt x="18438" y="4264"/>
                </a:lnTo>
                <a:lnTo>
                  <a:pt x="19218" y="3604"/>
                </a:lnTo>
                <a:lnTo>
                  <a:pt x="19278" y="3483"/>
                </a:lnTo>
                <a:lnTo>
                  <a:pt x="19278" y="3363"/>
                </a:lnTo>
                <a:lnTo>
                  <a:pt x="19278" y="3303"/>
                </a:lnTo>
                <a:lnTo>
                  <a:pt x="19218" y="3183"/>
                </a:lnTo>
                <a:lnTo>
                  <a:pt x="19038" y="3063"/>
                </a:lnTo>
                <a:lnTo>
                  <a:pt x="18918" y="3063"/>
                </a:lnTo>
                <a:lnTo>
                  <a:pt x="18798" y="3123"/>
                </a:lnTo>
                <a:lnTo>
                  <a:pt x="18077" y="3483"/>
                </a:lnTo>
                <a:lnTo>
                  <a:pt x="17357" y="3964"/>
                </a:lnTo>
                <a:lnTo>
                  <a:pt x="17477" y="3724"/>
                </a:lnTo>
                <a:lnTo>
                  <a:pt x="17597" y="3483"/>
                </a:lnTo>
                <a:lnTo>
                  <a:pt x="17657" y="3243"/>
                </a:lnTo>
                <a:lnTo>
                  <a:pt x="17537" y="3003"/>
                </a:lnTo>
                <a:lnTo>
                  <a:pt x="17477" y="2883"/>
                </a:lnTo>
                <a:lnTo>
                  <a:pt x="17176" y="2883"/>
                </a:lnTo>
                <a:lnTo>
                  <a:pt x="17116" y="2943"/>
                </a:lnTo>
                <a:lnTo>
                  <a:pt x="16996" y="3123"/>
                </a:lnTo>
                <a:lnTo>
                  <a:pt x="16876" y="3363"/>
                </a:lnTo>
                <a:lnTo>
                  <a:pt x="16576" y="3784"/>
                </a:lnTo>
                <a:lnTo>
                  <a:pt x="16396" y="4204"/>
                </a:lnTo>
                <a:lnTo>
                  <a:pt x="16336" y="4444"/>
                </a:lnTo>
                <a:lnTo>
                  <a:pt x="16336" y="4685"/>
                </a:lnTo>
                <a:lnTo>
                  <a:pt x="14474" y="6006"/>
                </a:lnTo>
                <a:lnTo>
                  <a:pt x="12972" y="7027"/>
                </a:lnTo>
                <a:lnTo>
                  <a:pt x="13213" y="5946"/>
                </a:lnTo>
                <a:lnTo>
                  <a:pt x="13633" y="3844"/>
                </a:lnTo>
                <a:lnTo>
                  <a:pt x="13633" y="3664"/>
                </a:lnTo>
                <a:lnTo>
                  <a:pt x="13513" y="3483"/>
                </a:lnTo>
                <a:lnTo>
                  <a:pt x="13333" y="3423"/>
                </a:lnTo>
                <a:lnTo>
                  <a:pt x="13093" y="3483"/>
                </a:lnTo>
                <a:lnTo>
                  <a:pt x="12072" y="4024"/>
                </a:lnTo>
                <a:lnTo>
                  <a:pt x="11111" y="4625"/>
                </a:lnTo>
                <a:lnTo>
                  <a:pt x="10450" y="5045"/>
                </a:lnTo>
                <a:lnTo>
                  <a:pt x="9789" y="5465"/>
                </a:lnTo>
                <a:lnTo>
                  <a:pt x="9789" y="4144"/>
                </a:lnTo>
                <a:lnTo>
                  <a:pt x="9729" y="2883"/>
                </a:lnTo>
                <a:lnTo>
                  <a:pt x="9970" y="2763"/>
                </a:lnTo>
                <a:lnTo>
                  <a:pt x="10210" y="2643"/>
                </a:lnTo>
                <a:lnTo>
                  <a:pt x="10570" y="2282"/>
                </a:lnTo>
                <a:lnTo>
                  <a:pt x="11171" y="1622"/>
                </a:lnTo>
                <a:lnTo>
                  <a:pt x="11471" y="1261"/>
                </a:lnTo>
                <a:lnTo>
                  <a:pt x="11591" y="901"/>
                </a:lnTo>
                <a:lnTo>
                  <a:pt x="11591" y="721"/>
                </a:lnTo>
                <a:lnTo>
                  <a:pt x="11591" y="601"/>
                </a:lnTo>
                <a:lnTo>
                  <a:pt x="11471" y="481"/>
                </a:lnTo>
                <a:lnTo>
                  <a:pt x="11351" y="421"/>
                </a:lnTo>
                <a:lnTo>
                  <a:pt x="11111" y="421"/>
                </a:lnTo>
                <a:lnTo>
                  <a:pt x="10870" y="481"/>
                </a:lnTo>
                <a:lnTo>
                  <a:pt x="10630" y="601"/>
                </a:lnTo>
                <a:lnTo>
                  <a:pt x="10450" y="781"/>
                </a:lnTo>
                <a:lnTo>
                  <a:pt x="10150" y="1201"/>
                </a:lnTo>
                <a:lnTo>
                  <a:pt x="9789" y="1562"/>
                </a:lnTo>
                <a:lnTo>
                  <a:pt x="9609" y="1742"/>
                </a:lnTo>
                <a:lnTo>
                  <a:pt x="9549" y="901"/>
                </a:lnTo>
                <a:lnTo>
                  <a:pt x="9369" y="60"/>
                </a:lnTo>
                <a:lnTo>
                  <a:pt x="9369"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73" name="Shape 173"/>
          <p:cNvSpPr/>
          <p:nvPr/>
        </p:nvSpPr>
        <p:spPr>
          <a:xfrm rot="2852827">
            <a:off x="169596" y="2310035"/>
            <a:ext cx="327167" cy="1117787"/>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
        <p:nvSpPr>
          <p:cNvPr id="174" name="Shape 174"/>
          <p:cNvSpPr/>
          <p:nvPr/>
        </p:nvSpPr>
        <p:spPr>
          <a:xfrm rot="1632989">
            <a:off x="-20989" y="2378026"/>
            <a:ext cx="220711" cy="790975"/>
          </a:xfrm>
          <a:custGeom>
            <a:avLst/>
            <a:gdLst/>
            <a:ahLst/>
            <a:cxnLst/>
            <a:rect l="0" t="0" r="0" b="0"/>
            <a:pathLst>
              <a:path w="11111" h="39819" extrusionOk="0">
                <a:moveTo>
                  <a:pt x="4625" y="1"/>
                </a:moveTo>
                <a:lnTo>
                  <a:pt x="4564" y="61"/>
                </a:lnTo>
                <a:lnTo>
                  <a:pt x="4504" y="481"/>
                </a:lnTo>
                <a:lnTo>
                  <a:pt x="4504" y="962"/>
                </a:lnTo>
                <a:lnTo>
                  <a:pt x="4564" y="1382"/>
                </a:lnTo>
                <a:lnTo>
                  <a:pt x="4625" y="1803"/>
                </a:lnTo>
                <a:lnTo>
                  <a:pt x="4925" y="2643"/>
                </a:lnTo>
                <a:lnTo>
                  <a:pt x="5105" y="3484"/>
                </a:lnTo>
                <a:lnTo>
                  <a:pt x="5285" y="4865"/>
                </a:lnTo>
                <a:lnTo>
                  <a:pt x="5465" y="6187"/>
                </a:lnTo>
                <a:lnTo>
                  <a:pt x="5345" y="7448"/>
                </a:lnTo>
                <a:lnTo>
                  <a:pt x="5285" y="8769"/>
                </a:lnTo>
                <a:lnTo>
                  <a:pt x="5225" y="11292"/>
                </a:lnTo>
                <a:lnTo>
                  <a:pt x="5045" y="11171"/>
                </a:lnTo>
                <a:lnTo>
                  <a:pt x="4625" y="10811"/>
                </a:lnTo>
                <a:lnTo>
                  <a:pt x="4264" y="10451"/>
                </a:lnTo>
                <a:lnTo>
                  <a:pt x="3904" y="9970"/>
                </a:lnTo>
                <a:lnTo>
                  <a:pt x="3604" y="9490"/>
                </a:lnTo>
                <a:lnTo>
                  <a:pt x="3303" y="8949"/>
                </a:lnTo>
                <a:lnTo>
                  <a:pt x="3123" y="8409"/>
                </a:lnTo>
                <a:lnTo>
                  <a:pt x="3003" y="7868"/>
                </a:lnTo>
                <a:lnTo>
                  <a:pt x="2883" y="7268"/>
                </a:lnTo>
                <a:lnTo>
                  <a:pt x="2883" y="6787"/>
                </a:lnTo>
                <a:lnTo>
                  <a:pt x="2883" y="6307"/>
                </a:lnTo>
                <a:lnTo>
                  <a:pt x="2883" y="5886"/>
                </a:lnTo>
                <a:lnTo>
                  <a:pt x="2883" y="5406"/>
                </a:lnTo>
                <a:lnTo>
                  <a:pt x="2823" y="5286"/>
                </a:lnTo>
                <a:lnTo>
                  <a:pt x="2703" y="5226"/>
                </a:lnTo>
                <a:lnTo>
                  <a:pt x="2583" y="5226"/>
                </a:lnTo>
                <a:lnTo>
                  <a:pt x="2463" y="5286"/>
                </a:lnTo>
                <a:lnTo>
                  <a:pt x="2222" y="5526"/>
                </a:lnTo>
                <a:lnTo>
                  <a:pt x="2042" y="5766"/>
                </a:lnTo>
                <a:lnTo>
                  <a:pt x="1922" y="6067"/>
                </a:lnTo>
                <a:lnTo>
                  <a:pt x="1802" y="6367"/>
                </a:lnTo>
                <a:lnTo>
                  <a:pt x="1682" y="6967"/>
                </a:lnTo>
                <a:lnTo>
                  <a:pt x="1682" y="7688"/>
                </a:lnTo>
                <a:lnTo>
                  <a:pt x="1742" y="8349"/>
                </a:lnTo>
                <a:lnTo>
                  <a:pt x="1922" y="9069"/>
                </a:lnTo>
                <a:lnTo>
                  <a:pt x="2102" y="9670"/>
                </a:lnTo>
                <a:lnTo>
                  <a:pt x="2342" y="10211"/>
                </a:lnTo>
                <a:lnTo>
                  <a:pt x="2823" y="11051"/>
                </a:lnTo>
                <a:lnTo>
                  <a:pt x="3123" y="11472"/>
                </a:lnTo>
                <a:lnTo>
                  <a:pt x="3483" y="11892"/>
                </a:lnTo>
                <a:lnTo>
                  <a:pt x="3844" y="12312"/>
                </a:lnTo>
                <a:lnTo>
                  <a:pt x="4264" y="12673"/>
                </a:lnTo>
                <a:lnTo>
                  <a:pt x="4745" y="12973"/>
                </a:lnTo>
                <a:lnTo>
                  <a:pt x="5165" y="13153"/>
                </a:lnTo>
                <a:lnTo>
                  <a:pt x="5165" y="13994"/>
                </a:lnTo>
                <a:lnTo>
                  <a:pt x="4324" y="13874"/>
                </a:lnTo>
                <a:lnTo>
                  <a:pt x="3904" y="13754"/>
                </a:lnTo>
                <a:lnTo>
                  <a:pt x="3483" y="13634"/>
                </a:lnTo>
                <a:lnTo>
                  <a:pt x="2703" y="13273"/>
                </a:lnTo>
                <a:lnTo>
                  <a:pt x="1982" y="12853"/>
                </a:lnTo>
                <a:lnTo>
                  <a:pt x="1321" y="12312"/>
                </a:lnTo>
                <a:lnTo>
                  <a:pt x="721" y="11712"/>
                </a:lnTo>
                <a:lnTo>
                  <a:pt x="601" y="11652"/>
                </a:lnTo>
                <a:lnTo>
                  <a:pt x="481" y="11712"/>
                </a:lnTo>
                <a:lnTo>
                  <a:pt x="361" y="11832"/>
                </a:lnTo>
                <a:lnTo>
                  <a:pt x="361" y="11952"/>
                </a:lnTo>
                <a:lnTo>
                  <a:pt x="541" y="12433"/>
                </a:lnTo>
                <a:lnTo>
                  <a:pt x="781" y="12853"/>
                </a:lnTo>
                <a:lnTo>
                  <a:pt x="1021" y="13273"/>
                </a:lnTo>
                <a:lnTo>
                  <a:pt x="1321" y="13634"/>
                </a:lnTo>
                <a:lnTo>
                  <a:pt x="1682" y="13994"/>
                </a:lnTo>
                <a:lnTo>
                  <a:pt x="2042" y="14354"/>
                </a:lnTo>
                <a:lnTo>
                  <a:pt x="2402" y="14595"/>
                </a:lnTo>
                <a:lnTo>
                  <a:pt x="2823" y="14895"/>
                </a:lnTo>
                <a:lnTo>
                  <a:pt x="3363" y="15075"/>
                </a:lnTo>
                <a:lnTo>
                  <a:pt x="3904" y="15315"/>
                </a:lnTo>
                <a:lnTo>
                  <a:pt x="4504" y="15495"/>
                </a:lnTo>
                <a:lnTo>
                  <a:pt x="5105" y="15556"/>
                </a:lnTo>
                <a:lnTo>
                  <a:pt x="5105" y="17778"/>
                </a:lnTo>
                <a:lnTo>
                  <a:pt x="4084" y="17537"/>
                </a:lnTo>
                <a:lnTo>
                  <a:pt x="3063" y="17117"/>
                </a:lnTo>
                <a:lnTo>
                  <a:pt x="2162" y="16576"/>
                </a:lnTo>
                <a:lnTo>
                  <a:pt x="1201" y="16036"/>
                </a:lnTo>
                <a:lnTo>
                  <a:pt x="1081" y="15976"/>
                </a:lnTo>
                <a:lnTo>
                  <a:pt x="961" y="16036"/>
                </a:lnTo>
                <a:lnTo>
                  <a:pt x="901" y="16156"/>
                </a:lnTo>
                <a:lnTo>
                  <a:pt x="961" y="16276"/>
                </a:lnTo>
                <a:lnTo>
                  <a:pt x="1321" y="16817"/>
                </a:lnTo>
                <a:lnTo>
                  <a:pt x="1742" y="17297"/>
                </a:lnTo>
                <a:lnTo>
                  <a:pt x="2222" y="17778"/>
                </a:lnTo>
                <a:lnTo>
                  <a:pt x="2703" y="18138"/>
                </a:lnTo>
                <a:lnTo>
                  <a:pt x="3243" y="18438"/>
                </a:lnTo>
                <a:lnTo>
                  <a:pt x="3844" y="18739"/>
                </a:lnTo>
                <a:lnTo>
                  <a:pt x="4444" y="18979"/>
                </a:lnTo>
                <a:lnTo>
                  <a:pt x="5045" y="19099"/>
                </a:lnTo>
                <a:lnTo>
                  <a:pt x="5045" y="21741"/>
                </a:lnTo>
                <a:lnTo>
                  <a:pt x="5045" y="22042"/>
                </a:lnTo>
                <a:lnTo>
                  <a:pt x="4324" y="21741"/>
                </a:lnTo>
                <a:lnTo>
                  <a:pt x="4024" y="21561"/>
                </a:lnTo>
                <a:lnTo>
                  <a:pt x="3664" y="21321"/>
                </a:lnTo>
                <a:lnTo>
                  <a:pt x="3423" y="21081"/>
                </a:lnTo>
                <a:lnTo>
                  <a:pt x="3183" y="20841"/>
                </a:lnTo>
                <a:lnTo>
                  <a:pt x="2823" y="20240"/>
                </a:lnTo>
                <a:lnTo>
                  <a:pt x="2402" y="19639"/>
                </a:lnTo>
                <a:lnTo>
                  <a:pt x="2222" y="19339"/>
                </a:lnTo>
                <a:lnTo>
                  <a:pt x="1982" y="19099"/>
                </a:lnTo>
                <a:lnTo>
                  <a:pt x="1862" y="18979"/>
                </a:lnTo>
                <a:lnTo>
                  <a:pt x="1682" y="18979"/>
                </a:lnTo>
                <a:lnTo>
                  <a:pt x="1502" y="19039"/>
                </a:lnTo>
                <a:lnTo>
                  <a:pt x="1381" y="19159"/>
                </a:lnTo>
                <a:lnTo>
                  <a:pt x="1261" y="19459"/>
                </a:lnTo>
                <a:lnTo>
                  <a:pt x="1201" y="19820"/>
                </a:lnTo>
                <a:lnTo>
                  <a:pt x="1141" y="20180"/>
                </a:lnTo>
                <a:lnTo>
                  <a:pt x="1261" y="20540"/>
                </a:lnTo>
                <a:lnTo>
                  <a:pt x="1381" y="20961"/>
                </a:lnTo>
                <a:lnTo>
                  <a:pt x="1562" y="21321"/>
                </a:lnTo>
                <a:lnTo>
                  <a:pt x="1742" y="21681"/>
                </a:lnTo>
                <a:lnTo>
                  <a:pt x="2042" y="21982"/>
                </a:lnTo>
                <a:lnTo>
                  <a:pt x="2342" y="22342"/>
                </a:lnTo>
                <a:lnTo>
                  <a:pt x="2643" y="22642"/>
                </a:lnTo>
                <a:lnTo>
                  <a:pt x="3003" y="22882"/>
                </a:lnTo>
                <a:lnTo>
                  <a:pt x="3363" y="23123"/>
                </a:lnTo>
                <a:lnTo>
                  <a:pt x="3784" y="23303"/>
                </a:lnTo>
                <a:lnTo>
                  <a:pt x="4144" y="23483"/>
                </a:lnTo>
                <a:lnTo>
                  <a:pt x="4504" y="23543"/>
                </a:lnTo>
                <a:lnTo>
                  <a:pt x="4865" y="23603"/>
                </a:lnTo>
                <a:lnTo>
                  <a:pt x="4925" y="23663"/>
                </a:lnTo>
                <a:lnTo>
                  <a:pt x="5045" y="23783"/>
                </a:lnTo>
                <a:lnTo>
                  <a:pt x="4985" y="26786"/>
                </a:lnTo>
                <a:lnTo>
                  <a:pt x="4444" y="26426"/>
                </a:lnTo>
                <a:lnTo>
                  <a:pt x="3964" y="26005"/>
                </a:lnTo>
                <a:lnTo>
                  <a:pt x="3724" y="25705"/>
                </a:lnTo>
                <a:lnTo>
                  <a:pt x="3483" y="25405"/>
                </a:lnTo>
                <a:lnTo>
                  <a:pt x="3123" y="24684"/>
                </a:lnTo>
                <a:lnTo>
                  <a:pt x="2703" y="24084"/>
                </a:lnTo>
                <a:lnTo>
                  <a:pt x="2402" y="23783"/>
                </a:lnTo>
                <a:lnTo>
                  <a:pt x="2162" y="23603"/>
                </a:lnTo>
                <a:lnTo>
                  <a:pt x="1982" y="23543"/>
                </a:lnTo>
                <a:lnTo>
                  <a:pt x="1862" y="23543"/>
                </a:lnTo>
                <a:lnTo>
                  <a:pt x="1742" y="23603"/>
                </a:lnTo>
                <a:lnTo>
                  <a:pt x="1622" y="23723"/>
                </a:lnTo>
                <a:lnTo>
                  <a:pt x="1502" y="23903"/>
                </a:lnTo>
                <a:lnTo>
                  <a:pt x="1442" y="24144"/>
                </a:lnTo>
                <a:lnTo>
                  <a:pt x="1381" y="24564"/>
                </a:lnTo>
                <a:lnTo>
                  <a:pt x="1442" y="25044"/>
                </a:lnTo>
                <a:lnTo>
                  <a:pt x="1622" y="25525"/>
                </a:lnTo>
                <a:lnTo>
                  <a:pt x="1862" y="26005"/>
                </a:lnTo>
                <a:lnTo>
                  <a:pt x="2102" y="26426"/>
                </a:lnTo>
                <a:lnTo>
                  <a:pt x="2643" y="27146"/>
                </a:lnTo>
                <a:lnTo>
                  <a:pt x="3123" y="27627"/>
                </a:lnTo>
                <a:lnTo>
                  <a:pt x="3664" y="28107"/>
                </a:lnTo>
                <a:lnTo>
                  <a:pt x="4324" y="28528"/>
                </a:lnTo>
                <a:lnTo>
                  <a:pt x="4625" y="28708"/>
                </a:lnTo>
                <a:lnTo>
                  <a:pt x="4985" y="28828"/>
                </a:lnTo>
                <a:lnTo>
                  <a:pt x="4985" y="30510"/>
                </a:lnTo>
                <a:lnTo>
                  <a:pt x="4925" y="30870"/>
                </a:lnTo>
                <a:lnTo>
                  <a:pt x="4504" y="30510"/>
                </a:lnTo>
                <a:lnTo>
                  <a:pt x="4084" y="30149"/>
                </a:lnTo>
                <a:lnTo>
                  <a:pt x="3303" y="29248"/>
                </a:lnTo>
                <a:lnTo>
                  <a:pt x="2583" y="28288"/>
                </a:lnTo>
                <a:lnTo>
                  <a:pt x="2463" y="28167"/>
                </a:lnTo>
                <a:lnTo>
                  <a:pt x="2342" y="28107"/>
                </a:lnTo>
                <a:lnTo>
                  <a:pt x="2042" y="28107"/>
                </a:lnTo>
                <a:lnTo>
                  <a:pt x="1922" y="28167"/>
                </a:lnTo>
                <a:lnTo>
                  <a:pt x="1802" y="28288"/>
                </a:lnTo>
                <a:lnTo>
                  <a:pt x="1802" y="28468"/>
                </a:lnTo>
                <a:lnTo>
                  <a:pt x="1802" y="28588"/>
                </a:lnTo>
                <a:lnTo>
                  <a:pt x="1982" y="29308"/>
                </a:lnTo>
                <a:lnTo>
                  <a:pt x="2222" y="29909"/>
                </a:lnTo>
                <a:lnTo>
                  <a:pt x="2583" y="30510"/>
                </a:lnTo>
                <a:lnTo>
                  <a:pt x="3063" y="31050"/>
                </a:lnTo>
                <a:lnTo>
                  <a:pt x="3423" y="31471"/>
                </a:lnTo>
                <a:lnTo>
                  <a:pt x="3904" y="31831"/>
                </a:lnTo>
                <a:lnTo>
                  <a:pt x="4144" y="31951"/>
                </a:lnTo>
                <a:lnTo>
                  <a:pt x="4384" y="32071"/>
                </a:lnTo>
                <a:lnTo>
                  <a:pt x="4625" y="32131"/>
                </a:lnTo>
                <a:lnTo>
                  <a:pt x="4925" y="32191"/>
                </a:lnTo>
                <a:lnTo>
                  <a:pt x="4865" y="34113"/>
                </a:lnTo>
                <a:lnTo>
                  <a:pt x="4805" y="36095"/>
                </a:lnTo>
                <a:lnTo>
                  <a:pt x="3844" y="35134"/>
                </a:lnTo>
                <a:lnTo>
                  <a:pt x="3363" y="34593"/>
                </a:lnTo>
                <a:lnTo>
                  <a:pt x="2883" y="34113"/>
                </a:lnTo>
                <a:lnTo>
                  <a:pt x="2282" y="33272"/>
                </a:lnTo>
                <a:lnTo>
                  <a:pt x="1682" y="32491"/>
                </a:lnTo>
                <a:lnTo>
                  <a:pt x="1381" y="32071"/>
                </a:lnTo>
                <a:lnTo>
                  <a:pt x="1021" y="31711"/>
                </a:lnTo>
                <a:lnTo>
                  <a:pt x="661" y="31350"/>
                </a:lnTo>
                <a:lnTo>
                  <a:pt x="240" y="31110"/>
                </a:lnTo>
                <a:lnTo>
                  <a:pt x="120" y="31050"/>
                </a:lnTo>
                <a:lnTo>
                  <a:pt x="60" y="31110"/>
                </a:lnTo>
                <a:lnTo>
                  <a:pt x="0" y="31170"/>
                </a:lnTo>
                <a:lnTo>
                  <a:pt x="0" y="31230"/>
                </a:lnTo>
                <a:lnTo>
                  <a:pt x="0" y="31771"/>
                </a:lnTo>
                <a:lnTo>
                  <a:pt x="60" y="32251"/>
                </a:lnTo>
                <a:lnTo>
                  <a:pt x="240" y="32792"/>
                </a:lnTo>
                <a:lnTo>
                  <a:pt x="481" y="33272"/>
                </a:lnTo>
                <a:lnTo>
                  <a:pt x="781" y="33693"/>
                </a:lnTo>
                <a:lnTo>
                  <a:pt x="1081" y="34173"/>
                </a:lnTo>
                <a:lnTo>
                  <a:pt x="1742" y="35014"/>
                </a:lnTo>
                <a:lnTo>
                  <a:pt x="2402" y="35795"/>
                </a:lnTo>
                <a:lnTo>
                  <a:pt x="3123" y="36575"/>
                </a:lnTo>
                <a:lnTo>
                  <a:pt x="3544" y="36936"/>
                </a:lnTo>
                <a:lnTo>
                  <a:pt x="3964" y="37236"/>
                </a:lnTo>
                <a:lnTo>
                  <a:pt x="4384" y="37536"/>
                </a:lnTo>
                <a:lnTo>
                  <a:pt x="4865" y="37776"/>
                </a:lnTo>
                <a:lnTo>
                  <a:pt x="4985" y="39518"/>
                </a:lnTo>
                <a:lnTo>
                  <a:pt x="5045" y="39638"/>
                </a:lnTo>
                <a:lnTo>
                  <a:pt x="5105" y="39698"/>
                </a:lnTo>
                <a:lnTo>
                  <a:pt x="5285" y="39818"/>
                </a:lnTo>
                <a:lnTo>
                  <a:pt x="5405" y="39818"/>
                </a:lnTo>
                <a:lnTo>
                  <a:pt x="5465" y="39758"/>
                </a:lnTo>
                <a:lnTo>
                  <a:pt x="5585" y="39698"/>
                </a:lnTo>
                <a:lnTo>
                  <a:pt x="5585" y="39578"/>
                </a:lnTo>
                <a:lnTo>
                  <a:pt x="5766" y="38317"/>
                </a:lnTo>
                <a:lnTo>
                  <a:pt x="5826" y="36996"/>
                </a:lnTo>
                <a:lnTo>
                  <a:pt x="6426" y="36335"/>
                </a:lnTo>
                <a:lnTo>
                  <a:pt x="6967" y="35674"/>
                </a:lnTo>
                <a:lnTo>
                  <a:pt x="8048" y="34413"/>
                </a:lnTo>
                <a:lnTo>
                  <a:pt x="8648" y="33633"/>
                </a:lnTo>
                <a:lnTo>
                  <a:pt x="9249" y="32912"/>
                </a:lnTo>
                <a:lnTo>
                  <a:pt x="9729" y="32131"/>
                </a:lnTo>
                <a:lnTo>
                  <a:pt x="10210" y="31290"/>
                </a:lnTo>
                <a:lnTo>
                  <a:pt x="10210" y="31170"/>
                </a:lnTo>
                <a:lnTo>
                  <a:pt x="10210" y="31050"/>
                </a:lnTo>
                <a:lnTo>
                  <a:pt x="10090" y="30990"/>
                </a:lnTo>
                <a:lnTo>
                  <a:pt x="9970" y="31050"/>
                </a:lnTo>
                <a:lnTo>
                  <a:pt x="9189" y="31651"/>
                </a:lnTo>
                <a:lnTo>
                  <a:pt x="8408" y="32311"/>
                </a:lnTo>
                <a:lnTo>
                  <a:pt x="7747" y="32972"/>
                </a:lnTo>
                <a:lnTo>
                  <a:pt x="7027" y="33693"/>
                </a:lnTo>
                <a:lnTo>
                  <a:pt x="5886" y="34954"/>
                </a:lnTo>
                <a:lnTo>
                  <a:pt x="5946" y="32431"/>
                </a:lnTo>
                <a:lnTo>
                  <a:pt x="6366" y="32431"/>
                </a:lnTo>
                <a:lnTo>
                  <a:pt x="6787" y="32311"/>
                </a:lnTo>
                <a:lnTo>
                  <a:pt x="7207" y="32011"/>
                </a:lnTo>
                <a:lnTo>
                  <a:pt x="7627" y="31711"/>
                </a:lnTo>
                <a:lnTo>
                  <a:pt x="7988" y="31350"/>
                </a:lnTo>
                <a:lnTo>
                  <a:pt x="8348" y="30930"/>
                </a:lnTo>
                <a:lnTo>
                  <a:pt x="8949" y="30269"/>
                </a:lnTo>
                <a:lnTo>
                  <a:pt x="9489" y="29609"/>
                </a:lnTo>
                <a:lnTo>
                  <a:pt x="10090" y="28768"/>
                </a:lnTo>
                <a:lnTo>
                  <a:pt x="10330" y="28348"/>
                </a:lnTo>
                <a:lnTo>
                  <a:pt x="10510" y="27867"/>
                </a:lnTo>
                <a:lnTo>
                  <a:pt x="10570" y="27447"/>
                </a:lnTo>
                <a:lnTo>
                  <a:pt x="10570" y="26966"/>
                </a:lnTo>
                <a:lnTo>
                  <a:pt x="10510" y="26906"/>
                </a:lnTo>
                <a:lnTo>
                  <a:pt x="10390" y="26906"/>
                </a:lnTo>
                <a:lnTo>
                  <a:pt x="10030" y="27146"/>
                </a:lnTo>
                <a:lnTo>
                  <a:pt x="9729" y="27387"/>
                </a:lnTo>
                <a:lnTo>
                  <a:pt x="9189" y="28047"/>
                </a:lnTo>
                <a:lnTo>
                  <a:pt x="8528" y="28828"/>
                </a:lnTo>
                <a:lnTo>
                  <a:pt x="7808" y="29609"/>
                </a:lnTo>
                <a:lnTo>
                  <a:pt x="7387" y="30029"/>
                </a:lnTo>
                <a:lnTo>
                  <a:pt x="6907" y="30389"/>
                </a:lnTo>
                <a:lnTo>
                  <a:pt x="6366" y="30810"/>
                </a:lnTo>
                <a:lnTo>
                  <a:pt x="5946" y="31290"/>
                </a:lnTo>
                <a:lnTo>
                  <a:pt x="5946" y="31230"/>
                </a:lnTo>
                <a:lnTo>
                  <a:pt x="6006" y="28828"/>
                </a:lnTo>
                <a:lnTo>
                  <a:pt x="6066" y="28768"/>
                </a:lnTo>
                <a:lnTo>
                  <a:pt x="6186" y="28708"/>
                </a:lnTo>
                <a:lnTo>
                  <a:pt x="6366" y="28588"/>
                </a:lnTo>
                <a:lnTo>
                  <a:pt x="6426" y="28408"/>
                </a:lnTo>
                <a:lnTo>
                  <a:pt x="6486" y="28227"/>
                </a:lnTo>
                <a:lnTo>
                  <a:pt x="7027" y="27687"/>
                </a:lnTo>
                <a:lnTo>
                  <a:pt x="7507" y="27086"/>
                </a:lnTo>
                <a:lnTo>
                  <a:pt x="8408" y="25885"/>
                </a:lnTo>
                <a:lnTo>
                  <a:pt x="9789" y="24024"/>
                </a:lnTo>
                <a:lnTo>
                  <a:pt x="11111" y="22102"/>
                </a:lnTo>
                <a:lnTo>
                  <a:pt x="11111" y="21922"/>
                </a:lnTo>
                <a:lnTo>
                  <a:pt x="11051" y="21861"/>
                </a:lnTo>
                <a:lnTo>
                  <a:pt x="10931" y="21801"/>
                </a:lnTo>
                <a:lnTo>
                  <a:pt x="10810" y="21861"/>
                </a:lnTo>
                <a:lnTo>
                  <a:pt x="9069" y="23483"/>
                </a:lnTo>
                <a:lnTo>
                  <a:pt x="7447" y="25165"/>
                </a:lnTo>
                <a:lnTo>
                  <a:pt x="6727" y="25825"/>
                </a:lnTo>
                <a:lnTo>
                  <a:pt x="6066" y="26606"/>
                </a:lnTo>
                <a:lnTo>
                  <a:pt x="6126" y="23423"/>
                </a:lnTo>
                <a:lnTo>
                  <a:pt x="6426" y="23183"/>
                </a:lnTo>
                <a:lnTo>
                  <a:pt x="6727" y="22882"/>
                </a:lnTo>
                <a:lnTo>
                  <a:pt x="7267" y="22222"/>
                </a:lnTo>
                <a:lnTo>
                  <a:pt x="7808" y="21561"/>
                </a:lnTo>
                <a:lnTo>
                  <a:pt x="8288" y="20961"/>
                </a:lnTo>
                <a:lnTo>
                  <a:pt x="9009" y="20120"/>
                </a:lnTo>
                <a:lnTo>
                  <a:pt x="9729" y="19219"/>
                </a:lnTo>
                <a:lnTo>
                  <a:pt x="10330" y="18318"/>
                </a:lnTo>
                <a:lnTo>
                  <a:pt x="10931" y="17297"/>
                </a:lnTo>
                <a:lnTo>
                  <a:pt x="10931" y="17237"/>
                </a:lnTo>
                <a:lnTo>
                  <a:pt x="10870" y="17117"/>
                </a:lnTo>
                <a:lnTo>
                  <a:pt x="10810" y="17057"/>
                </a:lnTo>
                <a:lnTo>
                  <a:pt x="10690" y="17117"/>
                </a:lnTo>
                <a:lnTo>
                  <a:pt x="9729" y="17778"/>
                </a:lnTo>
                <a:lnTo>
                  <a:pt x="8889" y="18558"/>
                </a:lnTo>
                <a:lnTo>
                  <a:pt x="8048" y="19399"/>
                </a:lnTo>
                <a:lnTo>
                  <a:pt x="7267" y="20240"/>
                </a:lnTo>
                <a:lnTo>
                  <a:pt x="6186" y="21381"/>
                </a:lnTo>
                <a:lnTo>
                  <a:pt x="6186" y="19279"/>
                </a:lnTo>
                <a:lnTo>
                  <a:pt x="6366" y="19219"/>
                </a:lnTo>
                <a:lnTo>
                  <a:pt x="6486" y="19099"/>
                </a:lnTo>
                <a:lnTo>
                  <a:pt x="6666" y="18859"/>
                </a:lnTo>
                <a:lnTo>
                  <a:pt x="7207" y="18378"/>
                </a:lnTo>
                <a:lnTo>
                  <a:pt x="7747" y="17778"/>
                </a:lnTo>
                <a:lnTo>
                  <a:pt x="8588" y="16697"/>
                </a:lnTo>
                <a:lnTo>
                  <a:pt x="9249" y="15796"/>
                </a:lnTo>
                <a:lnTo>
                  <a:pt x="9849" y="14835"/>
                </a:lnTo>
                <a:lnTo>
                  <a:pt x="10090" y="14294"/>
                </a:lnTo>
                <a:lnTo>
                  <a:pt x="10330" y="13754"/>
                </a:lnTo>
                <a:lnTo>
                  <a:pt x="10510" y="13213"/>
                </a:lnTo>
                <a:lnTo>
                  <a:pt x="10630" y="12673"/>
                </a:lnTo>
                <a:lnTo>
                  <a:pt x="10570" y="12613"/>
                </a:lnTo>
                <a:lnTo>
                  <a:pt x="10570" y="12553"/>
                </a:lnTo>
                <a:lnTo>
                  <a:pt x="10450" y="12553"/>
                </a:lnTo>
                <a:lnTo>
                  <a:pt x="9609" y="13394"/>
                </a:lnTo>
                <a:lnTo>
                  <a:pt x="8889" y="14294"/>
                </a:lnTo>
                <a:lnTo>
                  <a:pt x="8168" y="15195"/>
                </a:lnTo>
                <a:lnTo>
                  <a:pt x="7447" y="16096"/>
                </a:lnTo>
                <a:lnTo>
                  <a:pt x="6907" y="16697"/>
                </a:lnTo>
                <a:lnTo>
                  <a:pt x="6246" y="17297"/>
                </a:lnTo>
                <a:lnTo>
                  <a:pt x="6306" y="15435"/>
                </a:lnTo>
                <a:lnTo>
                  <a:pt x="6666" y="15255"/>
                </a:lnTo>
                <a:lnTo>
                  <a:pt x="6847" y="15135"/>
                </a:lnTo>
                <a:lnTo>
                  <a:pt x="6907" y="14955"/>
                </a:lnTo>
                <a:lnTo>
                  <a:pt x="6967" y="14775"/>
                </a:lnTo>
                <a:lnTo>
                  <a:pt x="6907" y="14535"/>
                </a:lnTo>
                <a:lnTo>
                  <a:pt x="7447" y="13934"/>
                </a:lnTo>
                <a:lnTo>
                  <a:pt x="7988" y="13213"/>
                </a:lnTo>
                <a:lnTo>
                  <a:pt x="8408" y="12493"/>
                </a:lnTo>
                <a:lnTo>
                  <a:pt x="8768" y="11832"/>
                </a:lnTo>
                <a:lnTo>
                  <a:pt x="9429" y="10631"/>
                </a:lnTo>
                <a:lnTo>
                  <a:pt x="9669" y="9970"/>
                </a:lnTo>
                <a:lnTo>
                  <a:pt x="9910" y="9310"/>
                </a:lnTo>
                <a:lnTo>
                  <a:pt x="10090" y="8649"/>
                </a:lnTo>
                <a:lnTo>
                  <a:pt x="10210" y="7988"/>
                </a:lnTo>
                <a:lnTo>
                  <a:pt x="10270" y="7328"/>
                </a:lnTo>
                <a:lnTo>
                  <a:pt x="10270" y="6607"/>
                </a:lnTo>
                <a:lnTo>
                  <a:pt x="10210" y="6487"/>
                </a:lnTo>
                <a:lnTo>
                  <a:pt x="10090" y="6367"/>
                </a:lnTo>
                <a:lnTo>
                  <a:pt x="9970" y="6367"/>
                </a:lnTo>
                <a:lnTo>
                  <a:pt x="9849" y="6487"/>
                </a:lnTo>
                <a:lnTo>
                  <a:pt x="9309" y="7688"/>
                </a:lnTo>
                <a:lnTo>
                  <a:pt x="8768" y="8889"/>
                </a:lnTo>
                <a:lnTo>
                  <a:pt x="8288" y="10030"/>
                </a:lnTo>
                <a:lnTo>
                  <a:pt x="7988" y="10631"/>
                </a:lnTo>
                <a:lnTo>
                  <a:pt x="7687" y="11171"/>
                </a:lnTo>
                <a:lnTo>
                  <a:pt x="7147" y="12012"/>
                </a:lnTo>
                <a:lnTo>
                  <a:pt x="6606" y="12733"/>
                </a:lnTo>
                <a:lnTo>
                  <a:pt x="6606" y="12493"/>
                </a:lnTo>
                <a:lnTo>
                  <a:pt x="6546" y="12312"/>
                </a:lnTo>
                <a:lnTo>
                  <a:pt x="6426" y="12132"/>
                </a:lnTo>
                <a:lnTo>
                  <a:pt x="6306" y="11952"/>
                </a:lnTo>
                <a:lnTo>
                  <a:pt x="6306" y="11352"/>
                </a:lnTo>
                <a:lnTo>
                  <a:pt x="6426" y="11352"/>
                </a:lnTo>
                <a:lnTo>
                  <a:pt x="6486" y="11292"/>
                </a:lnTo>
                <a:lnTo>
                  <a:pt x="6847" y="10811"/>
                </a:lnTo>
                <a:lnTo>
                  <a:pt x="7207" y="10331"/>
                </a:lnTo>
                <a:lnTo>
                  <a:pt x="7447" y="9730"/>
                </a:lnTo>
                <a:lnTo>
                  <a:pt x="7687" y="9129"/>
                </a:lnTo>
                <a:lnTo>
                  <a:pt x="7868" y="8529"/>
                </a:lnTo>
                <a:lnTo>
                  <a:pt x="7988" y="7928"/>
                </a:lnTo>
                <a:lnTo>
                  <a:pt x="8228" y="6727"/>
                </a:lnTo>
                <a:lnTo>
                  <a:pt x="8348" y="5466"/>
                </a:lnTo>
                <a:lnTo>
                  <a:pt x="8408" y="4265"/>
                </a:lnTo>
                <a:lnTo>
                  <a:pt x="8288" y="3004"/>
                </a:lnTo>
                <a:lnTo>
                  <a:pt x="8108" y="1803"/>
                </a:lnTo>
                <a:lnTo>
                  <a:pt x="8108" y="1743"/>
                </a:lnTo>
                <a:lnTo>
                  <a:pt x="7988" y="1743"/>
                </a:lnTo>
                <a:lnTo>
                  <a:pt x="7928" y="1803"/>
                </a:lnTo>
                <a:lnTo>
                  <a:pt x="7928" y="3064"/>
                </a:lnTo>
                <a:lnTo>
                  <a:pt x="7868" y="4265"/>
                </a:lnTo>
                <a:lnTo>
                  <a:pt x="7687" y="5526"/>
                </a:lnTo>
                <a:lnTo>
                  <a:pt x="7507" y="6727"/>
                </a:lnTo>
                <a:lnTo>
                  <a:pt x="7207" y="7688"/>
                </a:lnTo>
                <a:lnTo>
                  <a:pt x="6907" y="8649"/>
                </a:lnTo>
                <a:lnTo>
                  <a:pt x="6606" y="9550"/>
                </a:lnTo>
                <a:lnTo>
                  <a:pt x="6306" y="10511"/>
                </a:lnTo>
                <a:lnTo>
                  <a:pt x="6306" y="8709"/>
                </a:lnTo>
                <a:lnTo>
                  <a:pt x="6306" y="6847"/>
                </a:lnTo>
                <a:lnTo>
                  <a:pt x="6366" y="6007"/>
                </a:lnTo>
                <a:lnTo>
                  <a:pt x="6366" y="5166"/>
                </a:lnTo>
                <a:lnTo>
                  <a:pt x="6306" y="4265"/>
                </a:lnTo>
                <a:lnTo>
                  <a:pt x="6186" y="3424"/>
                </a:lnTo>
                <a:lnTo>
                  <a:pt x="6006" y="2523"/>
                </a:lnTo>
                <a:lnTo>
                  <a:pt x="5766" y="1562"/>
                </a:lnTo>
                <a:lnTo>
                  <a:pt x="5585" y="1082"/>
                </a:lnTo>
                <a:lnTo>
                  <a:pt x="5405" y="662"/>
                </a:lnTo>
                <a:lnTo>
                  <a:pt x="5105" y="301"/>
                </a:lnTo>
                <a:lnTo>
                  <a:pt x="4745" y="1"/>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75" name="Shape 175"/>
          <p:cNvSpPr/>
          <p:nvPr/>
        </p:nvSpPr>
        <p:spPr>
          <a:xfrm rot="3309944">
            <a:off x="1326" y="3732445"/>
            <a:ext cx="508157" cy="715710"/>
          </a:xfrm>
          <a:custGeom>
            <a:avLst/>
            <a:gdLst/>
            <a:ahLst/>
            <a:cxnLst/>
            <a:rect l="0" t="0" r="0" b="0"/>
            <a:pathLst>
              <a:path w="25585" h="36035" extrusionOk="0">
                <a:moveTo>
                  <a:pt x="13874" y="0"/>
                </a:moveTo>
                <a:lnTo>
                  <a:pt x="13514" y="60"/>
                </a:lnTo>
                <a:lnTo>
                  <a:pt x="13213" y="120"/>
                </a:lnTo>
                <a:lnTo>
                  <a:pt x="12973" y="301"/>
                </a:lnTo>
                <a:lnTo>
                  <a:pt x="12733" y="541"/>
                </a:lnTo>
                <a:lnTo>
                  <a:pt x="12553" y="901"/>
                </a:lnTo>
                <a:lnTo>
                  <a:pt x="12493" y="1262"/>
                </a:lnTo>
                <a:lnTo>
                  <a:pt x="12252" y="2162"/>
                </a:lnTo>
                <a:lnTo>
                  <a:pt x="11952" y="3063"/>
                </a:lnTo>
                <a:lnTo>
                  <a:pt x="11292" y="4805"/>
                </a:lnTo>
                <a:lnTo>
                  <a:pt x="10991" y="5526"/>
                </a:lnTo>
                <a:lnTo>
                  <a:pt x="10631" y="6186"/>
                </a:lnTo>
                <a:lnTo>
                  <a:pt x="10271" y="6787"/>
                </a:lnTo>
                <a:lnTo>
                  <a:pt x="9790" y="7387"/>
                </a:lnTo>
                <a:lnTo>
                  <a:pt x="9550" y="6967"/>
                </a:lnTo>
                <a:lnTo>
                  <a:pt x="9310" y="6547"/>
                </a:lnTo>
                <a:lnTo>
                  <a:pt x="9490" y="6366"/>
                </a:lnTo>
                <a:lnTo>
                  <a:pt x="9610" y="6126"/>
                </a:lnTo>
                <a:lnTo>
                  <a:pt x="9610" y="5886"/>
                </a:lnTo>
                <a:lnTo>
                  <a:pt x="9550" y="5586"/>
                </a:lnTo>
                <a:lnTo>
                  <a:pt x="9730" y="5405"/>
                </a:lnTo>
                <a:lnTo>
                  <a:pt x="9910" y="5225"/>
                </a:lnTo>
                <a:lnTo>
                  <a:pt x="9910" y="5165"/>
                </a:lnTo>
                <a:lnTo>
                  <a:pt x="10030" y="5045"/>
                </a:lnTo>
                <a:lnTo>
                  <a:pt x="10150" y="4685"/>
                </a:lnTo>
                <a:lnTo>
                  <a:pt x="10210" y="4384"/>
                </a:lnTo>
                <a:lnTo>
                  <a:pt x="10210" y="4084"/>
                </a:lnTo>
                <a:lnTo>
                  <a:pt x="10150" y="3844"/>
                </a:lnTo>
                <a:lnTo>
                  <a:pt x="10090" y="3664"/>
                </a:lnTo>
                <a:lnTo>
                  <a:pt x="9970" y="3424"/>
                </a:lnTo>
                <a:lnTo>
                  <a:pt x="9790" y="3183"/>
                </a:lnTo>
                <a:lnTo>
                  <a:pt x="9730" y="3123"/>
                </a:lnTo>
                <a:lnTo>
                  <a:pt x="9550" y="2943"/>
                </a:lnTo>
                <a:lnTo>
                  <a:pt x="9250" y="2823"/>
                </a:lnTo>
                <a:lnTo>
                  <a:pt x="9009" y="2763"/>
                </a:lnTo>
                <a:lnTo>
                  <a:pt x="8709" y="2703"/>
                </a:lnTo>
                <a:lnTo>
                  <a:pt x="8409" y="2763"/>
                </a:lnTo>
                <a:lnTo>
                  <a:pt x="8169" y="2823"/>
                </a:lnTo>
                <a:lnTo>
                  <a:pt x="7868" y="2943"/>
                </a:lnTo>
                <a:lnTo>
                  <a:pt x="7688" y="3123"/>
                </a:lnTo>
                <a:lnTo>
                  <a:pt x="7628" y="3183"/>
                </a:lnTo>
                <a:lnTo>
                  <a:pt x="7388" y="3484"/>
                </a:lnTo>
                <a:lnTo>
                  <a:pt x="7268" y="3784"/>
                </a:lnTo>
                <a:lnTo>
                  <a:pt x="7208" y="4084"/>
                </a:lnTo>
                <a:lnTo>
                  <a:pt x="7208" y="4144"/>
                </a:lnTo>
                <a:lnTo>
                  <a:pt x="6847" y="4324"/>
                </a:lnTo>
                <a:lnTo>
                  <a:pt x="6547" y="4505"/>
                </a:lnTo>
                <a:lnTo>
                  <a:pt x="6427" y="4745"/>
                </a:lnTo>
                <a:lnTo>
                  <a:pt x="6307" y="4985"/>
                </a:lnTo>
                <a:lnTo>
                  <a:pt x="6187" y="5225"/>
                </a:lnTo>
                <a:lnTo>
                  <a:pt x="6187" y="5465"/>
                </a:lnTo>
                <a:lnTo>
                  <a:pt x="6187" y="5706"/>
                </a:lnTo>
                <a:lnTo>
                  <a:pt x="6307" y="5946"/>
                </a:lnTo>
                <a:lnTo>
                  <a:pt x="6367" y="6186"/>
                </a:lnTo>
                <a:lnTo>
                  <a:pt x="6547" y="6426"/>
                </a:lnTo>
                <a:lnTo>
                  <a:pt x="6787" y="6547"/>
                </a:lnTo>
                <a:lnTo>
                  <a:pt x="7027" y="6667"/>
                </a:lnTo>
                <a:lnTo>
                  <a:pt x="7268" y="6787"/>
                </a:lnTo>
                <a:lnTo>
                  <a:pt x="7748" y="6787"/>
                </a:lnTo>
                <a:lnTo>
                  <a:pt x="7988" y="6727"/>
                </a:lnTo>
                <a:lnTo>
                  <a:pt x="8229" y="6607"/>
                </a:lnTo>
                <a:lnTo>
                  <a:pt x="8409" y="6426"/>
                </a:lnTo>
                <a:lnTo>
                  <a:pt x="8589" y="6547"/>
                </a:lnTo>
                <a:lnTo>
                  <a:pt x="8769" y="7327"/>
                </a:lnTo>
                <a:lnTo>
                  <a:pt x="8469" y="7207"/>
                </a:lnTo>
                <a:lnTo>
                  <a:pt x="8169" y="7207"/>
                </a:lnTo>
                <a:lnTo>
                  <a:pt x="7808" y="7147"/>
                </a:lnTo>
                <a:lnTo>
                  <a:pt x="7508" y="7087"/>
                </a:lnTo>
                <a:lnTo>
                  <a:pt x="6787" y="6847"/>
                </a:lnTo>
                <a:lnTo>
                  <a:pt x="6007" y="6667"/>
                </a:lnTo>
                <a:lnTo>
                  <a:pt x="5226" y="6486"/>
                </a:lnTo>
                <a:lnTo>
                  <a:pt x="4565" y="6186"/>
                </a:lnTo>
                <a:lnTo>
                  <a:pt x="3844" y="5886"/>
                </a:lnTo>
                <a:lnTo>
                  <a:pt x="3184" y="5526"/>
                </a:lnTo>
                <a:lnTo>
                  <a:pt x="2463" y="5225"/>
                </a:lnTo>
                <a:lnTo>
                  <a:pt x="1983" y="5165"/>
                </a:lnTo>
                <a:lnTo>
                  <a:pt x="1622" y="5225"/>
                </a:lnTo>
                <a:lnTo>
                  <a:pt x="1262" y="5405"/>
                </a:lnTo>
                <a:lnTo>
                  <a:pt x="962" y="5646"/>
                </a:lnTo>
                <a:lnTo>
                  <a:pt x="722" y="5946"/>
                </a:lnTo>
                <a:lnTo>
                  <a:pt x="541" y="6366"/>
                </a:lnTo>
                <a:lnTo>
                  <a:pt x="481" y="6787"/>
                </a:lnTo>
                <a:lnTo>
                  <a:pt x="481" y="7207"/>
                </a:lnTo>
                <a:lnTo>
                  <a:pt x="722" y="7808"/>
                </a:lnTo>
                <a:lnTo>
                  <a:pt x="962" y="8408"/>
                </a:lnTo>
                <a:lnTo>
                  <a:pt x="1382" y="8889"/>
                </a:lnTo>
                <a:lnTo>
                  <a:pt x="1803" y="9309"/>
                </a:lnTo>
                <a:lnTo>
                  <a:pt x="2343" y="9730"/>
                </a:lnTo>
                <a:lnTo>
                  <a:pt x="2944" y="10030"/>
                </a:lnTo>
                <a:lnTo>
                  <a:pt x="3544" y="10330"/>
                </a:lnTo>
                <a:lnTo>
                  <a:pt x="4145" y="10510"/>
                </a:lnTo>
                <a:lnTo>
                  <a:pt x="4805" y="10690"/>
                </a:lnTo>
                <a:lnTo>
                  <a:pt x="5466" y="10811"/>
                </a:lnTo>
                <a:lnTo>
                  <a:pt x="6007" y="10750"/>
                </a:lnTo>
                <a:lnTo>
                  <a:pt x="6607" y="10690"/>
                </a:lnTo>
                <a:lnTo>
                  <a:pt x="7148" y="10510"/>
                </a:lnTo>
                <a:lnTo>
                  <a:pt x="7688" y="10270"/>
                </a:lnTo>
                <a:lnTo>
                  <a:pt x="8829" y="9609"/>
                </a:lnTo>
                <a:lnTo>
                  <a:pt x="9009" y="9489"/>
                </a:lnTo>
                <a:lnTo>
                  <a:pt x="9190" y="9309"/>
                </a:lnTo>
                <a:lnTo>
                  <a:pt x="9310" y="9129"/>
                </a:lnTo>
                <a:lnTo>
                  <a:pt x="9370" y="8949"/>
                </a:lnTo>
                <a:lnTo>
                  <a:pt x="9670" y="9730"/>
                </a:lnTo>
                <a:lnTo>
                  <a:pt x="10271" y="11411"/>
                </a:lnTo>
                <a:lnTo>
                  <a:pt x="10811" y="13093"/>
                </a:lnTo>
                <a:lnTo>
                  <a:pt x="11472" y="15495"/>
                </a:lnTo>
                <a:lnTo>
                  <a:pt x="12012" y="17957"/>
                </a:lnTo>
                <a:lnTo>
                  <a:pt x="12012" y="17957"/>
                </a:lnTo>
                <a:lnTo>
                  <a:pt x="11832" y="17897"/>
                </a:lnTo>
                <a:lnTo>
                  <a:pt x="11712" y="17957"/>
                </a:lnTo>
                <a:lnTo>
                  <a:pt x="11111" y="18137"/>
                </a:lnTo>
                <a:lnTo>
                  <a:pt x="10511" y="18258"/>
                </a:lnTo>
                <a:lnTo>
                  <a:pt x="9970" y="18258"/>
                </a:lnTo>
                <a:lnTo>
                  <a:pt x="9310" y="18077"/>
                </a:lnTo>
                <a:lnTo>
                  <a:pt x="8769" y="17957"/>
                </a:lnTo>
                <a:lnTo>
                  <a:pt x="8229" y="17837"/>
                </a:lnTo>
                <a:lnTo>
                  <a:pt x="7628" y="17777"/>
                </a:lnTo>
                <a:lnTo>
                  <a:pt x="7088" y="17597"/>
                </a:lnTo>
                <a:lnTo>
                  <a:pt x="6067" y="17177"/>
                </a:lnTo>
                <a:lnTo>
                  <a:pt x="5046" y="16756"/>
                </a:lnTo>
                <a:lnTo>
                  <a:pt x="4025" y="16216"/>
                </a:lnTo>
                <a:lnTo>
                  <a:pt x="3064" y="15675"/>
                </a:lnTo>
                <a:lnTo>
                  <a:pt x="2643" y="15435"/>
                </a:lnTo>
                <a:lnTo>
                  <a:pt x="2283" y="15315"/>
                </a:lnTo>
                <a:lnTo>
                  <a:pt x="1863" y="15315"/>
                </a:lnTo>
                <a:lnTo>
                  <a:pt x="1502" y="15375"/>
                </a:lnTo>
                <a:lnTo>
                  <a:pt x="1142" y="15495"/>
                </a:lnTo>
                <a:lnTo>
                  <a:pt x="842" y="15735"/>
                </a:lnTo>
                <a:lnTo>
                  <a:pt x="601" y="16035"/>
                </a:lnTo>
                <a:lnTo>
                  <a:pt x="361" y="16336"/>
                </a:lnTo>
                <a:lnTo>
                  <a:pt x="181" y="16696"/>
                </a:lnTo>
                <a:lnTo>
                  <a:pt x="61" y="17056"/>
                </a:lnTo>
                <a:lnTo>
                  <a:pt x="1" y="17477"/>
                </a:lnTo>
                <a:lnTo>
                  <a:pt x="61" y="17837"/>
                </a:lnTo>
                <a:lnTo>
                  <a:pt x="181" y="18258"/>
                </a:lnTo>
                <a:lnTo>
                  <a:pt x="361" y="18618"/>
                </a:lnTo>
                <a:lnTo>
                  <a:pt x="601" y="18978"/>
                </a:lnTo>
                <a:lnTo>
                  <a:pt x="962" y="19278"/>
                </a:lnTo>
                <a:lnTo>
                  <a:pt x="1622" y="19699"/>
                </a:lnTo>
                <a:lnTo>
                  <a:pt x="2343" y="19999"/>
                </a:lnTo>
                <a:lnTo>
                  <a:pt x="3064" y="20299"/>
                </a:lnTo>
                <a:lnTo>
                  <a:pt x="3784" y="20540"/>
                </a:lnTo>
                <a:lnTo>
                  <a:pt x="4505" y="20720"/>
                </a:lnTo>
                <a:lnTo>
                  <a:pt x="5286" y="20840"/>
                </a:lnTo>
                <a:lnTo>
                  <a:pt x="6787" y="20840"/>
                </a:lnTo>
                <a:lnTo>
                  <a:pt x="7868" y="20720"/>
                </a:lnTo>
                <a:lnTo>
                  <a:pt x="8409" y="20600"/>
                </a:lnTo>
                <a:lnTo>
                  <a:pt x="8949" y="20480"/>
                </a:lnTo>
                <a:lnTo>
                  <a:pt x="9009" y="20840"/>
                </a:lnTo>
                <a:lnTo>
                  <a:pt x="9129" y="21140"/>
                </a:lnTo>
                <a:lnTo>
                  <a:pt x="9250" y="21441"/>
                </a:lnTo>
                <a:lnTo>
                  <a:pt x="9490" y="21741"/>
                </a:lnTo>
                <a:lnTo>
                  <a:pt x="9790" y="21981"/>
                </a:lnTo>
                <a:lnTo>
                  <a:pt x="10150" y="22161"/>
                </a:lnTo>
                <a:lnTo>
                  <a:pt x="10511" y="22281"/>
                </a:lnTo>
                <a:lnTo>
                  <a:pt x="11231" y="22281"/>
                </a:lnTo>
                <a:lnTo>
                  <a:pt x="11592" y="22161"/>
                </a:lnTo>
                <a:lnTo>
                  <a:pt x="11952" y="21981"/>
                </a:lnTo>
                <a:lnTo>
                  <a:pt x="12252" y="21741"/>
                </a:lnTo>
                <a:lnTo>
                  <a:pt x="12493" y="21380"/>
                </a:lnTo>
                <a:lnTo>
                  <a:pt x="12673" y="23122"/>
                </a:lnTo>
                <a:lnTo>
                  <a:pt x="12733" y="24804"/>
                </a:lnTo>
                <a:lnTo>
                  <a:pt x="12793" y="26485"/>
                </a:lnTo>
                <a:lnTo>
                  <a:pt x="12733" y="28167"/>
                </a:lnTo>
                <a:lnTo>
                  <a:pt x="12613" y="29908"/>
                </a:lnTo>
                <a:lnTo>
                  <a:pt x="12553" y="29908"/>
                </a:lnTo>
                <a:lnTo>
                  <a:pt x="11772" y="29788"/>
                </a:lnTo>
                <a:lnTo>
                  <a:pt x="10991" y="29668"/>
                </a:lnTo>
                <a:lnTo>
                  <a:pt x="10271" y="29428"/>
                </a:lnTo>
                <a:lnTo>
                  <a:pt x="9610" y="29188"/>
                </a:lnTo>
                <a:lnTo>
                  <a:pt x="8949" y="28888"/>
                </a:lnTo>
                <a:lnTo>
                  <a:pt x="8289" y="28527"/>
                </a:lnTo>
                <a:lnTo>
                  <a:pt x="7688" y="28047"/>
                </a:lnTo>
                <a:lnTo>
                  <a:pt x="7088" y="27506"/>
                </a:lnTo>
                <a:lnTo>
                  <a:pt x="7027" y="27506"/>
                </a:lnTo>
                <a:lnTo>
                  <a:pt x="7027" y="27566"/>
                </a:lnTo>
                <a:lnTo>
                  <a:pt x="7508" y="28167"/>
                </a:lnTo>
                <a:lnTo>
                  <a:pt x="8109" y="28767"/>
                </a:lnTo>
                <a:lnTo>
                  <a:pt x="8709" y="29308"/>
                </a:lnTo>
                <a:lnTo>
                  <a:pt x="9430" y="29728"/>
                </a:lnTo>
                <a:lnTo>
                  <a:pt x="10150" y="30089"/>
                </a:lnTo>
                <a:lnTo>
                  <a:pt x="10931" y="30389"/>
                </a:lnTo>
                <a:lnTo>
                  <a:pt x="11712" y="30569"/>
                </a:lnTo>
                <a:lnTo>
                  <a:pt x="12553" y="30629"/>
                </a:lnTo>
                <a:lnTo>
                  <a:pt x="12192" y="33212"/>
                </a:lnTo>
                <a:lnTo>
                  <a:pt x="11892" y="35734"/>
                </a:lnTo>
                <a:lnTo>
                  <a:pt x="11892" y="35854"/>
                </a:lnTo>
                <a:lnTo>
                  <a:pt x="11952" y="35914"/>
                </a:lnTo>
                <a:lnTo>
                  <a:pt x="12072" y="35974"/>
                </a:lnTo>
                <a:lnTo>
                  <a:pt x="12192" y="36034"/>
                </a:lnTo>
                <a:lnTo>
                  <a:pt x="12373" y="35974"/>
                </a:lnTo>
                <a:lnTo>
                  <a:pt x="12493" y="35914"/>
                </a:lnTo>
                <a:lnTo>
                  <a:pt x="12553" y="35794"/>
                </a:lnTo>
                <a:lnTo>
                  <a:pt x="12733" y="35193"/>
                </a:lnTo>
                <a:lnTo>
                  <a:pt x="13153" y="35013"/>
                </a:lnTo>
                <a:lnTo>
                  <a:pt x="13574" y="34833"/>
                </a:lnTo>
                <a:lnTo>
                  <a:pt x="14354" y="34353"/>
                </a:lnTo>
                <a:lnTo>
                  <a:pt x="15075" y="33752"/>
                </a:lnTo>
                <a:lnTo>
                  <a:pt x="15796" y="33152"/>
                </a:lnTo>
                <a:lnTo>
                  <a:pt x="16637" y="32431"/>
                </a:lnTo>
                <a:lnTo>
                  <a:pt x="17357" y="31650"/>
                </a:lnTo>
                <a:lnTo>
                  <a:pt x="17958" y="30809"/>
                </a:lnTo>
                <a:lnTo>
                  <a:pt x="18498" y="29848"/>
                </a:lnTo>
                <a:lnTo>
                  <a:pt x="18558" y="29728"/>
                </a:lnTo>
                <a:lnTo>
                  <a:pt x="18498" y="29548"/>
                </a:lnTo>
                <a:lnTo>
                  <a:pt x="18378" y="29488"/>
                </a:lnTo>
                <a:lnTo>
                  <a:pt x="18198" y="29548"/>
                </a:lnTo>
                <a:lnTo>
                  <a:pt x="17417" y="30149"/>
                </a:lnTo>
                <a:lnTo>
                  <a:pt x="16697" y="30749"/>
                </a:lnTo>
                <a:lnTo>
                  <a:pt x="15255" y="32071"/>
                </a:lnTo>
                <a:lnTo>
                  <a:pt x="14174" y="32911"/>
                </a:lnTo>
                <a:lnTo>
                  <a:pt x="13093" y="33752"/>
                </a:lnTo>
                <a:lnTo>
                  <a:pt x="13393" y="32311"/>
                </a:lnTo>
                <a:lnTo>
                  <a:pt x="13634" y="30869"/>
                </a:lnTo>
                <a:lnTo>
                  <a:pt x="13754" y="29428"/>
                </a:lnTo>
                <a:lnTo>
                  <a:pt x="13814" y="27927"/>
                </a:lnTo>
                <a:lnTo>
                  <a:pt x="13874" y="26425"/>
                </a:lnTo>
                <a:lnTo>
                  <a:pt x="13814" y="24924"/>
                </a:lnTo>
                <a:lnTo>
                  <a:pt x="13754" y="23482"/>
                </a:lnTo>
                <a:lnTo>
                  <a:pt x="13634" y="21981"/>
                </a:lnTo>
                <a:lnTo>
                  <a:pt x="14234" y="21801"/>
                </a:lnTo>
                <a:lnTo>
                  <a:pt x="14835" y="21561"/>
                </a:lnTo>
                <a:lnTo>
                  <a:pt x="15375" y="21200"/>
                </a:lnTo>
                <a:lnTo>
                  <a:pt x="15916" y="20840"/>
                </a:lnTo>
                <a:lnTo>
                  <a:pt x="16456" y="20359"/>
                </a:lnTo>
                <a:lnTo>
                  <a:pt x="16937" y="19879"/>
                </a:lnTo>
                <a:lnTo>
                  <a:pt x="17718" y="18978"/>
                </a:lnTo>
                <a:lnTo>
                  <a:pt x="18378" y="18137"/>
                </a:lnTo>
                <a:lnTo>
                  <a:pt x="18979" y="17116"/>
                </a:lnTo>
                <a:lnTo>
                  <a:pt x="19459" y="17297"/>
                </a:lnTo>
                <a:lnTo>
                  <a:pt x="19880" y="17417"/>
                </a:lnTo>
                <a:lnTo>
                  <a:pt x="20360" y="17477"/>
                </a:lnTo>
                <a:lnTo>
                  <a:pt x="20901" y="17477"/>
                </a:lnTo>
                <a:lnTo>
                  <a:pt x="21381" y="17417"/>
                </a:lnTo>
                <a:lnTo>
                  <a:pt x="21861" y="17297"/>
                </a:lnTo>
                <a:lnTo>
                  <a:pt x="22342" y="17116"/>
                </a:lnTo>
                <a:lnTo>
                  <a:pt x="22762" y="16996"/>
                </a:lnTo>
                <a:lnTo>
                  <a:pt x="23243" y="16756"/>
                </a:lnTo>
                <a:lnTo>
                  <a:pt x="23723" y="16396"/>
                </a:lnTo>
                <a:lnTo>
                  <a:pt x="24204" y="16035"/>
                </a:lnTo>
                <a:lnTo>
                  <a:pt x="24624" y="15675"/>
                </a:lnTo>
                <a:lnTo>
                  <a:pt x="25045" y="15195"/>
                </a:lnTo>
                <a:lnTo>
                  <a:pt x="25345" y="14714"/>
                </a:lnTo>
                <a:lnTo>
                  <a:pt x="25525" y="14174"/>
                </a:lnTo>
                <a:lnTo>
                  <a:pt x="25525" y="13933"/>
                </a:lnTo>
                <a:lnTo>
                  <a:pt x="25585" y="13633"/>
                </a:lnTo>
                <a:lnTo>
                  <a:pt x="25465" y="13213"/>
                </a:lnTo>
                <a:lnTo>
                  <a:pt x="25345" y="12852"/>
                </a:lnTo>
                <a:lnTo>
                  <a:pt x="25105" y="12612"/>
                </a:lnTo>
                <a:lnTo>
                  <a:pt x="24804" y="12372"/>
                </a:lnTo>
                <a:lnTo>
                  <a:pt x="24444" y="12252"/>
                </a:lnTo>
                <a:lnTo>
                  <a:pt x="24084" y="12192"/>
                </a:lnTo>
                <a:lnTo>
                  <a:pt x="23723" y="12192"/>
                </a:lnTo>
                <a:lnTo>
                  <a:pt x="23363" y="12372"/>
                </a:lnTo>
                <a:lnTo>
                  <a:pt x="23063" y="12552"/>
                </a:lnTo>
                <a:lnTo>
                  <a:pt x="22762" y="12792"/>
                </a:lnTo>
                <a:lnTo>
                  <a:pt x="22282" y="13393"/>
                </a:lnTo>
                <a:lnTo>
                  <a:pt x="21801" y="13994"/>
                </a:lnTo>
                <a:lnTo>
                  <a:pt x="21561" y="14294"/>
                </a:lnTo>
                <a:lnTo>
                  <a:pt x="21261" y="14534"/>
                </a:lnTo>
                <a:lnTo>
                  <a:pt x="21081" y="14714"/>
                </a:lnTo>
                <a:lnTo>
                  <a:pt x="21141" y="14414"/>
                </a:lnTo>
                <a:lnTo>
                  <a:pt x="21141" y="14114"/>
                </a:lnTo>
                <a:lnTo>
                  <a:pt x="21081" y="13513"/>
                </a:lnTo>
                <a:lnTo>
                  <a:pt x="20961" y="13213"/>
                </a:lnTo>
                <a:lnTo>
                  <a:pt x="20841" y="12912"/>
                </a:lnTo>
                <a:lnTo>
                  <a:pt x="20660" y="12672"/>
                </a:lnTo>
                <a:lnTo>
                  <a:pt x="20480" y="12432"/>
                </a:lnTo>
                <a:lnTo>
                  <a:pt x="20120" y="12192"/>
                </a:lnTo>
                <a:lnTo>
                  <a:pt x="19699" y="11952"/>
                </a:lnTo>
                <a:lnTo>
                  <a:pt x="19279" y="11831"/>
                </a:lnTo>
                <a:lnTo>
                  <a:pt x="18799" y="11771"/>
                </a:lnTo>
                <a:lnTo>
                  <a:pt x="18318" y="11831"/>
                </a:lnTo>
                <a:lnTo>
                  <a:pt x="17898" y="11952"/>
                </a:lnTo>
                <a:lnTo>
                  <a:pt x="17718" y="12072"/>
                </a:lnTo>
                <a:lnTo>
                  <a:pt x="17718" y="11771"/>
                </a:lnTo>
                <a:lnTo>
                  <a:pt x="17658" y="11351"/>
                </a:lnTo>
                <a:lnTo>
                  <a:pt x="17718" y="10931"/>
                </a:lnTo>
                <a:lnTo>
                  <a:pt x="17718" y="10630"/>
                </a:lnTo>
                <a:lnTo>
                  <a:pt x="17718" y="10270"/>
                </a:lnTo>
                <a:lnTo>
                  <a:pt x="17658" y="9970"/>
                </a:lnTo>
                <a:lnTo>
                  <a:pt x="17537" y="9669"/>
                </a:lnTo>
                <a:lnTo>
                  <a:pt x="17357" y="9429"/>
                </a:lnTo>
                <a:lnTo>
                  <a:pt x="17117" y="9189"/>
                </a:lnTo>
                <a:lnTo>
                  <a:pt x="16877" y="9009"/>
                </a:lnTo>
                <a:lnTo>
                  <a:pt x="16516" y="8889"/>
                </a:lnTo>
                <a:lnTo>
                  <a:pt x="16156" y="8829"/>
                </a:lnTo>
                <a:lnTo>
                  <a:pt x="15856" y="8829"/>
                </a:lnTo>
                <a:lnTo>
                  <a:pt x="15556" y="8889"/>
                </a:lnTo>
                <a:lnTo>
                  <a:pt x="15255" y="9069"/>
                </a:lnTo>
                <a:lnTo>
                  <a:pt x="14955" y="9249"/>
                </a:lnTo>
                <a:lnTo>
                  <a:pt x="14775" y="9489"/>
                </a:lnTo>
                <a:lnTo>
                  <a:pt x="14595" y="9730"/>
                </a:lnTo>
                <a:lnTo>
                  <a:pt x="14414" y="10030"/>
                </a:lnTo>
                <a:lnTo>
                  <a:pt x="14294" y="10510"/>
                </a:lnTo>
                <a:lnTo>
                  <a:pt x="14234" y="10991"/>
                </a:lnTo>
                <a:lnTo>
                  <a:pt x="14174" y="11471"/>
                </a:lnTo>
                <a:lnTo>
                  <a:pt x="14234" y="11952"/>
                </a:lnTo>
                <a:lnTo>
                  <a:pt x="14294" y="12372"/>
                </a:lnTo>
                <a:lnTo>
                  <a:pt x="14414" y="12852"/>
                </a:lnTo>
                <a:lnTo>
                  <a:pt x="14655" y="13273"/>
                </a:lnTo>
                <a:lnTo>
                  <a:pt x="14895" y="13633"/>
                </a:lnTo>
                <a:lnTo>
                  <a:pt x="15315" y="14114"/>
                </a:lnTo>
                <a:lnTo>
                  <a:pt x="15736" y="14594"/>
                </a:lnTo>
                <a:lnTo>
                  <a:pt x="16156" y="14954"/>
                </a:lnTo>
                <a:lnTo>
                  <a:pt x="16456" y="15075"/>
                </a:lnTo>
                <a:lnTo>
                  <a:pt x="16697" y="15195"/>
                </a:lnTo>
                <a:lnTo>
                  <a:pt x="16877" y="15495"/>
                </a:lnTo>
                <a:lnTo>
                  <a:pt x="17117" y="15795"/>
                </a:lnTo>
                <a:lnTo>
                  <a:pt x="17537" y="16095"/>
                </a:lnTo>
                <a:lnTo>
                  <a:pt x="18018" y="16336"/>
                </a:lnTo>
                <a:lnTo>
                  <a:pt x="17417" y="17357"/>
                </a:lnTo>
                <a:lnTo>
                  <a:pt x="17057" y="17897"/>
                </a:lnTo>
                <a:lnTo>
                  <a:pt x="16697" y="18378"/>
                </a:lnTo>
                <a:lnTo>
                  <a:pt x="15916" y="19218"/>
                </a:lnTo>
                <a:lnTo>
                  <a:pt x="15015" y="19999"/>
                </a:lnTo>
                <a:lnTo>
                  <a:pt x="14294" y="20540"/>
                </a:lnTo>
                <a:lnTo>
                  <a:pt x="13514" y="21020"/>
                </a:lnTo>
                <a:lnTo>
                  <a:pt x="13454" y="20420"/>
                </a:lnTo>
                <a:lnTo>
                  <a:pt x="13213" y="18558"/>
                </a:lnTo>
                <a:lnTo>
                  <a:pt x="12853" y="16696"/>
                </a:lnTo>
                <a:lnTo>
                  <a:pt x="12433" y="14834"/>
                </a:lnTo>
                <a:lnTo>
                  <a:pt x="11952" y="13033"/>
                </a:lnTo>
                <a:lnTo>
                  <a:pt x="11352" y="11231"/>
                </a:lnTo>
                <a:lnTo>
                  <a:pt x="10691" y="9429"/>
                </a:lnTo>
                <a:lnTo>
                  <a:pt x="10331" y="8588"/>
                </a:lnTo>
                <a:lnTo>
                  <a:pt x="10811" y="8468"/>
                </a:lnTo>
                <a:lnTo>
                  <a:pt x="11292" y="8228"/>
                </a:lnTo>
                <a:lnTo>
                  <a:pt x="12252" y="7748"/>
                </a:lnTo>
                <a:lnTo>
                  <a:pt x="13093" y="7147"/>
                </a:lnTo>
                <a:lnTo>
                  <a:pt x="13874" y="6486"/>
                </a:lnTo>
                <a:lnTo>
                  <a:pt x="14294" y="6066"/>
                </a:lnTo>
                <a:lnTo>
                  <a:pt x="14655" y="5586"/>
                </a:lnTo>
                <a:lnTo>
                  <a:pt x="14955" y="5045"/>
                </a:lnTo>
                <a:lnTo>
                  <a:pt x="15195" y="4505"/>
                </a:lnTo>
                <a:lnTo>
                  <a:pt x="15435" y="3964"/>
                </a:lnTo>
                <a:lnTo>
                  <a:pt x="15616" y="3364"/>
                </a:lnTo>
                <a:lnTo>
                  <a:pt x="15916" y="2222"/>
                </a:lnTo>
                <a:lnTo>
                  <a:pt x="15916" y="1802"/>
                </a:lnTo>
                <a:lnTo>
                  <a:pt x="15916" y="1442"/>
                </a:lnTo>
                <a:lnTo>
                  <a:pt x="15796" y="1081"/>
                </a:lnTo>
                <a:lnTo>
                  <a:pt x="15616" y="781"/>
                </a:lnTo>
                <a:lnTo>
                  <a:pt x="15375" y="541"/>
                </a:lnTo>
                <a:lnTo>
                  <a:pt x="15135" y="361"/>
                </a:lnTo>
                <a:lnTo>
                  <a:pt x="14835" y="181"/>
                </a:lnTo>
                <a:lnTo>
                  <a:pt x="14475" y="60"/>
                </a:lnTo>
                <a:lnTo>
                  <a:pt x="14174" y="0"/>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176" name="Shape 176"/>
          <p:cNvSpPr/>
          <p:nvPr/>
        </p:nvSpPr>
        <p:spPr>
          <a:xfrm flipH="1">
            <a:off x="640433" y="2898555"/>
            <a:ext cx="473641" cy="477216"/>
          </a:xfrm>
          <a:custGeom>
            <a:avLst/>
            <a:gdLst/>
            <a:ahLst/>
            <a:cxnLst/>
            <a:rect l="0" t="0" r="0" b="0"/>
            <a:pathLst>
              <a:path w="23843" h="24023" extrusionOk="0">
                <a:moveTo>
                  <a:pt x="2763" y="10690"/>
                </a:moveTo>
                <a:lnTo>
                  <a:pt x="2883" y="10751"/>
                </a:lnTo>
                <a:lnTo>
                  <a:pt x="3123" y="10931"/>
                </a:lnTo>
                <a:lnTo>
                  <a:pt x="3243" y="11231"/>
                </a:lnTo>
                <a:lnTo>
                  <a:pt x="3303" y="11531"/>
                </a:lnTo>
                <a:lnTo>
                  <a:pt x="3243" y="11832"/>
                </a:lnTo>
                <a:lnTo>
                  <a:pt x="3123" y="12072"/>
                </a:lnTo>
                <a:lnTo>
                  <a:pt x="2883" y="12312"/>
                </a:lnTo>
                <a:lnTo>
                  <a:pt x="2763" y="12372"/>
                </a:lnTo>
                <a:lnTo>
                  <a:pt x="2342" y="12372"/>
                </a:lnTo>
                <a:lnTo>
                  <a:pt x="2162" y="12312"/>
                </a:lnTo>
                <a:lnTo>
                  <a:pt x="2042" y="12192"/>
                </a:lnTo>
                <a:lnTo>
                  <a:pt x="1922" y="12072"/>
                </a:lnTo>
                <a:lnTo>
                  <a:pt x="1742" y="11832"/>
                </a:lnTo>
                <a:lnTo>
                  <a:pt x="1682" y="11531"/>
                </a:lnTo>
                <a:lnTo>
                  <a:pt x="1742" y="11231"/>
                </a:lnTo>
                <a:lnTo>
                  <a:pt x="1922" y="10931"/>
                </a:lnTo>
                <a:lnTo>
                  <a:pt x="2042" y="10811"/>
                </a:lnTo>
                <a:lnTo>
                  <a:pt x="2162" y="10751"/>
                </a:lnTo>
                <a:lnTo>
                  <a:pt x="2342" y="10690"/>
                </a:lnTo>
                <a:close/>
                <a:moveTo>
                  <a:pt x="17236" y="0"/>
                </a:moveTo>
                <a:lnTo>
                  <a:pt x="16816" y="60"/>
                </a:lnTo>
                <a:lnTo>
                  <a:pt x="16335" y="181"/>
                </a:lnTo>
                <a:lnTo>
                  <a:pt x="15915" y="301"/>
                </a:lnTo>
                <a:lnTo>
                  <a:pt x="15495" y="481"/>
                </a:lnTo>
                <a:lnTo>
                  <a:pt x="15074" y="721"/>
                </a:lnTo>
                <a:lnTo>
                  <a:pt x="14714" y="961"/>
                </a:lnTo>
                <a:lnTo>
                  <a:pt x="14294" y="1202"/>
                </a:lnTo>
                <a:lnTo>
                  <a:pt x="13633" y="1862"/>
                </a:lnTo>
                <a:lnTo>
                  <a:pt x="13032" y="2583"/>
                </a:lnTo>
                <a:lnTo>
                  <a:pt x="12552" y="3424"/>
                </a:lnTo>
                <a:lnTo>
                  <a:pt x="12312" y="3964"/>
                </a:lnTo>
                <a:lnTo>
                  <a:pt x="12131" y="4565"/>
                </a:lnTo>
                <a:lnTo>
                  <a:pt x="11951" y="5105"/>
                </a:lnTo>
                <a:lnTo>
                  <a:pt x="11831" y="5646"/>
                </a:lnTo>
                <a:lnTo>
                  <a:pt x="11651" y="6847"/>
                </a:lnTo>
                <a:lnTo>
                  <a:pt x="11591" y="7988"/>
                </a:lnTo>
                <a:lnTo>
                  <a:pt x="11591" y="9129"/>
                </a:lnTo>
                <a:lnTo>
                  <a:pt x="11651" y="10330"/>
                </a:lnTo>
                <a:lnTo>
                  <a:pt x="11831" y="12672"/>
                </a:lnTo>
                <a:lnTo>
                  <a:pt x="11891" y="14114"/>
                </a:lnTo>
                <a:lnTo>
                  <a:pt x="11891" y="15555"/>
                </a:lnTo>
                <a:lnTo>
                  <a:pt x="11831" y="16276"/>
                </a:lnTo>
                <a:lnTo>
                  <a:pt x="11711" y="16996"/>
                </a:lnTo>
                <a:lnTo>
                  <a:pt x="11531" y="17717"/>
                </a:lnTo>
                <a:lnTo>
                  <a:pt x="11291" y="18378"/>
                </a:lnTo>
                <a:lnTo>
                  <a:pt x="10990" y="18918"/>
                </a:lnTo>
                <a:lnTo>
                  <a:pt x="10690" y="19459"/>
                </a:lnTo>
                <a:lnTo>
                  <a:pt x="10330" y="19939"/>
                </a:lnTo>
                <a:lnTo>
                  <a:pt x="9909" y="20360"/>
                </a:lnTo>
                <a:lnTo>
                  <a:pt x="9849" y="20420"/>
                </a:lnTo>
                <a:lnTo>
                  <a:pt x="10330" y="19158"/>
                </a:lnTo>
                <a:lnTo>
                  <a:pt x="10690" y="17837"/>
                </a:lnTo>
                <a:lnTo>
                  <a:pt x="10810" y="17177"/>
                </a:lnTo>
                <a:lnTo>
                  <a:pt x="10870" y="16516"/>
                </a:lnTo>
                <a:lnTo>
                  <a:pt x="10930" y="15795"/>
                </a:lnTo>
                <a:lnTo>
                  <a:pt x="10930" y="15135"/>
                </a:lnTo>
                <a:lnTo>
                  <a:pt x="10870" y="14354"/>
                </a:lnTo>
                <a:lnTo>
                  <a:pt x="10750" y="13513"/>
                </a:lnTo>
                <a:lnTo>
                  <a:pt x="10570" y="12612"/>
                </a:lnTo>
                <a:lnTo>
                  <a:pt x="10270" y="11771"/>
                </a:lnTo>
                <a:lnTo>
                  <a:pt x="9969" y="10871"/>
                </a:lnTo>
                <a:lnTo>
                  <a:pt x="9549" y="10090"/>
                </a:lnTo>
                <a:lnTo>
                  <a:pt x="9069" y="9369"/>
                </a:lnTo>
                <a:lnTo>
                  <a:pt x="8528" y="8769"/>
                </a:lnTo>
                <a:lnTo>
                  <a:pt x="8648" y="8348"/>
                </a:lnTo>
                <a:lnTo>
                  <a:pt x="8768" y="7868"/>
                </a:lnTo>
                <a:lnTo>
                  <a:pt x="8888" y="7327"/>
                </a:lnTo>
                <a:lnTo>
                  <a:pt x="8948" y="6667"/>
                </a:lnTo>
                <a:lnTo>
                  <a:pt x="8888" y="6066"/>
                </a:lnTo>
                <a:lnTo>
                  <a:pt x="8888" y="5766"/>
                </a:lnTo>
                <a:lnTo>
                  <a:pt x="8768" y="5466"/>
                </a:lnTo>
                <a:lnTo>
                  <a:pt x="8648" y="5225"/>
                </a:lnTo>
                <a:lnTo>
                  <a:pt x="8528" y="4985"/>
                </a:lnTo>
                <a:lnTo>
                  <a:pt x="8528" y="4745"/>
                </a:lnTo>
                <a:lnTo>
                  <a:pt x="8468" y="4565"/>
                </a:lnTo>
                <a:lnTo>
                  <a:pt x="8408" y="4445"/>
                </a:lnTo>
                <a:lnTo>
                  <a:pt x="8288" y="4385"/>
                </a:lnTo>
                <a:lnTo>
                  <a:pt x="8048" y="4385"/>
                </a:lnTo>
                <a:lnTo>
                  <a:pt x="7327" y="4685"/>
                </a:lnTo>
                <a:lnTo>
                  <a:pt x="6666" y="5045"/>
                </a:lnTo>
                <a:lnTo>
                  <a:pt x="6066" y="5526"/>
                </a:lnTo>
                <a:lnTo>
                  <a:pt x="5525" y="6066"/>
                </a:lnTo>
                <a:lnTo>
                  <a:pt x="5105" y="6547"/>
                </a:lnTo>
                <a:lnTo>
                  <a:pt x="4624" y="7147"/>
                </a:lnTo>
                <a:lnTo>
                  <a:pt x="4024" y="7207"/>
                </a:lnTo>
                <a:lnTo>
                  <a:pt x="3423" y="7327"/>
                </a:lnTo>
                <a:lnTo>
                  <a:pt x="2943" y="7507"/>
                </a:lnTo>
                <a:lnTo>
                  <a:pt x="2462" y="7688"/>
                </a:lnTo>
                <a:lnTo>
                  <a:pt x="1982" y="7988"/>
                </a:lnTo>
                <a:lnTo>
                  <a:pt x="1622" y="8288"/>
                </a:lnTo>
                <a:lnTo>
                  <a:pt x="1261" y="8588"/>
                </a:lnTo>
                <a:lnTo>
                  <a:pt x="961" y="8949"/>
                </a:lnTo>
                <a:lnTo>
                  <a:pt x="721" y="9309"/>
                </a:lnTo>
                <a:lnTo>
                  <a:pt x="480" y="9730"/>
                </a:lnTo>
                <a:lnTo>
                  <a:pt x="360" y="10150"/>
                </a:lnTo>
                <a:lnTo>
                  <a:pt x="240" y="10570"/>
                </a:lnTo>
                <a:lnTo>
                  <a:pt x="180" y="11051"/>
                </a:lnTo>
                <a:lnTo>
                  <a:pt x="180" y="11471"/>
                </a:lnTo>
                <a:lnTo>
                  <a:pt x="240" y="11892"/>
                </a:lnTo>
                <a:lnTo>
                  <a:pt x="300" y="12312"/>
                </a:lnTo>
                <a:lnTo>
                  <a:pt x="420" y="12552"/>
                </a:lnTo>
                <a:lnTo>
                  <a:pt x="240" y="12732"/>
                </a:lnTo>
                <a:lnTo>
                  <a:pt x="60" y="12973"/>
                </a:lnTo>
                <a:lnTo>
                  <a:pt x="0" y="13093"/>
                </a:lnTo>
                <a:lnTo>
                  <a:pt x="0" y="13273"/>
                </a:lnTo>
                <a:lnTo>
                  <a:pt x="0" y="13453"/>
                </a:lnTo>
                <a:lnTo>
                  <a:pt x="120" y="13633"/>
                </a:lnTo>
                <a:lnTo>
                  <a:pt x="360" y="13994"/>
                </a:lnTo>
                <a:lnTo>
                  <a:pt x="781" y="14294"/>
                </a:lnTo>
                <a:lnTo>
                  <a:pt x="1261" y="14534"/>
                </a:lnTo>
                <a:lnTo>
                  <a:pt x="1802" y="14714"/>
                </a:lnTo>
                <a:lnTo>
                  <a:pt x="2402" y="14834"/>
                </a:lnTo>
                <a:lnTo>
                  <a:pt x="3003" y="14954"/>
                </a:lnTo>
                <a:lnTo>
                  <a:pt x="4144" y="15075"/>
                </a:lnTo>
                <a:lnTo>
                  <a:pt x="3844" y="15615"/>
                </a:lnTo>
                <a:lnTo>
                  <a:pt x="3603" y="16216"/>
                </a:lnTo>
                <a:lnTo>
                  <a:pt x="3603" y="16156"/>
                </a:lnTo>
                <a:lnTo>
                  <a:pt x="3363" y="16035"/>
                </a:lnTo>
                <a:lnTo>
                  <a:pt x="3123" y="15975"/>
                </a:lnTo>
                <a:lnTo>
                  <a:pt x="2943" y="15975"/>
                </a:lnTo>
                <a:lnTo>
                  <a:pt x="2703" y="16035"/>
                </a:lnTo>
                <a:lnTo>
                  <a:pt x="2462" y="16096"/>
                </a:lnTo>
                <a:lnTo>
                  <a:pt x="2282" y="16216"/>
                </a:lnTo>
                <a:lnTo>
                  <a:pt x="2102" y="16396"/>
                </a:lnTo>
                <a:lnTo>
                  <a:pt x="1922" y="16576"/>
                </a:lnTo>
                <a:lnTo>
                  <a:pt x="1862" y="16816"/>
                </a:lnTo>
                <a:lnTo>
                  <a:pt x="1802" y="17056"/>
                </a:lnTo>
                <a:lnTo>
                  <a:pt x="1802" y="17357"/>
                </a:lnTo>
                <a:lnTo>
                  <a:pt x="1862" y="17597"/>
                </a:lnTo>
                <a:lnTo>
                  <a:pt x="1982" y="17837"/>
                </a:lnTo>
                <a:lnTo>
                  <a:pt x="2162" y="18017"/>
                </a:lnTo>
                <a:lnTo>
                  <a:pt x="2402" y="18198"/>
                </a:lnTo>
                <a:lnTo>
                  <a:pt x="2643" y="18318"/>
                </a:lnTo>
                <a:lnTo>
                  <a:pt x="3183" y="18318"/>
                </a:lnTo>
                <a:lnTo>
                  <a:pt x="3183" y="19038"/>
                </a:lnTo>
                <a:lnTo>
                  <a:pt x="3243" y="19699"/>
                </a:lnTo>
                <a:lnTo>
                  <a:pt x="3303" y="20239"/>
                </a:lnTo>
                <a:lnTo>
                  <a:pt x="3423" y="20780"/>
                </a:lnTo>
                <a:lnTo>
                  <a:pt x="3603" y="21320"/>
                </a:lnTo>
                <a:lnTo>
                  <a:pt x="3844" y="21801"/>
                </a:lnTo>
                <a:lnTo>
                  <a:pt x="3303" y="21921"/>
                </a:lnTo>
                <a:lnTo>
                  <a:pt x="2763" y="22041"/>
                </a:lnTo>
                <a:lnTo>
                  <a:pt x="2522" y="22161"/>
                </a:lnTo>
                <a:lnTo>
                  <a:pt x="2342" y="22341"/>
                </a:lnTo>
                <a:lnTo>
                  <a:pt x="2222" y="22582"/>
                </a:lnTo>
                <a:lnTo>
                  <a:pt x="2162" y="22822"/>
                </a:lnTo>
                <a:lnTo>
                  <a:pt x="2222" y="23062"/>
                </a:lnTo>
                <a:lnTo>
                  <a:pt x="2342" y="23302"/>
                </a:lnTo>
                <a:lnTo>
                  <a:pt x="2522" y="23482"/>
                </a:lnTo>
                <a:lnTo>
                  <a:pt x="2763" y="23603"/>
                </a:lnTo>
                <a:lnTo>
                  <a:pt x="3243" y="23723"/>
                </a:lnTo>
                <a:lnTo>
                  <a:pt x="3784" y="23843"/>
                </a:lnTo>
                <a:lnTo>
                  <a:pt x="4925" y="23903"/>
                </a:lnTo>
                <a:lnTo>
                  <a:pt x="6066" y="23963"/>
                </a:lnTo>
                <a:lnTo>
                  <a:pt x="7207" y="23903"/>
                </a:lnTo>
                <a:lnTo>
                  <a:pt x="7807" y="23963"/>
                </a:lnTo>
                <a:lnTo>
                  <a:pt x="8348" y="24023"/>
                </a:lnTo>
                <a:lnTo>
                  <a:pt x="9549" y="24023"/>
                </a:lnTo>
                <a:lnTo>
                  <a:pt x="10690" y="23843"/>
                </a:lnTo>
                <a:lnTo>
                  <a:pt x="11711" y="23663"/>
                </a:lnTo>
                <a:lnTo>
                  <a:pt x="12492" y="23422"/>
                </a:lnTo>
                <a:lnTo>
                  <a:pt x="13212" y="23062"/>
                </a:lnTo>
                <a:lnTo>
                  <a:pt x="13873" y="22702"/>
                </a:lnTo>
                <a:lnTo>
                  <a:pt x="14474" y="22221"/>
                </a:lnTo>
                <a:lnTo>
                  <a:pt x="15014" y="21621"/>
                </a:lnTo>
                <a:lnTo>
                  <a:pt x="15495" y="21020"/>
                </a:lnTo>
                <a:lnTo>
                  <a:pt x="15915" y="20360"/>
                </a:lnTo>
                <a:lnTo>
                  <a:pt x="16275" y="19579"/>
                </a:lnTo>
                <a:lnTo>
                  <a:pt x="16516" y="18738"/>
                </a:lnTo>
                <a:lnTo>
                  <a:pt x="16756" y="17777"/>
                </a:lnTo>
                <a:lnTo>
                  <a:pt x="16876" y="16876"/>
                </a:lnTo>
                <a:lnTo>
                  <a:pt x="16936" y="15975"/>
                </a:lnTo>
                <a:lnTo>
                  <a:pt x="16936" y="14054"/>
                </a:lnTo>
                <a:lnTo>
                  <a:pt x="16996" y="12192"/>
                </a:lnTo>
                <a:lnTo>
                  <a:pt x="17056" y="11171"/>
                </a:lnTo>
                <a:lnTo>
                  <a:pt x="17116" y="10570"/>
                </a:lnTo>
                <a:lnTo>
                  <a:pt x="17236" y="9970"/>
                </a:lnTo>
                <a:lnTo>
                  <a:pt x="17416" y="9429"/>
                </a:lnTo>
                <a:lnTo>
                  <a:pt x="17657" y="8889"/>
                </a:lnTo>
                <a:lnTo>
                  <a:pt x="17957" y="8468"/>
                </a:lnTo>
                <a:lnTo>
                  <a:pt x="18137" y="8228"/>
                </a:lnTo>
                <a:lnTo>
                  <a:pt x="18377" y="8108"/>
                </a:lnTo>
                <a:lnTo>
                  <a:pt x="18678" y="7928"/>
                </a:lnTo>
                <a:lnTo>
                  <a:pt x="18978" y="7868"/>
                </a:lnTo>
                <a:lnTo>
                  <a:pt x="19218" y="7928"/>
                </a:lnTo>
                <a:lnTo>
                  <a:pt x="19458" y="8048"/>
                </a:lnTo>
                <a:lnTo>
                  <a:pt x="19639" y="8168"/>
                </a:lnTo>
                <a:lnTo>
                  <a:pt x="19819" y="8408"/>
                </a:lnTo>
                <a:lnTo>
                  <a:pt x="19939" y="8709"/>
                </a:lnTo>
                <a:lnTo>
                  <a:pt x="19999" y="8949"/>
                </a:lnTo>
                <a:lnTo>
                  <a:pt x="20059" y="9249"/>
                </a:lnTo>
                <a:lnTo>
                  <a:pt x="20059" y="9549"/>
                </a:lnTo>
                <a:lnTo>
                  <a:pt x="19939" y="10150"/>
                </a:lnTo>
                <a:lnTo>
                  <a:pt x="19819" y="10751"/>
                </a:lnTo>
                <a:lnTo>
                  <a:pt x="19699" y="11351"/>
                </a:lnTo>
                <a:lnTo>
                  <a:pt x="19699" y="11471"/>
                </a:lnTo>
                <a:lnTo>
                  <a:pt x="19699" y="11591"/>
                </a:lnTo>
                <a:lnTo>
                  <a:pt x="19819" y="11711"/>
                </a:lnTo>
                <a:lnTo>
                  <a:pt x="19879" y="11771"/>
                </a:lnTo>
                <a:lnTo>
                  <a:pt x="20119" y="11832"/>
                </a:lnTo>
                <a:lnTo>
                  <a:pt x="20479" y="11832"/>
                </a:lnTo>
                <a:lnTo>
                  <a:pt x="20780" y="11771"/>
                </a:lnTo>
                <a:lnTo>
                  <a:pt x="21080" y="11711"/>
                </a:lnTo>
                <a:lnTo>
                  <a:pt x="21260" y="11651"/>
                </a:lnTo>
                <a:lnTo>
                  <a:pt x="21380" y="11591"/>
                </a:lnTo>
                <a:lnTo>
                  <a:pt x="21741" y="11411"/>
                </a:lnTo>
                <a:lnTo>
                  <a:pt x="22101" y="11231"/>
                </a:lnTo>
                <a:lnTo>
                  <a:pt x="22461" y="10931"/>
                </a:lnTo>
                <a:lnTo>
                  <a:pt x="22701" y="10630"/>
                </a:lnTo>
                <a:lnTo>
                  <a:pt x="22942" y="10210"/>
                </a:lnTo>
                <a:lnTo>
                  <a:pt x="23182" y="9790"/>
                </a:lnTo>
                <a:lnTo>
                  <a:pt x="23362" y="9369"/>
                </a:lnTo>
                <a:lnTo>
                  <a:pt x="23542" y="8889"/>
                </a:lnTo>
                <a:lnTo>
                  <a:pt x="23722" y="7868"/>
                </a:lnTo>
                <a:lnTo>
                  <a:pt x="23843" y="6847"/>
                </a:lnTo>
                <a:lnTo>
                  <a:pt x="23843" y="5946"/>
                </a:lnTo>
                <a:lnTo>
                  <a:pt x="23722" y="5165"/>
                </a:lnTo>
                <a:lnTo>
                  <a:pt x="23662" y="4685"/>
                </a:lnTo>
                <a:lnTo>
                  <a:pt x="23482" y="4264"/>
                </a:lnTo>
                <a:lnTo>
                  <a:pt x="23122" y="3364"/>
                </a:lnTo>
                <a:lnTo>
                  <a:pt x="22641" y="2583"/>
                </a:lnTo>
                <a:lnTo>
                  <a:pt x="22041" y="1862"/>
                </a:lnTo>
                <a:lnTo>
                  <a:pt x="21320" y="1262"/>
                </a:lnTo>
                <a:lnTo>
                  <a:pt x="20900" y="961"/>
                </a:lnTo>
                <a:lnTo>
                  <a:pt x="20539" y="721"/>
                </a:lnTo>
                <a:lnTo>
                  <a:pt x="20059" y="481"/>
                </a:lnTo>
                <a:lnTo>
                  <a:pt x="19639" y="361"/>
                </a:lnTo>
                <a:lnTo>
                  <a:pt x="19158" y="181"/>
                </a:lnTo>
                <a:lnTo>
                  <a:pt x="18738" y="60"/>
                </a:lnTo>
                <a:lnTo>
                  <a:pt x="18197" y="0"/>
                </a:lnTo>
                <a:close/>
              </a:path>
            </a:pathLst>
          </a:custGeom>
          <a:solidFill>
            <a:srgbClr val="CE2F1C"/>
          </a:solidFill>
          <a:ln>
            <a:noFill/>
          </a:ln>
        </p:spPr>
        <p:txBody>
          <a:bodyPr lIns="91425" tIns="91425" rIns="91425" bIns="91425" anchor="ctr" anchorCtr="0">
            <a:noAutofit/>
          </a:bodyPr>
          <a:lstStyle/>
          <a:p>
            <a:pPr lvl="0">
              <a:spcBef>
                <a:spcPts val="0"/>
              </a:spcBef>
              <a:buNone/>
            </a:pPr>
            <a:endParaRPr/>
          </a:p>
        </p:txBody>
      </p:sp>
      <p:sp>
        <p:nvSpPr>
          <p:cNvPr id="177" name="Shape 177"/>
          <p:cNvSpPr/>
          <p:nvPr/>
        </p:nvSpPr>
        <p:spPr>
          <a:xfrm rot="2952398">
            <a:off x="9995" y="4294378"/>
            <a:ext cx="620190" cy="794870"/>
          </a:xfrm>
          <a:custGeom>
            <a:avLst/>
            <a:gdLst/>
            <a:ahLst/>
            <a:cxnLst/>
            <a:rect l="0" t="0" r="0" b="0"/>
            <a:pathLst>
              <a:path w="37957" h="48647" extrusionOk="0">
                <a:moveTo>
                  <a:pt x="20840" y="1"/>
                </a:moveTo>
                <a:lnTo>
                  <a:pt x="20600" y="61"/>
                </a:lnTo>
                <a:lnTo>
                  <a:pt x="20540" y="181"/>
                </a:lnTo>
                <a:lnTo>
                  <a:pt x="20480" y="241"/>
                </a:lnTo>
                <a:lnTo>
                  <a:pt x="20240" y="1322"/>
                </a:lnTo>
                <a:lnTo>
                  <a:pt x="20119" y="2403"/>
                </a:lnTo>
                <a:lnTo>
                  <a:pt x="19939" y="4625"/>
                </a:lnTo>
                <a:lnTo>
                  <a:pt x="19159" y="3905"/>
                </a:lnTo>
                <a:lnTo>
                  <a:pt x="18738" y="3424"/>
                </a:lnTo>
                <a:lnTo>
                  <a:pt x="18258" y="2884"/>
                </a:lnTo>
                <a:lnTo>
                  <a:pt x="17777" y="2463"/>
                </a:lnTo>
                <a:lnTo>
                  <a:pt x="17477" y="2343"/>
                </a:lnTo>
                <a:lnTo>
                  <a:pt x="17177" y="2223"/>
                </a:lnTo>
                <a:lnTo>
                  <a:pt x="17057" y="2223"/>
                </a:lnTo>
                <a:lnTo>
                  <a:pt x="16996" y="2283"/>
                </a:lnTo>
                <a:lnTo>
                  <a:pt x="16996" y="2343"/>
                </a:lnTo>
                <a:lnTo>
                  <a:pt x="16936" y="2403"/>
                </a:lnTo>
                <a:lnTo>
                  <a:pt x="17057" y="2704"/>
                </a:lnTo>
                <a:lnTo>
                  <a:pt x="17177" y="3004"/>
                </a:lnTo>
                <a:lnTo>
                  <a:pt x="17537" y="3544"/>
                </a:lnTo>
                <a:lnTo>
                  <a:pt x="17957" y="4025"/>
                </a:lnTo>
                <a:lnTo>
                  <a:pt x="18378" y="4505"/>
                </a:lnTo>
                <a:lnTo>
                  <a:pt x="19279" y="5586"/>
                </a:lnTo>
                <a:lnTo>
                  <a:pt x="19579" y="5887"/>
                </a:lnTo>
                <a:lnTo>
                  <a:pt x="19819" y="6127"/>
                </a:lnTo>
                <a:lnTo>
                  <a:pt x="19819" y="6307"/>
                </a:lnTo>
                <a:lnTo>
                  <a:pt x="19579" y="7868"/>
                </a:lnTo>
                <a:lnTo>
                  <a:pt x="19279" y="9370"/>
                </a:lnTo>
                <a:lnTo>
                  <a:pt x="18618" y="12373"/>
                </a:lnTo>
                <a:lnTo>
                  <a:pt x="18017" y="15556"/>
                </a:lnTo>
                <a:lnTo>
                  <a:pt x="17537" y="18739"/>
                </a:lnTo>
                <a:lnTo>
                  <a:pt x="16516" y="17838"/>
                </a:lnTo>
                <a:lnTo>
                  <a:pt x="14414" y="15796"/>
                </a:lnTo>
                <a:lnTo>
                  <a:pt x="13093" y="14415"/>
                </a:lnTo>
                <a:lnTo>
                  <a:pt x="11772" y="12913"/>
                </a:lnTo>
                <a:lnTo>
                  <a:pt x="11952" y="12493"/>
                </a:lnTo>
                <a:lnTo>
                  <a:pt x="12372" y="11171"/>
                </a:lnTo>
                <a:lnTo>
                  <a:pt x="12672" y="9790"/>
                </a:lnTo>
                <a:lnTo>
                  <a:pt x="12973" y="8529"/>
                </a:lnTo>
                <a:lnTo>
                  <a:pt x="13153" y="7208"/>
                </a:lnTo>
                <a:lnTo>
                  <a:pt x="13153" y="6547"/>
                </a:lnTo>
                <a:lnTo>
                  <a:pt x="13213" y="5887"/>
                </a:lnTo>
                <a:lnTo>
                  <a:pt x="13153" y="5226"/>
                </a:lnTo>
                <a:lnTo>
                  <a:pt x="13033" y="4625"/>
                </a:lnTo>
                <a:lnTo>
                  <a:pt x="12973" y="4505"/>
                </a:lnTo>
                <a:lnTo>
                  <a:pt x="12913" y="4385"/>
                </a:lnTo>
                <a:lnTo>
                  <a:pt x="12672" y="4325"/>
                </a:lnTo>
                <a:lnTo>
                  <a:pt x="12492" y="4445"/>
                </a:lnTo>
                <a:lnTo>
                  <a:pt x="12432" y="4505"/>
                </a:lnTo>
                <a:lnTo>
                  <a:pt x="12372" y="4625"/>
                </a:lnTo>
                <a:lnTo>
                  <a:pt x="12192" y="5226"/>
                </a:lnTo>
                <a:lnTo>
                  <a:pt x="12132" y="5826"/>
                </a:lnTo>
                <a:lnTo>
                  <a:pt x="11952" y="7148"/>
                </a:lnTo>
                <a:lnTo>
                  <a:pt x="11832" y="8409"/>
                </a:lnTo>
                <a:lnTo>
                  <a:pt x="11591" y="9670"/>
                </a:lnTo>
                <a:lnTo>
                  <a:pt x="11291" y="10811"/>
                </a:lnTo>
                <a:lnTo>
                  <a:pt x="10991" y="11892"/>
                </a:lnTo>
                <a:lnTo>
                  <a:pt x="10931" y="11772"/>
                </a:lnTo>
                <a:lnTo>
                  <a:pt x="10030" y="10511"/>
                </a:lnTo>
                <a:lnTo>
                  <a:pt x="9249" y="9190"/>
                </a:lnTo>
                <a:lnTo>
                  <a:pt x="8528" y="7868"/>
                </a:lnTo>
                <a:lnTo>
                  <a:pt x="7988" y="6427"/>
                </a:lnTo>
                <a:lnTo>
                  <a:pt x="7748" y="5706"/>
                </a:lnTo>
                <a:lnTo>
                  <a:pt x="7568" y="4926"/>
                </a:lnTo>
                <a:lnTo>
                  <a:pt x="7267" y="3424"/>
                </a:lnTo>
                <a:lnTo>
                  <a:pt x="7027" y="1863"/>
                </a:lnTo>
                <a:lnTo>
                  <a:pt x="6907" y="301"/>
                </a:lnTo>
                <a:lnTo>
                  <a:pt x="6847" y="241"/>
                </a:lnTo>
                <a:lnTo>
                  <a:pt x="6787" y="181"/>
                </a:lnTo>
                <a:lnTo>
                  <a:pt x="6727" y="181"/>
                </a:lnTo>
                <a:lnTo>
                  <a:pt x="6667" y="241"/>
                </a:lnTo>
                <a:lnTo>
                  <a:pt x="6426" y="782"/>
                </a:lnTo>
                <a:lnTo>
                  <a:pt x="6306" y="1322"/>
                </a:lnTo>
                <a:lnTo>
                  <a:pt x="6186" y="1923"/>
                </a:lnTo>
                <a:lnTo>
                  <a:pt x="6066" y="2463"/>
                </a:lnTo>
                <a:lnTo>
                  <a:pt x="6066" y="3064"/>
                </a:lnTo>
                <a:lnTo>
                  <a:pt x="6066" y="3664"/>
                </a:lnTo>
                <a:lnTo>
                  <a:pt x="6126" y="4805"/>
                </a:lnTo>
                <a:lnTo>
                  <a:pt x="6306" y="5947"/>
                </a:lnTo>
                <a:lnTo>
                  <a:pt x="6607" y="7148"/>
                </a:lnTo>
                <a:lnTo>
                  <a:pt x="6967" y="8229"/>
                </a:lnTo>
                <a:lnTo>
                  <a:pt x="7327" y="9310"/>
                </a:lnTo>
                <a:lnTo>
                  <a:pt x="7868" y="10511"/>
                </a:lnTo>
                <a:lnTo>
                  <a:pt x="8468" y="11712"/>
                </a:lnTo>
                <a:lnTo>
                  <a:pt x="9189" y="12793"/>
                </a:lnTo>
                <a:lnTo>
                  <a:pt x="9910" y="13874"/>
                </a:lnTo>
                <a:lnTo>
                  <a:pt x="10691" y="14895"/>
                </a:lnTo>
                <a:lnTo>
                  <a:pt x="11591" y="15856"/>
                </a:lnTo>
                <a:lnTo>
                  <a:pt x="12432" y="16817"/>
                </a:lnTo>
                <a:lnTo>
                  <a:pt x="13333" y="17778"/>
                </a:lnTo>
                <a:lnTo>
                  <a:pt x="13633" y="18018"/>
                </a:lnTo>
                <a:lnTo>
                  <a:pt x="13273" y="18018"/>
                </a:lnTo>
                <a:lnTo>
                  <a:pt x="12913" y="18078"/>
                </a:lnTo>
                <a:lnTo>
                  <a:pt x="12072" y="18198"/>
                </a:lnTo>
                <a:lnTo>
                  <a:pt x="10570" y="18378"/>
                </a:lnTo>
                <a:lnTo>
                  <a:pt x="9069" y="18498"/>
                </a:lnTo>
                <a:lnTo>
                  <a:pt x="8408" y="18498"/>
                </a:lnTo>
                <a:lnTo>
                  <a:pt x="7688" y="18438"/>
                </a:lnTo>
                <a:lnTo>
                  <a:pt x="6246" y="18378"/>
                </a:lnTo>
                <a:lnTo>
                  <a:pt x="5586" y="18318"/>
                </a:lnTo>
                <a:lnTo>
                  <a:pt x="4865" y="18318"/>
                </a:lnTo>
                <a:lnTo>
                  <a:pt x="4204" y="18378"/>
                </a:lnTo>
                <a:lnTo>
                  <a:pt x="3544" y="18498"/>
                </a:lnTo>
                <a:lnTo>
                  <a:pt x="3484" y="18558"/>
                </a:lnTo>
                <a:lnTo>
                  <a:pt x="3484" y="18679"/>
                </a:lnTo>
                <a:lnTo>
                  <a:pt x="4084" y="18979"/>
                </a:lnTo>
                <a:lnTo>
                  <a:pt x="4745" y="19219"/>
                </a:lnTo>
                <a:lnTo>
                  <a:pt x="5466" y="19399"/>
                </a:lnTo>
                <a:lnTo>
                  <a:pt x="6186" y="19519"/>
                </a:lnTo>
                <a:lnTo>
                  <a:pt x="7688" y="19639"/>
                </a:lnTo>
                <a:lnTo>
                  <a:pt x="9069" y="19699"/>
                </a:lnTo>
                <a:lnTo>
                  <a:pt x="9850" y="19760"/>
                </a:lnTo>
                <a:lnTo>
                  <a:pt x="10691" y="19760"/>
                </a:lnTo>
                <a:lnTo>
                  <a:pt x="12312" y="19699"/>
                </a:lnTo>
                <a:lnTo>
                  <a:pt x="12913" y="19639"/>
                </a:lnTo>
                <a:lnTo>
                  <a:pt x="13453" y="19579"/>
                </a:lnTo>
                <a:lnTo>
                  <a:pt x="13753" y="19519"/>
                </a:lnTo>
                <a:lnTo>
                  <a:pt x="13994" y="19399"/>
                </a:lnTo>
                <a:lnTo>
                  <a:pt x="14234" y="19219"/>
                </a:lnTo>
                <a:lnTo>
                  <a:pt x="14474" y="19039"/>
                </a:lnTo>
                <a:lnTo>
                  <a:pt x="14534" y="18919"/>
                </a:lnTo>
                <a:lnTo>
                  <a:pt x="15135" y="19519"/>
                </a:lnTo>
                <a:lnTo>
                  <a:pt x="16036" y="20360"/>
                </a:lnTo>
                <a:lnTo>
                  <a:pt x="16516" y="20720"/>
                </a:lnTo>
                <a:lnTo>
                  <a:pt x="16756" y="20901"/>
                </a:lnTo>
                <a:lnTo>
                  <a:pt x="17057" y="21021"/>
                </a:lnTo>
                <a:lnTo>
                  <a:pt x="17177" y="21021"/>
                </a:lnTo>
                <a:lnTo>
                  <a:pt x="16576" y="24384"/>
                </a:lnTo>
                <a:lnTo>
                  <a:pt x="15375" y="30329"/>
                </a:lnTo>
                <a:lnTo>
                  <a:pt x="14714" y="33272"/>
                </a:lnTo>
                <a:lnTo>
                  <a:pt x="14054" y="36215"/>
                </a:lnTo>
                <a:lnTo>
                  <a:pt x="13753" y="37416"/>
                </a:lnTo>
                <a:lnTo>
                  <a:pt x="13213" y="37056"/>
                </a:lnTo>
                <a:lnTo>
                  <a:pt x="12612" y="36695"/>
                </a:lnTo>
                <a:lnTo>
                  <a:pt x="11591" y="36035"/>
                </a:lnTo>
                <a:lnTo>
                  <a:pt x="9790" y="34714"/>
                </a:lnTo>
                <a:lnTo>
                  <a:pt x="9850" y="34654"/>
                </a:lnTo>
                <a:lnTo>
                  <a:pt x="9910" y="34173"/>
                </a:lnTo>
                <a:lnTo>
                  <a:pt x="9910" y="33753"/>
                </a:lnTo>
                <a:lnTo>
                  <a:pt x="9850" y="33272"/>
                </a:lnTo>
                <a:lnTo>
                  <a:pt x="9730" y="32792"/>
                </a:lnTo>
                <a:lnTo>
                  <a:pt x="9369" y="31891"/>
                </a:lnTo>
                <a:lnTo>
                  <a:pt x="9069" y="31050"/>
                </a:lnTo>
                <a:lnTo>
                  <a:pt x="8769" y="30149"/>
                </a:lnTo>
                <a:lnTo>
                  <a:pt x="8468" y="29248"/>
                </a:lnTo>
                <a:lnTo>
                  <a:pt x="8288" y="28828"/>
                </a:lnTo>
                <a:lnTo>
                  <a:pt x="8048" y="28408"/>
                </a:lnTo>
                <a:lnTo>
                  <a:pt x="7808" y="28047"/>
                </a:lnTo>
                <a:lnTo>
                  <a:pt x="7508" y="27687"/>
                </a:lnTo>
                <a:lnTo>
                  <a:pt x="7387" y="27627"/>
                </a:lnTo>
                <a:lnTo>
                  <a:pt x="7207" y="27627"/>
                </a:lnTo>
                <a:lnTo>
                  <a:pt x="7027" y="27687"/>
                </a:lnTo>
                <a:lnTo>
                  <a:pt x="6967" y="27867"/>
                </a:lnTo>
                <a:lnTo>
                  <a:pt x="6907" y="28348"/>
                </a:lnTo>
                <a:lnTo>
                  <a:pt x="6907" y="28828"/>
                </a:lnTo>
                <a:lnTo>
                  <a:pt x="6967" y="29309"/>
                </a:lnTo>
                <a:lnTo>
                  <a:pt x="7087" y="29789"/>
                </a:lnTo>
                <a:lnTo>
                  <a:pt x="7387" y="30750"/>
                </a:lnTo>
                <a:lnTo>
                  <a:pt x="7688" y="31651"/>
                </a:lnTo>
                <a:lnTo>
                  <a:pt x="7988" y="32612"/>
                </a:lnTo>
                <a:lnTo>
                  <a:pt x="8108" y="33152"/>
                </a:lnTo>
                <a:lnTo>
                  <a:pt x="8288" y="33633"/>
                </a:lnTo>
                <a:lnTo>
                  <a:pt x="7387" y="32972"/>
                </a:lnTo>
                <a:lnTo>
                  <a:pt x="5466" y="31531"/>
                </a:lnTo>
                <a:lnTo>
                  <a:pt x="4565" y="30810"/>
                </a:lnTo>
                <a:lnTo>
                  <a:pt x="3664" y="30029"/>
                </a:lnTo>
                <a:lnTo>
                  <a:pt x="2883" y="29188"/>
                </a:lnTo>
                <a:lnTo>
                  <a:pt x="2042" y="28408"/>
                </a:lnTo>
                <a:lnTo>
                  <a:pt x="1622" y="27987"/>
                </a:lnTo>
                <a:lnTo>
                  <a:pt x="1202" y="27627"/>
                </a:lnTo>
                <a:lnTo>
                  <a:pt x="721" y="27327"/>
                </a:lnTo>
                <a:lnTo>
                  <a:pt x="241" y="27086"/>
                </a:lnTo>
                <a:lnTo>
                  <a:pt x="60" y="27086"/>
                </a:lnTo>
                <a:lnTo>
                  <a:pt x="60" y="27147"/>
                </a:lnTo>
                <a:lnTo>
                  <a:pt x="0" y="27207"/>
                </a:lnTo>
                <a:lnTo>
                  <a:pt x="121" y="27687"/>
                </a:lnTo>
                <a:lnTo>
                  <a:pt x="241" y="28167"/>
                </a:lnTo>
                <a:lnTo>
                  <a:pt x="481" y="28588"/>
                </a:lnTo>
                <a:lnTo>
                  <a:pt x="721" y="29008"/>
                </a:lnTo>
                <a:lnTo>
                  <a:pt x="1322" y="29789"/>
                </a:lnTo>
                <a:lnTo>
                  <a:pt x="2042" y="30510"/>
                </a:lnTo>
                <a:lnTo>
                  <a:pt x="2943" y="31411"/>
                </a:lnTo>
                <a:lnTo>
                  <a:pt x="3904" y="32251"/>
                </a:lnTo>
                <a:lnTo>
                  <a:pt x="5886" y="33933"/>
                </a:lnTo>
                <a:lnTo>
                  <a:pt x="10090" y="37176"/>
                </a:lnTo>
                <a:lnTo>
                  <a:pt x="12312" y="38918"/>
                </a:lnTo>
                <a:lnTo>
                  <a:pt x="12793" y="39278"/>
                </a:lnTo>
                <a:lnTo>
                  <a:pt x="13213" y="39578"/>
                </a:lnTo>
                <a:lnTo>
                  <a:pt x="12552" y="42041"/>
                </a:lnTo>
                <a:lnTo>
                  <a:pt x="12132" y="43422"/>
                </a:lnTo>
                <a:lnTo>
                  <a:pt x="11711" y="44923"/>
                </a:lnTo>
                <a:lnTo>
                  <a:pt x="11531" y="45704"/>
                </a:lnTo>
                <a:lnTo>
                  <a:pt x="11411" y="46485"/>
                </a:lnTo>
                <a:lnTo>
                  <a:pt x="11351" y="47205"/>
                </a:lnTo>
                <a:lnTo>
                  <a:pt x="11411" y="47926"/>
                </a:lnTo>
                <a:lnTo>
                  <a:pt x="11531" y="48166"/>
                </a:lnTo>
                <a:lnTo>
                  <a:pt x="11651" y="48346"/>
                </a:lnTo>
                <a:lnTo>
                  <a:pt x="11892" y="48527"/>
                </a:lnTo>
                <a:lnTo>
                  <a:pt x="12132" y="48587"/>
                </a:lnTo>
                <a:lnTo>
                  <a:pt x="12372" y="48647"/>
                </a:lnTo>
                <a:lnTo>
                  <a:pt x="12612" y="48587"/>
                </a:lnTo>
                <a:lnTo>
                  <a:pt x="12853" y="48527"/>
                </a:lnTo>
                <a:lnTo>
                  <a:pt x="13033" y="48346"/>
                </a:lnTo>
                <a:lnTo>
                  <a:pt x="13453" y="47866"/>
                </a:lnTo>
                <a:lnTo>
                  <a:pt x="13753" y="47325"/>
                </a:lnTo>
                <a:lnTo>
                  <a:pt x="14054" y="46725"/>
                </a:lnTo>
                <a:lnTo>
                  <a:pt x="14294" y="46064"/>
                </a:lnTo>
                <a:lnTo>
                  <a:pt x="15315" y="45524"/>
                </a:lnTo>
                <a:lnTo>
                  <a:pt x="16336" y="44923"/>
                </a:lnTo>
                <a:lnTo>
                  <a:pt x="18318" y="43662"/>
                </a:lnTo>
                <a:lnTo>
                  <a:pt x="22762" y="40899"/>
                </a:lnTo>
                <a:lnTo>
                  <a:pt x="24263" y="39939"/>
                </a:lnTo>
                <a:lnTo>
                  <a:pt x="24323" y="39999"/>
                </a:lnTo>
                <a:lnTo>
                  <a:pt x="24383" y="40059"/>
                </a:lnTo>
                <a:lnTo>
                  <a:pt x="24864" y="40239"/>
                </a:lnTo>
                <a:lnTo>
                  <a:pt x="25344" y="40359"/>
                </a:lnTo>
                <a:lnTo>
                  <a:pt x="26906" y="40359"/>
                </a:lnTo>
                <a:lnTo>
                  <a:pt x="27446" y="40239"/>
                </a:lnTo>
                <a:lnTo>
                  <a:pt x="28467" y="39999"/>
                </a:lnTo>
                <a:lnTo>
                  <a:pt x="29368" y="39698"/>
                </a:lnTo>
                <a:lnTo>
                  <a:pt x="29849" y="39518"/>
                </a:lnTo>
                <a:lnTo>
                  <a:pt x="30389" y="39278"/>
                </a:lnTo>
                <a:lnTo>
                  <a:pt x="30810" y="39038"/>
                </a:lnTo>
                <a:lnTo>
                  <a:pt x="31230" y="38737"/>
                </a:lnTo>
                <a:lnTo>
                  <a:pt x="31530" y="38377"/>
                </a:lnTo>
                <a:lnTo>
                  <a:pt x="31650" y="38137"/>
                </a:lnTo>
                <a:lnTo>
                  <a:pt x="31710" y="37897"/>
                </a:lnTo>
                <a:lnTo>
                  <a:pt x="31650" y="37716"/>
                </a:lnTo>
                <a:lnTo>
                  <a:pt x="31590" y="37656"/>
                </a:lnTo>
                <a:lnTo>
                  <a:pt x="31470" y="37596"/>
                </a:lnTo>
                <a:lnTo>
                  <a:pt x="31110" y="37596"/>
                </a:lnTo>
                <a:lnTo>
                  <a:pt x="30689" y="37656"/>
                </a:lnTo>
                <a:lnTo>
                  <a:pt x="30269" y="37776"/>
                </a:lnTo>
                <a:lnTo>
                  <a:pt x="29909" y="37957"/>
                </a:lnTo>
                <a:lnTo>
                  <a:pt x="29068" y="38377"/>
                </a:lnTo>
                <a:lnTo>
                  <a:pt x="28708" y="38557"/>
                </a:lnTo>
                <a:lnTo>
                  <a:pt x="28347" y="38737"/>
                </a:lnTo>
                <a:lnTo>
                  <a:pt x="27446" y="38978"/>
                </a:lnTo>
                <a:lnTo>
                  <a:pt x="26546" y="39218"/>
                </a:lnTo>
                <a:lnTo>
                  <a:pt x="25645" y="39398"/>
                </a:lnTo>
                <a:lnTo>
                  <a:pt x="24804" y="39638"/>
                </a:lnTo>
                <a:lnTo>
                  <a:pt x="24804" y="39638"/>
                </a:lnTo>
                <a:lnTo>
                  <a:pt x="27146" y="38137"/>
                </a:lnTo>
                <a:lnTo>
                  <a:pt x="28047" y="37536"/>
                </a:lnTo>
                <a:lnTo>
                  <a:pt x="29008" y="36876"/>
                </a:lnTo>
                <a:lnTo>
                  <a:pt x="29428" y="36515"/>
                </a:lnTo>
                <a:lnTo>
                  <a:pt x="29789" y="36095"/>
                </a:lnTo>
                <a:lnTo>
                  <a:pt x="30149" y="35675"/>
                </a:lnTo>
                <a:lnTo>
                  <a:pt x="30389" y="35194"/>
                </a:lnTo>
                <a:lnTo>
                  <a:pt x="30389" y="35074"/>
                </a:lnTo>
                <a:lnTo>
                  <a:pt x="30329" y="35014"/>
                </a:lnTo>
                <a:lnTo>
                  <a:pt x="29789" y="35074"/>
                </a:lnTo>
                <a:lnTo>
                  <a:pt x="29248" y="35134"/>
                </a:lnTo>
                <a:lnTo>
                  <a:pt x="28708" y="35314"/>
                </a:lnTo>
                <a:lnTo>
                  <a:pt x="28167" y="35494"/>
                </a:lnTo>
                <a:lnTo>
                  <a:pt x="27206" y="36035"/>
                </a:lnTo>
                <a:lnTo>
                  <a:pt x="26245" y="36575"/>
                </a:lnTo>
                <a:lnTo>
                  <a:pt x="23903" y="37957"/>
                </a:lnTo>
                <a:lnTo>
                  <a:pt x="21561" y="39398"/>
                </a:lnTo>
                <a:lnTo>
                  <a:pt x="21501" y="39398"/>
                </a:lnTo>
                <a:lnTo>
                  <a:pt x="21561" y="39338"/>
                </a:lnTo>
                <a:lnTo>
                  <a:pt x="21921" y="38377"/>
                </a:lnTo>
                <a:lnTo>
                  <a:pt x="22342" y="37416"/>
                </a:lnTo>
                <a:lnTo>
                  <a:pt x="22762" y="36515"/>
                </a:lnTo>
                <a:lnTo>
                  <a:pt x="22942" y="36035"/>
                </a:lnTo>
                <a:lnTo>
                  <a:pt x="23122" y="35554"/>
                </a:lnTo>
                <a:lnTo>
                  <a:pt x="23062" y="35314"/>
                </a:lnTo>
                <a:lnTo>
                  <a:pt x="22942" y="35194"/>
                </a:lnTo>
                <a:lnTo>
                  <a:pt x="22822" y="35074"/>
                </a:lnTo>
                <a:lnTo>
                  <a:pt x="22702" y="35134"/>
                </a:lnTo>
                <a:lnTo>
                  <a:pt x="22582" y="35134"/>
                </a:lnTo>
                <a:lnTo>
                  <a:pt x="22281" y="35434"/>
                </a:lnTo>
                <a:lnTo>
                  <a:pt x="21981" y="35735"/>
                </a:lnTo>
                <a:lnTo>
                  <a:pt x="21681" y="36095"/>
                </a:lnTo>
                <a:lnTo>
                  <a:pt x="21441" y="36455"/>
                </a:lnTo>
                <a:lnTo>
                  <a:pt x="21080" y="37176"/>
                </a:lnTo>
                <a:lnTo>
                  <a:pt x="20720" y="38017"/>
                </a:lnTo>
                <a:lnTo>
                  <a:pt x="20480" y="38437"/>
                </a:lnTo>
                <a:lnTo>
                  <a:pt x="20240" y="39038"/>
                </a:lnTo>
                <a:lnTo>
                  <a:pt x="20059" y="39698"/>
                </a:lnTo>
                <a:lnTo>
                  <a:pt x="20059" y="39999"/>
                </a:lnTo>
                <a:lnTo>
                  <a:pt x="20059" y="40299"/>
                </a:lnTo>
                <a:lnTo>
                  <a:pt x="17117" y="42041"/>
                </a:lnTo>
                <a:lnTo>
                  <a:pt x="15075" y="43302"/>
                </a:lnTo>
                <a:lnTo>
                  <a:pt x="15195" y="42761"/>
                </a:lnTo>
                <a:lnTo>
                  <a:pt x="15976" y="39878"/>
                </a:lnTo>
                <a:lnTo>
                  <a:pt x="16696" y="36996"/>
                </a:lnTo>
                <a:lnTo>
                  <a:pt x="17597" y="33092"/>
                </a:lnTo>
                <a:lnTo>
                  <a:pt x="18438" y="29248"/>
                </a:lnTo>
                <a:lnTo>
                  <a:pt x="18738" y="29128"/>
                </a:lnTo>
                <a:lnTo>
                  <a:pt x="19038" y="28948"/>
                </a:lnTo>
                <a:lnTo>
                  <a:pt x="19639" y="28528"/>
                </a:lnTo>
                <a:lnTo>
                  <a:pt x="20720" y="27567"/>
                </a:lnTo>
                <a:lnTo>
                  <a:pt x="21981" y="26486"/>
                </a:lnTo>
                <a:lnTo>
                  <a:pt x="22101" y="26666"/>
                </a:lnTo>
                <a:lnTo>
                  <a:pt x="22342" y="26786"/>
                </a:lnTo>
                <a:lnTo>
                  <a:pt x="22762" y="26906"/>
                </a:lnTo>
                <a:lnTo>
                  <a:pt x="23242" y="26966"/>
                </a:lnTo>
                <a:lnTo>
                  <a:pt x="23723" y="26966"/>
                </a:lnTo>
                <a:lnTo>
                  <a:pt x="24744" y="27086"/>
                </a:lnTo>
                <a:lnTo>
                  <a:pt x="26786" y="27086"/>
                </a:lnTo>
                <a:lnTo>
                  <a:pt x="27807" y="26966"/>
                </a:lnTo>
                <a:lnTo>
                  <a:pt x="28708" y="26906"/>
                </a:lnTo>
                <a:lnTo>
                  <a:pt x="29608" y="26726"/>
                </a:lnTo>
                <a:lnTo>
                  <a:pt x="30509" y="26546"/>
                </a:lnTo>
                <a:lnTo>
                  <a:pt x="31410" y="26306"/>
                </a:lnTo>
                <a:lnTo>
                  <a:pt x="32311" y="26065"/>
                </a:lnTo>
                <a:lnTo>
                  <a:pt x="33212" y="25765"/>
                </a:lnTo>
                <a:lnTo>
                  <a:pt x="34953" y="25105"/>
                </a:lnTo>
                <a:lnTo>
                  <a:pt x="35074" y="24984"/>
                </a:lnTo>
                <a:lnTo>
                  <a:pt x="35194" y="24864"/>
                </a:lnTo>
                <a:lnTo>
                  <a:pt x="35314" y="24624"/>
                </a:lnTo>
                <a:lnTo>
                  <a:pt x="35314" y="24384"/>
                </a:lnTo>
                <a:lnTo>
                  <a:pt x="35194" y="24144"/>
                </a:lnTo>
                <a:lnTo>
                  <a:pt x="35014" y="23903"/>
                </a:lnTo>
                <a:lnTo>
                  <a:pt x="34773" y="23723"/>
                </a:lnTo>
                <a:lnTo>
                  <a:pt x="34473" y="23723"/>
                </a:lnTo>
                <a:lnTo>
                  <a:pt x="34173" y="23783"/>
                </a:lnTo>
                <a:lnTo>
                  <a:pt x="33272" y="24144"/>
                </a:lnTo>
                <a:lnTo>
                  <a:pt x="32311" y="24504"/>
                </a:lnTo>
                <a:lnTo>
                  <a:pt x="31350" y="24804"/>
                </a:lnTo>
                <a:lnTo>
                  <a:pt x="30449" y="25045"/>
                </a:lnTo>
                <a:lnTo>
                  <a:pt x="29428" y="25225"/>
                </a:lnTo>
                <a:lnTo>
                  <a:pt x="28467" y="25405"/>
                </a:lnTo>
                <a:lnTo>
                  <a:pt x="27506" y="25525"/>
                </a:lnTo>
                <a:lnTo>
                  <a:pt x="26485" y="25585"/>
                </a:lnTo>
                <a:lnTo>
                  <a:pt x="25645" y="25645"/>
                </a:lnTo>
                <a:lnTo>
                  <a:pt x="24744" y="25585"/>
                </a:lnTo>
                <a:lnTo>
                  <a:pt x="23062" y="25465"/>
                </a:lnTo>
                <a:lnTo>
                  <a:pt x="23663" y="24864"/>
                </a:lnTo>
                <a:lnTo>
                  <a:pt x="24984" y="23483"/>
                </a:lnTo>
                <a:lnTo>
                  <a:pt x="26305" y="21982"/>
                </a:lnTo>
                <a:lnTo>
                  <a:pt x="27506" y="20480"/>
                </a:lnTo>
                <a:lnTo>
                  <a:pt x="28647" y="18919"/>
                </a:lnTo>
                <a:lnTo>
                  <a:pt x="29729" y="17237"/>
                </a:lnTo>
                <a:lnTo>
                  <a:pt x="30749" y="15496"/>
                </a:lnTo>
                <a:lnTo>
                  <a:pt x="30990" y="15556"/>
                </a:lnTo>
                <a:lnTo>
                  <a:pt x="31170" y="15496"/>
                </a:lnTo>
                <a:lnTo>
                  <a:pt x="31290" y="15435"/>
                </a:lnTo>
                <a:lnTo>
                  <a:pt x="32371" y="14715"/>
                </a:lnTo>
                <a:lnTo>
                  <a:pt x="33392" y="13934"/>
                </a:lnTo>
                <a:lnTo>
                  <a:pt x="34353" y="13093"/>
                </a:lnTo>
                <a:lnTo>
                  <a:pt x="35254" y="12252"/>
                </a:lnTo>
                <a:lnTo>
                  <a:pt x="36095" y="11352"/>
                </a:lnTo>
                <a:lnTo>
                  <a:pt x="36875" y="10451"/>
                </a:lnTo>
                <a:lnTo>
                  <a:pt x="37176" y="9970"/>
                </a:lnTo>
                <a:lnTo>
                  <a:pt x="37476" y="9490"/>
                </a:lnTo>
                <a:lnTo>
                  <a:pt x="37776" y="8949"/>
                </a:lnTo>
                <a:lnTo>
                  <a:pt x="37956" y="8409"/>
                </a:lnTo>
                <a:lnTo>
                  <a:pt x="37956" y="8229"/>
                </a:lnTo>
                <a:lnTo>
                  <a:pt x="37836" y="8109"/>
                </a:lnTo>
                <a:lnTo>
                  <a:pt x="37716" y="8049"/>
                </a:lnTo>
                <a:lnTo>
                  <a:pt x="37596" y="8109"/>
                </a:lnTo>
                <a:lnTo>
                  <a:pt x="37115" y="8409"/>
                </a:lnTo>
                <a:lnTo>
                  <a:pt x="36695" y="8769"/>
                </a:lnTo>
                <a:lnTo>
                  <a:pt x="35914" y="9550"/>
                </a:lnTo>
                <a:lnTo>
                  <a:pt x="35194" y="10331"/>
                </a:lnTo>
                <a:lnTo>
                  <a:pt x="34413" y="11111"/>
                </a:lnTo>
                <a:lnTo>
                  <a:pt x="33212" y="12132"/>
                </a:lnTo>
                <a:lnTo>
                  <a:pt x="31951" y="13093"/>
                </a:lnTo>
                <a:lnTo>
                  <a:pt x="32371" y="12132"/>
                </a:lnTo>
                <a:lnTo>
                  <a:pt x="33092" y="10391"/>
                </a:lnTo>
                <a:lnTo>
                  <a:pt x="33752" y="8649"/>
                </a:lnTo>
                <a:lnTo>
                  <a:pt x="34053" y="7928"/>
                </a:lnTo>
                <a:lnTo>
                  <a:pt x="34293" y="7088"/>
                </a:lnTo>
                <a:lnTo>
                  <a:pt x="34353" y="6667"/>
                </a:lnTo>
                <a:lnTo>
                  <a:pt x="34353" y="6247"/>
                </a:lnTo>
                <a:lnTo>
                  <a:pt x="34353" y="5887"/>
                </a:lnTo>
                <a:lnTo>
                  <a:pt x="34233" y="5526"/>
                </a:lnTo>
                <a:lnTo>
                  <a:pt x="34113" y="5466"/>
                </a:lnTo>
                <a:lnTo>
                  <a:pt x="34053" y="5466"/>
                </a:lnTo>
                <a:lnTo>
                  <a:pt x="33752" y="5706"/>
                </a:lnTo>
                <a:lnTo>
                  <a:pt x="33512" y="5947"/>
                </a:lnTo>
                <a:lnTo>
                  <a:pt x="33332" y="6247"/>
                </a:lnTo>
                <a:lnTo>
                  <a:pt x="33152" y="6607"/>
                </a:lnTo>
                <a:lnTo>
                  <a:pt x="32912" y="7268"/>
                </a:lnTo>
                <a:lnTo>
                  <a:pt x="32671" y="7928"/>
                </a:lnTo>
                <a:lnTo>
                  <a:pt x="31951" y="9790"/>
                </a:lnTo>
                <a:lnTo>
                  <a:pt x="31110" y="11592"/>
                </a:lnTo>
                <a:lnTo>
                  <a:pt x="30269" y="13213"/>
                </a:lnTo>
                <a:lnTo>
                  <a:pt x="29308" y="14835"/>
                </a:lnTo>
                <a:lnTo>
                  <a:pt x="28347" y="16396"/>
                </a:lnTo>
                <a:lnTo>
                  <a:pt x="27266" y="17898"/>
                </a:lnTo>
                <a:lnTo>
                  <a:pt x="26365" y="19219"/>
                </a:lnTo>
                <a:lnTo>
                  <a:pt x="25344" y="20420"/>
                </a:lnTo>
                <a:lnTo>
                  <a:pt x="25224" y="19219"/>
                </a:lnTo>
                <a:lnTo>
                  <a:pt x="25104" y="17958"/>
                </a:lnTo>
                <a:lnTo>
                  <a:pt x="24924" y="16757"/>
                </a:lnTo>
                <a:lnTo>
                  <a:pt x="24744" y="16156"/>
                </a:lnTo>
                <a:lnTo>
                  <a:pt x="24564" y="15616"/>
                </a:lnTo>
                <a:lnTo>
                  <a:pt x="24504" y="15435"/>
                </a:lnTo>
                <a:lnTo>
                  <a:pt x="24383" y="15315"/>
                </a:lnTo>
                <a:lnTo>
                  <a:pt x="24203" y="15255"/>
                </a:lnTo>
                <a:lnTo>
                  <a:pt x="24023" y="15255"/>
                </a:lnTo>
                <a:lnTo>
                  <a:pt x="23903" y="15315"/>
                </a:lnTo>
                <a:lnTo>
                  <a:pt x="23783" y="15435"/>
                </a:lnTo>
                <a:lnTo>
                  <a:pt x="23663" y="15556"/>
                </a:lnTo>
                <a:lnTo>
                  <a:pt x="23603" y="15736"/>
                </a:lnTo>
                <a:lnTo>
                  <a:pt x="23543" y="16456"/>
                </a:lnTo>
                <a:lnTo>
                  <a:pt x="23543" y="17237"/>
                </a:lnTo>
                <a:lnTo>
                  <a:pt x="23603" y="18018"/>
                </a:lnTo>
                <a:lnTo>
                  <a:pt x="23663" y="18799"/>
                </a:lnTo>
                <a:lnTo>
                  <a:pt x="23903" y="20300"/>
                </a:lnTo>
                <a:lnTo>
                  <a:pt x="24143" y="21801"/>
                </a:lnTo>
                <a:lnTo>
                  <a:pt x="23302" y="22762"/>
                </a:lnTo>
                <a:lnTo>
                  <a:pt x="22402" y="23663"/>
                </a:lnTo>
                <a:lnTo>
                  <a:pt x="21020" y="24924"/>
                </a:lnTo>
                <a:lnTo>
                  <a:pt x="19639" y="26186"/>
                </a:lnTo>
                <a:lnTo>
                  <a:pt x="18918" y="26726"/>
                </a:lnTo>
                <a:lnTo>
                  <a:pt x="19279" y="24624"/>
                </a:lnTo>
                <a:lnTo>
                  <a:pt x="19819" y="21621"/>
                </a:lnTo>
                <a:lnTo>
                  <a:pt x="20240" y="18558"/>
                </a:lnTo>
                <a:lnTo>
                  <a:pt x="20660" y="15496"/>
                </a:lnTo>
                <a:lnTo>
                  <a:pt x="20780" y="13994"/>
                </a:lnTo>
                <a:lnTo>
                  <a:pt x="20900" y="12493"/>
                </a:lnTo>
                <a:lnTo>
                  <a:pt x="20900" y="10931"/>
                </a:lnTo>
                <a:lnTo>
                  <a:pt x="20900" y="9370"/>
                </a:lnTo>
                <a:lnTo>
                  <a:pt x="20960" y="7868"/>
                </a:lnTo>
                <a:lnTo>
                  <a:pt x="20960" y="6307"/>
                </a:lnTo>
                <a:lnTo>
                  <a:pt x="21200" y="3304"/>
                </a:lnTo>
                <a:lnTo>
                  <a:pt x="21261" y="1743"/>
                </a:lnTo>
                <a:lnTo>
                  <a:pt x="21261" y="1022"/>
                </a:lnTo>
                <a:lnTo>
                  <a:pt x="21200" y="241"/>
                </a:lnTo>
                <a:lnTo>
                  <a:pt x="21140" y="121"/>
                </a:lnTo>
                <a:lnTo>
                  <a:pt x="21080" y="61"/>
                </a:lnTo>
                <a:lnTo>
                  <a:pt x="20960"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178" name="Shape 178"/>
          <p:cNvSpPr/>
          <p:nvPr/>
        </p:nvSpPr>
        <p:spPr>
          <a:xfrm flipH="1">
            <a:off x="-34016" y="3332080"/>
            <a:ext cx="1123547" cy="317807"/>
          </a:xfrm>
          <a:custGeom>
            <a:avLst/>
            <a:gdLst/>
            <a:ahLst/>
            <a:cxnLst/>
            <a:rect l="0" t="0" r="0" b="0"/>
            <a:pathLst>
              <a:path w="44803" h="12673" extrusionOk="0">
                <a:moveTo>
                  <a:pt x="25164" y="0"/>
                </a:moveTo>
                <a:lnTo>
                  <a:pt x="25104" y="60"/>
                </a:lnTo>
                <a:lnTo>
                  <a:pt x="25344" y="961"/>
                </a:lnTo>
                <a:lnTo>
                  <a:pt x="25705" y="1802"/>
                </a:lnTo>
                <a:lnTo>
                  <a:pt x="26185" y="2643"/>
                </a:lnTo>
                <a:lnTo>
                  <a:pt x="26666" y="3424"/>
                </a:lnTo>
                <a:lnTo>
                  <a:pt x="27086" y="4084"/>
                </a:lnTo>
                <a:lnTo>
                  <a:pt x="25044" y="3604"/>
                </a:lnTo>
                <a:lnTo>
                  <a:pt x="23062" y="3123"/>
                </a:lnTo>
                <a:lnTo>
                  <a:pt x="20240" y="2583"/>
                </a:lnTo>
                <a:lnTo>
                  <a:pt x="17417" y="2162"/>
                </a:lnTo>
                <a:lnTo>
                  <a:pt x="14594" y="1862"/>
                </a:lnTo>
                <a:lnTo>
                  <a:pt x="11772" y="1622"/>
                </a:lnTo>
                <a:lnTo>
                  <a:pt x="10270" y="1502"/>
                </a:lnTo>
                <a:lnTo>
                  <a:pt x="8769" y="1502"/>
                </a:lnTo>
                <a:lnTo>
                  <a:pt x="7267" y="1442"/>
                </a:lnTo>
                <a:lnTo>
                  <a:pt x="5766" y="1502"/>
                </a:lnTo>
                <a:lnTo>
                  <a:pt x="4385" y="1502"/>
                </a:lnTo>
                <a:lnTo>
                  <a:pt x="2943" y="1562"/>
                </a:lnTo>
                <a:lnTo>
                  <a:pt x="2223" y="1622"/>
                </a:lnTo>
                <a:lnTo>
                  <a:pt x="1502" y="1742"/>
                </a:lnTo>
                <a:lnTo>
                  <a:pt x="781" y="1922"/>
                </a:lnTo>
                <a:lnTo>
                  <a:pt x="181" y="2162"/>
                </a:lnTo>
                <a:lnTo>
                  <a:pt x="61" y="2222"/>
                </a:lnTo>
                <a:lnTo>
                  <a:pt x="1" y="2403"/>
                </a:lnTo>
                <a:lnTo>
                  <a:pt x="1" y="2523"/>
                </a:lnTo>
                <a:lnTo>
                  <a:pt x="181" y="2583"/>
                </a:lnTo>
                <a:lnTo>
                  <a:pt x="781" y="2763"/>
                </a:lnTo>
                <a:lnTo>
                  <a:pt x="1442" y="2823"/>
                </a:lnTo>
                <a:lnTo>
                  <a:pt x="2823" y="2883"/>
                </a:lnTo>
                <a:lnTo>
                  <a:pt x="5586" y="2883"/>
                </a:lnTo>
                <a:lnTo>
                  <a:pt x="8469" y="3063"/>
                </a:lnTo>
                <a:lnTo>
                  <a:pt x="11351" y="3243"/>
                </a:lnTo>
                <a:lnTo>
                  <a:pt x="14174" y="3544"/>
                </a:lnTo>
                <a:lnTo>
                  <a:pt x="16937" y="3904"/>
                </a:lnTo>
                <a:lnTo>
                  <a:pt x="19759" y="4384"/>
                </a:lnTo>
                <a:lnTo>
                  <a:pt x="22522" y="4985"/>
                </a:lnTo>
                <a:lnTo>
                  <a:pt x="24984" y="5586"/>
                </a:lnTo>
                <a:lnTo>
                  <a:pt x="27386" y="6246"/>
                </a:lnTo>
                <a:lnTo>
                  <a:pt x="29789" y="6967"/>
                </a:lnTo>
                <a:lnTo>
                  <a:pt x="32191" y="7808"/>
                </a:lnTo>
                <a:lnTo>
                  <a:pt x="29609" y="7808"/>
                </a:lnTo>
                <a:lnTo>
                  <a:pt x="28347" y="7928"/>
                </a:lnTo>
                <a:lnTo>
                  <a:pt x="27086" y="8048"/>
                </a:lnTo>
                <a:lnTo>
                  <a:pt x="25405" y="8288"/>
                </a:lnTo>
                <a:lnTo>
                  <a:pt x="25344" y="8168"/>
                </a:lnTo>
                <a:lnTo>
                  <a:pt x="25224" y="8108"/>
                </a:lnTo>
                <a:lnTo>
                  <a:pt x="24684" y="7808"/>
                </a:lnTo>
                <a:lnTo>
                  <a:pt x="24083" y="7627"/>
                </a:lnTo>
                <a:lnTo>
                  <a:pt x="23483" y="7447"/>
                </a:lnTo>
                <a:lnTo>
                  <a:pt x="22822" y="7267"/>
                </a:lnTo>
                <a:lnTo>
                  <a:pt x="21501" y="7087"/>
                </a:lnTo>
                <a:lnTo>
                  <a:pt x="20300" y="6847"/>
                </a:lnTo>
                <a:lnTo>
                  <a:pt x="19099" y="6667"/>
                </a:lnTo>
                <a:lnTo>
                  <a:pt x="17897" y="6426"/>
                </a:lnTo>
                <a:lnTo>
                  <a:pt x="17297" y="6366"/>
                </a:lnTo>
                <a:lnTo>
                  <a:pt x="16696" y="6306"/>
                </a:lnTo>
                <a:lnTo>
                  <a:pt x="16156" y="6306"/>
                </a:lnTo>
                <a:lnTo>
                  <a:pt x="15555" y="6366"/>
                </a:lnTo>
                <a:lnTo>
                  <a:pt x="15375" y="6486"/>
                </a:lnTo>
                <a:lnTo>
                  <a:pt x="15315" y="6667"/>
                </a:lnTo>
                <a:lnTo>
                  <a:pt x="15375" y="6787"/>
                </a:lnTo>
                <a:lnTo>
                  <a:pt x="15495" y="6967"/>
                </a:lnTo>
                <a:lnTo>
                  <a:pt x="16036" y="7267"/>
                </a:lnTo>
                <a:lnTo>
                  <a:pt x="16576" y="7507"/>
                </a:lnTo>
                <a:lnTo>
                  <a:pt x="17237" y="7688"/>
                </a:lnTo>
                <a:lnTo>
                  <a:pt x="17837" y="7868"/>
                </a:lnTo>
                <a:lnTo>
                  <a:pt x="19099" y="8108"/>
                </a:lnTo>
                <a:lnTo>
                  <a:pt x="20360" y="8348"/>
                </a:lnTo>
                <a:lnTo>
                  <a:pt x="21501" y="8588"/>
                </a:lnTo>
                <a:lnTo>
                  <a:pt x="22702" y="8829"/>
                </a:lnTo>
                <a:lnTo>
                  <a:pt x="22282" y="8949"/>
                </a:lnTo>
                <a:lnTo>
                  <a:pt x="21141" y="9249"/>
                </a:lnTo>
                <a:lnTo>
                  <a:pt x="19999" y="9609"/>
                </a:lnTo>
                <a:lnTo>
                  <a:pt x="19459" y="9850"/>
                </a:lnTo>
                <a:lnTo>
                  <a:pt x="18918" y="10090"/>
                </a:lnTo>
                <a:lnTo>
                  <a:pt x="18438" y="10390"/>
                </a:lnTo>
                <a:lnTo>
                  <a:pt x="17958" y="10750"/>
                </a:lnTo>
                <a:lnTo>
                  <a:pt x="17897" y="10871"/>
                </a:lnTo>
                <a:lnTo>
                  <a:pt x="17837" y="10991"/>
                </a:lnTo>
                <a:lnTo>
                  <a:pt x="17897" y="11231"/>
                </a:lnTo>
                <a:lnTo>
                  <a:pt x="18018" y="11411"/>
                </a:lnTo>
                <a:lnTo>
                  <a:pt x="18138" y="11471"/>
                </a:lnTo>
                <a:lnTo>
                  <a:pt x="18798" y="11471"/>
                </a:lnTo>
                <a:lnTo>
                  <a:pt x="19399" y="11411"/>
                </a:lnTo>
                <a:lnTo>
                  <a:pt x="20540" y="11231"/>
                </a:lnTo>
                <a:lnTo>
                  <a:pt x="21621" y="10931"/>
                </a:lnTo>
                <a:lnTo>
                  <a:pt x="22762" y="10630"/>
                </a:lnTo>
                <a:lnTo>
                  <a:pt x="25104" y="10210"/>
                </a:lnTo>
                <a:lnTo>
                  <a:pt x="27507" y="9910"/>
                </a:lnTo>
                <a:lnTo>
                  <a:pt x="29849" y="9729"/>
                </a:lnTo>
                <a:lnTo>
                  <a:pt x="32131" y="9669"/>
                </a:lnTo>
                <a:lnTo>
                  <a:pt x="33392" y="9729"/>
                </a:lnTo>
                <a:lnTo>
                  <a:pt x="34593" y="9790"/>
                </a:lnTo>
                <a:lnTo>
                  <a:pt x="35794" y="9850"/>
                </a:lnTo>
                <a:lnTo>
                  <a:pt x="36996" y="9790"/>
                </a:lnTo>
                <a:lnTo>
                  <a:pt x="37176" y="9729"/>
                </a:lnTo>
                <a:lnTo>
                  <a:pt x="38497" y="10330"/>
                </a:lnTo>
                <a:lnTo>
                  <a:pt x="41079" y="11591"/>
                </a:lnTo>
                <a:lnTo>
                  <a:pt x="42461" y="12192"/>
                </a:lnTo>
                <a:lnTo>
                  <a:pt x="43782" y="12672"/>
                </a:lnTo>
                <a:lnTo>
                  <a:pt x="44082" y="12672"/>
                </a:lnTo>
                <a:lnTo>
                  <a:pt x="44262" y="12612"/>
                </a:lnTo>
                <a:lnTo>
                  <a:pt x="44503" y="12492"/>
                </a:lnTo>
                <a:lnTo>
                  <a:pt x="44683" y="12252"/>
                </a:lnTo>
                <a:lnTo>
                  <a:pt x="44743" y="12072"/>
                </a:lnTo>
                <a:lnTo>
                  <a:pt x="44803" y="11831"/>
                </a:lnTo>
                <a:lnTo>
                  <a:pt x="44743" y="11591"/>
                </a:lnTo>
                <a:lnTo>
                  <a:pt x="44563" y="11351"/>
                </a:lnTo>
                <a:lnTo>
                  <a:pt x="43422" y="10510"/>
                </a:lnTo>
                <a:lnTo>
                  <a:pt x="42160" y="9729"/>
                </a:lnTo>
                <a:lnTo>
                  <a:pt x="40899" y="9069"/>
                </a:lnTo>
                <a:lnTo>
                  <a:pt x="39578" y="8408"/>
                </a:lnTo>
                <a:lnTo>
                  <a:pt x="38197" y="7868"/>
                </a:lnTo>
                <a:lnTo>
                  <a:pt x="36815" y="7327"/>
                </a:lnTo>
                <a:lnTo>
                  <a:pt x="34113" y="6306"/>
                </a:lnTo>
                <a:lnTo>
                  <a:pt x="31771" y="5526"/>
                </a:lnTo>
                <a:lnTo>
                  <a:pt x="29428" y="4745"/>
                </a:lnTo>
                <a:lnTo>
                  <a:pt x="29248" y="4444"/>
                </a:lnTo>
                <a:lnTo>
                  <a:pt x="29068" y="4084"/>
                </a:lnTo>
                <a:lnTo>
                  <a:pt x="28648" y="3484"/>
                </a:lnTo>
                <a:lnTo>
                  <a:pt x="27687" y="2343"/>
                </a:lnTo>
                <a:lnTo>
                  <a:pt x="27146" y="1682"/>
                </a:lnTo>
                <a:lnTo>
                  <a:pt x="26546" y="1021"/>
                </a:lnTo>
                <a:lnTo>
                  <a:pt x="25945" y="481"/>
                </a:lnTo>
                <a:lnTo>
                  <a:pt x="25224" y="0"/>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179" name="Shape 179"/>
          <p:cNvSpPr/>
          <p:nvPr/>
        </p:nvSpPr>
        <p:spPr>
          <a:xfrm>
            <a:off x="7838240" y="1508293"/>
            <a:ext cx="276627" cy="275022"/>
          </a:xfrm>
          <a:custGeom>
            <a:avLst/>
            <a:gdLst/>
            <a:ahLst/>
            <a:cxnLst/>
            <a:rect l="0" t="0" r="0" b="0"/>
            <a:pathLst>
              <a:path w="20060" h="19940" extrusionOk="0">
                <a:moveTo>
                  <a:pt x="12372" y="13093"/>
                </a:moveTo>
                <a:lnTo>
                  <a:pt x="12913" y="13574"/>
                </a:lnTo>
                <a:lnTo>
                  <a:pt x="12973" y="13874"/>
                </a:lnTo>
                <a:lnTo>
                  <a:pt x="13093" y="14114"/>
                </a:lnTo>
                <a:lnTo>
                  <a:pt x="13093" y="14114"/>
                </a:lnTo>
                <a:lnTo>
                  <a:pt x="12372" y="13093"/>
                </a:lnTo>
                <a:close/>
                <a:moveTo>
                  <a:pt x="14114" y="1"/>
                </a:moveTo>
                <a:lnTo>
                  <a:pt x="13874" y="962"/>
                </a:lnTo>
                <a:lnTo>
                  <a:pt x="13694" y="1983"/>
                </a:lnTo>
                <a:lnTo>
                  <a:pt x="13694" y="2463"/>
                </a:lnTo>
                <a:lnTo>
                  <a:pt x="13694" y="3004"/>
                </a:lnTo>
                <a:lnTo>
                  <a:pt x="13754" y="3484"/>
                </a:lnTo>
                <a:lnTo>
                  <a:pt x="13934" y="3965"/>
                </a:lnTo>
                <a:lnTo>
                  <a:pt x="10090" y="9130"/>
                </a:lnTo>
                <a:lnTo>
                  <a:pt x="10030" y="9250"/>
                </a:lnTo>
                <a:lnTo>
                  <a:pt x="10090" y="7328"/>
                </a:lnTo>
                <a:lnTo>
                  <a:pt x="10150" y="6067"/>
                </a:lnTo>
                <a:lnTo>
                  <a:pt x="10391" y="5947"/>
                </a:lnTo>
                <a:lnTo>
                  <a:pt x="10571" y="5826"/>
                </a:lnTo>
                <a:lnTo>
                  <a:pt x="10751" y="5646"/>
                </a:lnTo>
                <a:lnTo>
                  <a:pt x="10871" y="5406"/>
                </a:lnTo>
                <a:lnTo>
                  <a:pt x="10931" y="5226"/>
                </a:lnTo>
                <a:lnTo>
                  <a:pt x="10931" y="4986"/>
                </a:lnTo>
                <a:lnTo>
                  <a:pt x="10931" y="4745"/>
                </a:lnTo>
                <a:lnTo>
                  <a:pt x="10811" y="4565"/>
                </a:lnTo>
                <a:lnTo>
                  <a:pt x="10751" y="4325"/>
                </a:lnTo>
                <a:lnTo>
                  <a:pt x="10571" y="4145"/>
                </a:lnTo>
                <a:lnTo>
                  <a:pt x="10451" y="4025"/>
                </a:lnTo>
                <a:lnTo>
                  <a:pt x="10210" y="3905"/>
                </a:lnTo>
                <a:lnTo>
                  <a:pt x="10030" y="3845"/>
                </a:lnTo>
                <a:lnTo>
                  <a:pt x="9550" y="3845"/>
                </a:lnTo>
                <a:lnTo>
                  <a:pt x="9310" y="3905"/>
                </a:lnTo>
                <a:lnTo>
                  <a:pt x="9129" y="4025"/>
                </a:lnTo>
                <a:lnTo>
                  <a:pt x="8949" y="4145"/>
                </a:lnTo>
                <a:lnTo>
                  <a:pt x="8829" y="4325"/>
                </a:lnTo>
                <a:lnTo>
                  <a:pt x="8709" y="4565"/>
                </a:lnTo>
                <a:lnTo>
                  <a:pt x="8649" y="4745"/>
                </a:lnTo>
                <a:lnTo>
                  <a:pt x="8649" y="4986"/>
                </a:lnTo>
                <a:lnTo>
                  <a:pt x="8709" y="5346"/>
                </a:lnTo>
                <a:lnTo>
                  <a:pt x="8889" y="5706"/>
                </a:lnTo>
                <a:lnTo>
                  <a:pt x="9129" y="5947"/>
                </a:lnTo>
                <a:lnTo>
                  <a:pt x="9490" y="6067"/>
                </a:lnTo>
                <a:lnTo>
                  <a:pt x="9430" y="6847"/>
                </a:lnTo>
                <a:lnTo>
                  <a:pt x="9250" y="8469"/>
                </a:lnTo>
                <a:lnTo>
                  <a:pt x="6907" y="5166"/>
                </a:lnTo>
                <a:lnTo>
                  <a:pt x="6006" y="3965"/>
                </a:lnTo>
                <a:lnTo>
                  <a:pt x="6427" y="2764"/>
                </a:lnTo>
                <a:lnTo>
                  <a:pt x="6547" y="2463"/>
                </a:lnTo>
                <a:lnTo>
                  <a:pt x="6607" y="2163"/>
                </a:lnTo>
                <a:lnTo>
                  <a:pt x="6667" y="1863"/>
                </a:lnTo>
                <a:lnTo>
                  <a:pt x="6547" y="1562"/>
                </a:lnTo>
                <a:lnTo>
                  <a:pt x="6487" y="1502"/>
                </a:lnTo>
                <a:lnTo>
                  <a:pt x="6367" y="1502"/>
                </a:lnTo>
                <a:lnTo>
                  <a:pt x="6127" y="1683"/>
                </a:lnTo>
                <a:lnTo>
                  <a:pt x="5946" y="1923"/>
                </a:lnTo>
                <a:lnTo>
                  <a:pt x="5826" y="2163"/>
                </a:lnTo>
                <a:lnTo>
                  <a:pt x="5706" y="2463"/>
                </a:lnTo>
                <a:lnTo>
                  <a:pt x="5406" y="3244"/>
                </a:lnTo>
                <a:lnTo>
                  <a:pt x="5226" y="2944"/>
                </a:lnTo>
                <a:lnTo>
                  <a:pt x="4565" y="2043"/>
                </a:lnTo>
                <a:lnTo>
                  <a:pt x="4205" y="1683"/>
                </a:lnTo>
                <a:lnTo>
                  <a:pt x="3965" y="1502"/>
                </a:lnTo>
                <a:lnTo>
                  <a:pt x="3724" y="1382"/>
                </a:lnTo>
                <a:lnTo>
                  <a:pt x="3604" y="1382"/>
                </a:lnTo>
                <a:lnTo>
                  <a:pt x="3604" y="1442"/>
                </a:lnTo>
                <a:lnTo>
                  <a:pt x="3724" y="1923"/>
                </a:lnTo>
                <a:lnTo>
                  <a:pt x="3904" y="2343"/>
                </a:lnTo>
                <a:lnTo>
                  <a:pt x="4505" y="3124"/>
                </a:lnTo>
                <a:lnTo>
                  <a:pt x="5046" y="3965"/>
                </a:lnTo>
                <a:lnTo>
                  <a:pt x="4385" y="3905"/>
                </a:lnTo>
                <a:lnTo>
                  <a:pt x="3784" y="3845"/>
                </a:lnTo>
                <a:lnTo>
                  <a:pt x="3544" y="3784"/>
                </a:lnTo>
                <a:lnTo>
                  <a:pt x="3244" y="3845"/>
                </a:lnTo>
                <a:lnTo>
                  <a:pt x="3064" y="3905"/>
                </a:lnTo>
                <a:lnTo>
                  <a:pt x="3004" y="4025"/>
                </a:lnTo>
                <a:lnTo>
                  <a:pt x="2944" y="4205"/>
                </a:lnTo>
                <a:lnTo>
                  <a:pt x="3064" y="4385"/>
                </a:lnTo>
                <a:lnTo>
                  <a:pt x="3304" y="4505"/>
                </a:lnTo>
                <a:lnTo>
                  <a:pt x="3604" y="4685"/>
                </a:lnTo>
                <a:lnTo>
                  <a:pt x="3904" y="4745"/>
                </a:lnTo>
                <a:lnTo>
                  <a:pt x="4265" y="4805"/>
                </a:lnTo>
                <a:lnTo>
                  <a:pt x="4565" y="4865"/>
                </a:lnTo>
                <a:lnTo>
                  <a:pt x="4925" y="4865"/>
                </a:lnTo>
                <a:lnTo>
                  <a:pt x="5226" y="4805"/>
                </a:lnTo>
                <a:lnTo>
                  <a:pt x="5466" y="4685"/>
                </a:lnTo>
                <a:lnTo>
                  <a:pt x="5526" y="4625"/>
                </a:lnTo>
                <a:lnTo>
                  <a:pt x="6067" y="5406"/>
                </a:lnTo>
                <a:lnTo>
                  <a:pt x="8229" y="8469"/>
                </a:lnTo>
                <a:lnTo>
                  <a:pt x="7148" y="7688"/>
                </a:lnTo>
                <a:lnTo>
                  <a:pt x="6847" y="7388"/>
                </a:lnTo>
                <a:lnTo>
                  <a:pt x="6487" y="7208"/>
                </a:lnTo>
                <a:lnTo>
                  <a:pt x="6487" y="7148"/>
                </a:lnTo>
                <a:lnTo>
                  <a:pt x="6427" y="6787"/>
                </a:lnTo>
                <a:lnTo>
                  <a:pt x="6247" y="6487"/>
                </a:lnTo>
                <a:lnTo>
                  <a:pt x="5946" y="6307"/>
                </a:lnTo>
                <a:lnTo>
                  <a:pt x="5766" y="6247"/>
                </a:lnTo>
                <a:lnTo>
                  <a:pt x="5406" y="6247"/>
                </a:lnTo>
                <a:lnTo>
                  <a:pt x="5226" y="6307"/>
                </a:lnTo>
                <a:lnTo>
                  <a:pt x="4925" y="6487"/>
                </a:lnTo>
                <a:lnTo>
                  <a:pt x="4685" y="6787"/>
                </a:lnTo>
                <a:lnTo>
                  <a:pt x="4685" y="6967"/>
                </a:lnTo>
                <a:lnTo>
                  <a:pt x="4625" y="7148"/>
                </a:lnTo>
                <a:lnTo>
                  <a:pt x="4745" y="7508"/>
                </a:lnTo>
                <a:lnTo>
                  <a:pt x="4925" y="7808"/>
                </a:lnTo>
                <a:lnTo>
                  <a:pt x="5226" y="7988"/>
                </a:lnTo>
                <a:lnTo>
                  <a:pt x="5406" y="8048"/>
                </a:lnTo>
                <a:lnTo>
                  <a:pt x="5826" y="8048"/>
                </a:lnTo>
                <a:lnTo>
                  <a:pt x="6127" y="7928"/>
                </a:lnTo>
                <a:lnTo>
                  <a:pt x="6487" y="8229"/>
                </a:lnTo>
                <a:lnTo>
                  <a:pt x="6907" y="8589"/>
                </a:lnTo>
                <a:lnTo>
                  <a:pt x="7328" y="8949"/>
                </a:lnTo>
                <a:lnTo>
                  <a:pt x="7328" y="8949"/>
                </a:lnTo>
                <a:lnTo>
                  <a:pt x="4925" y="8409"/>
                </a:lnTo>
                <a:lnTo>
                  <a:pt x="4565" y="8289"/>
                </a:lnTo>
                <a:lnTo>
                  <a:pt x="4265" y="7928"/>
                </a:lnTo>
                <a:lnTo>
                  <a:pt x="3965" y="7568"/>
                </a:lnTo>
                <a:lnTo>
                  <a:pt x="2884" y="6367"/>
                </a:lnTo>
                <a:lnTo>
                  <a:pt x="2823" y="6307"/>
                </a:lnTo>
                <a:lnTo>
                  <a:pt x="2703" y="6367"/>
                </a:lnTo>
                <a:lnTo>
                  <a:pt x="2643" y="6487"/>
                </a:lnTo>
                <a:lnTo>
                  <a:pt x="2643" y="6607"/>
                </a:lnTo>
                <a:lnTo>
                  <a:pt x="3664" y="7988"/>
                </a:lnTo>
                <a:lnTo>
                  <a:pt x="3724" y="8109"/>
                </a:lnTo>
                <a:lnTo>
                  <a:pt x="3724" y="8109"/>
                </a:lnTo>
                <a:lnTo>
                  <a:pt x="2823" y="7868"/>
                </a:lnTo>
                <a:lnTo>
                  <a:pt x="1983" y="7688"/>
                </a:lnTo>
                <a:lnTo>
                  <a:pt x="1082" y="7508"/>
                </a:lnTo>
                <a:lnTo>
                  <a:pt x="61" y="7508"/>
                </a:lnTo>
                <a:lnTo>
                  <a:pt x="1" y="7628"/>
                </a:lnTo>
                <a:lnTo>
                  <a:pt x="61" y="7748"/>
                </a:lnTo>
                <a:lnTo>
                  <a:pt x="121" y="7868"/>
                </a:lnTo>
                <a:lnTo>
                  <a:pt x="601" y="8048"/>
                </a:lnTo>
                <a:lnTo>
                  <a:pt x="1082" y="8289"/>
                </a:lnTo>
                <a:lnTo>
                  <a:pt x="2043" y="8589"/>
                </a:lnTo>
                <a:lnTo>
                  <a:pt x="4085" y="9009"/>
                </a:lnTo>
                <a:lnTo>
                  <a:pt x="3664" y="9310"/>
                </a:lnTo>
                <a:lnTo>
                  <a:pt x="3244" y="9550"/>
                </a:lnTo>
                <a:lnTo>
                  <a:pt x="2523" y="10030"/>
                </a:lnTo>
                <a:lnTo>
                  <a:pt x="2163" y="10271"/>
                </a:lnTo>
                <a:lnTo>
                  <a:pt x="1863" y="10571"/>
                </a:lnTo>
                <a:lnTo>
                  <a:pt x="1863" y="10691"/>
                </a:lnTo>
                <a:lnTo>
                  <a:pt x="1863" y="10751"/>
                </a:lnTo>
                <a:lnTo>
                  <a:pt x="1923" y="10811"/>
                </a:lnTo>
                <a:lnTo>
                  <a:pt x="2043" y="10811"/>
                </a:lnTo>
                <a:lnTo>
                  <a:pt x="2403" y="10631"/>
                </a:lnTo>
                <a:lnTo>
                  <a:pt x="2763" y="10451"/>
                </a:lnTo>
                <a:lnTo>
                  <a:pt x="3484" y="9970"/>
                </a:lnTo>
                <a:lnTo>
                  <a:pt x="4085" y="9550"/>
                </a:lnTo>
                <a:lnTo>
                  <a:pt x="4325" y="9370"/>
                </a:lnTo>
                <a:lnTo>
                  <a:pt x="4625" y="9130"/>
                </a:lnTo>
                <a:lnTo>
                  <a:pt x="4745" y="9190"/>
                </a:lnTo>
                <a:lnTo>
                  <a:pt x="8469" y="10150"/>
                </a:lnTo>
                <a:lnTo>
                  <a:pt x="7087" y="10571"/>
                </a:lnTo>
                <a:lnTo>
                  <a:pt x="6367" y="10871"/>
                </a:lnTo>
                <a:lnTo>
                  <a:pt x="5706" y="11171"/>
                </a:lnTo>
                <a:lnTo>
                  <a:pt x="5526" y="10991"/>
                </a:lnTo>
                <a:lnTo>
                  <a:pt x="5286" y="10931"/>
                </a:lnTo>
                <a:lnTo>
                  <a:pt x="4986" y="10871"/>
                </a:lnTo>
                <a:lnTo>
                  <a:pt x="4685" y="10931"/>
                </a:lnTo>
                <a:lnTo>
                  <a:pt x="4445" y="10991"/>
                </a:lnTo>
                <a:lnTo>
                  <a:pt x="4205" y="11171"/>
                </a:lnTo>
                <a:lnTo>
                  <a:pt x="4085" y="11352"/>
                </a:lnTo>
                <a:lnTo>
                  <a:pt x="3965" y="11532"/>
                </a:lnTo>
                <a:lnTo>
                  <a:pt x="3904" y="11712"/>
                </a:lnTo>
                <a:lnTo>
                  <a:pt x="3904" y="11952"/>
                </a:lnTo>
                <a:lnTo>
                  <a:pt x="3904" y="12132"/>
                </a:lnTo>
                <a:lnTo>
                  <a:pt x="3965" y="12373"/>
                </a:lnTo>
                <a:lnTo>
                  <a:pt x="4085" y="12553"/>
                </a:lnTo>
                <a:lnTo>
                  <a:pt x="4205" y="12733"/>
                </a:lnTo>
                <a:lnTo>
                  <a:pt x="4445" y="12913"/>
                </a:lnTo>
                <a:lnTo>
                  <a:pt x="4685" y="12973"/>
                </a:lnTo>
                <a:lnTo>
                  <a:pt x="4986" y="13033"/>
                </a:lnTo>
                <a:lnTo>
                  <a:pt x="5286" y="12973"/>
                </a:lnTo>
                <a:lnTo>
                  <a:pt x="5526" y="12853"/>
                </a:lnTo>
                <a:lnTo>
                  <a:pt x="5826" y="12673"/>
                </a:lnTo>
                <a:lnTo>
                  <a:pt x="6006" y="12373"/>
                </a:lnTo>
                <a:lnTo>
                  <a:pt x="6067" y="12072"/>
                </a:lnTo>
                <a:lnTo>
                  <a:pt x="6727" y="11952"/>
                </a:lnTo>
                <a:lnTo>
                  <a:pt x="7328" y="11712"/>
                </a:lnTo>
                <a:lnTo>
                  <a:pt x="8529" y="11231"/>
                </a:lnTo>
                <a:lnTo>
                  <a:pt x="8529" y="11231"/>
                </a:lnTo>
                <a:lnTo>
                  <a:pt x="6127" y="14595"/>
                </a:lnTo>
                <a:lnTo>
                  <a:pt x="5286" y="15856"/>
                </a:lnTo>
                <a:lnTo>
                  <a:pt x="4865" y="15736"/>
                </a:lnTo>
                <a:lnTo>
                  <a:pt x="4445" y="15616"/>
                </a:lnTo>
                <a:lnTo>
                  <a:pt x="3904" y="15495"/>
                </a:lnTo>
                <a:lnTo>
                  <a:pt x="3304" y="15435"/>
                </a:lnTo>
                <a:lnTo>
                  <a:pt x="3064" y="15375"/>
                </a:lnTo>
                <a:lnTo>
                  <a:pt x="2884" y="15435"/>
                </a:lnTo>
                <a:lnTo>
                  <a:pt x="2463" y="15495"/>
                </a:lnTo>
                <a:lnTo>
                  <a:pt x="2403" y="15616"/>
                </a:lnTo>
                <a:lnTo>
                  <a:pt x="2403" y="15676"/>
                </a:lnTo>
                <a:lnTo>
                  <a:pt x="2703" y="15976"/>
                </a:lnTo>
                <a:lnTo>
                  <a:pt x="3004" y="16156"/>
                </a:lnTo>
                <a:lnTo>
                  <a:pt x="3664" y="16336"/>
                </a:lnTo>
                <a:lnTo>
                  <a:pt x="4265" y="16456"/>
                </a:lnTo>
                <a:lnTo>
                  <a:pt x="4745" y="16577"/>
                </a:lnTo>
                <a:lnTo>
                  <a:pt x="4205" y="17357"/>
                </a:lnTo>
                <a:lnTo>
                  <a:pt x="3965" y="17718"/>
                </a:lnTo>
                <a:lnTo>
                  <a:pt x="3724" y="18018"/>
                </a:lnTo>
                <a:lnTo>
                  <a:pt x="3604" y="18378"/>
                </a:lnTo>
                <a:lnTo>
                  <a:pt x="3604" y="18618"/>
                </a:lnTo>
                <a:lnTo>
                  <a:pt x="3664" y="18799"/>
                </a:lnTo>
                <a:lnTo>
                  <a:pt x="3724" y="18859"/>
                </a:lnTo>
                <a:lnTo>
                  <a:pt x="3965" y="18799"/>
                </a:lnTo>
                <a:lnTo>
                  <a:pt x="4205" y="18739"/>
                </a:lnTo>
                <a:lnTo>
                  <a:pt x="4385" y="18558"/>
                </a:lnTo>
                <a:lnTo>
                  <a:pt x="4565" y="18438"/>
                </a:lnTo>
                <a:lnTo>
                  <a:pt x="4865" y="18018"/>
                </a:lnTo>
                <a:lnTo>
                  <a:pt x="5166" y="17597"/>
                </a:lnTo>
                <a:lnTo>
                  <a:pt x="5646" y="16997"/>
                </a:lnTo>
                <a:lnTo>
                  <a:pt x="5766" y="17778"/>
                </a:lnTo>
                <a:lnTo>
                  <a:pt x="5886" y="18558"/>
                </a:lnTo>
                <a:lnTo>
                  <a:pt x="6067" y="19279"/>
                </a:lnTo>
                <a:lnTo>
                  <a:pt x="6187" y="19579"/>
                </a:lnTo>
                <a:lnTo>
                  <a:pt x="6367" y="19940"/>
                </a:lnTo>
                <a:lnTo>
                  <a:pt x="6427" y="19940"/>
                </a:lnTo>
                <a:lnTo>
                  <a:pt x="6547" y="19880"/>
                </a:lnTo>
                <a:lnTo>
                  <a:pt x="6547" y="19519"/>
                </a:lnTo>
                <a:lnTo>
                  <a:pt x="6547" y="19159"/>
                </a:lnTo>
                <a:lnTo>
                  <a:pt x="6427" y="18438"/>
                </a:lnTo>
                <a:lnTo>
                  <a:pt x="6247" y="17597"/>
                </a:lnTo>
                <a:lnTo>
                  <a:pt x="6006" y="16757"/>
                </a:lnTo>
                <a:lnTo>
                  <a:pt x="5946" y="16637"/>
                </a:lnTo>
                <a:lnTo>
                  <a:pt x="7208" y="14955"/>
                </a:lnTo>
                <a:lnTo>
                  <a:pt x="8949" y="12673"/>
                </a:lnTo>
                <a:lnTo>
                  <a:pt x="8829" y="14655"/>
                </a:lnTo>
                <a:lnTo>
                  <a:pt x="8589" y="14715"/>
                </a:lnTo>
                <a:lnTo>
                  <a:pt x="8409" y="14775"/>
                </a:lnTo>
                <a:lnTo>
                  <a:pt x="8289" y="14895"/>
                </a:lnTo>
                <a:lnTo>
                  <a:pt x="8169" y="15015"/>
                </a:lnTo>
                <a:lnTo>
                  <a:pt x="7988" y="15375"/>
                </a:lnTo>
                <a:lnTo>
                  <a:pt x="7928" y="15736"/>
                </a:lnTo>
                <a:lnTo>
                  <a:pt x="8048" y="16096"/>
                </a:lnTo>
                <a:lnTo>
                  <a:pt x="8229" y="16396"/>
                </a:lnTo>
                <a:lnTo>
                  <a:pt x="8349" y="16516"/>
                </a:lnTo>
                <a:lnTo>
                  <a:pt x="8529" y="16637"/>
                </a:lnTo>
                <a:lnTo>
                  <a:pt x="8709" y="16697"/>
                </a:lnTo>
                <a:lnTo>
                  <a:pt x="8949" y="16697"/>
                </a:lnTo>
                <a:lnTo>
                  <a:pt x="9250" y="16637"/>
                </a:lnTo>
                <a:lnTo>
                  <a:pt x="9550" y="16516"/>
                </a:lnTo>
                <a:lnTo>
                  <a:pt x="9730" y="16336"/>
                </a:lnTo>
                <a:lnTo>
                  <a:pt x="9850" y="16096"/>
                </a:lnTo>
                <a:lnTo>
                  <a:pt x="9910" y="15796"/>
                </a:lnTo>
                <a:lnTo>
                  <a:pt x="9910" y="15495"/>
                </a:lnTo>
                <a:lnTo>
                  <a:pt x="9850" y="15255"/>
                </a:lnTo>
                <a:lnTo>
                  <a:pt x="9730" y="15015"/>
                </a:lnTo>
                <a:lnTo>
                  <a:pt x="9910" y="11352"/>
                </a:lnTo>
                <a:lnTo>
                  <a:pt x="10030" y="11171"/>
                </a:lnTo>
                <a:lnTo>
                  <a:pt x="10150" y="11231"/>
                </a:lnTo>
                <a:lnTo>
                  <a:pt x="12493" y="14775"/>
                </a:lnTo>
                <a:lnTo>
                  <a:pt x="13634" y="16456"/>
                </a:lnTo>
                <a:lnTo>
                  <a:pt x="13514" y="16577"/>
                </a:lnTo>
                <a:lnTo>
                  <a:pt x="13393" y="16697"/>
                </a:lnTo>
                <a:lnTo>
                  <a:pt x="13213" y="16997"/>
                </a:lnTo>
                <a:lnTo>
                  <a:pt x="13033" y="17658"/>
                </a:lnTo>
                <a:lnTo>
                  <a:pt x="12913" y="18018"/>
                </a:lnTo>
                <a:lnTo>
                  <a:pt x="12793" y="18438"/>
                </a:lnTo>
                <a:lnTo>
                  <a:pt x="12793" y="18799"/>
                </a:lnTo>
                <a:lnTo>
                  <a:pt x="12793" y="18979"/>
                </a:lnTo>
                <a:lnTo>
                  <a:pt x="12913" y="19159"/>
                </a:lnTo>
                <a:lnTo>
                  <a:pt x="12973" y="19219"/>
                </a:lnTo>
                <a:lnTo>
                  <a:pt x="13093" y="19219"/>
                </a:lnTo>
                <a:lnTo>
                  <a:pt x="13213" y="19099"/>
                </a:lnTo>
                <a:lnTo>
                  <a:pt x="13393" y="18979"/>
                </a:lnTo>
                <a:lnTo>
                  <a:pt x="13574" y="18678"/>
                </a:lnTo>
                <a:lnTo>
                  <a:pt x="13694" y="18378"/>
                </a:lnTo>
                <a:lnTo>
                  <a:pt x="13814" y="18018"/>
                </a:lnTo>
                <a:lnTo>
                  <a:pt x="13934" y="17597"/>
                </a:lnTo>
                <a:lnTo>
                  <a:pt x="14054" y="17117"/>
                </a:lnTo>
                <a:lnTo>
                  <a:pt x="14835" y="18138"/>
                </a:lnTo>
                <a:lnTo>
                  <a:pt x="15676" y="19099"/>
                </a:lnTo>
                <a:lnTo>
                  <a:pt x="15736" y="19159"/>
                </a:lnTo>
                <a:lnTo>
                  <a:pt x="15856" y="19159"/>
                </a:lnTo>
                <a:lnTo>
                  <a:pt x="15916" y="19039"/>
                </a:lnTo>
                <a:lnTo>
                  <a:pt x="15916" y="18919"/>
                </a:lnTo>
                <a:lnTo>
                  <a:pt x="15556" y="18078"/>
                </a:lnTo>
                <a:lnTo>
                  <a:pt x="15075" y="17237"/>
                </a:lnTo>
                <a:lnTo>
                  <a:pt x="15616" y="17237"/>
                </a:lnTo>
                <a:lnTo>
                  <a:pt x="16697" y="17417"/>
                </a:lnTo>
                <a:lnTo>
                  <a:pt x="17237" y="17477"/>
                </a:lnTo>
                <a:lnTo>
                  <a:pt x="17718" y="17477"/>
                </a:lnTo>
                <a:lnTo>
                  <a:pt x="17898" y="17417"/>
                </a:lnTo>
                <a:lnTo>
                  <a:pt x="17958" y="17237"/>
                </a:lnTo>
                <a:lnTo>
                  <a:pt x="17958" y="17117"/>
                </a:lnTo>
                <a:lnTo>
                  <a:pt x="17838" y="16997"/>
                </a:lnTo>
                <a:lnTo>
                  <a:pt x="17357" y="16877"/>
                </a:lnTo>
                <a:lnTo>
                  <a:pt x="16817" y="16757"/>
                </a:lnTo>
                <a:lnTo>
                  <a:pt x="15736" y="16577"/>
                </a:lnTo>
                <a:lnTo>
                  <a:pt x="15135" y="16456"/>
                </a:lnTo>
                <a:lnTo>
                  <a:pt x="14535" y="16336"/>
                </a:lnTo>
                <a:lnTo>
                  <a:pt x="13333" y="14535"/>
                </a:lnTo>
                <a:lnTo>
                  <a:pt x="13093" y="14174"/>
                </a:lnTo>
                <a:lnTo>
                  <a:pt x="13273" y="14354"/>
                </a:lnTo>
                <a:lnTo>
                  <a:pt x="13454" y="14535"/>
                </a:lnTo>
                <a:lnTo>
                  <a:pt x="13634" y="14595"/>
                </a:lnTo>
                <a:lnTo>
                  <a:pt x="13814" y="14655"/>
                </a:lnTo>
                <a:lnTo>
                  <a:pt x="14054" y="14655"/>
                </a:lnTo>
                <a:lnTo>
                  <a:pt x="14294" y="14595"/>
                </a:lnTo>
                <a:lnTo>
                  <a:pt x="14474" y="14475"/>
                </a:lnTo>
                <a:lnTo>
                  <a:pt x="14655" y="14354"/>
                </a:lnTo>
                <a:lnTo>
                  <a:pt x="14715" y="14174"/>
                </a:lnTo>
                <a:lnTo>
                  <a:pt x="14835" y="13994"/>
                </a:lnTo>
                <a:lnTo>
                  <a:pt x="14895" y="13634"/>
                </a:lnTo>
                <a:lnTo>
                  <a:pt x="14835" y="13273"/>
                </a:lnTo>
                <a:lnTo>
                  <a:pt x="14715" y="13093"/>
                </a:lnTo>
                <a:lnTo>
                  <a:pt x="14655" y="12913"/>
                </a:lnTo>
                <a:lnTo>
                  <a:pt x="14474" y="12793"/>
                </a:lnTo>
                <a:lnTo>
                  <a:pt x="14294" y="12673"/>
                </a:lnTo>
                <a:lnTo>
                  <a:pt x="14054" y="12613"/>
                </a:lnTo>
                <a:lnTo>
                  <a:pt x="13694" y="12613"/>
                </a:lnTo>
                <a:lnTo>
                  <a:pt x="13454" y="12733"/>
                </a:lnTo>
                <a:lnTo>
                  <a:pt x="11111" y="10811"/>
                </a:lnTo>
                <a:lnTo>
                  <a:pt x="14414" y="11592"/>
                </a:lnTo>
                <a:lnTo>
                  <a:pt x="16096" y="12072"/>
                </a:lnTo>
                <a:lnTo>
                  <a:pt x="16216" y="12433"/>
                </a:lnTo>
                <a:lnTo>
                  <a:pt x="16456" y="12793"/>
                </a:lnTo>
                <a:lnTo>
                  <a:pt x="16937" y="13394"/>
                </a:lnTo>
                <a:lnTo>
                  <a:pt x="17477" y="14174"/>
                </a:lnTo>
                <a:lnTo>
                  <a:pt x="17718" y="14535"/>
                </a:lnTo>
                <a:lnTo>
                  <a:pt x="18018" y="14895"/>
                </a:lnTo>
                <a:lnTo>
                  <a:pt x="18138" y="14955"/>
                </a:lnTo>
                <a:lnTo>
                  <a:pt x="18198" y="14895"/>
                </a:lnTo>
                <a:lnTo>
                  <a:pt x="18258" y="14835"/>
                </a:lnTo>
                <a:lnTo>
                  <a:pt x="18258" y="14775"/>
                </a:lnTo>
                <a:lnTo>
                  <a:pt x="18018" y="14354"/>
                </a:lnTo>
                <a:lnTo>
                  <a:pt x="17778" y="13934"/>
                </a:lnTo>
                <a:lnTo>
                  <a:pt x="17297" y="13153"/>
                </a:lnTo>
                <a:lnTo>
                  <a:pt x="17057" y="12733"/>
                </a:lnTo>
                <a:lnTo>
                  <a:pt x="16757" y="12252"/>
                </a:lnTo>
                <a:lnTo>
                  <a:pt x="16757" y="12252"/>
                </a:lnTo>
                <a:lnTo>
                  <a:pt x="18138" y="12553"/>
                </a:lnTo>
                <a:lnTo>
                  <a:pt x="18799" y="12673"/>
                </a:lnTo>
                <a:lnTo>
                  <a:pt x="19519" y="12793"/>
                </a:lnTo>
                <a:lnTo>
                  <a:pt x="19699" y="12733"/>
                </a:lnTo>
                <a:lnTo>
                  <a:pt x="19820" y="12673"/>
                </a:lnTo>
                <a:lnTo>
                  <a:pt x="19940" y="12553"/>
                </a:lnTo>
                <a:lnTo>
                  <a:pt x="20060" y="12433"/>
                </a:lnTo>
                <a:lnTo>
                  <a:pt x="20060" y="12252"/>
                </a:lnTo>
                <a:lnTo>
                  <a:pt x="20060" y="12132"/>
                </a:lnTo>
                <a:lnTo>
                  <a:pt x="20000" y="12012"/>
                </a:lnTo>
                <a:lnTo>
                  <a:pt x="19820" y="11892"/>
                </a:lnTo>
                <a:lnTo>
                  <a:pt x="18739" y="11532"/>
                </a:lnTo>
                <a:lnTo>
                  <a:pt x="17657" y="11231"/>
                </a:lnTo>
                <a:lnTo>
                  <a:pt x="18018" y="11051"/>
                </a:lnTo>
                <a:lnTo>
                  <a:pt x="18618" y="10631"/>
                </a:lnTo>
                <a:lnTo>
                  <a:pt x="18919" y="10391"/>
                </a:lnTo>
                <a:lnTo>
                  <a:pt x="19219" y="10090"/>
                </a:lnTo>
                <a:lnTo>
                  <a:pt x="19279" y="9970"/>
                </a:lnTo>
                <a:lnTo>
                  <a:pt x="19279" y="9850"/>
                </a:lnTo>
                <a:lnTo>
                  <a:pt x="19279" y="9670"/>
                </a:lnTo>
                <a:lnTo>
                  <a:pt x="19219" y="9550"/>
                </a:lnTo>
                <a:lnTo>
                  <a:pt x="19159" y="9490"/>
                </a:lnTo>
                <a:lnTo>
                  <a:pt x="19039" y="9370"/>
                </a:lnTo>
                <a:lnTo>
                  <a:pt x="18739" y="9370"/>
                </a:lnTo>
                <a:lnTo>
                  <a:pt x="18378" y="9550"/>
                </a:lnTo>
                <a:lnTo>
                  <a:pt x="18018" y="9790"/>
                </a:lnTo>
                <a:lnTo>
                  <a:pt x="17417" y="10271"/>
                </a:lnTo>
                <a:lnTo>
                  <a:pt x="16937" y="10631"/>
                </a:lnTo>
                <a:lnTo>
                  <a:pt x="16516" y="10991"/>
                </a:lnTo>
                <a:lnTo>
                  <a:pt x="15075" y="10691"/>
                </a:lnTo>
                <a:lnTo>
                  <a:pt x="11952" y="9970"/>
                </a:lnTo>
                <a:lnTo>
                  <a:pt x="13153" y="9430"/>
                </a:lnTo>
                <a:lnTo>
                  <a:pt x="13333" y="9610"/>
                </a:lnTo>
                <a:lnTo>
                  <a:pt x="13574" y="9730"/>
                </a:lnTo>
                <a:lnTo>
                  <a:pt x="13874" y="9850"/>
                </a:lnTo>
                <a:lnTo>
                  <a:pt x="14174" y="9730"/>
                </a:lnTo>
                <a:lnTo>
                  <a:pt x="14414" y="9610"/>
                </a:lnTo>
                <a:lnTo>
                  <a:pt x="14595" y="9310"/>
                </a:lnTo>
                <a:lnTo>
                  <a:pt x="14655" y="9009"/>
                </a:lnTo>
                <a:lnTo>
                  <a:pt x="14655" y="8949"/>
                </a:lnTo>
                <a:lnTo>
                  <a:pt x="14655" y="8769"/>
                </a:lnTo>
                <a:lnTo>
                  <a:pt x="14595" y="8649"/>
                </a:lnTo>
                <a:lnTo>
                  <a:pt x="14414" y="8409"/>
                </a:lnTo>
                <a:lnTo>
                  <a:pt x="14174" y="8229"/>
                </a:lnTo>
                <a:lnTo>
                  <a:pt x="13994" y="8169"/>
                </a:lnTo>
                <a:lnTo>
                  <a:pt x="13634" y="8169"/>
                </a:lnTo>
                <a:lnTo>
                  <a:pt x="13454" y="8289"/>
                </a:lnTo>
                <a:lnTo>
                  <a:pt x="13273" y="8409"/>
                </a:lnTo>
                <a:lnTo>
                  <a:pt x="13153" y="8589"/>
                </a:lnTo>
                <a:lnTo>
                  <a:pt x="12372" y="8769"/>
                </a:lnTo>
                <a:lnTo>
                  <a:pt x="11652" y="9009"/>
                </a:lnTo>
                <a:lnTo>
                  <a:pt x="14775" y="4745"/>
                </a:lnTo>
                <a:lnTo>
                  <a:pt x="14835" y="4745"/>
                </a:lnTo>
                <a:lnTo>
                  <a:pt x="15676" y="4865"/>
                </a:lnTo>
                <a:lnTo>
                  <a:pt x="16576" y="4926"/>
                </a:lnTo>
                <a:lnTo>
                  <a:pt x="17057" y="4926"/>
                </a:lnTo>
                <a:lnTo>
                  <a:pt x="17477" y="4865"/>
                </a:lnTo>
                <a:lnTo>
                  <a:pt x="17898" y="4745"/>
                </a:lnTo>
                <a:lnTo>
                  <a:pt x="18258" y="4565"/>
                </a:lnTo>
                <a:lnTo>
                  <a:pt x="18378" y="4505"/>
                </a:lnTo>
                <a:lnTo>
                  <a:pt x="18378" y="4385"/>
                </a:lnTo>
                <a:lnTo>
                  <a:pt x="18318" y="4265"/>
                </a:lnTo>
                <a:lnTo>
                  <a:pt x="18198" y="4265"/>
                </a:lnTo>
                <a:lnTo>
                  <a:pt x="17898" y="4205"/>
                </a:lnTo>
                <a:lnTo>
                  <a:pt x="17537" y="4145"/>
                </a:lnTo>
                <a:lnTo>
                  <a:pt x="16817" y="4145"/>
                </a:lnTo>
                <a:lnTo>
                  <a:pt x="16096" y="4205"/>
                </a:lnTo>
                <a:lnTo>
                  <a:pt x="15195" y="4205"/>
                </a:lnTo>
                <a:lnTo>
                  <a:pt x="15255" y="4145"/>
                </a:lnTo>
                <a:lnTo>
                  <a:pt x="17237" y="1442"/>
                </a:lnTo>
                <a:lnTo>
                  <a:pt x="17357" y="1142"/>
                </a:lnTo>
                <a:lnTo>
                  <a:pt x="17357" y="962"/>
                </a:lnTo>
                <a:lnTo>
                  <a:pt x="17237" y="782"/>
                </a:lnTo>
                <a:lnTo>
                  <a:pt x="17057" y="662"/>
                </a:lnTo>
                <a:lnTo>
                  <a:pt x="16817" y="601"/>
                </a:lnTo>
                <a:lnTo>
                  <a:pt x="16576" y="662"/>
                </a:lnTo>
                <a:lnTo>
                  <a:pt x="16336" y="782"/>
                </a:lnTo>
                <a:lnTo>
                  <a:pt x="16096" y="1022"/>
                </a:lnTo>
                <a:lnTo>
                  <a:pt x="14414" y="3304"/>
                </a:lnTo>
                <a:lnTo>
                  <a:pt x="14294" y="2223"/>
                </a:lnTo>
                <a:lnTo>
                  <a:pt x="14234" y="1142"/>
                </a:lnTo>
                <a:lnTo>
                  <a:pt x="14234" y="1"/>
                </a:lnTo>
                <a:close/>
              </a:path>
            </a:pathLst>
          </a:custGeom>
          <a:solidFill>
            <a:srgbClr val="79C6CC"/>
          </a:solidFill>
          <a:ln>
            <a:noFill/>
          </a:ln>
        </p:spPr>
        <p:txBody>
          <a:bodyPr lIns="91425" tIns="91425" rIns="91425" bIns="91425" anchor="ctr" anchorCtr="0">
            <a:noAutofit/>
          </a:bodyPr>
          <a:lstStyle/>
          <a:p>
            <a:pPr lvl="0" rtl="0">
              <a:spcBef>
                <a:spcPts val="0"/>
              </a:spcBef>
              <a:buNone/>
            </a:pPr>
            <a:endParaRPr/>
          </a:p>
        </p:txBody>
      </p:sp>
      <p:sp>
        <p:nvSpPr>
          <p:cNvPr id="180" name="Shape 180"/>
          <p:cNvSpPr/>
          <p:nvPr/>
        </p:nvSpPr>
        <p:spPr>
          <a:xfrm>
            <a:off x="8645810" y="222087"/>
            <a:ext cx="236832" cy="230771"/>
          </a:xfrm>
          <a:custGeom>
            <a:avLst/>
            <a:gdLst/>
            <a:ahLst/>
            <a:cxnLst/>
            <a:rect l="0" t="0" r="0" b="0"/>
            <a:pathLst>
              <a:path w="21141" h="20600" extrusionOk="0">
                <a:moveTo>
                  <a:pt x="10991" y="7687"/>
                </a:moveTo>
                <a:lnTo>
                  <a:pt x="11411" y="7867"/>
                </a:lnTo>
                <a:lnTo>
                  <a:pt x="11771" y="7988"/>
                </a:lnTo>
                <a:lnTo>
                  <a:pt x="10931" y="8888"/>
                </a:lnTo>
                <a:lnTo>
                  <a:pt x="10991" y="7687"/>
                </a:lnTo>
                <a:close/>
                <a:moveTo>
                  <a:pt x="10090" y="7507"/>
                </a:moveTo>
                <a:lnTo>
                  <a:pt x="10030" y="9549"/>
                </a:lnTo>
                <a:lnTo>
                  <a:pt x="8048" y="8708"/>
                </a:lnTo>
                <a:lnTo>
                  <a:pt x="8709" y="8288"/>
                </a:lnTo>
                <a:lnTo>
                  <a:pt x="10090" y="7507"/>
                </a:lnTo>
                <a:close/>
                <a:moveTo>
                  <a:pt x="12973" y="7988"/>
                </a:moveTo>
                <a:lnTo>
                  <a:pt x="12973" y="8348"/>
                </a:lnTo>
                <a:lnTo>
                  <a:pt x="13033" y="8648"/>
                </a:lnTo>
                <a:lnTo>
                  <a:pt x="13153" y="9369"/>
                </a:lnTo>
                <a:lnTo>
                  <a:pt x="13273" y="10270"/>
                </a:lnTo>
                <a:lnTo>
                  <a:pt x="13453" y="11110"/>
                </a:lnTo>
                <a:lnTo>
                  <a:pt x="13453" y="11110"/>
                </a:lnTo>
                <a:lnTo>
                  <a:pt x="11351" y="10150"/>
                </a:lnTo>
                <a:lnTo>
                  <a:pt x="11051" y="10029"/>
                </a:lnTo>
                <a:lnTo>
                  <a:pt x="12792" y="8168"/>
                </a:lnTo>
                <a:lnTo>
                  <a:pt x="12912" y="8108"/>
                </a:lnTo>
                <a:lnTo>
                  <a:pt x="12973" y="7988"/>
                </a:lnTo>
                <a:close/>
                <a:moveTo>
                  <a:pt x="7207" y="9549"/>
                </a:moveTo>
                <a:lnTo>
                  <a:pt x="9369" y="10570"/>
                </a:lnTo>
                <a:lnTo>
                  <a:pt x="7267" y="12672"/>
                </a:lnTo>
                <a:lnTo>
                  <a:pt x="7327" y="11831"/>
                </a:lnTo>
                <a:lnTo>
                  <a:pt x="7327" y="10990"/>
                </a:lnTo>
                <a:lnTo>
                  <a:pt x="7327" y="10270"/>
                </a:lnTo>
                <a:lnTo>
                  <a:pt x="7267" y="9909"/>
                </a:lnTo>
                <a:lnTo>
                  <a:pt x="7207" y="9549"/>
                </a:lnTo>
                <a:close/>
                <a:moveTo>
                  <a:pt x="9910" y="11171"/>
                </a:moveTo>
                <a:lnTo>
                  <a:pt x="9790" y="14233"/>
                </a:lnTo>
                <a:lnTo>
                  <a:pt x="9429" y="13993"/>
                </a:lnTo>
                <a:lnTo>
                  <a:pt x="9009" y="13813"/>
                </a:lnTo>
                <a:lnTo>
                  <a:pt x="8168" y="13513"/>
                </a:lnTo>
                <a:lnTo>
                  <a:pt x="7808" y="13393"/>
                </a:lnTo>
                <a:lnTo>
                  <a:pt x="9910" y="11171"/>
                </a:lnTo>
                <a:close/>
                <a:moveTo>
                  <a:pt x="10931" y="11291"/>
                </a:moveTo>
                <a:lnTo>
                  <a:pt x="11171" y="11411"/>
                </a:lnTo>
                <a:lnTo>
                  <a:pt x="13573" y="12492"/>
                </a:lnTo>
                <a:lnTo>
                  <a:pt x="12552" y="13152"/>
                </a:lnTo>
                <a:lnTo>
                  <a:pt x="11651" y="13693"/>
                </a:lnTo>
                <a:lnTo>
                  <a:pt x="10871" y="14233"/>
                </a:lnTo>
                <a:lnTo>
                  <a:pt x="10931" y="11291"/>
                </a:lnTo>
                <a:close/>
                <a:moveTo>
                  <a:pt x="10750" y="0"/>
                </a:moveTo>
                <a:lnTo>
                  <a:pt x="10630" y="60"/>
                </a:lnTo>
                <a:lnTo>
                  <a:pt x="10570" y="120"/>
                </a:lnTo>
                <a:lnTo>
                  <a:pt x="10450" y="661"/>
                </a:lnTo>
                <a:lnTo>
                  <a:pt x="10330" y="1141"/>
                </a:lnTo>
                <a:lnTo>
                  <a:pt x="10270" y="2162"/>
                </a:lnTo>
                <a:lnTo>
                  <a:pt x="10210" y="4264"/>
                </a:lnTo>
                <a:lnTo>
                  <a:pt x="9850" y="3904"/>
                </a:lnTo>
                <a:lnTo>
                  <a:pt x="9489" y="3543"/>
                </a:lnTo>
                <a:lnTo>
                  <a:pt x="8889" y="2943"/>
                </a:lnTo>
                <a:lnTo>
                  <a:pt x="8588" y="2642"/>
                </a:lnTo>
                <a:lnTo>
                  <a:pt x="8228" y="2402"/>
                </a:lnTo>
                <a:lnTo>
                  <a:pt x="8168" y="2402"/>
                </a:lnTo>
                <a:lnTo>
                  <a:pt x="8108" y="2462"/>
                </a:lnTo>
                <a:lnTo>
                  <a:pt x="8048" y="2522"/>
                </a:lnTo>
                <a:lnTo>
                  <a:pt x="8048" y="2582"/>
                </a:lnTo>
                <a:lnTo>
                  <a:pt x="8288" y="2943"/>
                </a:lnTo>
                <a:lnTo>
                  <a:pt x="8588" y="3303"/>
                </a:lnTo>
                <a:lnTo>
                  <a:pt x="9189" y="3844"/>
                </a:lnTo>
                <a:lnTo>
                  <a:pt x="9669" y="4384"/>
                </a:lnTo>
                <a:lnTo>
                  <a:pt x="9910" y="4624"/>
                </a:lnTo>
                <a:lnTo>
                  <a:pt x="10210" y="4805"/>
                </a:lnTo>
                <a:lnTo>
                  <a:pt x="10210" y="4925"/>
                </a:lnTo>
                <a:lnTo>
                  <a:pt x="10090" y="6666"/>
                </a:lnTo>
                <a:lnTo>
                  <a:pt x="8348" y="7687"/>
                </a:lnTo>
                <a:lnTo>
                  <a:pt x="7808" y="7988"/>
                </a:lnTo>
                <a:lnTo>
                  <a:pt x="7267" y="8348"/>
                </a:lnTo>
                <a:lnTo>
                  <a:pt x="5165" y="7447"/>
                </a:lnTo>
                <a:lnTo>
                  <a:pt x="3784" y="6786"/>
                </a:lnTo>
                <a:lnTo>
                  <a:pt x="3784" y="6366"/>
                </a:lnTo>
                <a:lnTo>
                  <a:pt x="3784" y="6006"/>
                </a:lnTo>
                <a:lnTo>
                  <a:pt x="3844" y="5405"/>
                </a:lnTo>
                <a:lnTo>
                  <a:pt x="3784" y="4805"/>
                </a:lnTo>
                <a:lnTo>
                  <a:pt x="3784" y="4564"/>
                </a:lnTo>
                <a:lnTo>
                  <a:pt x="3724" y="4384"/>
                </a:lnTo>
                <a:lnTo>
                  <a:pt x="3544" y="3964"/>
                </a:lnTo>
                <a:lnTo>
                  <a:pt x="3363" y="3964"/>
                </a:lnTo>
                <a:lnTo>
                  <a:pt x="3183" y="4324"/>
                </a:lnTo>
                <a:lnTo>
                  <a:pt x="3063" y="4684"/>
                </a:lnTo>
                <a:lnTo>
                  <a:pt x="3003" y="5345"/>
                </a:lnTo>
                <a:lnTo>
                  <a:pt x="3003" y="6006"/>
                </a:lnTo>
                <a:lnTo>
                  <a:pt x="2943" y="6486"/>
                </a:lnTo>
                <a:lnTo>
                  <a:pt x="2102" y="6066"/>
                </a:lnTo>
                <a:lnTo>
                  <a:pt x="1682" y="5886"/>
                </a:lnTo>
                <a:lnTo>
                  <a:pt x="1322" y="5765"/>
                </a:lnTo>
                <a:lnTo>
                  <a:pt x="721" y="5765"/>
                </a:lnTo>
                <a:lnTo>
                  <a:pt x="541" y="5886"/>
                </a:lnTo>
                <a:lnTo>
                  <a:pt x="601" y="6126"/>
                </a:lnTo>
                <a:lnTo>
                  <a:pt x="721" y="6366"/>
                </a:lnTo>
                <a:lnTo>
                  <a:pt x="901" y="6546"/>
                </a:lnTo>
                <a:lnTo>
                  <a:pt x="1141" y="6666"/>
                </a:lnTo>
                <a:lnTo>
                  <a:pt x="1562" y="6907"/>
                </a:lnTo>
                <a:lnTo>
                  <a:pt x="2042" y="7087"/>
                </a:lnTo>
                <a:lnTo>
                  <a:pt x="2703" y="7447"/>
                </a:lnTo>
                <a:lnTo>
                  <a:pt x="1982" y="7687"/>
                </a:lnTo>
                <a:lnTo>
                  <a:pt x="1261" y="7988"/>
                </a:lnTo>
                <a:lnTo>
                  <a:pt x="601" y="8288"/>
                </a:lnTo>
                <a:lnTo>
                  <a:pt x="301" y="8468"/>
                </a:lnTo>
                <a:lnTo>
                  <a:pt x="0" y="8708"/>
                </a:lnTo>
                <a:lnTo>
                  <a:pt x="0" y="8828"/>
                </a:lnTo>
                <a:lnTo>
                  <a:pt x="60" y="8888"/>
                </a:lnTo>
                <a:lnTo>
                  <a:pt x="421" y="8828"/>
                </a:lnTo>
                <a:lnTo>
                  <a:pt x="781" y="8768"/>
                </a:lnTo>
                <a:lnTo>
                  <a:pt x="1442" y="8468"/>
                </a:lnTo>
                <a:lnTo>
                  <a:pt x="2282" y="8168"/>
                </a:lnTo>
                <a:lnTo>
                  <a:pt x="3063" y="7747"/>
                </a:lnTo>
                <a:lnTo>
                  <a:pt x="3123" y="7627"/>
                </a:lnTo>
                <a:lnTo>
                  <a:pt x="5105" y="8588"/>
                </a:lnTo>
                <a:lnTo>
                  <a:pt x="6607" y="9249"/>
                </a:lnTo>
                <a:lnTo>
                  <a:pt x="6486" y="9669"/>
                </a:lnTo>
                <a:lnTo>
                  <a:pt x="6546" y="10150"/>
                </a:lnTo>
                <a:lnTo>
                  <a:pt x="6607" y="10990"/>
                </a:lnTo>
                <a:lnTo>
                  <a:pt x="6546" y="11651"/>
                </a:lnTo>
                <a:lnTo>
                  <a:pt x="6486" y="12312"/>
                </a:lnTo>
                <a:lnTo>
                  <a:pt x="6426" y="12972"/>
                </a:lnTo>
                <a:lnTo>
                  <a:pt x="6426" y="13573"/>
                </a:lnTo>
                <a:lnTo>
                  <a:pt x="6306" y="13693"/>
                </a:lnTo>
                <a:lnTo>
                  <a:pt x="4865" y="15134"/>
                </a:lnTo>
                <a:lnTo>
                  <a:pt x="4745" y="15014"/>
                </a:lnTo>
                <a:lnTo>
                  <a:pt x="4625" y="14954"/>
                </a:lnTo>
                <a:lnTo>
                  <a:pt x="4264" y="14834"/>
                </a:lnTo>
                <a:lnTo>
                  <a:pt x="3604" y="14774"/>
                </a:lnTo>
                <a:lnTo>
                  <a:pt x="3183" y="14714"/>
                </a:lnTo>
                <a:lnTo>
                  <a:pt x="2823" y="14714"/>
                </a:lnTo>
                <a:lnTo>
                  <a:pt x="2403" y="14774"/>
                </a:lnTo>
                <a:lnTo>
                  <a:pt x="2282" y="14834"/>
                </a:lnTo>
                <a:lnTo>
                  <a:pt x="2102" y="14954"/>
                </a:lnTo>
                <a:lnTo>
                  <a:pt x="2042" y="15074"/>
                </a:lnTo>
                <a:lnTo>
                  <a:pt x="2102" y="15134"/>
                </a:lnTo>
                <a:lnTo>
                  <a:pt x="2222" y="15314"/>
                </a:lnTo>
                <a:lnTo>
                  <a:pt x="2343" y="15374"/>
                </a:lnTo>
                <a:lnTo>
                  <a:pt x="2643" y="15555"/>
                </a:lnTo>
                <a:lnTo>
                  <a:pt x="3063" y="15555"/>
                </a:lnTo>
                <a:lnTo>
                  <a:pt x="3363" y="15615"/>
                </a:lnTo>
                <a:lnTo>
                  <a:pt x="3844" y="15675"/>
                </a:lnTo>
                <a:lnTo>
                  <a:pt x="4324" y="15675"/>
                </a:lnTo>
                <a:lnTo>
                  <a:pt x="3484" y="16636"/>
                </a:lnTo>
                <a:lnTo>
                  <a:pt x="2703" y="17657"/>
                </a:lnTo>
                <a:lnTo>
                  <a:pt x="2643" y="17777"/>
                </a:lnTo>
                <a:lnTo>
                  <a:pt x="2703" y="17837"/>
                </a:lnTo>
                <a:lnTo>
                  <a:pt x="2823" y="17897"/>
                </a:lnTo>
                <a:lnTo>
                  <a:pt x="2943" y="17897"/>
                </a:lnTo>
                <a:lnTo>
                  <a:pt x="3724" y="17296"/>
                </a:lnTo>
                <a:lnTo>
                  <a:pt x="4444" y="16696"/>
                </a:lnTo>
                <a:lnTo>
                  <a:pt x="4505" y="17236"/>
                </a:lnTo>
                <a:lnTo>
                  <a:pt x="4565" y="18317"/>
                </a:lnTo>
                <a:lnTo>
                  <a:pt x="4625" y="18858"/>
                </a:lnTo>
                <a:lnTo>
                  <a:pt x="4745" y="19338"/>
                </a:lnTo>
                <a:lnTo>
                  <a:pt x="4865" y="19458"/>
                </a:lnTo>
                <a:lnTo>
                  <a:pt x="4985" y="19518"/>
                </a:lnTo>
                <a:lnTo>
                  <a:pt x="5105" y="19518"/>
                </a:lnTo>
                <a:lnTo>
                  <a:pt x="5225" y="19338"/>
                </a:lnTo>
                <a:lnTo>
                  <a:pt x="5225" y="18858"/>
                </a:lnTo>
                <a:lnTo>
                  <a:pt x="5225" y="18317"/>
                </a:lnTo>
                <a:lnTo>
                  <a:pt x="5225" y="17236"/>
                </a:lnTo>
                <a:lnTo>
                  <a:pt x="5225" y="16636"/>
                </a:lnTo>
                <a:lnTo>
                  <a:pt x="5165" y="15975"/>
                </a:lnTo>
                <a:lnTo>
                  <a:pt x="6727" y="14474"/>
                </a:lnTo>
                <a:lnTo>
                  <a:pt x="7147" y="14053"/>
                </a:lnTo>
                <a:lnTo>
                  <a:pt x="7387" y="14173"/>
                </a:lnTo>
                <a:lnTo>
                  <a:pt x="7688" y="14354"/>
                </a:lnTo>
                <a:lnTo>
                  <a:pt x="8228" y="14534"/>
                </a:lnTo>
                <a:lnTo>
                  <a:pt x="9009" y="14894"/>
                </a:lnTo>
                <a:lnTo>
                  <a:pt x="9369" y="15014"/>
                </a:lnTo>
                <a:lnTo>
                  <a:pt x="9790" y="15134"/>
                </a:lnTo>
                <a:lnTo>
                  <a:pt x="9669" y="16636"/>
                </a:lnTo>
                <a:lnTo>
                  <a:pt x="9369" y="16876"/>
                </a:lnTo>
                <a:lnTo>
                  <a:pt x="9069" y="17176"/>
                </a:lnTo>
                <a:lnTo>
                  <a:pt x="8588" y="17777"/>
                </a:lnTo>
                <a:lnTo>
                  <a:pt x="7928" y="18437"/>
                </a:lnTo>
                <a:lnTo>
                  <a:pt x="7567" y="18738"/>
                </a:lnTo>
                <a:lnTo>
                  <a:pt x="7327" y="19158"/>
                </a:lnTo>
                <a:lnTo>
                  <a:pt x="7267" y="19218"/>
                </a:lnTo>
                <a:lnTo>
                  <a:pt x="7327" y="19278"/>
                </a:lnTo>
                <a:lnTo>
                  <a:pt x="7387" y="19338"/>
                </a:lnTo>
                <a:lnTo>
                  <a:pt x="7447" y="19278"/>
                </a:lnTo>
                <a:lnTo>
                  <a:pt x="7808" y="19038"/>
                </a:lnTo>
                <a:lnTo>
                  <a:pt x="8168" y="18678"/>
                </a:lnTo>
                <a:lnTo>
                  <a:pt x="8829" y="18017"/>
                </a:lnTo>
                <a:lnTo>
                  <a:pt x="9249" y="17717"/>
                </a:lnTo>
                <a:lnTo>
                  <a:pt x="9669" y="17296"/>
                </a:lnTo>
                <a:lnTo>
                  <a:pt x="9609" y="18738"/>
                </a:lnTo>
                <a:lnTo>
                  <a:pt x="9669" y="19458"/>
                </a:lnTo>
                <a:lnTo>
                  <a:pt x="9669" y="20119"/>
                </a:lnTo>
                <a:lnTo>
                  <a:pt x="9729" y="20299"/>
                </a:lnTo>
                <a:lnTo>
                  <a:pt x="9850" y="20419"/>
                </a:lnTo>
                <a:lnTo>
                  <a:pt x="9970" y="20539"/>
                </a:lnTo>
                <a:lnTo>
                  <a:pt x="10150" y="20599"/>
                </a:lnTo>
                <a:lnTo>
                  <a:pt x="10330" y="20599"/>
                </a:lnTo>
                <a:lnTo>
                  <a:pt x="10450" y="20539"/>
                </a:lnTo>
                <a:lnTo>
                  <a:pt x="10570" y="20419"/>
                </a:lnTo>
                <a:lnTo>
                  <a:pt x="10630" y="20239"/>
                </a:lnTo>
                <a:lnTo>
                  <a:pt x="10750" y="19158"/>
                </a:lnTo>
                <a:lnTo>
                  <a:pt x="10811" y="18017"/>
                </a:lnTo>
                <a:lnTo>
                  <a:pt x="11111" y="18317"/>
                </a:lnTo>
                <a:lnTo>
                  <a:pt x="11651" y="18858"/>
                </a:lnTo>
                <a:lnTo>
                  <a:pt x="11952" y="19098"/>
                </a:lnTo>
                <a:lnTo>
                  <a:pt x="12252" y="19278"/>
                </a:lnTo>
                <a:lnTo>
                  <a:pt x="12372" y="19338"/>
                </a:lnTo>
                <a:lnTo>
                  <a:pt x="12552" y="19338"/>
                </a:lnTo>
                <a:lnTo>
                  <a:pt x="12672" y="19278"/>
                </a:lnTo>
                <a:lnTo>
                  <a:pt x="12792" y="19218"/>
                </a:lnTo>
                <a:lnTo>
                  <a:pt x="12852" y="19098"/>
                </a:lnTo>
                <a:lnTo>
                  <a:pt x="12912" y="18978"/>
                </a:lnTo>
                <a:lnTo>
                  <a:pt x="12912" y="18858"/>
                </a:lnTo>
                <a:lnTo>
                  <a:pt x="12852" y="18678"/>
                </a:lnTo>
                <a:lnTo>
                  <a:pt x="12612" y="18377"/>
                </a:lnTo>
                <a:lnTo>
                  <a:pt x="12312" y="18077"/>
                </a:lnTo>
                <a:lnTo>
                  <a:pt x="11711" y="17536"/>
                </a:lnTo>
                <a:lnTo>
                  <a:pt x="11291" y="17176"/>
                </a:lnTo>
                <a:lnTo>
                  <a:pt x="10811" y="16816"/>
                </a:lnTo>
                <a:lnTo>
                  <a:pt x="10811" y="15374"/>
                </a:lnTo>
                <a:lnTo>
                  <a:pt x="10811" y="15314"/>
                </a:lnTo>
                <a:lnTo>
                  <a:pt x="11892" y="14654"/>
                </a:lnTo>
                <a:lnTo>
                  <a:pt x="12912" y="13873"/>
                </a:lnTo>
                <a:lnTo>
                  <a:pt x="13573" y="13393"/>
                </a:lnTo>
                <a:lnTo>
                  <a:pt x="14234" y="12792"/>
                </a:lnTo>
                <a:lnTo>
                  <a:pt x="16576" y="13873"/>
                </a:lnTo>
                <a:lnTo>
                  <a:pt x="16576" y="13933"/>
                </a:lnTo>
                <a:lnTo>
                  <a:pt x="16636" y="14774"/>
                </a:lnTo>
                <a:lnTo>
                  <a:pt x="16756" y="15675"/>
                </a:lnTo>
                <a:lnTo>
                  <a:pt x="16876" y="16095"/>
                </a:lnTo>
                <a:lnTo>
                  <a:pt x="17056" y="16516"/>
                </a:lnTo>
                <a:lnTo>
                  <a:pt x="17237" y="16936"/>
                </a:lnTo>
                <a:lnTo>
                  <a:pt x="17477" y="17236"/>
                </a:lnTo>
                <a:lnTo>
                  <a:pt x="17597" y="17296"/>
                </a:lnTo>
                <a:lnTo>
                  <a:pt x="17657" y="17296"/>
                </a:lnTo>
                <a:lnTo>
                  <a:pt x="17777" y="17236"/>
                </a:lnTo>
                <a:lnTo>
                  <a:pt x="17777" y="17116"/>
                </a:lnTo>
                <a:lnTo>
                  <a:pt x="17777" y="16816"/>
                </a:lnTo>
                <a:lnTo>
                  <a:pt x="17717" y="16455"/>
                </a:lnTo>
                <a:lnTo>
                  <a:pt x="17597" y="15735"/>
                </a:lnTo>
                <a:lnTo>
                  <a:pt x="17357" y="15074"/>
                </a:lnTo>
                <a:lnTo>
                  <a:pt x="17237" y="14354"/>
                </a:lnTo>
                <a:lnTo>
                  <a:pt x="17237" y="14173"/>
                </a:lnTo>
                <a:lnTo>
                  <a:pt x="17297" y="14173"/>
                </a:lnTo>
                <a:lnTo>
                  <a:pt x="20360" y="15615"/>
                </a:lnTo>
                <a:lnTo>
                  <a:pt x="20600" y="15675"/>
                </a:lnTo>
                <a:lnTo>
                  <a:pt x="20840" y="15615"/>
                </a:lnTo>
                <a:lnTo>
                  <a:pt x="20960" y="15495"/>
                </a:lnTo>
                <a:lnTo>
                  <a:pt x="21080" y="15254"/>
                </a:lnTo>
                <a:lnTo>
                  <a:pt x="21080" y="15014"/>
                </a:lnTo>
                <a:lnTo>
                  <a:pt x="20960" y="14774"/>
                </a:lnTo>
                <a:lnTo>
                  <a:pt x="20780" y="14534"/>
                </a:lnTo>
                <a:lnTo>
                  <a:pt x="20480" y="14354"/>
                </a:lnTo>
                <a:lnTo>
                  <a:pt x="17957" y="13212"/>
                </a:lnTo>
                <a:lnTo>
                  <a:pt x="18918" y="12912"/>
                </a:lnTo>
                <a:lnTo>
                  <a:pt x="19999" y="12612"/>
                </a:lnTo>
                <a:lnTo>
                  <a:pt x="21080" y="12372"/>
                </a:lnTo>
                <a:lnTo>
                  <a:pt x="21140" y="12312"/>
                </a:lnTo>
                <a:lnTo>
                  <a:pt x="21080" y="12252"/>
                </a:lnTo>
                <a:lnTo>
                  <a:pt x="19098" y="12252"/>
                </a:lnTo>
                <a:lnTo>
                  <a:pt x="18558" y="12312"/>
                </a:lnTo>
                <a:lnTo>
                  <a:pt x="18077" y="12432"/>
                </a:lnTo>
                <a:lnTo>
                  <a:pt x="17597" y="12612"/>
                </a:lnTo>
                <a:lnTo>
                  <a:pt x="17177" y="12852"/>
                </a:lnTo>
                <a:lnTo>
                  <a:pt x="14474" y="11591"/>
                </a:lnTo>
                <a:lnTo>
                  <a:pt x="14414" y="11050"/>
                </a:lnTo>
                <a:lnTo>
                  <a:pt x="14354" y="10450"/>
                </a:lnTo>
                <a:lnTo>
                  <a:pt x="14054" y="9309"/>
                </a:lnTo>
                <a:lnTo>
                  <a:pt x="13873" y="8348"/>
                </a:lnTo>
                <a:lnTo>
                  <a:pt x="13693" y="7867"/>
                </a:lnTo>
                <a:lnTo>
                  <a:pt x="13513" y="7687"/>
                </a:lnTo>
                <a:lnTo>
                  <a:pt x="13393" y="7507"/>
                </a:lnTo>
                <a:lnTo>
                  <a:pt x="14534" y="6246"/>
                </a:lnTo>
                <a:lnTo>
                  <a:pt x="15555" y="5105"/>
                </a:lnTo>
                <a:lnTo>
                  <a:pt x="16876" y="5285"/>
                </a:lnTo>
                <a:lnTo>
                  <a:pt x="17177" y="5345"/>
                </a:lnTo>
                <a:lnTo>
                  <a:pt x="17477" y="5345"/>
                </a:lnTo>
                <a:lnTo>
                  <a:pt x="17717" y="5285"/>
                </a:lnTo>
                <a:lnTo>
                  <a:pt x="18017" y="5165"/>
                </a:lnTo>
                <a:lnTo>
                  <a:pt x="18077" y="5045"/>
                </a:lnTo>
                <a:lnTo>
                  <a:pt x="18077" y="4925"/>
                </a:lnTo>
                <a:lnTo>
                  <a:pt x="17837" y="4744"/>
                </a:lnTo>
                <a:lnTo>
                  <a:pt x="17537" y="4624"/>
                </a:lnTo>
                <a:lnTo>
                  <a:pt x="17237" y="4564"/>
                </a:lnTo>
                <a:lnTo>
                  <a:pt x="16936" y="4504"/>
                </a:lnTo>
                <a:lnTo>
                  <a:pt x="16156" y="4384"/>
                </a:lnTo>
                <a:lnTo>
                  <a:pt x="16396" y="4144"/>
                </a:lnTo>
                <a:lnTo>
                  <a:pt x="17116" y="3303"/>
                </a:lnTo>
                <a:lnTo>
                  <a:pt x="17417" y="2883"/>
                </a:lnTo>
                <a:lnTo>
                  <a:pt x="17537" y="2642"/>
                </a:lnTo>
                <a:lnTo>
                  <a:pt x="17597" y="2342"/>
                </a:lnTo>
                <a:lnTo>
                  <a:pt x="17597" y="2282"/>
                </a:lnTo>
                <a:lnTo>
                  <a:pt x="17477" y="2222"/>
                </a:lnTo>
                <a:lnTo>
                  <a:pt x="17056" y="2462"/>
                </a:lnTo>
                <a:lnTo>
                  <a:pt x="16696" y="2763"/>
                </a:lnTo>
                <a:lnTo>
                  <a:pt x="16035" y="3483"/>
                </a:lnTo>
                <a:lnTo>
                  <a:pt x="15375" y="4204"/>
                </a:lnTo>
                <a:lnTo>
                  <a:pt x="15255" y="3483"/>
                </a:lnTo>
                <a:lnTo>
                  <a:pt x="15255" y="2943"/>
                </a:lnTo>
                <a:lnTo>
                  <a:pt x="15195" y="2642"/>
                </a:lnTo>
                <a:lnTo>
                  <a:pt x="15135" y="2402"/>
                </a:lnTo>
                <a:lnTo>
                  <a:pt x="15014" y="2222"/>
                </a:lnTo>
                <a:lnTo>
                  <a:pt x="14894" y="2162"/>
                </a:lnTo>
                <a:lnTo>
                  <a:pt x="14714" y="2222"/>
                </a:lnTo>
                <a:lnTo>
                  <a:pt x="14534" y="2342"/>
                </a:lnTo>
                <a:lnTo>
                  <a:pt x="14474" y="2582"/>
                </a:lnTo>
                <a:lnTo>
                  <a:pt x="14354" y="2883"/>
                </a:lnTo>
                <a:lnTo>
                  <a:pt x="14354" y="3243"/>
                </a:lnTo>
                <a:lnTo>
                  <a:pt x="14354" y="3543"/>
                </a:lnTo>
                <a:lnTo>
                  <a:pt x="14414" y="3904"/>
                </a:lnTo>
                <a:lnTo>
                  <a:pt x="14474" y="4264"/>
                </a:lnTo>
                <a:lnTo>
                  <a:pt x="14594" y="4504"/>
                </a:lnTo>
                <a:lnTo>
                  <a:pt x="14774" y="4744"/>
                </a:lnTo>
                <a:lnTo>
                  <a:pt x="14774" y="4805"/>
                </a:lnTo>
                <a:lnTo>
                  <a:pt x="14114" y="5465"/>
                </a:lnTo>
                <a:lnTo>
                  <a:pt x="12552" y="7147"/>
                </a:lnTo>
                <a:lnTo>
                  <a:pt x="12192" y="6967"/>
                </a:lnTo>
                <a:lnTo>
                  <a:pt x="11771" y="6786"/>
                </a:lnTo>
                <a:lnTo>
                  <a:pt x="11351" y="6666"/>
                </a:lnTo>
                <a:lnTo>
                  <a:pt x="10991" y="6546"/>
                </a:lnTo>
                <a:lnTo>
                  <a:pt x="10991" y="4925"/>
                </a:lnTo>
                <a:lnTo>
                  <a:pt x="11051" y="4564"/>
                </a:lnTo>
                <a:lnTo>
                  <a:pt x="11351" y="4204"/>
                </a:lnTo>
                <a:lnTo>
                  <a:pt x="11591" y="3844"/>
                </a:lnTo>
                <a:lnTo>
                  <a:pt x="12612" y="2582"/>
                </a:lnTo>
                <a:lnTo>
                  <a:pt x="12612" y="2462"/>
                </a:lnTo>
                <a:lnTo>
                  <a:pt x="12552" y="2342"/>
                </a:lnTo>
                <a:lnTo>
                  <a:pt x="12432" y="2282"/>
                </a:lnTo>
                <a:lnTo>
                  <a:pt x="12312" y="2342"/>
                </a:lnTo>
                <a:lnTo>
                  <a:pt x="11111" y="3663"/>
                </a:lnTo>
                <a:lnTo>
                  <a:pt x="11051" y="3724"/>
                </a:lnTo>
                <a:lnTo>
                  <a:pt x="11111" y="2823"/>
                </a:lnTo>
                <a:lnTo>
                  <a:pt x="11111" y="1922"/>
                </a:lnTo>
                <a:lnTo>
                  <a:pt x="11051" y="1021"/>
                </a:lnTo>
                <a:lnTo>
                  <a:pt x="10931" y="120"/>
                </a:lnTo>
                <a:lnTo>
                  <a:pt x="10871" y="60"/>
                </a:lnTo>
                <a:lnTo>
                  <a:pt x="10750"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81" name="Shape 181"/>
          <p:cNvSpPr/>
          <p:nvPr/>
        </p:nvSpPr>
        <p:spPr>
          <a:xfrm rot="-7785323">
            <a:off x="8863585" y="2718730"/>
            <a:ext cx="286441" cy="749782"/>
          </a:xfrm>
          <a:custGeom>
            <a:avLst/>
            <a:gdLst/>
            <a:ahLst/>
            <a:cxnLst/>
            <a:rect l="0" t="0" r="0" b="0"/>
            <a:pathLst>
              <a:path w="13514" h="35374" extrusionOk="0">
                <a:moveTo>
                  <a:pt x="11411" y="3303"/>
                </a:moveTo>
                <a:lnTo>
                  <a:pt x="10811" y="3603"/>
                </a:lnTo>
                <a:lnTo>
                  <a:pt x="10270" y="3964"/>
                </a:lnTo>
                <a:lnTo>
                  <a:pt x="10450" y="3543"/>
                </a:lnTo>
                <a:lnTo>
                  <a:pt x="10931" y="3423"/>
                </a:lnTo>
                <a:lnTo>
                  <a:pt x="11411" y="3303"/>
                </a:lnTo>
                <a:close/>
                <a:moveTo>
                  <a:pt x="7628" y="4865"/>
                </a:moveTo>
                <a:lnTo>
                  <a:pt x="7748" y="4985"/>
                </a:lnTo>
                <a:lnTo>
                  <a:pt x="7868" y="5105"/>
                </a:lnTo>
                <a:lnTo>
                  <a:pt x="8048" y="5105"/>
                </a:lnTo>
                <a:lnTo>
                  <a:pt x="8228" y="5045"/>
                </a:lnTo>
                <a:lnTo>
                  <a:pt x="7928" y="5645"/>
                </a:lnTo>
                <a:lnTo>
                  <a:pt x="7508" y="6426"/>
                </a:lnTo>
                <a:lnTo>
                  <a:pt x="7628" y="4865"/>
                </a:lnTo>
                <a:close/>
                <a:moveTo>
                  <a:pt x="7928" y="26965"/>
                </a:moveTo>
                <a:lnTo>
                  <a:pt x="7748" y="27085"/>
                </a:lnTo>
                <a:lnTo>
                  <a:pt x="6607" y="27986"/>
                </a:lnTo>
                <a:lnTo>
                  <a:pt x="6066" y="28467"/>
                </a:lnTo>
                <a:lnTo>
                  <a:pt x="5586" y="29007"/>
                </a:lnTo>
                <a:lnTo>
                  <a:pt x="5526" y="28647"/>
                </a:lnTo>
                <a:lnTo>
                  <a:pt x="5646" y="28407"/>
                </a:lnTo>
                <a:lnTo>
                  <a:pt x="5646" y="28166"/>
                </a:lnTo>
                <a:lnTo>
                  <a:pt x="5586" y="27926"/>
                </a:lnTo>
                <a:lnTo>
                  <a:pt x="5466" y="27746"/>
                </a:lnTo>
                <a:lnTo>
                  <a:pt x="6066" y="27566"/>
                </a:lnTo>
                <a:lnTo>
                  <a:pt x="6607" y="27446"/>
                </a:lnTo>
                <a:lnTo>
                  <a:pt x="7808" y="27025"/>
                </a:lnTo>
                <a:lnTo>
                  <a:pt x="7928" y="26965"/>
                </a:lnTo>
                <a:close/>
                <a:moveTo>
                  <a:pt x="7808" y="28947"/>
                </a:moveTo>
                <a:lnTo>
                  <a:pt x="7328" y="29548"/>
                </a:lnTo>
                <a:lnTo>
                  <a:pt x="6667" y="30389"/>
                </a:lnTo>
                <a:lnTo>
                  <a:pt x="6367" y="30809"/>
                </a:lnTo>
                <a:lnTo>
                  <a:pt x="6126" y="31229"/>
                </a:lnTo>
                <a:lnTo>
                  <a:pt x="5766" y="29908"/>
                </a:lnTo>
                <a:lnTo>
                  <a:pt x="6307" y="29788"/>
                </a:lnTo>
                <a:lnTo>
                  <a:pt x="6847" y="29548"/>
                </a:lnTo>
                <a:lnTo>
                  <a:pt x="7328" y="29248"/>
                </a:lnTo>
                <a:lnTo>
                  <a:pt x="7808" y="28947"/>
                </a:lnTo>
                <a:close/>
                <a:moveTo>
                  <a:pt x="9430" y="0"/>
                </a:moveTo>
                <a:lnTo>
                  <a:pt x="9189" y="240"/>
                </a:lnTo>
                <a:lnTo>
                  <a:pt x="9009" y="480"/>
                </a:lnTo>
                <a:lnTo>
                  <a:pt x="8709" y="1021"/>
                </a:lnTo>
                <a:lnTo>
                  <a:pt x="8409" y="1622"/>
                </a:lnTo>
                <a:lnTo>
                  <a:pt x="8168" y="2222"/>
                </a:lnTo>
                <a:lnTo>
                  <a:pt x="7808" y="3243"/>
                </a:lnTo>
                <a:lnTo>
                  <a:pt x="7868" y="2162"/>
                </a:lnTo>
                <a:lnTo>
                  <a:pt x="7808" y="1081"/>
                </a:lnTo>
                <a:lnTo>
                  <a:pt x="7808" y="961"/>
                </a:lnTo>
                <a:lnTo>
                  <a:pt x="7688" y="841"/>
                </a:lnTo>
                <a:lnTo>
                  <a:pt x="7568" y="841"/>
                </a:lnTo>
                <a:lnTo>
                  <a:pt x="7448" y="961"/>
                </a:lnTo>
                <a:lnTo>
                  <a:pt x="7087" y="1441"/>
                </a:lnTo>
                <a:lnTo>
                  <a:pt x="6847" y="2042"/>
                </a:lnTo>
                <a:lnTo>
                  <a:pt x="6667" y="2582"/>
                </a:lnTo>
                <a:lnTo>
                  <a:pt x="6487" y="3183"/>
                </a:lnTo>
                <a:lnTo>
                  <a:pt x="6247" y="4444"/>
                </a:lnTo>
                <a:lnTo>
                  <a:pt x="6126" y="5645"/>
                </a:lnTo>
                <a:lnTo>
                  <a:pt x="6066" y="6306"/>
                </a:lnTo>
                <a:lnTo>
                  <a:pt x="6006" y="7207"/>
                </a:lnTo>
                <a:lnTo>
                  <a:pt x="6006" y="7747"/>
                </a:lnTo>
                <a:lnTo>
                  <a:pt x="6066" y="8228"/>
                </a:lnTo>
                <a:lnTo>
                  <a:pt x="6186" y="8648"/>
                </a:lnTo>
                <a:lnTo>
                  <a:pt x="6307" y="8948"/>
                </a:lnTo>
                <a:lnTo>
                  <a:pt x="6066" y="9609"/>
                </a:lnTo>
                <a:lnTo>
                  <a:pt x="6066" y="9669"/>
                </a:lnTo>
                <a:lnTo>
                  <a:pt x="5946" y="8588"/>
                </a:lnTo>
                <a:lnTo>
                  <a:pt x="5886" y="7507"/>
                </a:lnTo>
                <a:lnTo>
                  <a:pt x="5946" y="6366"/>
                </a:lnTo>
                <a:lnTo>
                  <a:pt x="6066" y="5225"/>
                </a:lnTo>
                <a:lnTo>
                  <a:pt x="6066" y="4624"/>
                </a:lnTo>
                <a:lnTo>
                  <a:pt x="6066" y="4024"/>
                </a:lnTo>
                <a:lnTo>
                  <a:pt x="6006" y="3483"/>
                </a:lnTo>
                <a:lnTo>
                  <a:pt x="5886" y="2943"/>
                </a:lnTo>
                <a:lnTo>
                  <a:pt x="5826" y="2823"/>
                </a:lnTo>
                <a:lnTo>
                  <a:pt x="5766" y="2763"/>
                </a:lnTo>
                <a:lnTo>
                  <a:pt x="5646" y="2763"/>
                </a:lnTo>
                <a:lnTo>
                  <a:pt x="5526" y="2823"/>
                </a:lnTo>
                <a:lnTo>
                  <a:pt x="5226" y="3303"/>
                </a:lnTo>
                <a:lnTo>
                  <a:pt x="4985" y="3784"/>
                </a:lnTo>
                <a:lnTo>
                  <a:pt x="4805" y="4384"/>
                </a:lnTo>
                <a:lnTo>
                  <a:pt x="4685" y="4985"/>
                </a:lnTo>
                <a:lnTo>
                  <a:pt x="4565" y="6186"/>
                </a:lnTo>
                <a:lnTo>
                  <a:pt x="4505" y="7327"/>
                </a:lnTo>
                <a:lnTo>
                  <a:pt x="4445" y="8348"/>
                </a:lnTo>
                <a:lnTo>
                  <a:pt x="4024" y="6066"/>
                </a:lnTo>
                <a:lnTo>
                  <a:pt x="3964" y="6006"/>
                </a:lnTo>
                <a:lnTo>
                  <a:pt x="3904" y="5946"/>
                </a:lnTo>
                <a:lnTo>
                  <a:pt x="3844" y="6006"/>
                </a:lnTo>
                <a:lnTo>
                  <a:pt x="3784" y="6066"/>
                </a:lnTo>
                <a:lnTo>
                  <a:pt x="3544" y="7087"/>
                </a:lnTo>
                <a:lnTo>
                  <a:pt x="3364" y="8168"/>
                </a:lnTo>
                <a:lnTo>
                  <a:pt x="3304" y="9309"/>
                </a:lnTo>
                <a:lnTo>
                  <a:pt x="3304" y="10450"/>
                </a:lnTo>
                <a:lnTo>
                  <a:pt x="3424" y="11591"/>
                </a:lnTo>
                <a:lnTo>
                  <a:pt x="3664" y="12672"/>
                </a:lnTo>
                <a:lnTo>
                  <a:pt x="4024" y="13753"/>
                </a:lnTo>
                <a:lnTo>
                  <a:pt x="4265" y="14233"/>
                </a:lnTo>
                <a:lnTo>
                  <a:pt x="4505" y="14714"/>
                </a:lnTo>
                <a:lnTo>
                  <a:pt x="4205" y="16275"/>
                </a:lnTo>
                <a:lnTo>
                  <a:pt x="3964" y="17777"/>
                </a:lnTo>
                <a:lnTo>
                  <a:pt x="3784" y="17476"/>
                </a:lnTo>
                <a:lnTo>
                  <a:pt x="3784" y="17116"/>
                </a:lnTo>
                <a:lnTo>
                  <a:pt x="3784" y="16756"/>
                </a:lnTo>
                <a:lnTo>
                  <a:pt x="3604" y="16035"/>
                </a:lnTo>
                <a:lnTo>
                  <a:pt x="3424" y="15314"/>
                </a:lnTo>
                <a:lnTo>
                  <a:pt x="3244" y="14594"/>
                </a:lnTo>
                <a:lnTo>
                  <a:pt x="3064" y="13633"/>
                </a:lnTo>
                <a:lnTo>
                  <a:pt x="2943" y="12732"/>
                </a:lnTo>
                <a:lnTo>
                  <a:pt x="2823" y="11771"/>
                </a:lnTo>
                <a:lnTo>
                  <a:pt x="2703" y="10810"/>
                </a:lnTo>
                <a:lnTo>
                  <a:pt x="2643" y="10690"/>
                </a:lnTo>
                <a:lnTo>
                  <a:pt x="2583" y="10630"/>
                </a:lnTo>
                <a:lnTo>
                  <a:pt x="2463" y="10570"/>
                </a:lnTo>
                <a:lnTo>
                  <a:pt x="2343" y="10570"/>
                </a:lnTo>
                <a:lnTo>
                  <a:pt x="2163" y="10630"/>
                </a:lnTo>
                <a:lnTo>
                  <a:pt x="2043" y="10690"/>
                </a:lnTo>
                <a:lnTo>
                  <a:pt x="1982" y="10810"/>
                </a:lnTo>
                <a:lnTo>
                  <a:pt x="1862" y="11291"/>
                </a:lnTo>
                <a:lnTo>
                  <a:pt x="1742" y="11771"/>
                </a:lnTo>
                <a:lnTo>
                  <a:pt x="1682" y="12252"/>
                </a:lnTo>
                <a:lnTo>
                  <a:pt x="1682" y="12792"/>
                </a:lnTo>
                <a:lnTo>
                  <a:pt x="1742" y="13753"/>
                </a:lnTo>
                <a:lnTo>
                  <a:pt x="1922" y="14774"/>
                </a:lnTo>
                <a:lnTo>
                  <a:pt x="2043" y="15374"/>
                </a:lnTo>
                <a:lnTo>
                  <a:pt x="2223" y="16035"/>
                </a:lnTo>
                <a:lnTo>
                  <a:pt x="2403" y="16696"/>
                </a:lnTo>
                <a:lnTo>
                  <a:pt x="2763" y="17236"/>
                </a:lnTo>
                <a:lnTo>
                  <a:pt x="2823" y="17356"/>
                </a:lnTo>
                <a:lnTo>
                  <a:pt x="3244" y="18317"/>
                </a:lnTo>
                <a:lnTo>
                  <a:pt x="3544" y="18798"/>
                </a:lnTo>
                <a:lnTo>
                  <a:pt x="3844" y="19218"/>
                </a:lnTo>
                <a:lnTo>
                  <a:pt x="3844" y="19278"/>
                </a:lnTo>
                <a:lnTo>
                  <a:pt x="3304" y="18497"/>
                </a:lnTo>
                <a:lnTo>
                  <a:pt x="2763" y="17657"/>
                </a:lnTo>
                <a:lnTo>
                  <a:pt x="2343" y="16816"/>
                </a:lnTo>
                <a:lnTo>
                  <a:pt x="1802" y="15975"/>
                </a:lnTo>
                <a:lnTo>
                  <a:pt x="1562" y="15555"/>
                </a:lnTo>
                <a:lnTo>
                  <a:pt x="1202" y="15194"/>
                </a:lnTo>
                <a:lnTo>
                  <a:pt x="1142" y="15134"/>
                </a:lnTo>
                <a:lnTo>
                  <a:pt x="1022" y="15074"/>
                </a:lnTo>
                <a:lnTo>
                  <a:pt x="781" y="15134"/>
                </a:lnTo>
                <a:lnTo>
                  <a:pt x="661" y="15254"/>
                </a:lnTo>
                <a:lnTo>
                  <a:pt x="601" y="15435"/>
                </a:lnTo>
                <a:lnTo>
                  <a:pt x="601" y="15975"/>
                </a:lnTo>
                <a:lnTo>
                  <a:pt x="661" y="16516"/>
                </a:lnTo>
                <a:lnTo>
                  <a:pt x="841" y="16996"/>
                </a:lnTo>
                <a:lnTo>
                  <a:pt x="1082" y="17536"/>
                </a:lnTo>
                <a:lnTo>
                  <a:pt x="1622" y="18497"/>
                </a:lnTo>
                <a:lnTo>
                  <a:pt x="2163" y="19398"/>
                </a:lnTo>
                <a:lnTo>
                  <a:pt x="2883" y="20419"/>
                </a:lnTo>
                <a:lnTo>
                  <a:pt x="3304" y="20900"/>
                </a:lnTo>
                <a:lnTo>
                  <a:pt x="3724" y="21320"/>
                </a:lnTo>
                <a:lnTo>
                  <a:pt x="3724" y="22281"/>
                </a:lnTo>
                <a:lnTo>
                  <a:pt x="3304" y="21861"/>
                </a:lnTo>
                <a:lnTo>
                  <a:pt x="2763" y="21200"/>
                </a:lnTo>
                <a:lnTo>
                  <a:pt x="2343" y="20539"/>
                </a:lnTo>
                <a:lnTo>
                  <a:pt x="1922" y="19759"/>
                </a:lnTo>
                <a:lnTo>
                  <a:pt x="1622" y="19038"/>
                </a:lnTo>
                <a:lnTo>
                  <a:pt x="1502" y="18858"/>
                </a:lnTo>
                <a:lnTo>
                  <a:pt x="1442" y="18798"/>
                </a:lnTo>
                <a:lnTo>
                  <a:pt x="1262" y="18738"/>
                </a:lnTo>
                <a:lnTo>
                  <a:pt x="1142" y="18738"/>
                </a:lnTo>
                <a:lnTo>
                  <a:pt x="1022" y="18798"/>
                </a:lnTo>
                <a:lnTo>
                  <a:pt x="901" y="18858"/>
                </a:lnTo>
                <a:lnTo>
                  <a:pt x="841" y="18978"/>
                </a:lnTo>
                <a:lnTo>
                  <a:pt x="841" y="19098"/>
                </a:lnTo>
                <a:lnTo>
                  <a:pt x="901" y="19819"/>
                </a:lnTo>
                <a:lnTo>
                  <a:pt x="1082" y="20479"/>
                </a:lnTo>
                <a:lnTo>
                  <a:pt x="1322" y="21140"/>
                </a:lnTo>
                <a:lnTo>
                  <a:pt x="1622" y="21801"/>
                </a:lnTo>
                <a:lnTo>
                  <a:pt x="901" y="21020"/>
                </a:lnTo>
                <a:lnTo>
                  <a:pt x="241" y="20179"/>
                </a:lnTo>
                <a:lnTo>
                  <a:pt x="181" y="20119"/>
                </a:lnTo>
                <a:lnTo>
                  <a:pt x="61" y="20179"/>
                </a:lnTo>
                <a:lnTo>
                  <a:pt x="1" y="20239"/>
                </a:lnTo>
                <a:lnTo>
                  <a:pt x="1" y="20359"/>
                </a:lnTo>
                <a:lnTo>
                  <a:pt x="541" y="21440"/>
                </a:lnTo>
                <a:lnTo>
                  <a:pt x="1202" y="22461"/>
                </a:lnTo>
                <a:lnTo>
                  <a:pt x="1862" y="23422"/>
                </a:lnTo>
                <a:lnTo>
                  <a:pt x="2583" y="24323"/>
                </a:lnTo>
                <a:lnTo>
                  <a:pt x="3244" y="25044"/>
                </a:lnTo>
                <a:lnTo>
                  <a:pt x="3904" y="25704"/>
                </a:lnTo>
                <a:lnTo>
                  <a:pt x="4024" y="26605"/>
                </a:lnTo>
                <a:lnTo>
                  <a:pt x="3364" y="26065"/>
                </a:lnTo>
                <a:lnTo>
                  <a:pt x="2883" y="25524"/>
                </a:lnTo>
                <a:lnTo>
                  <a:pt x="2343" y="24923"/>
                </a:lnTo>
                <a:lnTo>
                  <a:pt x="1742" y="24383"/>
                </a:lnTo>
                <a:lnTo>
                  <a:pt x="1442" y="24203"/>
                </a:lnTo>
                <a:lnTo>
                  <a:pt x="1142" y="24083"/>
                </a:lnTo>
                <a:lnTo>
                  <a:pt x="1022" y="24023"/>
                </a:lnTo>
                <a:lnTo>
                  <a:pt x="841" y="24083"/>
                </a:lnTo>
                <a:lnTo>
                  <a:pt x="721" y="24203"/>
                </a:lnTo>
                <a:lnTo>
                  <a:pt x="661" y="24323"/>
                </a:lnTo>
                <a:lnTo>
                  <a:pt x="661" y="24743"/>
                </a:lnTo>
                <a:lnTo>
                  <a:pt x="721" y="25104"/>
                </a:lnTo>
                <a:lnTo>
                  <a:pt x="901" y="25524"/>
                </a:lnTo>
                <a:lnTo>
                  <a:pt x="1082" y="25884"/>
                </a:lnTo>
                <a:lnTo>
                  <a:pt x="1622" y="26605"/>
                </a:lnTo>
                <a:lnTo>
                  <a:pt x="2223" y="27206"/>
                </a:lnTo>
                <a:lnTo>
                  <a:pt x="2643" y="27626"/>
                </a:lnTo>
                <a:lnTo>
                  <a:pt x="3184" y="28106"/>
                </a:lnTo>
                <a:lnTo>
                  <a:pt x="3784" y="28587"/>
                </a:lnTo>
                <a:lnTo>
                  <a:pt x="4084" y="28707"/>
                </a:lnTo>
                <a:lnTo>
                  <a:pt x="4385" y="28887"/>
                </a:lnTo>
                <a:lnTo>
                  <a:pt x="4745" y="30329"/>
                </a:lnTo>
                <a:lnTo>
                  <a:pt x="4265" y="30028"/>
                </a:lnTo>
                <a:lnTo>
                  <a:pt x="3904" y="29728"/>
                </a:lnTo>
                <a:lnTo>
                  <a:pt x="3244" y="29127"/>
                </a:lnTo>
                <a:lnTo>
                  <a:pt x="2703" y="28527"/>
                </a:lnTo>
                <a:lnTo>
                  <a:pt x="1562" y="27206"/>
                </a:lnTo>
                <a:lnTo>
                  <a:pt x="1442" y="27085"/>
                </a:lnTo>
                <a:lnTo>
                  <a:pt x="1142" y="27085"/>
                </a:lnTo>
                <a:lnTo>
                  <a:pt x="1022" y="27146"/>
                </a:lnTo>
                <a:lnTo>
                  <a:pt x="901" y="27266"/>
                </a:lnTo>
                <a:lnTo>
                  <a:pt x="841" y="27386"/>
                </a:lnTo>
                <a:lnTo>
                  <a:pt x="781" y="27506"/>
                </a:lnTo>
                <a:lnTo>
                  <a:pt x="781" y="27686"/>
                </a:lnTo>
                <a:lnTo>
                  <a:pt x="901" y="28166"/>
                </a:lnTo>
                <a:lnTo>
                  <a:pt x="1082" y="28587"/>
                </a:lnTo>
                <a:lnTo>
                  <a:pt x="1322" y="29067"/>
                </a:lnTo>
                <a:lnTo>
                  <a:pt x="1562" y="29488"/>
                </a:lnTo>
                <a:lnTo>
                  <a:pt x="2163" y="30268"/>
                </a:lnTo>
                <a:lnTo>
                  <a:pt x="2823" y="30989"/>
                </a:lnTo>
                <a:lnTo>
                  <a:pt x="3184" y="31289"/>
                </a:lnTo>
                <a:lnTo>
                  <a:pt x="2883" y="31289"/>
                </a:lnTo>
                <a:lnTo>
                  <a:pt x="2823" y="31410"/>
                </a:lnTo>
                <a:lnTo>
                  <a:pt x="2763" y="31590"/>
                </a:lnTo>
                <a:lnTo>
                  <a:pt x="2763" y="31710"/>
                </a:lnTo>
                <a:lnTo>
                  <a:pt x="3003" y="32010"/>
                </a:lnTo>
                <a:lnTo>
                  <a:pt x="3184" y="32250"/>
                </a:lnTo>
                <a:lnTo>
                  <a:pt x="3664" y="32731"/>
                </a:lnTo>
                <a:lnTo>
                  <a:pt x="4745" y="33512"/>
                </a:lnTo>
                <a:lnTo>
                  <a:pt x="5466" y="34052"/>
                </a:lnTo>
                <a:lnTo>
                  <a:pt x="5886" y="34352"/>
                </a:lnTo>
                <a:lnTo>
                  <a:pt x="6307" y="34593"/>
                </a:lnTo>
                <a:lnTo>
                  <a:pt x="6607" y="35193"/>
                </a:lnTo>
                <a:lnTo>
                  <a:pt x="6667" y="35313"/>
                </a:lnTo>
                <a:lnTo>
                  <a:pt x="6787" y="35373"/>
                </a:lnTo>
                <a:lnTo>
                  <a:pt x="6847" y="35373"/>
                </a:lnTo>
                <a:lnTo>
                  <a:pt x="6967" y="35313"/>
                </a:lnTo>
                <a:lnTo>
                  <a:pt x="7087" y="35253"/>
                </a:lnTo>
                <a:lnTo>
                  <a:pt x="7147" y="35193"/>
                </a:lnTo>
                <a:lnTo>
                  <a:pt x="7207" y="35073"/>
                </a:lnTo>
                <a:lnTo>
                  <a:pt x="7147" y="34953"/>
                </a:lnTo>
                <a:lnTo>
                  <a:pt x="7147" y="34833"/>
                </a:lnTo>
                <a:lnTo>
                  <a:pt x="7328" y="34773"/>
                </a:lnTo>
                <a:lnTo>
                  <a:pt x="7448" y="34713"/>
                </a:lnTo>
                <a:lnTo>
                  <a:pt x="7568" y="34653"/>
                </a:lnTo>
                <a:lnTo>
                  <a:pt x="7628" y="34532"/>
                </a:lnTo>
                <a:lnTo>
                  <a:pt x="7748" y="34232"/>
                </a:lnTo>
                <a:lnTo>
                  <a:pt x="7688" y="34052"/>
                </a:lnTo>
                <a:lnTo>
                  <a:pt x="7628" y="33932"/>
                </a:lnTo>
                <a:lnTo>
                  <a:pt x="7448" y="33632"/>
                </a:lnTo>
                <a:lnTo>
                  <a:pt x="7207" y="33331"/>
                </a:lnTo>
                <a:lnTo>
                  <a:pt x="6907" y="33091"/>
                </a:lnTo>
                <a:lnTo>
                  <a:pt x="6547" y="32911"/>
                </a:lnTo>
                <a:lnTo>
                  <a:pt x="6427" y="32370"/>
                </a:lnTo>
                <a:lnTo>
                  <a:pt x="6487" y="32130"/>
                </a:lnTo>
                <a:lnTo>
                  <a:pt x="6487" y="31890"/>
                </a:lnTo>
                <a:lnTo>
                  <a:pt x="6967" y="31530"/>
                </a:lnTo>
                <a:lnTo>
                  <a:pt x="7388" y="31109"/>
                </a:lnTo>
                <a:lnTo>
                  <a:pt x="8228" y="30268"/>
                </a:lnTo>
                <a:lnTo>
                  <a:pt x="8709" y="29788"/>
                </a:lnTo>
                <a:lnTo>
                  <a:pt x="9129" y="29248"/>
                </a:lnTo>
                <a:lnTo>
                  <a:pt x="9550" y="28647"/>
                </a:lnTo>
                <a:lnTo>
                  <a:pt x="9850" y="28046"/>
                </a:lnTo>
                <a:lnTo>
                  <a:pt x="9850" y="27926"/>
                </a:lnTo>
                <a:lnTo>
                  <a:pt x="9790" y="27806"/>
                </a:lnTo>
                <a:lnTo>
                  <a:pt x="9730" y="27686"/>
                </a:lnTo>
                <a:lnTo>
                  <a:pt x="9670" y="27626"/>
                </a:lnTo>
                <a:lnTo>
                  <a:pt x="9850" y="27386"/>
                </a:lnTo>
                <a:lnTo>
                  <a:pt x="10030" y="27085"/>
                </a:lnTo>
                <a:lnTo>
                  <a:pt x="10030" y="26785"/>
                </a:lnTo>
                <a:lnTo>
                  <a:pt x="10030" y="26665"/>
                </a:lnTo>
                <a:lnTo>
                  <a:pt x="9910" y="26485"/>
                </a:lnTo>
                <a:lnTo>
                  <a:pt x="9730" y="26305"/>
                </a:lnTo>
                <a:lnTo>
                  <a:pt x="9550" y="26185"/>
                </a:lnTo>
                <a:lnTo>
                  <a:pt x="9850" y="25884"/>
                </a:lnTo>
                <a:lnTo>
                  <a:pt x="10150" y="25584"/>
                </a:lnTo>
                <a:lnTo>
                  <a:pt x="10210" y="25464"/>
                </a:lnTo>
                <a:lnTo>
                  <a:pt x="10270" y="25344"/>
                </a:lnTo>
                <a:lnTo>
                  <a:pt x="10150" y="25104"/>
                </a:lnTo>
                <a:lnTo>
                  <a:pt x="10030" y="24923"/>
                </a:lnTo>
                <a:lnTo>
                  <a:pt x="9790" y="24863"/>
                </a:lnTo>
                <a:lnTo>
                  <a:pt x="9430" y="24863"/>
                </a:lnTo>
                <a:lnTo>
                  <a:pt x="9069" y="24923"/>
                </a:lnTo>
                <a:lnTo>
                  <a:pt x="8709" y="25044"/>
                </a:lnTo>
                <a:lnTo>
                  <a:pt x="8409" y="25164"/>
                </a:lnTo>
                <a:lnTo>
                  <a:pt x="7688" y="25524"/>
                </a:lnTo>
                <a:lnTo>
                  <a:pt x="7087" y="25884"/>
                </a:lnTo>
                <a:lnTo>
                  <a:pt x="6367" y="26305"/>
                </a:lnTo>
                <a:lnTo>
                  <a:pt x="5946" y="25884"/>
                </a:lnTo>
                <a:lnTo>
                  <a:pt x="5526" y="25464"/>
                </a:lnTo>
                <a:lnTo>
                  <a:pt x="6547" y="24923"/>
                </a:lnTo>
                <a:lnTo>
                  <a:pt x="7568" y="24323"/>
                </a:lnTo>
                <a:lnTo>
                  <a:pt x="8649" y="23662"/>
                </a:lnTo>
                <a:lnTo>
                  <a:pt x="9129" y="23242"/>
                </a:lnTo>
                <a:lnTo>
                  <a:pt x="9490" y="22761"/>
                </a:lnTo>
                <a:lnTo>
                  <a:pt x="9610" y="22641"/>
                </a:lnTo>
                <a:lnTo>
                  <a:pt x="9610" y="22461"/>
                </a:lnTo>
                <a:lnTo>
                  <a:pt x="9550" y="22341"/>
                </a:lnTo>
                <a:lnTo>
                  <a:pt x="9490" y="22221"/>
                </a:lnTo>
                <a:lnTo>
                  <a:pt x="9249" y="22101"/>
                </a:lnTo>
                <a:lnTo>
                  <a:pt x="9129" y="22041"/>
                </a:lnTo>
                <a:lnTo>
                  <a:pt x="8949" y="22041"/>
                </a:lnTo>
                <a:lnTo>
                  <a:pt x="8649" y="22161"/>
                </a:lnTo>
                <a:lnTo>
                  <a:pt x="8348" y="22221"/>
                </a:lnTo>
                <a:lnTo>
                  <a:pt x="7688" y="22521"/>
                </a:lnTo>
                <a:lnTo>
                  <a:pt x="7147" y="22942"/>
                </a:lnTo>
                <a:lnTo>
                  <a:pt x="6547" y="23302"/>
                </a:lnTo>
                <a:lnTo>
                  <a:pt x="5406" y="24143"/>
                </a:lnTo>
                <a:lnTo>
                  <a:pt x="5406" y="23963"/>
                </a:lnTo>
                <a:lnTo>
                  <a:pt x="5346" y="23842"/>
                </a:lnTo>
                <a:lnTo>
                  <a:pt x="5226" y="23602"/>
                </a:lnTo>
                <a:lnTo>
                  <a:pt x="4985" y="23362"/>
                </a:lnTo>
                <a:lnTo>
                  <a:pt x="4985" y="23062"/>
                </a:lnTo>
                <a:lnTo>
                  <a:pt x="5766" y="22882"/>
                </a:lnTo>
                <a:lnTo>
                  <a:pt x="6547" y="22581"/>
                </a:lnTo>
                <a:lnTo>
                  <a:pt x="7988" y="21921"/>
                </a:lnTo>
                <a:lnTo>
                  <a:pt x="8709" y="21620"/>
                </a:lnTo>
                <a:lnTo>
                  <a:pt x="9490" y="21260"/>
                </a:lnTo>
                <a:lnTo>
                  <a:pt x="9790" y="21020"/>
                </a:lnTo>
                <a:lnTo>
                  <a:pt x="10150" y="20780"/>
                </a:lnTo>
                <a:lnTo>
                  <a:pt x="10390" y="20539"/>
                </a:lnTo>
                <a:lnTo>
                  <a:pt x="10631" y="20239"/>
                </a:lnTo>
                <a:lnTo>
                  <a:pt x="10691" y="19999"/>
                </a:lnTo>
                <a:lnTo>
                  <a:pt x="10631" y="19759"/>
                </a:lnTo>
                <a:lnTo>
                  <a:pt x="10450" y="19578"/>
                </a:lnTo>
                <a:lnTo>
                  <a:pt x="10210" y="19518"/>
                </a:lnTo>
                <a:lnTo>
                  <a:pt x="9850" y="19518"/>
                </a:lnTo>
                <a:lnTo>
                  <a:pt x="9490" y="19638"/>
                </a:lnTo>
                <a:lnTo>
                  <a:pt x="9069" y="19759"/>
                </a:lnTo>
                <a:lnTo>
                  <a:pt x="8709" y="19939"/>
                </a:lnTo>
                <a:lnTo>
                  <a:pt x="7988" y="20359"/>
                </a:lnTo>
                <a:lnTo>
                  <a:pt x="7328" y="20719"/>
                </a:lnTo>
                <a:lnTo>
                  <a:pt x="6126" y="21500"/>
                </a:lnTo>
                <a:lnTo>
                  <a:pt x="5526" y="21861"/>
                </a:lnTo>
                <a:lnTo>
                  <a:pt x="4985" y="22341"/>
                </a:lnTo>
                <a:lnTo>
                  <a:pt x="4985" y="22041"/>
                </a:lnTo>
                <a:lnTo>
                  <a:pt x="5165" y="22041"/>
                </a:lnTo>
                <a:lnTo>
                  <a:pt x="5286" y="21981"/>
                </a:lnTo>
                <a:lnTo>
                  <a:pt x="5346" y="21861"/>
                </a:lnTo>
                <a:lnTo>
                  <a:pt x="5346" y="21740"/>
                </a:lnTo>
                <a:lnTo>
                  <a:pt x="5226" y="21380"/>
                </a:lnTo>
                <a:lnTo>
                  <a:pt x="5045" y="20960"/>
                </a:lnTo>
                <a:lnTo>
                  <a:pt x="5045" y="20539"/>
                </a:lnTo>
                <a:lnTo>
                  <a:pt x="5406" y="20479"/>
                </a:lnTo>
                <a:lnTo>
                  <a:pt x="5766" y="20419"/>
                </a:lnTo>
                <a:lnTo>
                  <a:pt x="6487" y="20179"/>
                </a:lnTo>
                <a:lnTo>
                  <a:pt x="7147" y="19879"/>
                </a:lnTo>
                <a:lnTo>
                  <a:pt x="7808" y="19518"/>
                </a:lnTo>
                <a:lnTo>
                  <a:pt x="8649" y="19158"/>
                </a:lnTo>
                <a:lnTo>
                  <a:pt x="9369" y="18738"/>
                </a:lnTo>
                <a:lnTo>
                  <a:pt x="9730" y="18497"/>
                </a:lnTo>
                <a:lnTo>
                  <a:pt x="10030" y="18197"/>
                </a:lnTo>
                <a:lnTo>
                  <a:pt x="10330" y="17897"/>
                </a:lnTo>
                <a:lnTo>
                  <a:pt x="10571" y="17536"/>
                </a:lnTo>
                <a:lnTo>
                  <a:pt x="10631" y="17416"/>
                </a:lnTo>
                <a:lnTo>
                  <a:pt x="10691" y="17296"/>
                </a:lnTo>
                <a:lnTo>
                  <a:pt x="10571" y="17056"/>
                </a:lnTo>
                <a:lnTo>
                  <a:pt x="10450" y="16876"/>
                </a:lnTo>
                <a:lnTo>
                  <a:pt x="10330" y="16816"/>
                </a:lnTo>
                <a:lnTo>
                  <a:pt x="10210" y="16816"/>
                </a:lnTo>
                <a:lnTo>
                  <a:pt x="9730" y="16876"/>
                </a:lnTo>
                <a:lnTo>
                  <a:pt x="9309" y="16996"/>
                </a:lnTo>
                <a:lnTo>
                  <a:pt x="8889" y="17116"/>
                </a:lnTo>
                <a:lnTo>
                  <a:pt x="8529" y="17296"/>
                </a:lnTo>
                <a:lnTo>
                  <a:pt x="7808" y="17657"/>
                </a:lnTo>
                <a:lnTo>
                  <a:pt x="7027" y="18197"/>
                </a:lnTo>
                <a:lnTo>
                  <a:pt x="6006" y="18858"/>
                </a:lnTo>
                <a:lnTo>
                  <a:pt x="5526" y="19218"/>
                </a:lnTo>
                <a:lnTo>
                  <a:pt x="5105" y="19638"/>
                </a:lnTo>
                <a:lnTo>
                  <a:pt x="5105" y="19638"/>
                </a:lnTo>
                <a:lnTo>
                  <a:pt x="5286" y="18257"/>
                </a:lnTo>
                <a:lnTo>
                  <a:pt x="5286" y="18197"/>
                </a:lnTo>
                <a:lnTo>
                  <a:pt x="6066" y="17957"/>
                </a:lnTo>
                <a:lnTo>
                  <a:pt x="6847" y="17657"/>
                </a:lnTo>
                <a:lnTo>
                  <a:pt x="8409" y="17056"/>
                </a:lnTo>
                <a:lnTo>
                  <a:pt x="9249" y="16756"/>
                </a:lnTo>
                <a:lnTo>
                  <a:pt x="10150" y="16455"/>
                </a:lnTo>
                <a:lnTo>
                  <a:pt x="10571" y="16275"/>
                </a:lnTo>
                <a:lnTo>
                  <a:pt x="10991" y="16095"/>
                </a:lnTo>
                <a:lnTo>
                  <a:pt x="11351" y="15795"/>
                </a:lnTo>
                <a:lnTo>
                  <a:pt x="11592" y="15495"/>
                </a:lnTo>
                <a:lnTo>
                  <a:pt x="11592" y="15314"/>
                </a:lnTo>
                <a:lnTo>
                  <a:pt x="11592" y="15194"/>
                </a:lnTo>
                <a:lnTo>
                  <a:pt x="11532" y="15014"/>
                </a:lnTo>
                <a:lnTo>
                  <a:pt x="11411" y="14954"/>
                </a:lnTo>
                <a:lnTo>
                  <a:pt x="10991" y="14774"/>
                </a:lnTo>
                <a:lnTo>
                  <a:pt x="10571" y="14714"/>
                </a:lnTo>
                <a:lnTo>
                  <a:pt x="10090" y="14774"/>
                </a:lnTo>
                <a:lnTo>
                  <a:pt x="9610" y="14894"/>
                </a:lnTo>
                <a:lnTo>
                  <a:pt x="9129" y="15074"/>
                </a:lnTo>
                <a:lnTo>
                  <a:pt x="8649" y="15254"/>
                </a:lnTo>
                <a:lnTo>
                  <a:pt x="7808" y="15615"/>
                </a:lnTo>
                <a:lnTo>
                  <a:pt x="6547" y="16275"/>
                </a:lnTo>
                <a:lnTo>
                  <a:pt x="6006" y="16636"/>
                </a:lnTo>
                <a:lnTo>
                  <a:pt x="5406" y="16996"/>
                </a:lnTo>
                <a:lnTo>
                  <a:pt x="5826" y="14834"/>
                </a:lnTo>
                <a:lnTo>
                  <a:pt x="7087" y="14414"/>
                </a:lnTo>
                <a:lnTo>
                  <a:pt x="8288" y="13933"/>
                </a:lnTo>
                <a:lnTo>
                  <a:pt x="8949" y="13693"/>
                </a:lnTo>
                <a:lnTo>
                  <a:pt x="9610" y="13393"/>
                </a:lnTo>
                <a:lnTo>
                  <a:pt x="9910" y="13212"/>
                </a:lnTo>
                <a:lnTo>
                  <a:pt x="10210" y="13032"/>
                </a:lnTo>
                <a:lnTo>
                  <a:pt x="10450" y="12792"/>
                </a:lnTo>
                <a:lnTo>
                  <a:pt x="10631" y="12492"/>
                </a:lnTo>
                <a:lnTo>
                  <a:pt x="10631" y="12312"/>
                </a:lnTo>
                <a:lnTo>
                  <a:pt x="10631" y="12131"/>
                </a:lnTo>
                <a:lnTo>
                  <a:pt x="10511" y="11951"/>
                </a:lnTo>
                <a:lnTo>
                  <a:pt x="10330" y="11831"/>
                </a:lnTo>
                <a:lnTo>
                  <a:pt x="9730" y="11831"/>
                </a:lnTo>
                <a:lnTo>
                  <a:pt x="9430" y="11951"/>
                </a:lnTo>
                <a:lnTo>
                  <a:pt x="9129" y="12071"/>
                </a:lnTo>
                <a:lnTo>
                  <a:pt x="8529" y="12372"/>
                </a:lnTo>
                <a:lnTo>
                  <a:pt x="7988" y="12732"/>
                </a:lnTo>
                <a:lnTo>
                  <a:pt x="6967" y="13333"/>
                </a:lnTo>
                <a:lnTo>
                  <a:pt x="6066" y="13933"/>
                </a:lnTo>
                <a:lnTo>
                  <a:pt x="6367" y="12672"/>
                </a:lnTo>
                <a:lnTo>
                  <a:pt x="7628" y="12131"/>
                </a:lnTo>
                <a:lnTo>
                  <a:pt x="8949" y="11651"/>
                </a:lnTo>
                <a:lnTo>
                  <a:pt x="10270" y="11351"/>
                </a:lnTo>
                <a:lnTo>
                  <a:pt x="10871" y="11110"/>
                </a:lnTo>
                <a:lnTo>
                  <a:pt x="11471" y="10870"/>
                </a:lnTo>
                <a:lnTo>
                  <a:pt x="11652" y="10690"/>
                </a:lnTo>
                <a:lnTo>
                  <a:pt x="11772" y="10570"/>
                </a:lnTo>
                <a:lnTo>
                  <a:pt x="11772" y="10390"/>
                </a:lnTo>
                <a:lnTo>
                  <a:pt x="11772" y="10210"/>
                </a:lnTo>
                <a:lnTo>
                  <a:pt x="11652" y="10029"/>
                </a:lnTo>
                <a:lnTo>
                  <a:pt x="11532" y="9909"/>
                </a:lnTo>
                <a:lnTo>
                  <a:pt x="11411" y="9789"/>
                </a:lnTo>
                <a:lnTo>
                  <a:pt x="11171" y="9729"/>
                </a:lnTo>
                <a:lnTo>
                  <a:pt x="10631" y="9729"/>
                </a:lnTo>
                <a:lnTo>
                  <a:pt x="10030" y="9849"/>
                </a:lnTo>
                <a:lnTo>
                  <a:pt x="9430" y="10029"/>
                </a:lnTo>
                <a:lnTo>
                  <a:pt x="8829" y="10330"/>
                </a:lnTo>
                <a:lnTo>
                  <a:pt x="8228" y="10630"/>
                </a:lnTo>
                <a:lnTo>
                  <a:pt x="7688" y="10990"/>
                </a:lnTo>
                <a:lnTo>
                  <a:pt x="6607" y="11831"/>
                </a:lnTo>
                <a:lnTo>
                  <a:pt x="6607" y="11831"/>
                </a:lnTo>
                <a:lnTo>
                  <a:pt x="7207" y="10089"/>
                </a:lnTo>
                <a:lnTo>
                  <a:pt x="7748" y="9969"/>
                </a:lnTo>
                <a:lnTo>
                  <a:pt x="8228" y="9849"/>
                </a:lnTo>
                <a:lnTo>
                  <a:pt x="9249" y="9489"/>
                </a:lnTo>
                <a:lnTo>
                  <a:pt x="9910" y="9249"/>
                </a:lnTo>
                <a:lnTo>
                  <a:pt x="10511" y="9008"/>
                </a:lnTo>
                <a:lnTo>
                  <a:pt x="10811" y="8828"/>
                </a:lnTo>
                <a:lnTo>
                  <a:pt x="11111" y="8648"/>
                </a:lnTo>
                <a:lnTo>
                  <a:pt x="11351" y="8408"/>
                </a:lnTo>
                <a:lnTo>
                  <a:pt x="11532" y="8168"/>
                </a:lnTo>
                <a:lnTo>
                  <a:pt x="11592" y="7927"/>
                </a:lnTo>
                <a:lnTo>
                  <a:pt x="11592" y="7747"/>
                </a:lnTo>
                <a:lnTo>
                  <a:pt x="11471" y="7567"/>
                </a:lnTo>
                <a:lnTo>
                  <a:pt x="11291" y="7507"/>
                </a:lnTo>
                <a:lnTo>
                  <a:pt x="10931" y="7447"/>
                </a:lnTo>
                <a:lnTo>
                  <a:pt x="10631" y="7507"/>
                </a:lnTo>
                <a:lnTo>
                  <a:pt x="10270" y="7567"/>
                </a:lnTo>
                <a:lnTo>
                  <a:pt x="9970" y="7687"/>
                </a:lnTo>
                <a:lnTo>
                  <a:pt x="9309" y="7927"/>
                </a:lnTo>
                <a:lnTo>
                  <a:pt x="8709" y="8288"/>
                </a:lnTo>
                <a:lnTo>
                  <a:pt x="7748" y="8768"/>
                </a:lnTo>
                <a:lnTo>
                  <a:pt x="7868" y="8468"/>
                </a:lnTo>
                <a:lnTo>
                  <a:pt x="8409" y="8228"/>
                </a:lnTo>
                <a:lnTo>
                  <a:pt x="9009" y="7927"/>
                </a:lnTo>
                <a:lnTo>
                  <a:pt x="10030" y="7267"/>
                </a:lnTo>
                <a:lnTo>
                  <a:pt x="11291" y="6546"/>
                </a:lnTo>
                <a:lnTo>
                  <a:pt x="11892" y="6126"/>
                </a:lnTo>
                <a:lnTo>
                  <a:pt x="12132" y="5825"/>
                </a:lnTo>
                <a:lnTo>
                  <a:pt x="12372" y="5585"/>
                </a:lnTo>
                <a:lnTo>
                  <a:pt x="12432" y="5405"/>
                </a:lnTo>
                <a:lnTo>
                  <a:pt x="12432" y="5225"/>
                </a:lnTo>
                <a:lnTo>
                  <a:pt x="12312" y="5105"/>
                </a:lnTo>
                <a:lnTo>
                  <a:pt x="12072" y="5105"/>
                </a:lnTo>
                <a:lnTo>
                  <a:pt x="11772" y="5225"/>
                </a:lnTo>
                <a:lnTo>
                  <a:pt x="11411" y="5345"/>
                </a:lnTo>
                <a:lnTo>
                  <a:pt x="10811" y="5705"/>
                </a:lnTo>
                <a:lnTo>
                  <a:pt x="9610" y="6546"/>
                </a:lnTo>
                <a:lnTo>
                  <a:pt x="8949" y="6967"/>
                </a:lnTo>
                <a:lnTo>
                  <a:pt x="8288" y="7447"/>
                </a:lnTo>
                <a:lnTo>
                  <a:pt x="9009" y="6066"/>
                </a:lnTo>
                <a:lnTo>
                  <a:pt x="9069" y="5886"/>
                </a:lnTo>
                <a:lnTo>
                  <a:pt x="9850" y="5525"/>
                </a:lnTo>
                <a:lnTo>
                  <a:pt x="10631" y="5105"/>
                </a:lnTo>
                <a:lnTo>
                  <a:pt x="11231" y="4684"/>
                </a:lnTo>
                <a:lnTo>
                  <a:pt x="11832" y="4324"/>
                </a:lnTo>
                <a:lnTo>
                  <a:pt x="12372" y="3904"/>
                </a:lnTo>
                <a:lnTo>
                  <a:pt x="12853" y="3423"/>
                </a:lnTo>
                <a:lnTo>
                  <a:pt x="12973" y="3243"/>
                </a:lnTo>
                <a:lnTo>
                  <a:pt x="12913" y="3063"/>
                </a:lnTo>
                <a:lnTo>
                  <a:pt x="12793" y="2883"/>
                </a:lnTo>
                <a:lnTo>
                  <a:pt x="12613" y="2823"/>
                </a:lnTo>
                <a:lnTo>
                  <a:pt x="13093" y="2582"/>
                </a:lnTo>
                <a:lnTo>
                  <a:pt x="13333" y="2402"/>
                </a:lnTo>
                <a:lnTo>
                  <a:pt x="13453" y="2162"/>
                </a:lnTo>
                <a:lnTo>
                  <a:pt x="13513" y="1982"/>
                </a:lnTo>
                <a:lnTo>
                  <a:pt x="13453" y="1802"/>
                </a:lnTo>
                <a:lnTo>
                  <a:pt x="13393" y="1682"/>
                </a:lnTo>
                <a:lnTo>
                  <a:pt x="13213" y="1561"/>
                </a:lnTo>
                <a:lnTo>
                  <a:pt x="12733" y="1561"/>
                </a:lnTo>
                <a:lnTo>
                  <a:pt x="12192" y="1622"/>
                </a:lnTo>
                <a:lnTo>
                  <a:pt x="11712" y="1862"/>
                </a:lnTo>
                <a:lnTo>
                  <a:pt x="11291" y="2042"/>
                </a:lnTo>
                <a:lnTo>
                  <a:pt x="10991" y="2162"/>
                </a:lnTo>
                <a:lnTo>
                  <a:pt x="10991" y="2162"/>
                </a:lnTo>
                <a:lnTo>
                  <a:pt x="11411" y="1862"/>
                </a:lnTo>
                <a:lnTo>
                  <a:pt x="12072" y="1321"/>
                </a:lnTo>
                <a:lnTo>
                  <a:pt x="12432" y="1021"/>
                </a:lnTo>
                <a:lnTo>
                  <a:pt x="12673" y="721"/>
                </a:lnTo>
                <a:lnTo>
                  <a:pt x="12673" y="541"/>
                </a:lnTo>
                <a:lnTo>
                  <a:pt x="12613" y="360"/>
                </a:lnTo>
                <a:lnTo>
                  <a:pt x="12492" y="300"/>
                </a:lnTo>
                <a:lnTo>
                  <a:pt x="12312" y="300"/>
                </a:lnTo>
                <a:lnTo>
                  <a:pt x="11952" y="420"/>
                </a:lnTo>
                <a:lnTo>
                  <a:pt x="11652" y="661"/>
                </a:lnTo>
                <a:lnTo>
                  <a:pt x="11051" y="1141"/>
                </a:lnTo>
                <a:lnTo>
                  <a:pt x="10330" y="1742"/>
                </a:lnTo>
                <a:lnTo>
                  <a:pt x="9670" y="2342"/>
                </a:lnTo>
                <a:lnTo>
                  <a:pt x="9550" y="2462"/>
                </a:lnTo>
                <a:lnTo>
                  <a:pt x="9550" y="2642"/>
                </a:lnTo>
                <a:lnTo>
                  <a:pt x="9610" y="2763"/>
                </a:lnTo>
                <a:lnTo>
                  <a:pt x="9730" y="2883"/>
                </a:lnTo>
                <a:lnTo>
                  <a:pt x="9369" y="3183"/>
                </a:lnTo>
                <a:lnTo>
                  <a:pt x="9069" y="3543"/>
                </a:lnTo>
                <a:lnTo>
                  <a:pt x="9309" y="2522"/>
                </a:lnTo>
                <a:lnTo>
                  <a:pt x="9430" y="1922"/>
                </a:lnTo>
                <a:lnTo>
                  <a:pt x="9550" y="1321"/>
                </a:lnTo>
                <a:lnTo>
                  <a:pt x="9610" y="661"/>
                </a:lnTo>
                <a:lnTo>
                  <a:pt x="9550" y="60"/>
                </a:lnTo>
                <a:lnTo>
                  <a:pt x="9490"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82" name="Shape 182"/>
          <p:cNvSpPr/>
          <p:nvPr/>
        </p:nvSpPr>
        <p:spPr>
          <a:xfrm>
            <a:off x="8087798" y="622210"/>
            <a:ext cx="290244" cy="414998"/>
          </a:xfrm>
          <a:custGeom>
            <a:avLst/>
            <a:gdLst/>
            <a:ahLst/>
            <a:cxnLst/>
            <a:rect l="0" t="0" r="0" b="0"/>
            <a:pathLst>
              <a:path w="13694" h="19580" extrusionOk="0">
                <a:moveTo>
                  <a:pt x="5946" y="2223"/>
                </a:moveTo>
                <a:lnTo>
                  <a:pt x="6126" y="2343"/>
                </a:lnTo>
                <a:lnTo>
                  <a:pt x="6367" y="2463"/>
                </a:lnTo>
                <a:lnTo>
                  <a:pt x="6487" y="2583"/>
                </a:lnTo>
                <a:lnTo>
                  <a:pt x="6667" y="2763"/>
                </a:lnTo>
                <a:lnTo>
                  <a:pt x="6727" y="3004"/>
                </a:lnTo>
                <a:lnTo>
                  <a:pt x="6787" y="3184"/>
                </a:lnTo>
                <a:lnTo>
                  <a:pt x="6787" y="3424"/>
                </a:lnTo>
                <a:lnTo>
                  <a:pt x="6787" y="3664"/>
                </a:lnTo>
                <a:lnTo>
                  <a:pt x="6727" y="3844"/>
                </a:lnTo>
                <a:lnTo>
                  <a:pt x="6667" y="4085"/>
                </a:lnTo>
                <a:lnTo>
                  <a:pt x="6487" y="4265"/>
                </a:lnTo>
                <a:lnTo>
                  <a:pt x="6367" y="4385"/>
                </a:lnTo>
                <a:lnTo>
                  <a:pt x="6126" y="4505"/>
                </a:lnTo>
                <a:lnTo>
                  <a:pt x="5946" y="4625"/>
                </a:lnTo>
                <a:lnTo>
                  <a:pt x="5346" y="4625"/>
                </a:lnTo>
                <a:lnTo>
                  <a:pt x="5166" y="4505"/>
                </a:lnTo>
                <a:lnTo>
                  <a:pt x="4925" y="4385"/>
                </a:lnTo>
                <a:lnTo>
                  <a:pt x="4805" y="4265"/>
                </a:lnTo>
                <a:lnTo>
                  <a:pt x="4625" y="4085"/>
                </a:lnTo>
                <a:lnTo>
                  <a:pt x="4565" y="3844"/>
                </a:lnTo>
                <a:lnTo>
                  <a:pt x="4505" y="3664"/>
                </a:lnTo>
                <a:lnTo>
                  <a:pt x="4505" y="3424"/>
                </a:lnTo>
                <a:lnTo>
                  <a:pt x="4505" y="3184"/>
                </a:lnTo>
                <a:lnTo>
                  <a:pt x="4565" y="3004"/>
                </a:lnTo>
                <a:lnTo>
                  <a:pt x="4625" y="2763"/>
                </a:lnTo>
                <a:lnTo>
                  <a:pt x="4805" y="2583"/>
                </a:lnTo>
                <a:lnTo>
                  <a:pt x="4925" y="2463"/>
                </a:lnTo>
                <a:lnTo>
                  <a:pt x="5166" y="2343"/>
                </a:lnTo>
                <a:lnTo>
                  <a:pt x="5346" y="2223"/>
                </a:lnTo>
                <a:close/>
                <a:moveTo>
                  <a:pt x="6187" y="1"/>
                </a:moveTo>
                <a:lnTo>
                  <a:pt x="5526" y="121"/>
                </a:lnTo>
                <a:lnTo>
                  <a:pt x="4985" y="241"/>
                </a:lnTo>
                <a:lnTo>
                  <a:pt x="4505" y="481"/>
                </a:lnTo>
                <a:lnTo>
                  <a:pt x="4024" y="722"/>
                </a:lnTo>
                <a:lnTo>
                  <a:pt x="3604" y="1082"/>
                </a:lnTo>
                <a:lnTo>
                  <a:pt x="3184" y="1442"/>
                </a:lnTo>
                <a:lnTo>
                  <a:pt x="2883" y="1863"/>
                </a:lnTo>
                <a:lnTo>
                  <a:pt x="2583" y="2343"/>
                </a:lnTo>
                <a:lnTo>
                  <a:pt x="2403" y="2884"/>
                </a:lnTo>
                <a:lnTo>
                  <a:pt x="1682" y="2763"/>
                </a:lnTo>
                <a:lnTo>
                  <a:pt x="902" y="2703"/>
                </a:lnTo>
                <a:lnTo>
                  <a:pt x="541" y="2703"/>
                </a:lnTo>
                <a:lnTo>
                  <a:pt x="181" y="2823"/>
                </a:lnTo>
                <a:lnTo>
                  <a:pt x="1" y="2944"/>
                </a:lnTo>
                <a:lnTo>
                  <a:pt x="1" y="3124"/>
                </a:lnTo>
                <a:lnTo>
                  <a:pt x="1" y="3304"/>
                </a:lnTo>
                <a:lnTo>
                  <a:pt x="61" y="3484"/>
                </a:lnTo>
                <a:lnTo>
                  <a:pt x="421" y="3724"/>
                </a:lnTo>
                <a:lnTo>
                  <a:pt x="781" y="3844"/>
                </a:lnTo>
                <a:lnTo>
                  <a:pt x="1502" y="4025"/>
                </a:lnTo>
                <a:lnTo>
                  <a:pt x="2223" y="4145"/>
                </a:lnTo>
                <a:lnTo>
                  <a:pt x="2943" y="4265"/>
                </a:lnTo>
                <a:lnTo>
                  <a:pt x="2763" y="4745"/>
                </a:lnTo>
                <a:lnTo>
                  <a:pt x="2643" y="5226"/>
                </a:lnTo>
                <a:lnTo>
                  <a:pt x="2523" y="6187"/>
                </a:lnTo>
                <a:lnTo>
                  <a:pt x="2523" y="7148"/>
                </a:lnTo>
                <a:lnTo>
                  <a:pt x="2583" y="8048"/>
                </a:lnTo>
                <a:lnTo>
                  <a:pt x="2643" y="8709"/>
                </a:lnTo>
                <a:lnTo>
                  <a:pt x="2823" y="9370"/>
                </a:lnTo>
                <a:lnTo>
                  <a:pt x="3004" y="9970"/>
                </a:lnTo>
                <a:lnTo>
                  <a:pt x="3304" y="10631"/>
                </a:lnTo>
                <a:lnTo>
                  <a:pt x="3604" y="11231"/>
                </a:lnTo>
                <a:lnTo>
                  <a:pt x="3964" y="11772"/>
                </a:lnTo>
                <a:lnTo>
                  <a:pt x="4325" y="12312"/>
                </a:lnTo>
                <a:lnTo>
                  <a:pt x="4745" y="12853"/>
                </a:lnTo>
                <a:lnTo>
                  <a:pt x="5226" y="13273"/>
                </a:lnTo>
                <a:lnTo>
                  <a:pt x="5706" y="13634"/>
                </a:lnTo>
                <a:lnTo>
                  <a:pt x="5586" y="14835"/>
                </a:lnTo>
                <a:lnTo>
                  <a:pt x="5586" y="16036"/>
                </a:lnTo>
                <a:lnTo>
                  <a:pt x="5586" y="17237"/>
                </a:lnTo>
                <a:lnTo>
                  <a:pt x="5646" y="17838"/>
                </a:lnTo>
                <a:lnTo>
                  <a:pt x="5766" y="18378"/>
                </a:lnTo>
                <a:lnTo>
                  <a:pt x="5766" y="18498"/>
                </a:lnTo>
                <a:lnTo>
                  <a:pt x="5886" y="18558"/>
                </a:lnTo>
                <a:lnTo>
                  <a:pt x="6066" y="18618"/>
                </a:lnTo>
                <a:lnTo>
                  <a:pt x="6187" y="18498"/>
                </a:lnTo>
                <a:lnTo>
                  <a:pt x="6247" y="18438"/>
                </a:lnTo>
                <a:lnTo>
                  <a:pt x="6307" y="18318"/>
                </a:lnTo>
                <a:lnTo>
                  <a:pt x="6367" y="17237"/>
                </a:lnTo>
                <a:lnTo>
                  <a:pt x="6367" y="16096"/>
                </a:lnTo>
                <a:lnTo>
                  <a:pt x="6247" y="15015"/>
                </a:lnTo>
                <a:lnTo>
                  <a:pt x="6066" y="13934"/>
                </a:lnTo>
                <a:lnTo>
                  <a:pt x="6727" y="14294"/>
                </a:lnTo>
                <a:lnTo>
                  <a:pt x="7388" y="14655"/>
                </a:lnTo>
                <a:lnTo>
                  <a:pt x="8108" y="14895"/>
                </a:lnTo>
                <a:lnTo>
                  <a:pt x="8829" y="15135"/>
                </a:lnTo>
                <a:lnTo>
                  <a:pt x="8709" y="15616"/>
                </a:lnTo>
                <a:lnTo>
                  <a:pt x="8649" y="16156"/>
                </a:lnTo>
                <a:lnTo>
                  <a:pt x="8649" y="16697"/>
                </a:lnTo>
                <a:lnTo>
                  <a:pt x="8649" y="17237"/>
                </a:lnTo>
                <a:lnTo>
                  <a:pt x="8769" y="18318"/>
                </a:lnTo>
                <a:lnTo>
                  <a:pt x="8949" y="19339"/>
                </a:lnTo>
                <a:lnTo>
                  <a:pt x="9009" y="19459"/>
                </a:lnTo>
                <a:lnTo>
                  <a:pt x="9069" y="19579"/>
                </a:lnTo>
                <a:lnTo>
                  <a:pt x="9309" y="19579"/>
                </a:lnTo>
                <a:lnTo>
                  <a:pt x="9430" y="19519"/>
                </a:lnTo>
                <a:lnTo>
                  <a:pt x="9490" y="19459"/>
                </a:lnTo>
                <a:lnTo>
                  <a:pt x="9550" y="19339"/>
                </a:lnTo>
                <a:lnTo>
                  <a:pt x="9550" y="19219"/>
                </a:lnTo>
                <a:lnTo>
                  <a:pt x="9370" y="17958"/>
                </a:lnTo>
                <a:lnTo>
                  <a:pt x="9309" y="16697"/>
                </a:lnTo>
                <a:lnTo>
                  <a:pt x="9370" y="15976"/>
                </a:lnTo>
                <a:lnTo>
                  <a:pt x="9430" y="15255"/>
                </a:lnTo>
                <a:lnTo>
                  <a:pt x="10150" y="15315"/>
                </a:lnTo>
                <a:lnTo>
                  <a:pt x="10811" y="15375"/>
                </a:lnTo>
                <a:lnTo>
                  <a:pt x="11532" y="15375"/>
                </a:lnTo>
                <a:lnTo>
                  <a:pt x="12192" y="15255"/>
                </a:lnTo>
                <a:lnTo>
                  <a:pt x="12793" y="15135"/>
                </a:lnTo>
                <a:lnTo>
                  <a:pt x="13033" y="15015"/>
                </a:lnTo>
                <a:lnTo>
                  <a:pt x="13273" y="14835"/>
                </a:lnTo>
                <a:lnTo>
                  <a:pt x="13453" y="14655"/>
                </a:lnTo>
                <a:lnTo>
                  <a:pt x="13573" y="14234"/>
                </a:lnTo>
                <a:lnTo>
                  <a:pt x="13694" y="13874"/>
                </a:lnTo>
                <a:lnTo>
                  <a:pt x="13694" y="13694"/>
                </a:lnTo>
                <a:lnTo>
                  <a:pt x="13634" y="13634"/>
                </a:lnTo>
                <a:lnTo>
                  <a:pt x="13573" y="13273"/>
                </a:lnTo>
                <a:lnTo>
                  <a:pt x="13453" y="13033"/>
                </a:lnTo>
                <a:lnTo>
                  <a:pt x="13333" y="12913"/>
                </a:lnTo>
                <a:lnTo>
                  <a:pt x="13153" y="12793"/>
                </a:lnTo>
                <a:lnTo>
                  <a:pt x="12312" y="12793"/>
                </a:lnTo>
                <a:lnTo>
                  <a:pt x="11832" y="12733"/>
                </a:lnTo>
                <a:lnTo>
                  <a:pt x="11472" y="12613"/>
                </a:lnTo>
                <a:lnTo>
                  <a:pt x="11171" y="12372"/>
                </a:lnTo>
                <a:lnTo>
                  <a:pt x="10931" y="12132"/>
                </a:lnTo>
                <a:lnTo>
                  <a:pt x="10751" y="11772"/>
                </a:lnTo>
                <a:lnTo>
                  <a:pt x="10631" y="11412"/>
                </a:lnTo>
                <a:lnTo>
                  <a:pt x="10571" y="11051"/>
                </a:lnTo>
                <a:lnTo>
                  <a:pt x="10511" y="10631"/>
                </a:lnTo>
                <a:lnTo>
                  <a:pt x="10511" y="10150"/>
                </a:lnTo>
                <a:lnTo>
                  <a:pt x="10571" y="9310"/>
                </a:lnTo>
                <a:lnTo>
                  <a:pt x="10691" y="8469"/>
                </a:lnTo>
                <a:lnTo>
                  <a:pt x="10811" y="7688"/>
                </a:lnTo>
                <a:lnTo>
                  <a:pt x="10931" y="6967"/>
                </a:lnTo>
                <a:lnTo>
                  <a:pt x="11051" y="6187"/>
                </a:lnTo>
                <a:lnTo>
                  <a:pt x="11111" y="5466"/>
                </a:lnTo>
                <a:lnTo>
                  <a:pt x="11111" y="4685"/>
                </a:lnTo>
                <a:lnTo>
                  <a:pt x="11051" y="3965"/>
                </a:lnTo>
                <a:lnTo>
                  <a:pt x="10871" y="3244"/>
                </a:lnTo>
                <a:lnTo>
                  <a:pt x="10571" y="2583"/>
                </a:lnTo>
                <a:lnTo>
                  <a:pt x="10150" y="1923"/>
                </a:lnTo>
                <a:lnTo>
                  <a:pt x="9730" y="1442"/>
                </a:lnTo>
                <a:lnTo>
                  <a:pt x="9249" y="1022"/>
                </a:lnTo>
                <a:lnTo>
                  <a:pt x="8649" y="661"/>
                </a:lnTo>
                <a:lnTo>
                  <a:pt x="8108" y="361"/>
                </a:lnTo>
                <a:lnTo>
                  <a:pt x="7448" y="121"/>
                </a:lnTo>
                <a:lnTo>
                  <a:pt x="6787" y="61"/>
                </a:lnTo>
                <a:lnTo>
                  <a:pt x="6187" y="1"/>
                </a:lnTo>
                <a:close/>
              </a:path>
            </a:pathLst>
          </a:custGeom>
          <a:solidFill>
            <a:srgbClr val="F56737"/>
          </a:solidFill>
          <a:ln>
            <a:noFill/>
          </a:ln>
        </p:spPr>
        <p:txBody>
          <a:bodyPr lIns="91425" tIns="91425" rIns="91425" bIns="91425" anchor="ctr" anchorCtr="0">
            <a:noAutofit/>
          </a:bodyPr>
          <a:lstStyle/>
          <a:p>
            <a:pPr lvl="0">
              <a:spcBef>
                <a:spcPts val="0"/>
              </a:spcBef>
              <a:buNone/>
            </a:pPr>
            <a:endParaRPr/>
          </a:p>
        </p:txBody>
      </p:sp>
      <p:sp>
        <p:nvSpPr>
          <p:cNvPr id="183" name="Shape 183"/>
          <p:cNvSpPr/>
          <p:nvPr/>
        </p:nvSpPr>
        <p:spPr>
          <a:xfrm>
            <a:off x="7755023" y="2445825"/>
            <a:ext cx="443065" cy="339085"/>
          </a:xfrm>
          <a:custGeom>
            <a:avLst/>
            <a:gdLst/>
            <a:ahLst/>
            <a:cxnLst/>
            <a:rect l="0" t="0" r="0" b="0"/>
            <a:pathLst>
              <a:path w="34293" h="26245" extrusionOk="0">
                <a:moveTo>
                  <a:pt x="12552" y="8949"/>
                </a:moveTo>
                <a:lnTo>
                  <a:pt x="12732" y="9009"/>
                </a:lnTo>
                <a:lnTo>
                  <a:pt x="12973" y="9129"/>
                </a:lnTo>
                <a:lnTo>
                  <a:pt x="13153" y="9309"/>
                </a:lnTo>
                <a:lnTo>
                  <a:pt x="13273" y="9489"/>
                </a:lnTo>
                <a:lnTo>
                  <a:pt x="13393" y="9669"/>
                </a:lnTo>
                <a:lnTo>
                  <a:pt x="13453" y="9909"/>
                </a:lnTo>
                <a:lnTo>
                  <a:pt x="13513" y="10150"/>
                </a:lnTo>
                <a:lnTo>
                  <a:pt x="13453" y="10390"/>
                </a:lnTo>
                <a:lnTo>
                  <a:pt x="13393" y="10570"/>
                </a:lnTo>
                <a:lnTo>
                  <a:pt x="13273" y="10810"/>
                </a:lnTo>
                <a:lnTo>
                  <a:pt x="13153" y="10990"/>
                </a:lnTo>
                <a:lnTo>
                  <a:pt x="13093" y="11050"/>
                </a:lnTo>
                <a:lnTo>
                  <a:pt x="12913" y="11171"/>
                </a:lnTo>
                <a:lnTo>
                  <a:pt x="12732" y="11291"/>
                </a:lnTo>
                <a:lnTo>
                  <a:pt x="12492" y="11351"/>
                </a:lnTo>
                <a:lnTo>
                  <a:pt x="12012" y="11351"/>
                </a:lnTo>
                <a:lnTo>
                  <a:pt x="11832" y="11291"/>
                </a:lnTo>
                <a:lnTo>
                  <a:pt x="11591" y="11171"/>
                </a:lnTo>
                <a:lnTo>
                  <a:pt x="11411" y="11050"/>
                </a:lnTo>
                <a:lnTo>
                  <a:pt x="11291" y="10870"/>
                </a:lnTo>
                <a:lnTo>
                  <a:pt x="11171" y="10630"/>
                </a:lnTo>
                <a:lnTo>
                  <a:pt x="11111" y="10390"/>
                </a:lnTo>
                <a:lnTo>
                  <a:pt x="11051" y="10150"/>
                </a:lnTo>
                <a:lnTo>
                  <a:pt x="11111" y="9969"/>
                </a:lnTo>
                <a:lnTo>
                  <a:pt x="11171" y="9729"/>
                </a:lnTo>
                <a:lnTo>
                  <a:pt x="11291" y="9489"/>
                </a:lnTo>
                <a:lnTo>
                  <a:pt x="11411" y="9309"/>
                </a:lnTo>
                <a:lnTo>
                  <a:pt x="11471" y="9309"/>
                </a:lnTo>
                <a:lnTo>
                  <a:pt x="11651" y="9129"/>
                </a:lnTo>
                <a:lnTo>
                  <a:pt x="11832" y="9009"/>
                </a:lnTo>
                <a:lnTo>
                  <a:pt x="12072" y="8949"/>
                </a:lnTo>
                <a:close/>
                <a:moveTo>
                  <a:pt x="32611" y="0"/>
                </a:moveTo>
                <a:lnTo>
                  <a:pt x="32011" y="60"/>
                </a:lnTo>
                <a:lnTo>
                  <a:pt x="31410" y="120"/>
                </a:lnTo>
                <a:lnTo>
                  <a:pt x="30749" y="300"/>
                </a:lnTo>
                <a:lnTo>
                  <a:pt x="29789" y="601"/>
                </a:lnTo>
                <a:lnTo>
                  <a:pt x="28587" y="1021"/>
                </a:lnTo>
                <a:lnTo>
                  <a:pt x="27446" y="1502"/>
                </a:lnTo>
                <a:lnTo>
                  <a:pt x="26305" y="2102"/>
                </a:lnTo>
                <a:lnTo>
                  <a:pt x="25284" y="2823"/>
                </a:lnTo>
                <a:lnTo>
                  <a:pt x="24323" y="3543"/>
                </a:lnTo>
                <a:lnTo>
                  <a:pt x="23423" y="4324"/>
                </a:lnTo>
                <a:lnTo>
                  <a:pt x="22582" y="5165"/>
                </a:lnTo>
                <a:lnTo>
                  <a:pt x="21801" y="6066"/>
                </a:lnTo>
                <a:lnTo>
                  <a:pt x="21080" y="7027"/>
                </a:lnTo>
                <a:lnTo>
                  <a:pt x="20720" y="7567"/>
                </a:lnTo>
                <a:lnTo>
                  <a:pt x="20420" y="8168"/>
                </a:lnTo>
                <a:lnTo>
                  <a:pt x="19819" y="7687"/>
                </a:lnTo>
                <a:lnTo>
                  <a:pt x="19098" y="7147"/>
                </a:lnTo>
                <a:lnTo>
                  <a:pt x="18258" y="6726"/>
                </a:lnTo>
                <a:lnTo>
                  <a:pt x="17477" y="6426"/>
                </a:lnTo>
                <a:lnTo>
                  <a:pt x="16576" y="6186"/>
                </a:lnTo>
                <a:lnTo>
                  <a:pt x="15735" y="6066"/>
                </a:lnTo>
                <a:lnTo>
                  <a:pt x="14834" y="6066"/>
                </a:lnTo>
                <a:lnTo>
                  <a:pt x="13934" y="6186"/>
                </a:lnTo>
                <a:lnTo>
                  <a:pt x="13033" y="6426"/>
                </a:lnTo>
                <a:lnTo>
                  <a:pt x="12072" y="6726"/>
                </a:lnTo>
                <a:lnTo>
                  <a:pt x="11171" y="7147"/>
                </a:lnTo>
                <a:lnTo>
                  <a:pt x="10270" y="7687"/>
                </a:lnTo>
                <a:lnTo>
                  <a:pt x="9369" y="8288"/>
                </a:lnTo>
                <a:lnTo>
                  <a:pt x="8528" y="8949"/>
                </a:lnTo>
                <a:lnTo>
                  <a:pt x="7748" y="9669"/>
                </a:lnTo>
                <a:lnTo>
                  <a:pt x="7147" y="10450"/>
                </a:lnTo>
                <a:lnTo>
                  <a:pt x="6607" y="11291"/>
                </a:lnTo>
                <a:lnTo>
                  <a:pt x="6607" y="11351"/>
                </a:lnTo>
                <a:lnTo>
                  <a:pt x="6727" y="11411"/>
                </a:lnTo>
                <a:lnTo>
                  <a:pt x="7087" y="11531"/>
                </a:lnTo>
                <a:lnTo>
                  <a:pt x="7688" y="11771"/>
                </a:lnTo>
                <a:lnTo>
                  <a:pt x="8408" y="12071"/>
                </a:lnTo>
                <a:lnTo>
                  <a:pt x="8769" y="12252"/>
                </a:lnTo>
                <a:lnTo>
                  <a:pt x="9129" y="12552"/>
                </a:lnTo>
                <a:lnTo>
                  <a:pt x="9489" y="12852"/>
                </a:lnTo>
                <a:lnTo>
                  <a:pt x="9850" y="13213"/>
                </a:lnTo>
                <a:lnTo>
                  <a:pt x="10150" y="13633"/>
                </a:lnTo>
                <a:lnTo>
                  <a:pt x="10390" y="14173"/>
                </a:lnTo>
                <a:lnTo>
                  <a:pt x="10630" y="14714"/>
                </a:lnTo>
                <a:lnTo>
                  <a:pt x="10751" y="15375"/>
                </a:lnTo>
                <a:lnTo>
                  <a:pt x="10811" y="15615"/>
                </a:lnTo>
                <a:lnTo>
                  <a:pt x="10570" y="15555"/>
                </a:lnTo>
                <a:lnTo>
                  <a:pt x="9850" y="15495"/>
                </a:lnTo>
                <a:lnTo>
                  <a:pt x="9069" y="15555"/>
                </a:lnTo>
                <a:lnTo>
                  <a:pt x="8348" y="15675"/>
                </a:lnTo>
                <a:lnTo>
                  <a:pt x="7628" y="15795"/>
                </a:lnTo>
                <a:lnTo>
                  <a:pt x="6847" y="16035"/>
                </a:lnTo>
                <a:lnTo>
                  <a:pt x="6186" y="16275"/>
                </a:lnTo>
                <a:lnTo>
                  <a:pt x="5466" y="16636"/>
                </a:lnTo>
                <a:lnTo>
                  <a:pt x="4745" y="16936"/>
                </a:lnTo>
                <a:lnTo>
                  <a:pt x="4084" y="17356"/>
                </a:lnTo>
                <a:lnTo>
                  <a:pt x="3484" y="17777"/>
                </a:lnTo>
                <a:lnTo>
                  <a:pt x="2823" y="18257"/>
                </a:lnTo>
                <a:lnTo>
                  <a:pt x="2222" y="18738"/>
                </a:lnTo>
                <a:lnTo>
                  <a:pt x="1682" y="19278"/>
                </a:lnTo>
                <a:lnTo>
                  <a:pt x="1202" y="19819"/>
                </a:lnTo>
                <a:lnTo>
                  <a:pt x="721" y="20359"/>
                </a:lnTo>
                <a:lnTo>
                  <a:pt x="241" y="20960"/>
                </a:lnTo>
                <a:lnTo>
                  <a:pt x="120" y="21140"/>
                </a:lnTo>
                <a:lnTo>
                  <a:pt x="120" y="21200"/>
                </a:lnTo>
                <a:lnTo>
                  <a:pt x="60" y="21260"/>
                </a:lnTo>
                <a:lnTo>
                  <a:pt x="0" y="21380"/>
                </a:lnTo>
                <a:lnTo>
                  <a:pt x="60" y="21620"/>
                </a:lnTo>
                <a:lnTo>
                  <a:pt x="120" y="21801"/>
                </a:lnTo>
                <a:lnTo>
                  <a:pt x="241" y="21981"/>
                </a:lnTo>
                <a:lnTo>
                  <a:pt x="361" y="22161"/>
                </a:lnTo>
                <a:lnTo>
                  <a:pt x="541" y="22281"/>
                </a:lnTo>
                <a:lnTo>
                  <a:pt x="781" y="22341"/>
                </a:lnTo>
                <a:lnTo>
                  <a:pt x="961" y="22401"/>
                </a:lnTo>
                <a:lnTo>
                  <a:pt x="1442" y="22401"/>
                </a:lnTo>
                <a:lnTo>
                  <a:pt x="2162" y="22461"/>
                </a:lnTo>
                <a:lnTo>
                  <a:pt x="2943" y="22401"/>
                </a:lnTo>
                <a:lnTo>
                  <a:pt x="3784" y="22341"/>
                </a:lnTo>
                <a:lnTo>
                  <a:pt x="4505" y="22161"/>
                </a:lnTo>
                <a:lnTo>
                  <a:pt x="4925" y="22822"/>
                </a:lnTo>
                <a:lnTo>
                  <a:pt x="5466" y="23422"/>
                </a:lnTo>
                <a:lnTo>
                  <a:pt x="6006" y="23963"/>
                </a:lnTo>
                <a:lnTo>
                  <a:pt x="6667" y="24443"/>
                </a:lnTo>
                <a:lnTo>
                  <a:pt x="7327" y="24803"/>
                </a:lnTo>
                <a:lnTo>
                  <a:pt x="8048" y="25104"/>
                </a:lnTo>
                <a:lnTo>
                  <a:pt x="8829" y="25344"/>
                </a:lnTo>
                <a:lnTo>
                  <a:pt x="9549" y="25524"/>
                </a:lnTo>
                <a:lnTo>
                  <a:pt x="10330" y="25584"/>
                </a:lnTo>
                <a:lnTo>
                  <a:pt x="11111" y="25584"/>
                </a:lnTo>
                <a:lnTo>
                  <a:pt x="11892" y="25524"/>
                </a:lnTo>
                <a:lnTo>
                  <a:pt x="12672" y="25404"/>
                </a:lnTo>
                <a:lnTo>
                  <a:pt x="13393" y="25164"/>
                </a:lnTo>
                <a:lnTo>
                  <a:pt x="14114" y="24863"/>
                </a:lnTo>
                <a:lnTo>
                  <a:pt x="14774" y="24443"/>
                </a:lnTo>
                <a:lnTo>
                  <a:pt x="15435" y="23963"/>
                </a:lnTo>
                <a:lnTo>
                  <a:pt x="16156" y="24563"/>
                </a:lnTo>
                <a:lnTo>
                  <a:pt x="16996" y="25104"/>
                </a:lnTo>
                <a:lnTo>
                  <a:pt x="17897" y="25524"/>
                </a:lnTo>
                <a:lnTo>
                  <a:pt x="18798" y="25884"/>
                </a:lnTo>
                <a:lnTo>
                  <a:pt x="19339" y="26065"/>
                </a:lnTo>
                <a:lnTo>
                  <a:pt x="19939" y="26185"/>
                </a:lnTo>
                <a:lnTo>
                  <a:pt x="20480" y="26245"/>
                </a:lnTo>
                <a:lnTo>
                  <a:pt x="21621" y="26245"/>
                </a:lnTo>
                <a:lnTo>
                  <a:pt x="22221" y="26185"/>
                </a:lnTo>
                <a:lnTo>
                  <a:pt x="23302" y="26005"/>
                </a:lnTo>
                <a:lnTo>
                  <a:pt x="24443" y="25704"/>
                </a:lnTo>
                <a:lnTo>
                  <a:pt x="25524" y="25284"/>
                </a:lnTo>
                <a:lnTo>
                  <a:pt x="26545" y="24743"/>
                </a:lnTo>
                <a:lnTo>
                  <a:pt x="27506" y="24143"/>
                </a:lnTo>
                <a:lnTo>
                  <a:pt x="27566" y="24083"/>
                </a:lnTo>
                <a:lnTo>
                  <a:pt x="28287" y="24263"/>
                </a:lnTo>
                <a:lnTo>
                  <a:pt x="29008" y="24323"/>
                </a:lnTo>
                <a:lnTo>
                  <a:pt x="29728" y="24323"/>
                </a:lnTo>
                <a:lnTo>
                  <a:pt x="30449" y="24263"/>
                </a:lnTo>
                <a:lnTo>
                  <a:pt x="31110" y="24203"/>
                </a:lnTo>
                <a:lnTo>
                  <a:pt x="31830" y="24083"/>
                </a:lnTo>
                <a:lnTo>
                  <a:pt x="32131" y="23963"/>
                </a:lnTo>
                <a:lnTo>
                  <a:pt x="32431" y="23843"/>
                </a:lnTo>
                <a:lnTo>
                  <a:pt x="32731" y="23602"/>
                </a:lnTo>
                <a:lnTo>
                  <a:pt x="32972" y="23362"/>
                </a:lnTo>
                <a:lnTo>
                  <a:pt x="33032" y="23182"/>
                </a:lnTo>
                <a:lnTo>
                  <a:pt x="32972" y="23002"/>
                </a:lnTo>
                <a:lnTo>
                  <a:pt x="32851" y="22822"/>
                </a:lnTo>
                <a:lnTo>
                  <a:pt x="32671" y="22761"/>
                </a:lnTo>
                <a:lnTo>
                  <a:pt x="32371" y="22641"/>
                </a:lnTo>
                <a:lnTo>
                  <a:pt x="32071" y="22641"/>
                </a:lnTo>
                <a:lnTo>
                  <a:pt x="31410" y="22701"/>
                </a:lnTo>
                <a:lnTo>
                  <a:pt x="30749" y="22882"/>
                </a:lnTo>
                <a:lnTo>
                  <a:pt x="30089" y="23002"/>
                </a:lnTo>
                <a:lnTo>
                  <a:pt x="29428" y="23062"/>
                </a:lnTo>
                <a:lnTo>
                  <a:pt x="28828" y="23062"/>
                </a:lnTo>
                <a:lnTo>
                  <a:pt x="29728" y="22161"/>
                </a:lnTo>
                <a:lnTo>
                  <a:pt x="30569" y="21260"/>
                </a:lnTo>
                <a:lnTo>
                  <a:pt x="31290" y="21200"/>
                </a:lnTo>
                <a:lnTo>
                  <a:pt x="32071" y="21020"/>
                </a:lnTo>
                <a:lnTo>
                  <a:pt x="32791" y="20840"/>
                </a:lnTo>
                <a:lnTo>
                  <a:pt x="33452" y="20599"/>
                </a:lnTo>
                <a:lnTo>
                  <a:pt x="33632" y="20539"/>
                </a:lnTo>
                <a:lnTo>
                  <a:pt x="33812" y="20419"/>
                </a:lnTo>
                <a:lnTo>
                  <a:pt x="33932" y="20239"/>
                </a:lnTo>
                <a:lnTo>
                  <a:pt x="33992" y="20059"/>
                </a:lnTo>
                <a:lnTo>
                  <a:pt x="34053" y="19699"/>
                </a:lnTo>
                <a:lnTo>
                  <a:pt x="33992" y="19579"/>
                </a:lnTo>
                <a:lnTo>
                  <a:pt x="33932" y="19398"/>
                </a:lnTo>
                <a:lnTo>
                  <a:pt x="33752" y="19218"/>
                </a:lnTo>
                <a:lnTo>
                  <a:pt x="33512" y="19098"/>
                </a:lnTo>
                <a:lnTo>
                  <a:pt x="33272" y="19038"/>
                </a:lnTo>
                <a:lnTo>
                  <a:pt x="33032" y="19038"/>
                </a:lnTo>
                <a:lnTo>
                  <a:pt x="32251" y="19158"/>
                </a:lnTo>
                <a:lnTo>
                  <a:pt x="33092" y="17957"/>
                </a:lnTo>
                <a:lnTo>
                  <a:pt x="33512" y="17356"/>
                </a:lnTo>
                <a:lnTo>
                  <a:pt x="33812" y="16756"/>
                </a:lnTo>
                <a:lnTo>
                  <a:pt x="33872" y="16456"/>
                </a:lnTo>
                <a:lnTo>
                  <a:pt x="33812" y="16215"/>
                </a:lnTo>
                <a:lnTo>
                  <a:pt x="33632" y="15915"/>
                </a:lnTo>
                <a:lnTo>
                  <a:pt x="33452" y="15675"/>
                </a:lnTo>
                <a:lnTo>
                  <a:pt x="33032" y="15194"/>
                </a:lnTo>
                <a:lnTo>
                  <a:pt x="32791" y="14954"/>
                </a:lnTo>
                <a:lnTo>
                  <a:pt x="31891" y="14774"/>
                </a:lnTo>
                <a:lnTo>
                  <a:pt x="31050" y="14654"/>
                </a:lnTo>
                <a:lnTo>
                  <a:pt x="30149" y="14534"/>
                </a:lnTo>
                <a:lnTo>
                  <a:pt x="29308" y="14414"/>
                </a:lnTo>
                <a:lnTo>
                  <a:pt x="29728" y="13873"/>
                </a:lnTo>
                <a:lnTo>
                  <a:pt x="30149" y="13273"/>
                </a:lnTo>
                <a:lnTo>
                  <a:pt x="30509" y="12672"/>
                </a:lnTo>
                <a:lnTo>
                  <a:pt x="30809" y="12011"/>
                </a:lnTo>
                <a:lnTo>
                  <a:pt x="30990" y="11351"/>
                </a:lnTo>
                <a:lnTo>
                  <a:pt x="31110" y="10690"/>
                </a:lnTo>
                <a:lnTo>
                  <a:pt x="31170" y="9969"/>
                </a:lnTo>
                <a:lnTo>
                  <a:pt x="31170" y="9309"/>
                </a:lnTo>
                <a:lnTo>
                  <a:pt x="31050" y="8588"/>
                </a:lnTo>
                <a:lnTo>
                  <a:pt x="30870" y="7928"/>
                </a:lnTo>
                <a:lnTo>
                  <a:pt x="30629" y="7267"/>
                </a:lnTo>
                <a:lnTo>
                  <a:pt x="30329" y="6666"/>
                </a:lnTo>
                <a:lnTo>
                  <a:pt x="31110" y="6186"/>
                </a:lnTo>
                <a:lnTo>
                  <a:pt x="31770" y="5585"/>
                </a:lnTo>
                <a:lnTo>
                  <a:pt x="32371" y="4985"/>
                </a:lnTo>
                <a:lnTo>
                  <a:pt x="32911" y="4204"/>
                </a:lnTo>
                <a:lnTo>
                  <a:pt x="33212" y="3724"/>
                </a:lnTo>
                <a:lnTo>
                  <a:pt x="33512" y="3123"/>
                </a:lnTo>
                <a:lnTo>
                  <a:pt x="33692" y="2522"/>
                </a:lnTo>
                <a:lnTo>
                  <a:pt x="33752" y="2222"/>
                </a:lnTo>
                <a:lnTo>
                  <a:pt x="33752" y="1862"/>
                </a:lnTo>
                <a:lnTo>
                  <a:pt x="33992" y="1682"/>
                </a:lnTo>
                <a:lnTo>
                  <a:pt x="34173" y="1441"/>
                </a:lnTo>
                <a:lnTo>
                  <a:pt x="34293" y="1201"/>
                </a:lnTo>
                <a:lnTo>
                  <a:pt x="34293" y="961"/>
                </a:lnTo>
                <a:lnTo>
                  <a:pt x="34233" y="721"/>
                </a:lnTo>
                <a:lnTo>
                  <a:pt x="34053" y="481"/>
                </a:lnTo>
                <a:lnTo>
                  <a:pt x="33872" y="300"/>
                </a:lnTo>
                <a:lnTo>
                  <a:pt x="33692" y="180"/>
                </a:lnTo>
                <a:lnTo>
                  <a:pt x="33452" y="120"/>
                </a:lnTo>
                <a:lnTo>
                  <a:pt x="33212" y="60"/>
                </a:lnTo>
                <a:lnTo>
                  <a:pt x="32611" y="0"/>
                </a:lnTo>
                <a:close/>
              </a:path>
            </a:pathLst>
          </a:custGeom>
          <a:solidFill>
            <a:srgbClr val="79C6CC"/>
          </a:solidFill>
          <a:ln>
            <a:noFill/>
          </a:ln>
        </p:spPr>
        <p:txBody>
          <a:bodyPr lIns="91425" tIns="91425" rIns="91425" bIns="91425" anchor="ctr" anchorCtr="0">
            <a:noAutofit/>
          </a:bodyPr>
          <a:lstStyle/>
          <a:p>
            <a:pPr lvl="0">
              <a:spcBef>
                <a:spcPts val="0"/>
              </a:spcBef>
              <a:buNone/>
            </a:pPr>
            <a:endParaRPr/>
          </a:p>
        </p:txBody>
      </p:sp>
      <p:sp>
        <p:nvSpPr>
          <p:cNvPr id="184" name="Shape 184"/>
          <p:cNvSpPr/>
          <p:nvPr/>
        </p:nvSpPr>
        <p:spPr>
          <a:xfrm rot="-4528896">
            <a:off x="8560581" y="2386617"/>
            <a:ext cx="407286" cy="795941"/>
          </a:xfrm>
          <a:custGeom>
            <a:avLst/>
            <a:gdLst/>
            <a:ahLst/>
            <a:cxnLst/>
            <a:rect l="0" t="0" r="0" b="0"/>
            <a:pathLst>
              <a:path w="22342" h="43662" extrusionOk="0">
                <a:moveTo>
                  <a:pt x="10451" y="1"/>
                </a:moveTo>
                <a:lnTo>
                  <a:pt x="10391" y="61"/>
                </a:lnTo>
                <a:lnTo>
                  <a:pt x="10331" y="61"/>
                </a:lnTo>
                <a:lnTo>
                  <a:pt x="10090" y="962"/>
                </a:lnTo>
                <a:lnTo>
                  <a:pt x="9910" y="1802"/>
                </a:lnTo>
                <a:lnTo>
                  <a:pt x="9610" y="3544"/>
                </a:lnTo>
                <a:lnTo>
                  <a:pt x="9370" y="5286"/>
                </a:lnTo>
                <a:lnTo>
                  <a:pt x="9249" y="7027"/>
                </a:lnTo>
                <a:lnTo>
                  <a:pt x="8829" y="6006"/>
                </a:lnTo>
                <a:lnTo>
                  <a:pt x="8409" y="4925"/>
                </a:lnTo>
                <a:lnTo>
                  <a:pt x="8048" y="3784"/>
                </a:lnTo>
                <a:lnTo>
                  <a:pt x="7688" y="2583"/>
                </a:lnTo>
                <a:lnTo>
                  <a:pt x="7268" y="1382"/>
                </a:lnTo>
                <a:lnTo>
                  <a:pt x="7027" y="782"/>
                </a:lnTo>
                <a:lnTo>
                  <a:pt x="6787" y="241"/>
                </a:lnTo>
                <a:lnTo>
                  <a:pt x="6667" y="121"/>
                </a:lnTo>
                <a:lnTo>
                  <a:pt x="6427" y="121"/>
                </a:lnTo>
                <a:lnTo>
                  <a:pt x="6247" y="181"/>
                </a:lnTo>
                <a:lnTo>
                  <a:pt x="6187" y="421"/>
                </a:lnTo>
                <a:lnTo>
                  <a:pt x="6187" y="1022"/>
                </a:lnTo>
                <a:lnTo>
                  <a:pt x="6187" y="1682"/>
                </a:lnTo>
                <a:lnTo>
                  <a:pt x="6307" y="2343"/>
                </a:lnTo>
                <a:lnTo>
                  <a:pt x="6427" y="3004"/>
                </a:lnTo>
                <a:lnTo>
                  <a:pt x="6847" y="4265"/>
                </a:lnTo>
                <a:lnTo>
                  <a:pt x="7268" y="5466"/>
                </a:lnTo>
                <a:lnTo>
                  <a:pt x="7628" y="6607"/>
                </a:lnTo>
                <a:lnTo>
                  <a:pt x="8048" y="7748"/>
                </a:lnTo>
                <a:lnTo>
                  <a:pt x="8289" y="8349"/>
                </a:lnTo>
                <a:lnTo>
                  <a:pt x="8589" y="8889"/>
                </a:lnTo>
                <a:lnTo>
                  <a:pt x="8889" y="9430"/>
                </a:lnTo>
                <a:lnTo>
                  <a:pt x="9249" y="9850"/>
                </a:lnTo>
                <a:lnTo>
                  <a:pt x="9249" y="10991"/>
                </a:lnTo>
                <a:lnTo>
                  <a:pt x="9310" y="13033"/>
                </a:lnTo>
                <a:lnTo>
                  <a:pt x="9370" y="15075"/>
                </a:lnTo>
                <a:lnTo>
                  <a:pt x="9550" y="17177"/>
                </a:lnTo>
                <a:lnTo>
                  <a:pt x="9730" y="19219"/>
                </a:lnTo>
                <a:lnTo>
                  <a:pt x="8769" y="18618"/>
                </a:lnTo>
                <a:lnTo>
                  <a:pt x="8229" y="18258"/>
                </a:lnTo>
                <a:lnTo>
                  <a:pt x="7748" y="17898"/>
                </a:lnTo>
                <a:lnTo>
                  <a:pt x="7268" y="17477"/>
                </a:lnTo>
                <a:lnTo>
                  <a:pt x="6787" y="16997"/>
                </a:lnTo>
                <a:lnTo>
                  <a:pt x="6847" y="16336"/>
                </a:lnTo>
                <a:lnTo>
                  <a:pt x="6847" y="15676"/>
                </a:lnTo>
                <a:lnTo>
                  <a:pt x="6847" y="15015"/>
                </a:lnTo>
                <a:lnTo>
                  <a:pt x="6847" y="14354"/>
                </a:lnTo>
                <a:lnTo>
                  <a:pt x="6787" y="13694"/>
                </a:lnTo>
                <a:lnTo>
                  <a:pt x="6547" y="13033"/>
                </a:lnTo>
                <a:lnTo>
                  <a:pt x="6487" y="12913"/>
                </a:lnTo>
                <a:lnTo>
                  <a:pt x="6367" y="12853"/>
                </a:lnTo>
                <a:lnTo>
                  <a:pt x="6247" y="12853"/>
                </a:lnTo>
                <a:lnTo>
                  <a:pt x="6127" y="12973"/>
                </a:lnTo>
                <a:lnTo>
                  <a:pt x="5886" y="13574"/>
                </a:lnTo>
                <a:lnTo>
                  <a:pt x="5766" y="14174"/>
                </a:lnTo>
                <a:lnTo>
                  <a:pt x="5646" y="14835"/>
                </a:lnTo>
                <a:lnTo>
                  <a:pt x="5646" y="15435"/>
                </a:lnTo>
                <a:lnTo>
                  <a:pt x="5166" y="14655"/>
                </a:lnTo>
                <a:lnTo>
                  <a:pt x="4745" y="13874"/>
                </a:lnTo>
                <a:lnTo>
                  <a:pt x="4445" y="13153"/>
                </a:lnTo>
                <a:lnTo>
                  <a:pt x="4205" y="12372"/>
                </a:lnTo>
                <a:lnTo>
                  <a:pt x="3965" y="11652"/>
                </a:lnTo>
                <a:lnTo>
                  <a:pt x="3664" y="10931"/>
                </a:lnTo>
                <a:lnTo>
                  <a:pt x="3604" y="10871"/>
                </a:lnTo>
                <a:lnTo>
                  <a:pt x="3484" y="10811"/>
                </a:lnTo>
                <a:lnTo>
                  <a:pt x="3244" y="10751"/>
                </a:lnTo>
                <a:lnTo>
                  <a:pt x="3064" y="10871"/>
                </a:lnTo>
                <a:lnTo>
                  <a:pt x="2944" y="10931"/>
                </a:lnTo>
                <a:lnTo>
                  <a:pt x="2883" y="11051"/>
                </a:lnTo>
                <a:lnTo>
                  <a:pt x="2823" y="11472"/>
                </a:lnTo>
                <a:lnTo>
                  <a:pt x="2763" y="11892"/>
                </a:lnTo>
                <a:lnTo>
                  <a:pt x="2763" y="12312"/>
                </a:lnTo>
                <a:lnTo>
                  <a:pt x="2763" y="12733"/>
                </a:lnTo>
                <a:lnTo>
                  <a:pt x="2944" y="13574"/>
                </a:lnTo>
                <a:lnTo>
                  <a:pt x="3184" y="14474"/>
                </a:lnTo>
                <a:lnTo>
                  <a:pt x="3544" y="15255"/>
                </a:lnTo>
                <a:lnTo>
                  <a:pt x="3965" y="16036"/>
                </a:lnTo>
                <a:lnTo>
                  <a:pt x="4445" y="16817"/>
                </a:lnTo>
                <a:lnTo>
                  <a:pt x="4925" y="17477"/>
                </a:lnTo>
                <a:lnTo>
                  <a:pt x="5346" y="17958"/>
                </a:lnTo>
                <a:lnTo>
                  <a:pt x="5826" y="18498"/>
                </a:lnTo>
                <a:lnTo>
                  <a:pt x="6427" y="19099"/>
                </a:lnTo>
                <a:lnTo>
                  <a:pt x="7087" y="19639"/>
                </a:lnTo>
                <a:lnTo>
                  <a:pt x="7808" y="20180"/>
                </a:lnTo>
                <a:lnTo>
                  <a:pt x="8469" y="20600"/>
                </a:lnTo>
                <a:lnTo>
                  <a:pt x="8829" y="20720"/>
                </a:lnTo>
                <a:lnTo>
                  <a:pt x="9189" y="20840"/>
                </a:lnTo>
                <a:lnTo>
                  <a:pt x="9550" y="20900"/>
                </a:lnTo>
                <a:lnTo>
                  <a:pt x="9910" y="20960"/>
                </a:lnTo>
                <a:lnTo>
                  <a:pt x="10090" y="21981"/>
                </a:lnTo>
                <a:lnTo>
                  <a:pt x="10511" y="24804"/>
                </a:lnTo>
                <a:lnTo>
                  <a:pt x="11051" y="27567"/>
                </a:lnTo>
                <a:lnTo>
                  <a:pt x="11652" y="30329"/>
                </a:lnTo>
                <a:lnTo>
                  <a:pt x="12372" y="33092"/>
                </a:lnTo>
                <a:lnTo>
                  <a:pt x="13213" y="35794"/>
                </a:lnTo>
                <a:lnTo>
                  <a:pt x="14114" y="38437"/>
                </a:lnTo>
                <a:lnTo>
                  <a:pt x="14655" y="39818"/>
                </a:lnTo>
                <a:lnTo>
                  <a:pt x="15255" y="41260"/>
                </a:lnTo>
                <a:lnTo>
                  <a:pt x="13814" y="40239"/>
                </a:lnTo>
                <a:lnTo>
                  <a:pt x="12433" y="39158"/>
                </a:lnTo>
                <a:lnTo>
                  <a:pt x="10991" y="37956"/>
                </a:lnTo>
                <a:lnTo>
                  <a:pt x="9610" y="36695"/>
                </a:lnTo>
                <a:lnTo>
                  <a:pt x="9610" y="36095"/>
                </a:lnTo>
                <a:lnTo>
                  <a:pt x="9610" y="35434"/>
                </a:lnTo>
                <a:lnTo>
                  <a:pt x="9370" y="34233"/>
                </a:lnTo>
                <a:lnTo>
                  <a:pt x="9129" y="33032"/>
                </a:lnTo>
                <a:lnTo>
                  <a:pt x="8829" y="31891"/>
                </a:lnTo>
                <a:lnTo>
                  <a:pt x="8529" y="30449"/>
                </a:lnTo>
                <a:lnTo>
                  <a:pt x="8168" y="29008"/>
                </a:lnTo>
                <a:lnTo>
                  <a:pt x="7748" y="27567"/>
                </a:lnTo>
                <a:lnTo>
                  <a:pt x="7508" y="26906"/>
                </a:lnTo>
                <a:lnTo>
                  <a:pt x="7208" y="26245"/>
                </a:lnTo>
                <a:lnTo>
                  <a:pt x="7087" y="26125"/>
                </a:lnTo>
                <a:lnTo>
                  <a:pt x="6967" y="26125"/>
                </a:lnTo>
                <a:lnTo>
                  <a:pt x="6847" y="26185"/>
                </a:lnTo>
                <a:lnTo>
                  <a:pt x="6787" y="26305"/>
                </a:lnTo>
                <a:lnTo>
                  <a:pt x="6787" y="27026"/>
                </a:lnTo>
                <a:lnTo>
                  <a:pt x="6787" y="27747"/>
                </a:lnTo>
                <a:lnTo>
                  <a:pt x="6907" y="29188"/>
                </a:lnTo>
                <a:lnTo>
                  <a:pt x="7087" y="30630"/>
                </a:lnTo>
                <a:lnTo>
                  <a:pt x="7328" y="32011"/>
                </a:lnTo>
                <a:lnTo>
                  <a:pt x="7568" y="33392"/>
                </a:lnTo>
                <a:lnTo>
                  <a:pt x="7808" y="34834"/>
                </a:lnTo>
                <a:lnTo>
                  <a:pt x="6787" y="33692"/>
                </a:lnTo>
                <a:lnTo>
                  <a:pt x="5766" y="32551"/>
                </a:lnTo>
                <a:lnTo>
                  <a:pt x="4865" y="31350"/>
                </a:lnTo>
                <a:lnTo>
                  <a:pt x="3904" y="30149"/>
                </a:lnTo>
                <a:lnTo>
                  <a:pt x="2223" y="27807"/>
                </a:lnTo>
                <a:lnTo>
                  <a:pt x="1322" y="26606"/>
                </a:lnTo>
                <a:lnTo>
                  <a:pt x="842" y="26065"/>
                </a:lnTo>
                <a:lnTo>
                  <a:pt x="361" y="25525"/>
                </a:lnTo>
                <a:lnTo>
                  <a:pt x="241" y="25465"/>
                </a:lnTo>
                <a:lnTo>
                  <a:pt x="121" y="25525"/>
                </a:lnTo>
                <a:lnTo>
                  <a:pt x="61" y="25585"/>
                </a:lnTo>
                <a:lnTo>
                  <a:pt x="1" y="25765"/>
                </a:lnTo>
                <a:lnTo>
                  <a:pt x="301" y="26726"/>
                </a:lnTo>
                <a:lnTo>
                  <a:pt x="601" y="27747"/>
                </a:lnTo>
                <a:lnTo>
                  <a:pt x="1082" y="28708"/>
                </a:lnTo>
                <a:lnTo>
                  <a:pt x="1562" y="29669"/>
                </a:lnTo>
                <a:lnTo>
                  <a:pt x="2103" y="30570"/>
                </a:lnTo>
                <a:lnTo>
                  <a:pt x="2763" y="31470"/>
                </a:lnTo>
                <a:lnTo>
                  <a:pt x="3424" y="32311"/>
                </a:lnTo>
                <a:lnTo>
                  <a:pt x="4085" y="33212"/>
                </a:lnTo>
                <a:lnTo>
                  <a:pt x="4085" y="33212"/>
                </a:lnTo>
                <a:lnTo>
                  <a:pt x="3304" y="33152"/>
                </a:lnTo>
                <a:lnTo>
                  <a:pt x="2583" y="33212"/>
                </a:lnTo>
                <a:lnTo>
                  <a:pt x="2103" y="33212"/>
                </a:lnTo>
                <a:lnTo>
                  <a:pt x="1622" y="33332"/>
                </a:lnTo>
                <a:lnTo>
                  <a:pt x="1142" y="33452"/>
                </a:lnTo>
                <a:lnTo>
                  <a:pt x="721" y="33632"/>
                </a:lnTo>
                <a:lnTo>
                  <a:pt x="601" y="33813"/>
                </a:lnTo>
                <a:lnTo>
                  <a:pt x="541" y="33993"/>
                </a:lnTo>
                <a:lnTo>
                  <a:pt x="541" y="34173"/>
                </a:lnTo>
                <a:lnTo>
                  <a:pt x="721" y="34353"/>
                </a:lnTo>
                <a:lnTo>
                  <a:pt x="1202" y="34473"/>
                </a:lnTo>
                <a:lnTo>
                  <a:pt x="1682" y="34593"/>
                </a:lnTo>
                <a:lnTo>
                  <a:pt x="2703" y="34593"/>
                </a:lnTo>
                <a:lnTo>
                  <a:pt x="3244" y="34533"/>
                </a:lnTo>
                <a:lnTo>
                  <a:pt x="3724" y="34473"/>
                </a:lnTo>
                <a:lnTo>
                  <a:pt x="4265" y="34353"/>
                </a:lnTo>
                <a:lnTo>
                  <a:pt x="4745" y="34173"/>
                </a:lnTo>
                <a:lnTo>
                  <a:pt x="4865" y="34053"/>
                </a:lnTo>
                <a:lnTo>
                  <a:pt x="6787" y="36155"/>
                </a:lnTo>
                <a:lnTo>
                  <a:pt x="7868" y="37296"/>
                </a:lnTo>
                <a:lnTo>
                  <a:pt x="9009" y="38377"/>
                </a:lnTo>
                <a:lnTo>
                  <a:pt x="10210" y="39398"/>
                </a:lnTo>
                <a:lnTo>
                  <a:pt x="11472" y="40419"/>
                </a:lnTo>
                <a:lnTo>
                  <a:pt x="12733" y="41380"/>
                </a:lnTo>
                <a:lnTo>
                  <a:pt x="14054" y="42220"/>
                </a:lnTo>
                <a:lnTo>
                  <a:pt x="15435" y="43001"/>
                </a:lnTo>
                <a:lnTo>
                  <a:pt x="16817" y="43662"/>
                </a:lnTo>
                <a:lnTo>
                  <a:pt x="17177" y="43662"/>
                </a:lnTo>
                <a:lnTo>
                  <a:pt x="17297" y="43542"/>
                </a:lnTo>
                <a:lnTo>
                  <a:pt x="17417" y="43422"/>
                </a:lnTo>
                <a:lnTo>
                  <a:pt x="17477" y="43241"/>
                </a:lnTo>
                <a:lnTo>
                  <a:pt x="17477" y="43121"/>
                </a:lnTo>
                <a:lnTo>
                  <a:pt x="17417" y="42941"/>
                </a:lnTo>
                <a:lnTo>
                  <a:pt x="17297" y="42821"/>
                </a:lnTo>
                <a:lnTo>
                  <a:pt x="17237" y="42761"/>
                </a:lnTo>
                <a:lnTo>
                  <a:pt x="16937" y="41500"/>
                </a:lnTo>
                <a:lnTo>
                  <a:pt x="16516" y="40299"/>
                </a:lnTo>
                <a:lnTo>
                  <a:pt x="15616" y="37836"/>
                </a:lnTo>
                <a:lnTo>
                  <a:pt x="16156" y="37176"/>
                </a:lnTo>
                <a:lnTo>
                  <a:pt x="16697" y="36455"/>
                </a:lnTo>
                <a:lnTo>
                  <a:pt x="17237" y="35674"/>
                </a:lnTo>
                <a:lnTo>
                  <a:pt x="17718" y="34834"/>
                </a:lnTo>
                <a:lnTo>
                  <a:pt x="18558" y="33212"/>
                </a:lnTo>
                <a:lnTo>
                  <a:pt x="19399" y="31590"/>
                </a:lnTo>
                <a:lnTo>
                  <a:pt x="20300" y="29969"/>
                </a:lnTo>
                <a:lnTo>
                  <a:pt x="21081" y="28227"/>
                </a:lnTo>
                <a:lnTo>
                  <a:pt x="21501" y="27387"/>
                </a:lnTo>
                <a:lnTo>
                  <a:pt x="21801" y="26486"/>
                </a:lnTo>
                <a:lnTo>
                  <a:pt x="22102" y="25585"/>
                </a:lnTo>
                <a:lnTo>
                  <a:pt x="22342" y="24684"/>
                </a:lnTo>
                <a:lnTo>
                  <a:pt x="22342" y="24564"/>
                </a:lnTo>
                <a:lnTo>
                  <a:pt x="22282" y="24504"/>
                </a:lnTo>
                <a:lnTo>
                  <a:pt x="22162" y="24324"/>
                </a:lnTo>
                <a:lnTo>
                  <a:pt x="21921" y="24324"/>
                </a:lnTo>
                <a:lnTo>
                  <a:pt x="21861" y="24384"/>
                </a:lnTo>
                <a:lnTo>
                  <a:pt x="21741" y="24444"/>
                </a:lnTo>
                <a:lnTo>
                  <a:pt x="21261" y="25285"/>
                </a:lnTo>
                <a:lnTo>
                  <a:pt x="20780" y="26065"/>
                </a:lnTo>
                <a:lnTo>
                  <a:pt x="19880" y="27747"/>
                </a:lnTo>
                <a:lnTo>
                  <a:pt x="19099" y="29488"/>
                </a:lnTo>
                <a:lnTo>
                  <a:pt x="18198" y="31110"/>
                </a:lnTo>
                <a:lnTo>
                  <a:pt x="17297" y="32732"/>
                </a:lnTo>
                <a:lnTo>
                  <a:pt x="16336" y="34353"/>
                </a:lnTo>
                <a:lnTo>
                  <a:pt x="15736" y="35314"/>
                </a:lnTo>
                <a:lnTo>
                  <a:pt x="15075" y="36335"/>
                </a:lnTo>
                <a:lnTo>
                  <a:pt x="14474" y="34473"/>
                </a:lnTo>
                <a:lnTo>
                  <a:pt x="13934" y="32671"/>
                </a:lnTo>
                <a:lnTo>
                  <a:pt x="13453" y="30810"/>
                </a:lnTo>
                <a:lnTo>
                  <a:pt x="12973" y="28948"/>
                </a:lnTo>
                <a:lnTo>
                  <a:pt x="12553" y="27026"/>
                </a:lnTo>
                <a:lnTo>
                  <a:pt x="12132" y="25164"/>
                </a:lnTo>
                <a:lnTo>
                  <a:pt x="12793" y="24864"/>
                </a:lnTo>
                <a:lnTo>
                  <a:pt x="13393" y="24444"/>
                </a:lnTo>
                <a:lnTo>
                  <a:pt x="14534" y="23543"/>
                </a:lnTo>
                <a:lnTo>
                  <a:pt x="15135" y="23002"/>
                </a:lnTo>
                <a:lnTo>
                  <a:pt x="15495" y="22702"/>
                </a:lnTo>
                <a:lnTo>
                  <a:pt x="15676" y="22462"/>
                </a:lnTo>
                <a:lnTo>
                  <a:pt x="16456" y="21621"/>
                </a:lnTo>
                <a:lnTo>
                  <a:pt x="17237" y="20780"/>
                </a:lnTo>
                <a:lnTo>
                  <a:pt x="18378" y="19399"/>
                </a:lnTo>
                <a:lnTo>
                  <a:pt x="18979" y="18678"/>
                </a:lnTo>
                <a:lnTo>
                  <a:pt x="19459" y="17898"/>
                </a:lnTo>
                <a:lnTo>
                  <a:pt x="19940" y="17057"/>
                </a:lnTo>
                <a:lnTo>
                  <a:pt x="20300" y="16216"/>
                </a:lnTo>
                <a:lnTo>
                  <a:pt x="20420" y="15796"/>
                </a:lnTo>
                <a:lnTo>
                  <a:pt x="20480" y="15375"/>
                </a:lnTo>
                <a:lnTo>
                  <a:pt x="20480" y="14955"/>
                </a:lnTo>
                <a:lnTo>
                  <a:pt x="20480" y="14474"/>
                </a:lnTo>
                <a:lnTo>
                  <a:pt x="20420" y="14294"/>
                </a:lnTo>
                <a:lnTo>
                  <a:pt x="20240" y="14174"/>
                </a:lnTo>
                <a:lnTo>
                  <a:pt x="20060" y="14054"/>
                </a:lnTo>
                <a:lnTo>
                  <a:pt x="19940" y="14114"/>
                </a:lnTo>
                <a:lnTo>
                  <a:pt x="19819" y="14174"/>
                </a:lnTo>
                <a:lnTo>
                  <a:pt x="19519" y="14414"/>
                </a:lnTo>
                <a:lnTo>
                  <a:pt x="19219" y="14655"/>
                </a:lnTo>
                <a:lnTo>
                  <a:pt x="18678" y="15255"/>
                </a:lnTo>
                <a:lnTo>
                  <a:pt x="18138" y="15916"/>
                </a:lnTo>
                <a:lnTo>
                  <a:pt x="17718" y="16636"/>
                </a:lnTo>
                <a:lnTo>
                  <a:pt x="16877" y="18138"/>
                </a:lnTo>
                <a:lnTo>
                  <a:pt x="16456" y="18858"/>
                </a:lnTo>
                <a:lnTo>
                  <a:pt x="15976" y="19579"/>
                </a:lnTo>
                <a:lnTo>
                  <a:pt x="15736" y="19879"/>
                </a:lnTo>
                <a:lnTo>
                  <a:pt x="15736" y="19099"/>
                </a:lnTo>
                <a:lnTo>
                  <a:pt x="15736" y="18318"/>
                </a:lnTo>
                <a:lnTo>
                  <a:pt x="15616" y="17537"/>
                </a:lnTo>
                <a:lnTo>
                  <a:pt x="15555" y="17177"/>
                </a:lnTo>
                <a:lnTo>
                  <a:pt x="15435" y="16817"/>
                </a:lnTo>
                <a:lnTo>
                  <a:pt x="15375" y="16696"/>
                </a:lnTo>
                <a:lnTo>
                  <a:pt x="15255" y="16636"/>
                </a:lnTo>
                <a:lnTo>
                  <a:pt x="15075" y="16576"/>
                </a:lnTo>
                <a:lnTo>
                  <a:pt x="14895" y="16636"/>
                </a:lnTo>
                <a:lnTo>
                  <a:pt x="14775" y="16696"/>
                </a:lnTo>
                <a:lnTo>
                  <a:pt x="14715" y="16817"/>
                </a:lnTo>
                <a:lnTo>
                  <a:pt x="14595" y="17237"/>
                </a:lnTo>
                <a:lnTo>
                  <a:pt x="14534" y="17597"/>
                </a:lnTo>
                <a:lnTo>
                  <a:pt x="14414" y="18438"/>
                </a:lnTo>
                <a:lnTo>
                  <a:pt x="14414" y="20060"/>
                </a:lnTo>
                <a:lnTo>
                  <a:pt x="14354" y="20780"/>
                </a:lnTo>
                <a:lnTo>
                  <a:pt x="14354" y="21501"/>
                </a:lnTo>
                <a:lnTo>
                  <a:pt x="13574" y="22342"/>
                </a:lnTo>
                <a:lnTo>
                  <a:pt x="12793" y="23123"/>
                </a:lnTo>
                <a:lnTo>
                  <a:pt x="11952" y="23963"/>
                </a:lnTo>
                <a:lnTo>
                  <a:pt x="11592" y="22041"/>
                </a:lnTo>
                <a:lnTo>
                  <a:pt x="11171" y="18678"/>
                </a:lnTo>
                <a:lnTo>
                  <a:pt x="10811" y="15315"/>
                </a:lnTo>
                <a:lnTo>
                  <a:pt x="11351" y="14715"/>
                </a:lnTo>
                <a:lnTo>
                  <a:pt x="11772" y="14054"/>
                </a:lnTo>
                <a:lnTo>
                  <a:pt x="12613" y="12673"/>
                </a:lnTo>
                <a:lnTo>
                  <a:pt x="13694" y="10871"/>
                </a:lnTo>
                <a:lnTo>
                  <a:pt x="14775" y="8949"/>
                </a:lnTo>
                <a:lnTo>
                  <a:pt x="15796" y="7268"/>
                </a:lnTo>
                <a:lnTo>
                  <a:pt x="16877" y="5526"/>
                </a:lnTo>
                <a:lnTo>
                  <a:pt x="17898" y="3724"/>
                </a:lnTo>
                <a:lnTo>
                  <a:pt x="18318" y="2823"/>
                </a:lnTo>
                <a:lnTo>
                  <a:pt x="18738" y="1923"/>
                </a:lnTo>
                <a:lnTo>
                  <a:pt x="18799" y="1622"/>
                </a:lnTo>
                <a:lnTo>
                  <a:pt x="18738" y="1442"/>
                </a:lnTo>
                <a:lnTo>
                  <a:pt x="18618" y="1262"/>
                </a:lnTo>
                <a:lnTo>
                  <a:pt x="18378" y="1142"/>
                </a:lnTo>
                <a:lnTo>
                  <a:pt x="18138" y="1082"/>
                </a:lnTo>
                <a:lnTo>
                  <a:pt x="17898" y="1142"/>
                </a:lnTo>
                <a:lnTo>
                  <a:pt x="17657" y="1202"/>
                </a:lnTo>
                <a:lnTo>
                  <a:pt x="17477" y="1382"/>
                </a:lnTo>
                <a:lnTo>
                  <a:pt x="16937" y="2223"/>
                </a:lnTo>
                <a:lnTo>
                  <a:pt x="16396" y="3124"/>
                </a:lnTo>
                <a:lnTo>
                  <a:pt x="15435" y="4925"/>
                </a:lnTo>
                <a:lnTo>
                  <a:pt x="15195" y="5286"/>
                </a:lnTo>
                <a:lnTo>
                  <a:pt x="15195" y="4205"/>
                </a:lnTo>
                <a:lnTo>
                  <a:pt x="15135" y="3664"/>
                </a:lnTo>
                <a:lnTo>
                  <a:pt x="15075" y="3124"/>
                </a:lnTo>
                <a:lnTo>
                  <a:pt x="15015" y="3064"/>
                </a:lnTo>
                <a:lnTo>
                  <a:pt x="14955" y="2944"/>
                </a:lnTo>
                <a:lnTo>
                  <a:pt x="14775" y="2944"/>
                </a:lnTo>
                <a:lnTo>
                  <a:pt x="14534" y="3004"/>
                </a:lnTo>
                <a:lnTo>
                  <a:pt x="14474" y="3064"/>
                </a:lnTo>
                <a:lnTo>
                  <a:pt x="14414" y="3124"/>
                </a:lnTo>
                <a:lnTo>
                  <a:pt x="14294" y="3784"/>
                </a:lnTo>
                <a:lnTo>
                  <a:pt x="14174" y="4385"/>
                </a:lnTo>
                <a:lnTo>
                  <a:pt x="14054" y="5646"/>
                </a:lnTo>
                <a:lnTo>
                  <a:pt x="13994" y="6547"/>
                </a:lnTo>
                <a:lnTo>
                  <a:pt x="13994" y="6967"/>
                </a:lnTo>
                <a:lnTo>
                  <a:pt x="13994" y="7448"/>
                </a:lnTo>
                <a:lnTo>
                  <a:pt x="13273" y="8649"/>
                </a:lnTo>
                <a:lnTo>
                  <a:pt x="12312" y="10451"/>
                </a:lnTo>
                <a:lnTo>
                  <a:pt x="11291" y="12192"/>
                </a:lnTo>
                <a:lnTo>
                  <a:pt x="10691" y="13333"/>
                </a:lnTo>
                <a:lnTo>
                  <a:pt x="10631" y="10991"/>
                </a:lnTo>
                <a:lnTo>
                  <a:pt x="10571" y="9009"/>
                </a:lnTo>
                <a:lnTo>
                  <a:pt x="10631" y="7027"/>
                </a:lnTo>
                <a:lnTo>
                  <a:pt x="10691" y="5106"/>
                </a:lnTo>
                <a:lnTo>
                  <a:pt x="10691" y="3124"/>
                </a:lnTo>
                <a:lnTo>
                  <a:pt x="11231" y="2523"/>
                </a:lnTo>
                <a:lnTo>
                  <a:pt x="11712" y="1863"/>
                </a:lnTo>
                <a:lnTo>
                  <a:pt x="12132" y="1142"/>
                </a:lnTo>
                <a:lnTo>
                  <a:pt x="12553" y="421"/>
                </a:lnTo>
                <a:lnTo>
                  <a:pt x="12553" y="361"/>
                </a:lnTo>
                <a:lnTo>
                  <a:pt x="12493" y="241"/>
                </a:lnTo>
                <a:lnTo>
                  <a:pt x="12372" y="241"/>
                </a:lnTo>
                <a:lnTo>
                  <a:pt x="11472" y="902"/>
                </a:lnTo>
                <a:lnTo>
                  <a:pt x="10631" y="1622"/>
                </a:lnTo>
                <a:lnTo>
                  <a:pt x="10511" y="121"/>
                </a:lnTo>
                <a:lnTo>
                  <a:pt x="10511" y="61"/>
                </a:lnTo>
                <a:lnTo>
                  <a:pt x="10451"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185" name="Shape 185"/>
          <p:cNvSpPr/>
          <p:nvPr/>
        </p:nvSpPr>
        <p:spPr>
          <a:xfrm flipH="1">
            <a:off x="7897676" y="847783"/>
            <a:ext cx="1284547" cy="339112"/>
          </a:xfrm>
          <a:custGeom>
            <a:avLst/>
            <a:gdLst/>
            <a:ahLst/>
            <a:cxnLst/>
            <a:rect l="0" t="0" r="0" b="0"/>
            <a:pathLst>
              <a:path w="43001" h="11352" extrusionOk="0">
                <a:moveTo>
                  <a:pt x="25464" y="1"/>
                </a:moveTo>
                <a:lnTo>
                  <a:pt x="24683" y="181"/>
                </a:lnTo>
                <a:lnTo>
                  <a:pt x="23903" y="421"/>
                </a:lnTo>
                <a:lnTo>
                  <a:pt x="23122" y="721"/>
                </a:lnTo>
                <a:lnTo>
                  <a:pt x="22341" y="1082"/>
                </a:lnTo>
                <a:lnTo>
                  <a:pt x="20780" y="1983"/>
                </a:lnTo>
                <a:lnTo>
                  <a:pt x="19398" y="2823"/>
                </a:lnTo>
                <a:lnTo>
                  <a:pt x="18377" y="3424"/>
                </a:lnTo>
                <a:lnTo>
                  <a:pt x="18618" y="2763"/>
                </a:lnTo>
                <a:lnTo>
                  <a:pt x="18738" y="2043"/>
                </a:lnTo>
                <a:lnTo>
                  <a:pt x="18918" y="1262"/>
                </a:lnTo>
                <a:lnTo>
                  <a:pt x="18918" y="902"/>
                </a:lnTo>
                <a:lnTo>
                  <a:pt x="18918" y="541"/>
                </a:lnTo>
                <a:lnTo>
                  <a:pt x="18858" y="421"/>
                </a:lnTo>
                <a:lnTo>
                  <a:pt x="18618" y="421"/>
                </a:lnTo>
                <a:lnTo>
                  <a:pt x="18317" y="721"/>
                </a:lnTo>
                <a:lnTo>
                  <a:pt x="18077" y="1082"/>
                </a:lnTo>
                <a:lnTo>
                  <a:pt x="17717" y="1863"/>
                </a:lnTo>
                <a:lnTo>
                  <a:pt x="17356" y="2643"/>
                </a:lnTo>
                <a:lnTo>
                  <a:pt x="17236" y="3004"/>
                </a:lnTo>
                <a:lnTo>
                  <a:pt x="17176" y="3424"/>
                </a:lnTo>
                <a:lnTo>
                  <a:pt x="17176" y="3604"/>
                </a:lnTo>
                <a:lnTo>
                  <a:pt x="17236" y="3784"/>
                </a:lnTo>
                <a:lnTo>
                  <a:pt x="17356" y="3904"/>
                </a:lnTo>
                <a:lnTo>
                  <a:pt x="17477" y="3964"/>
                </a:lnTo>
                <a:lnTo>
                  <a:pt x="16696" y="4445"/>
                </a:lnTo>
                <a:lnTo>
                  <a:pt x="15915" y="4985"/>
                </a:lnTo>
                <a:lnTo>
                  <a:pt x="15194" y="5586"/>
                </a:lnTo>
                <a:lnTo>
                  <a:pt x="14534" y="6187"/>
                </a:lnTo>
                <a:lnTo>
                  <a:pt x="12552" y="6547"/>
                </a:lnTo>
                <a:lnTo>
                  <a:pt x="10630" y="6967"/>
                </a:lnTo>
                <a:lnTo>
                  <a:pt x="7988" y="7568"/>
                </a:lnTo>
                <a:lnTo>
                  <a:pt x="6606" y="7868"/>
                </a:lnTo>
                <a:lnTo>
                  <a:pt x="5285" y="8289"/>
                </a:lnTo>
                <a:lnTo>
                  <a:pt x="3964" y="8709"/>
                </a:lnTo>
                <a:lnTo>
                  <a:pt x="2643" y="9189"/>
                </a:lnTo>
                <a:lnTo>
                  <a:pt x="1381" y="9730"/>
                </a:lnTo>
                <a:lnTo>
                  <a:pt x="180" y="10330"/>
                </a:lnTo>
                <a:lnTo>
                  <a:pt x="60" y="10391"/>
                </a:lnTo>
                <a:lnTo>
                  <a:pt x="0" y="10511"/>
                </a:lnTo>
                <a:lnTo>
                  <a:pt x="0" y="10631"/>
                </a:lnTo>
                <a:lnTo>
                  <a:pt x="0" y="10751"/>
                </a:lnTo>
                <a:lnTo>
                  <a:pt x="120" y="10871"/>
                </a:lnTo>
                <a:lnTo>
                  <a:pt x="180" y="10931"/>
                </a:lnTo>
                <a:lnTo>
                  <a:pt x="300" y="10991"/>
                </a:lnTo>
                <a:lnTo>
                  <a:pt x="480" y="10991"/>
                </a:lnTo>
                <a:lnTo>
                  <a:pt x="1802" y="10691"/>
                </a:lnTo>
                <a:lnTo>
                  <a:pt x="3123" y="10330"/>
                </a:lnTo>
                <a:lnTo>
                  <a:pt x="4384" y="9910"/>
                </a:lnTo>
                <a:lnTo>
                  <a:pt x="5705" y="9550"/>
                </a:lnTo>
                <a:lnTo>
                  <a:pt x="8228" y="8889"/>
                </a:lnTo>
                <a:lnTo>
                  <a:pt x="10810" y="8349"/>
                </a:lnTo>
                <a:lnTo>
                  <a:pt x="12192" y="8048"/>
                </a:lnTo>
                <a:lnTo>
                  <a:pt x="14113" y="9490"/>
                </a:lnTo>
                <a:lnTo>
                  <a:pt x="15254" y="10451"/>
                </a:lnTo>
                <a:lnTo>
                  <a:pt x="15795" y="10871"/>
                </a:lnTo>
                <a:lnTo>
                  <a:pt x="16456" y="11291"/>
                </a:lnTo>
                <a:lnTo>
                  <a:pt x="16816" y="11291"/>
                </a:lnTo>
                <a:lnTo>
                  <a:pt x="16876" y="11231"/>
                </a:lnTo>
                <a:lnTo>
                  <a:pt x="16996" y="10991"/>
                </a:lnTo>
                <a:lnTo>
                  <a:pt x="16996" y="10871"/>
                </a:lnTo>
                <a:lnTo>
                  <a:pt x="16936" y="10751"/>
                </a:lnTo>
                <a:lnTo>
                  <a:pt x="16696" y="10330"/>
                </a:lnTo>
                <a:lnTo>
                  <a:pt x="16456" y="9850"/>
                </a:lnTo>
                <a:lnTo>
                  <a:pt x="16095" y="9430"/>
                </a:lnTo>
                <a:lnTo>
                  <a:pt x="15675" y="9069"/>
                </a:lnTo>
                <a:lnTo>
                  <a:pt x="15314" y="8709"/>
                </a:lnTo>
                <a:lnTo>
                  <a:pt x="14834" y="8349"/>
                </a:lnTo>
                <a:lnTo>
                  <a:pt x="13873" y="7748"/>
                </a:lnTo>
                <a:lnTo>
                  <a:pt x="15795" y="7448"/>
                </a:lnTo>
                <a:lnTo>
                  <a:pt x="17717" y="7147"/>
                </a:lnTo>
                <a:lnTo>
                  <a:pt x="19639" y="6967"/>
                </a:lnTo>
                <a:lnTo>
                  <a:pt x="21620" y="6787"/>
                </a:lnTo>
                <a:lnTo>
                  <a:pt x="24203" y="6607"/>
                </a:lnTo>
                <a:lnTo>
                  <a:pt x="26845" y="6547"/>
                </a:lnTo>
                <a:lnTo>
                  <a:pt x="29428" y="6547"/>
                </a:lnTo>
                <a:lnTo>
                  <a:pt x="32070" y="6667"/>
                </a:lnTo>
                <a:lnTo>
                  <a:pt x="34052" y="6787"/>
                </a:lnTo>
                <a:lnTo>
                  <a:pt x="36034" y="6967"/>
                </a:lnTo>
                <a:lnTo>
                  <a:pt x="36274" y="7508"/>
                </a:lnTo>
                <a:lnTo>
                  <a:pt x="36515" y="7988"/>
                </a:lnTo>
                <a:lnTo>
                  <a:pt x="37175" y="8949"/>
                </a:lnTo>
                <a:lnTo>
                  <a:pt x="38016" y="10210"/>
                </a:lnTo>
                <a:lnTo>
                  <a:pt x="38496" y="10811"/>
                </a:lnTo>
                <a:lnTo>
                  <a:pt x="38737" y="11051"/>
                </a:lnTo>
                <a:lnTo>
                  <a:pt x="38977" y="11291"/>
                </a:lnTo>
                <a:lnTo>
                  <a:pt x="39097" y="11351"/>
                </a:lnTo>
                <a:lnTo>
                  <a:pt x="39217" y="11351"/>
                </a:lnTo>
                <a:lnTo>
                  <a:pt x="39457" y="11291"/>
                </a:lnTo>
                <a:lnTo>
                  <a:pt x="39577" y="11051"/>
                </a:lnTo>
                <a:lnTo>
                  <a:pt x="39637" y="10931"/>
                </a:lnTo>
                <a:lnTo>
                  <a:pt x="39637" y="10811"/>
                </a:lnTo>
                <a:lnTo>
                  <a:pt x="39457" y="10451"/>
                </a:lnTo>
                <a:lnTo>
                  <a:pt x="39337" y="10150"/>
                </a:lnTo>
                <a:lnTo>
                  <a:pt x="38917" y="9490"/>
                </a:lnTo>
                <a:lnTo>
                  <a:pt x="37956" y="8289"/>
                </a:lnTo>
                <a:lnTo>
                  <a:pt x="37535" y="7688"/>
                </a:lnTo>
                <a:lnTo>
                  <a:pt x="37055" y="7087"/>
                </a:lnTo>
                <a:lnTo>
                  <a:pt x="37235" y="7087"/>
                </a:lnTo>
                <a:lnTo>
                  <a:pt x="40058" y="7508"/>
                </a:lnTo>
                <a:lnTo>
                  <a:pt x="41439" y="7628"/>
                </a:lnTo>
                <a:lnTo>
                  <a:pt x="42160" y="7688"/>
                </a:lnTo>
                <a:lnTo>
                  <a:pt x="42820" y="7688"/>
                </a:lnTo>
                <a:lnTo>
                  <a:pt x="42941" y="7628"/>
                </a:lnTo>
                <a:lnTo>
                  <a:pt x="43001" y="7508"/>
                </a:lnTo>
                <a:lnTo>
                  <a:pt x="43001" y="7388"/>
                </a:lnTo>
                <a:lnTo>
                  <a:pt x="42941" y="7328"/>
                </a:lnTo>
                <a:lnTo>
                  <a:pt x="41739" y="6787"/>
                </a:lnTo>
                <a:lnTo>
                  <a:pt x="40478" y="6427"/>
                </a:lnTo>
                <a:lnTo>
                  <a:pt x="39157" y="6127"/>
                </a:lnTo>
                <a:lnTo>
                  <a:pt x="37836" y="5886"/>
                </a:lnTo>
                <a:lnTo>
                  <a:pt x="36454" y="5766"/>
                </a:lnTo>
                <a:lnTo>
                  <a:pt x="35133" y="5646"/>
                </a:lnTo>
                <a:lnTo>
                  <a:pt x="32491" y="5406"/>
                </a:lnTo>
                <a:lnTo>
                  <a:pt x="29728" y="5286"/>
                </a:lnTo>
                <a:lnTo>
                  <a:pt x="26965" y="5226"/>
                </a:lnTo>
                <a:lnTo>
                  <a:pt x="24143" y="5226"/>
                </a:lnTo>
                <a:lnTo>
                  <a:pt x="21380" y="5406"/>
                </a:lnTo>
                <a:lnTo>
                  <a:pt x="19278" y="5586"/>
                </a:lnTo>
                <a:lnTo>
                  <a:pt x="17116" y="5826"/>
                </a:lnTo>
                <a:lnTo>
                  <a:pt x="17537" y="5526"/>
                </a:lnTo>
                <a:lnTo>
                  <a:pt x="18858" y="4685"/>
                </a:lnTo>
                <a:lnTo>
                  <a:pt x="20239" y="3844"/>
                </a:lnTo>
                <a:lnTo>
                  <a:pt x="21620" y="3064"/>
                </a:lnTo>
                <a:lnTo>
                  <a:pt x="23062" y="2343"/>
                </a:lnTo>
                <a:lnTo>
                  <a:pt x="24503" y="1682"/>
                </a:lnTo>
                <a:lnTo>
                  <a:pt x="25224" y="1322"/>
                </a:lnTo>
                <a:lnTo>
                  <a:pt x="25824" y="902"/>
                </a:lnTo>
                <a:lnTo>
                  <a:pt x="25945" y="781"/>
                </a:lnTo>
                <a:lnTo>
                  <a:pt x="26005" y="601"/>
                </a:lnTo>
                <a:lnTo>
                  <a:pt x="26005" y="481"/>
                </a:lnTo>
                <a:lnTo>
                  <a:pt x="25945" y="301"/>
                </a:lnTo>
                <a:lnTo>
                  <a:pt x="25884" y="181"/>
                </a:lnTo>
                <a:lnTo>
                  <a:pt x="25764" y="61"/>
                </a:lnTo>
                <a:lnTo>
                  <a:pt x="25644" y="1"/>
                </a:lnTo>
                <a:close/>
              </a:path>
            </a:pathLst>
          </a:custGeom>
          <a:solidFill>
            <a:srgbClr val="B5975B"/>
          </a:solidFill>
          <a:ln>
            <a:noFill/>
          </a:ln>
        </p:spPr>
        <p:txBody>
          <a:bodyPr lIns="91425" tIns="91425" rIns="91425" bIns="91425" anchor="ctr" anchorCtr="0">
            <a:noAutofit/>
          </a:bodyPr>
          <a:lstStyle/>
          <a:p>
            <a:pPr lvl="0">
              <a:spcBef>
                <a:spcPts val="0"/>
              </a:spcBef>
              <a:buNone/>
            </a:pPr>
            <a:endParaRPr/>
          </a:p>
        </p:txBody>
      </p:sp>
      <p:sp>
        <p:nvSpPr>
          <p:cNvPr id="186" name="Shape 186"/>
          <p:cNvSpPr/>
          <p:nvPr/>
        </p:nvSpPr>
        <p:spPr>
          <a:xfrm rot="-4024651" flipH="1">
            <a:off x="8530475" y="1723647"/>
            <a:ext cx="349068" cy="1192612"/>
          </a:xfrm>
          <a:custGeom>
            <a:avLst/>
            <a:gdLst/>
            <a:ahLst/>
            <a:cxnLst/>
            <a:rect l="0" t="0" r="0" b="0"/>
            <a:pathLst>
              <a:path w="12973" h="44323" extrusionOk="0">
                <a:moveTo>
                  <a:pt x="5645" y="1"/>
                </a:moveTo>
                <a:lnTo>
                  <a:pt x="5465" y="61"/>
                </a:lnTo>
                <a:lnTo>
                  <a:pt x="5465" y="181"/>
                </a:lnTo>
                <a:lnTo>
                  <a:pt x="5405" y="241"/>
                </a:lnTo>
                <a:lnTo>
                  <a:pt x="5525" y="1803"/>
                </a:lnTo>
                <a:lnTo>
                  <a:pt x="5585" y="2403"/>
                </a:lnTo>
                <a:lnTo>
                  <a:pt x="5345" y="2223"/>
                </a:lnTo>
                <a:lnTo>
                  <a:pt x="4685" y="1803"/>
                </a:lnTo>
                <a:lnTo>
                  <a:pt x="4084" y="1322"/>
                </a:lnTo>
                <a:lnTo>
                  <a:pt x="3363" y="962"/>
                </a:lnTo>
                <a:lnTo>
                  <a:pt x="3003" y="842"/>
                </a:lnTo>
                <a:lnTo>
                  <a:pt x="2643" y="722"/>
                </a:lnTo>
                <a:lnTo>
                  <a:pt x="2462" y="782"/>
                </a:lnTo>
                <a:lnTo>
                  <a:pt x="2282" y="902"/>
                </a:lnTo>
                <a:lnTo>
                  <a:pt x="2222" y="1082"/>
                </a:lnTo>
                <a:lnTo>
                  <a:pt x="2222" y="1262"/>
                </a:lnTo>
                <a:lnTo>
                  <a:pt x="2402" y="1562"/>
                </a:lnTo>
                <a:lnTo>
                  <a:pt x="2643" y="1923"/>
                </a:lnTo>
                <a:lnTo>
                  <a:pt x="3123" y="2523"/>
                </a:lnTo>
                <a:lnTo>
                  <a:pt x="3784" y="3004"/>
                </a:lnTo>
                <a:lnTo>
                  <a:pt x="4384" y="3484"/>
                </a:lnTo>
                <a:lnTo>
                  <a:pt x="5345" y="4325"/>
                </a:lnTo>
                <a:lnTo>
                  <a:pt x="5285" y="4565"/>
                </a:lnTo>
                <a:lnTo>
                  <a:pt x="4925" y="4265"/>
                </a:lnTo>
                <a:lnTo>
                  <a:pt x="3423" y="3004"/>
                </a:lnTo>
                <a:lnTo>
                  <a:pt x="2643" y="2403"/>
                </a:lnTo>
                <a:lnTo>
                  <a:pt x="1862" y="1803"/>
                </a:lnTo>
                <a:lnTo>
                  <a:pt x="1682" y="1803"/>
                </a:lnTo>
                <a:lnTo>
                  <a:pt x="1502" y="1863"/>
                </a:lnTo>
                <a:lnTo>
                  <a:pt x="1441" y="2043"/>
                </a:lnTo>
                <a:lnTo>
                  <a:pt x="1441" y="2103"/>
                </a:lnTo>
                <a:lnTo>
                  <a:pt x="1441" y="2223"/>
                </a:lnTo>
                <a:lnTo>
                  <a:pt x="2042" y="3004"/>
                </a:lnTo>
                <a:lnTo>
                  <a:pt x="2643" y="3784"/>
                </a:lnTo>
                <a:lnTo>
                  <a:pt x="3964" y="5286"/>
                </a:lnTo>
                <a:lnTo>
                  <a:pt x="4624" y="6007"/>
                </a:lnTo>
                <a:lnTo>
                  <a:pt x="5285" y="6787"/>
                </a:lnTo>
                <a:lnTo>
                  <a:pt x="5285" y="6907"/>
                </a:lnTo>
                <a:lnTo>
                  <a:pt x="4624" y="6067"/>
                </a:lnTo>
                <a:lnTo>
                  <a:pt x="3844" y="5286"/>
                </a:lnTo>
                <a:lnTo>
                  <a:pt x="3423" y="4926"/>
                </a:lnTo>
                <a:lnTo>
                  <a:pt x="2943" y="4565"/>
                </a:lnTo>
                <a:lnTo>
                  <a:pt x="2523" y="4325"/>
                </a:lnTo>
                <a:lnTo>
                  <a:pt x="1982" y="4145"/>
                </a:lnTo>
                <a:lnTo>
                  <a:pt x="1802" y="4145"/>
                </a:lnTo>
                <a:lnTo>
                  <a:pt x="1622" y="4265"/>
                </a:lnTo>
                <a:lnTo>
                  <a:pt x="1562" y="4445"/>
                </a:lnTo>
                <a:lnTo>
                  <a:pt x="1562" y="4565"/>
                </a:lnTo>
                <a:lnTo>
                  <a:pt x="1622" y="4685"/>
                </a:lnTo>
                <a:lnTo>
                  <a:pt x="1862" y="5106"/>
                </a:lnTo>
                <a:lnTo>
                  <a:pt x="2162" y="5466"/>
                </a:lnTo>
                <a:lnTo>
                  <a:pt x="2883" y="6187"/>
                </a:lnTo>
                <a:lnTo>
                  <a:pt x="3604" y="6907"/>
                </a:lnTo>
                <a:lnTo>
                  <a:pt x="4264" y="7688"/>
                </a:lnTo>
                <a:lnTo>
                  <a:pt x="4624" y="8289"/>
                </a:lnTo>
                <a:lnTo>
                  <a:pt x="3243" y="6847"/>
                </a:lnTo>
                <a:lnTo>
                  <a:pt x="1862" y="5526"/>
                </a:lnTo>
                <a:lnTo>
                  <a:pt x="1742" y="5406"/>
                </a:lnTo>
                <a:lnTo>
                  <a:pt x="1502" y="5406"/>
                </a:lnTo>
                <a:lnTo>
                  <a:pt x="1381" y="5466"/>
                </a:lnTo>
                <a:lnTo>
                  <a:pt x="1261" y="5586"/>
                </a:lnTo>
                <a:lnTo>
                  <a:pt x="1201" y="5706"/>
                </a:lnTo>
                <a:lnTo>
                  <a:pt x="1201" y="5826"/>
                </a:lnTo>
                <a:lnTo>
                  <a:pt x="1261" y="6007"/>
                </a:lnTo>
                <a:lnTo>
                  <a:pt x="2342" y="7448"/>
                </a:lnTo>
                <a:lnTo>
                  <a:pt x="3423" y="8889"/>
                </a:lnTo>
                <a:lnTo>
                  <a:pt x="4324" y="10030"/>
                </a:lnTo>
                <a:lnTo>
                  <a:pt x="4745" y="10571"/>
                </a:lnTo>
                <a:lnTo>
                  <a:pt x="5285" y="11111"/>
                </a:lnTo>
                <a:lnTo>
                  <a:pt x="5285" y="11652"/>
                </a:lnTo>
                <a:lnTo>
                  <a:pt x="5105" y="11472"/>
                </a:lnTo>
                <a:lnTo>
                  <a:pt x="4564" y="10811"/>
                </a:lnTo>
                <a:lnTo>
                  <a:pt x="4024" y="10150"/>
                </a:lnTo>
                <a:lnTo>
                  <a:pt x="3423" y="9610"/>
                </a:lnTo>
                <a:lnTo>
                  <a:pt x="2763" y="9069"/>
                </a:lnTo>
                <a:lnTo>
                  <a:pt x="2703" y="9009"/>
                </a:lnTo>
                <a:lnTo>
                  <a:pt x="2583" y="9009"/>
                </a:lnTo>
                <a:lnTo>
                  <a:pt x="2402" y="9129"/>
                </a:lnTo>
                <a:lnTo>
                  <a:pt x="2282" y="9310"/>
                </a:lnTo>
                <a:lnTo>
                  <a:pt x="2282" y="9370"/>
                </a:lnTo>
                <a:lnTo>
                  <a:pt x="2342" y="9490"/>
                </a:lnTo>
                <a:lnTo>
                  <a:pt x="2763" y="10271"/>
                </a:lnTo>
                <a:lnTo>
                  <a:pt x="3243" y="10991"/>
                </a:lnTo>
                <a:lnTo>
                  <a:pt x="4204" y="12433"/>
                </a:lnTo>
                <a:lnTo>
                  <a:pt x="4685" y="13273"/>
                </a:lnTo>
                <a:lnTo>
                  <a:pt x="4985" y="13694"/>
                </a:lnTo>
                <a:lnTo>
                  <a:pt x="5285" y="14114"/>
                </a:lnTo>
                <a:lnTo>
                  <a:pt x="5225" y="14835"/>
                </a:lnTo>
                <a:lnTo>
                  <a:pt x="4564" y="13874"/>
                </a:lnTo>
                <a:lnTo>
                  <a:pt x="3904" y="13033"/>
                </a:lnTo>
                <a:lnTo>
                  <a:pt x="2763" y="11472"/>
                </a:lnTo>
                <a:lnTo>
                  <a:pt x="2162" y="10691"/>
                </a:lnTo>
                <a:lnTo>
                  <a:pt x="1502" y="9910"/>
                </a:lnTo>
                <a:lnTo>
                  <a:pt x="1381" y="9850"/>
                </a:lnTo>
                <a:lnTo>
                  <a:pt x="1261" y="9790"/>
                </a:lnTo>
                <a:lnTo>
                  <a:pt x="1141" y="9850"/>
                </a:lnTo>
                <a:lnTo>
                  <a:pt x="1081" y="9910"/>
                </a:lnTo>
                <a:lnTo>
                  <a:pt x="961" y="9970"/>
                </a:lnTo>
                <a:lnTo>
                  <a:pt x="961" y="10090"/>
                </a:lnTo>
                <a:lnTo>
                  <a:pt x="901" y="10210"/>
                </a:lnTo>
                <a:lnTo>
                  <a:pt x="961" y="10331"/>
                </a:lnTo>
                <a:lnTo>
                  <a:pt x="1441" y="11352"/>
                </a:lnTo>
                <a:lnTo>
                  <a:pt x="1922" y="12252"/>
                </a:lnTo>
                <a:lnTo>
                  <a:pt x="1742" y="12072"/>
                </a:lnTo>
                <a:lnTo>
                  <a:pt x="1682" y="12012"/>
                </a:lnTo>
                <a:lnTo>
                  <a:pt x="1502" y="12012"/>
                </a:lnTo>
                <a:lnTo>
                  <a:pt x="1381" y="12072"/>
                </a:lnTo>
                <a:lnTo>
                  <a:pt x="1261" y="12252"/>
                </a:lnTo>
                <a:lnTo>
                  <a:pt x="1261" y="12312"/>
                </a:lnTo>
                <a:lnTo>
                  <a:pt x="1321" y="12433"/>
                </a:lnTo>
                <a:lnTo>
                  <a:pt x="1862" y="13514"/>
                </a:lnTo>
                <a:lnTo>
                  <a:pt x="2402" y="14595"/>
                </a:lnTo>
                <a:lnTo>
                  <a:pt x="3063" y="15616"/>
                </a:lnTo>
                <a:lnTo>
                  <a:pt x="3724" y="16637"/>
                </a:lnTo>
                <a:lnTo>
                  <a:pt x="4504" y="17958"/>
                </a:lnTo>
                <a:lnTo>
                  <a:pt x="4504" y="18078"/>
                </a:lnTo>
                <a:lnTo>
                  <a:pt x="4564" y="18198"/>
                </a:lnTo>
                <a:lnTo>
                  <a:pt x="4745" y="18318"/>
                </a:lnTo>
                <a:lnTo>
                  <a:pt x="4925" y="18678"/>
                </a:lnTo>
                <a:lnTo>
                  <a:pt x="5045" y="18859"/>
                </a:lnTo>
                <a:lnTo>
                  <a:pt x="5225" y="19039"/>
                </a:lnTo>
                <a:lnTo>
                  <a:pt x="5225" y="19099"/>
                </a:lnTo>
                <a:lnTo>
                  <a:pt x="5105" y="19039"/>
                </a:lnTo>
                <a:lnTo>
                  <a:pt x="4985" y="18919"/>
                </a:lnTo>
                <a:lnTo>
                  <a:pt x="4865" y="18739"/>
                </a:lnTo>
                <a:lnTo>
                  <a:pt x="4504" y="18318"/>
                </a:lnTo>
                <a:lnTo>
                  <a:pt x="4204" y="17838"/>
                </a:lnTo>
                <a:lnTo>
                  <a:pt x="3664" y="16937"/>
                </a:lnTo>
                <a:lnTo>
                  <a:pt x="3183" y="15976"/>
                </a:lnTo>
                <a:lnTo>
                  <a:pt x="2583" y="15075"/>
                </a:lnTo>
                <a:lnTo>
                  <a:pt x="2462" y="14955"/>
                </a:lnTo>
                <a:lnTo>
                  <a:pt x="2282" y="14895"/>
                </a:lnTo>
                <a:lnTo>
                  <a:pt x="2102" y="14835"/>
                </a:lnTo>
                <a:lnTo>
                  <a:pt x="1982" y="14835"/>
                </a:lnTo>
                <a:lnTo>
                  <a:pt x="1802" y="14895"/>
                </a:lnTo>
                <a:lnTo>
                  <a:pt x="1682" y="15015"/>
                </a:lnTo>
                <a:lnTo>
                  <a:pt x="1562" y="15195"/>
                </a:lnTo>
                <a:lnTo>
                  <a:pt x="1562" y="15375"/>
                </a:lnTo>
                <a:lnTo>
                  <a:pt x="1622" y="15916"/>
                </a:lnTo>
                <a:lnTo>
                  <a:pt x="1802" y="16456"/>
                </a:lnTo>
                <a:lnTo>
                  <a:pt x="1982" y="17057"/>
                </a:lnTo>
                <a:lnTo>
                  <a:pt x="2282" y="17537"/>
                </a:lnTo>
                <a:lnTo>
                  <a:pt x="2883" y="18618"/>
                </a:lnTo>
                <a:lnTo>
                  <a:pt x="3483" y="19519"/>
                </a:lnTo>
                <a:lnTo>
                  <a:pt x="4264" y="20480"/>
                </a:lnTo>
                <a:lnTo>
                  <a:pt x="4745" y="21021"/>
                </a:lnTo>
                <a:lnTo>
                  <a:pt x="5225" y="21441"/>
                </a:lnTo>
                <a:lnTo>
                  <a:pt x="5225" y="22822"/>
                </a:lnTo>
                <a:lnTo>
                  <a:pt x="5225" y="23603"/>
                </a:lnTo>
                <a:lnTo>
                  <a:pt x="4564" y="22522"/>
                </a:lnTo>
                <a:lnTo>
                  <a:pt x="3904" y="21441"/>
                </a:lnTo>
                <a:lnTo>
                  <a:pt x="3303" y="20420"/>
                </a:lnTo>
                <a:lnTo>
                  <a:pt x="2643" y="19339"/>
                </a:lnTo>
                <a:lnTo>
                  <a:pt x="2342" y="18859"/>
                </a:lnTo>
                <a:lnTo>
                  <a:pt x="1982" y="18378"/>
                </a:lnTo>
                <a:lnTo>
                  <a:pt x="1562" y="17898"/>
                </a:lnTo>
                <a:lnTo>
                  <a:pt x="1081" y="17477"/>
                </a:lnTo>
                <a:lnTo>
                  <a:pt x="901" y="17477"/>
                </a:lnTo>
                <a:lnTo>
                  <a:pt x="841" y="17537"/>
                </a:lnTo>
                <a:lnTo>
                  <a:pt x="841" y="17657"/>
                </a:lnTo>
                <a:lnTo>
                  <a:pt x="961" y="18258"/>
                </a:lnTo>
                <a:lnTo>
                  <a:pt x="1141" y="18859"/>
                </a:lnTo>
                <a:lnTo>
                  <a:pt x="1321" y="19399"/>
                </a:lnTo>
                <a:lnTo>
                  <a:pt x="1622" y="19940"/>
                </a:lnTo>
                <a:lnTo>
                  <a:pt x="2222" y="21081"/>
                </a:lnTo>
                <a:lnTo>
                  <a:pt x="2823" y="22102"/>
                </a:lnTo>
                <a:lnTo>
                  <a:pt x="3604" y="23663"/>
                </a:lnTo>
                <a:lnTo>
                  <a:pt x="4024" y="24444"/>
                </a:lnTo>
                <a:lnTo>
                  <a:pt x="4504" y="25225"/>
                </a:lnTo>
                <a:lnTo>
                  <a:pt x="4504" y="25345"/>
                </a:lnTo>
                <a:lnTo>
                  <a:pt x="4024" y="24744"/>
                </a:lnTo>
                <a:lnTo>
                  <a:pt x="3123" y="23723"/>
                </a:lnTo>
                <a:lnTo>
                  <a:pt x="2222" y="22702"/>
                </a:lnTo>
                <a:lnTo>
                  <a:pt x="1862" y="22282"/>
                </a:lnTo>
                <a:lnTo>
                  <a:pt x="1502" y="21982"/>
                </a:lnTo>
                <a:lnTo>
                  <a:pt x="1141" y="21741"/>
                </a:lnTo>
                <a:lnTo>
                  <a:pt x="901" y="21621"/>
                </a:lnTo>
                <a:lnTo>
                  <a:pt x="601" y="21621"/>
                </a:lnTo>
                <a:lnTo>
                  <a:pt x="601" y="21861"/>
                </a:lnTo>
                <a:lnTo>
                  <a:pt x="661" y="22102"/>
                </a:lnTo>
                <a:lnTo>
                  <a:pt x="781" y="22522"/>
                </a:lnTo>
                <a:lnTo>
                  <a:pt x="1021" y="22942"/>
                </a:lnTo>
                <a:lnTo>
                  <a:pt x="1321" y="23363"/>
                </a:lnTo>
                <a:lnTo>
                  <a:pt x="2222" y="24564"/>
                </a:lnTo>
                <a:lnTo>
                  <a:pt x="3123" y="25765"/>
                </a:lnTo>
                <a:lnTo>
                  <a:pt x="4084" y="27146"/>
                </a:lnTo>
                <a:lnTo>
                  <a:pt x="4624" y="27927"/>
                </a:lnTo>
                <a:lnTo>
                  <a:pt x="4925" y="28287"/>
                </a:lnTo>
                <a:lnTo>
                  <a:pt x="5225" y="28588"/>
                </a:lnTo>
                <a:lnTo>
                  <a:pt x="5225" y="30209"/>
                </a:lnTo>
                <a:lnTo>
                  <a:pt x="4564" y="29308"/>
                </a:lnTo>
                <a:lnTo>
                  <a:pt x="3904" y="28408"/>
                </a:lnTo>
                <a:lnTo>
                  <a:pt x="2703" y="26306"/>
                </a:lnTo>
                <a:lnTo>
                  <a:pt x="2222" y="25285"/>
                </a:lnTo>
                <a:lnTo>
                  <a:pt x="1922" y="24864"/>
                </a:lnTo>
                <a:lnTo>
                  <a:pt x="1682" y="24684"/>
                </a:lnTo>
                <a:lnTo>
                  <a:pt x="1502" y="24504"/>
                </a:lnTo>
                <a:lnTo>
                  <a:pt x="1381" y="24444"/>
                </a:lnTo>
                <a:lnTo>
                  <a:pt x="1261" y="24504"/>
                </a:lnTo>
                <a:lnTo>
                  <a:pt x="1141" y="24564"/>
                </a:lnTo>
                <a:lnTo>
                  <a:pt x="1081" y="24684"/>
                </a:lnTo>
                <a:lnTo>
                  <a:pt x="1021" y="24924"/>
                </a:lnTo>
                <a:lnTo>
                  <a:pt x="961" y="25225"/>
                </a:lnTo>
                <a:lnTo>
                  <a:pt x="1021" y="25825"/>
                </a:lnTo>
                <a:lnTo>
                  <a:pt x="1201" y="26486"/>
                </a:lnTo>
                <a:lnTo>
                  <a:pt x="1441" y="27146"/>
                </a:lnTo>
                <a:lnTo>
                  <a:pt x="1742" y="27747"/>
                </a:lnTo>
                <a:lnTo>
                  <a:pt x="2042" y="28348"/>
                </a:lnTo>
                <a:lnTo>
                  <a:pt x="2643" y="29369"/>
                </a:lnTo>
                <a:lnTo>
                  <a:pt x="3183" y="30269"/>
                </a:lnTo>
                <a:lnTo>
                  <a:pt x="3784" y="31170"/>
                </a:lnTo>
                <a:lnTo>
                  <a:pt x="4084" y="31591"/>
                </a:lnTo>
                <a:lnTo>
                  <a:pt x="4444" y="32011"/>
                </a:lnTo>
                <a:lnTo>
                  <a:pt x="4805" y="32371"/>
                </a:lnTo>
                <a:lnTo>
                  <a:pt x="5225" y="32672"/>
                </a:lnTo>
                <a:lnTo>
                  <a:pt x="5225" y="34053"/>
                </a:lnTo>
                <a:lnTo>
                  <a:pt x="4144" y="32792"/>
                </a:lnTo>
                <a:lnTo>
                  <a:pt x="3604" y="32191"/>
                </a:lnTo>
                <a:lnTo>
                  <a:pt x="3123" y="31591"/>
                </a:lnTo>
                <a:lnTo>
                  <a:pt x="2462" y="30570"/>
                </a:lnTo>
                <a:lnTo>
                  <a:pt x="1862" y="29489"/>
                </a:lnTo>
                <a:lnTo>
                  <a:pt x="1261" y="28408"/>
                </a:lnTo>
                <a:lnTo>
                  <a:pt x="901" y="27927"/>
                </a:lnTo>
                <a:lnTo>
                  <a:pt x="541" y="27447"/>
                </a:lnTo>
                <a:lnTo>
                  <a:pt x="481" y="27387"/>
                </a:lnTo>
                <a:lnTo>
                  <a:pt x="360" y="27327"/>
                </a:lnTo>
                <a:lnTo>
                  <a:pt x="240" y="27387"/>
                </a:lnTo>
                <a:lnTo>
                  <a:pt x="60" y="27507"/>
                </a:lnTo>
                <a:lnTo>
                  <a:pt x="0" y="27687"/>
                </a:lnTo>
                <a:lnTo>
                  <a:pt x="60" y="28287"/>
                </a:lnTo>
                <a:lnTo>
                  <a:pt x="180" y="28948"/>
                </a:lnTo>
                <a:lnTo>
                  <a:pt x="360" y="29549"/>
                </a:lnTo>
                <a:lnTo>
                  <a:pt x="601" y="30209"/>
                </a:lnTo>
                <a:lnTo>
                  <a:pt x="901" y="30810"/>
                </a:lnTo>
                <a:lnTo>
                  <a:pt x="1201" y="31410"/>
                </a:lnTo>
                <a:lnTo>
                  <a:pt x="1862" y="32552"/>
                </a:lnTo>
                <a:lnTo>
                  <a:pt x="1922" y="33092"/>
                </a:lnTo>
                <a:lnTo>
                  <a:pt x="2102" y="33633"/>
                </a:lnTo>
                <a:lnTo>
                  <a:pt x="2342" y="34173"/>
                </a:lnTo>
                <a:lnTo>
                  <a:pt x="2583" y="34714"/>
                </a:lnTo>
                <a:lnTo>
                  <a:pt x="3664" y="36755"/>
                </a:lnTo>
                <a:lnTo>
                  <a:pt x="4084" y="37656"/>
                </a:lnTo>
                <a:lnTo>
                  <a:pt x="4564" y="38677"/>
                </a:lnTo>
                <a:lnTo>
                  <a:pt x="4264" y="38377"/>
                </a:lnTo>
                <a:lnTo>
                  <a:pt x="3664" y="37656"/>
                </a:lnTo>
                <a:lnTo>
                  <a:pt x="2943" y="36996"/>
                </a:lnTo>
                <a:lnTo>
                  <a:pt x="2222" y="36335"/>
                </a:lnTo>
                <a:lnTo>
                  <a:pt x="1502" y="35795"/>
                </a:lnTo>
                <a:lnTo>
                  <a:pt x="1141" y="35795"/>
                </a:lnTo>
                <a:lnTo>
                  <a:pt x="1021" y="35855"/>
                </a:lnTo>
                <a:lnTo>
                  <a:pt x="961" y="36095"/>
                </a:lnTo>
                <a:lnTo>
                  <a:pt x="961" y="36215"/>
                </a:lnTo>
                <a:lnTo>
                  <a:pt x="961" y="36335"/>
                </a:lnTo>
                <a:lnTo>
                  <a:pt x="1381" y="37116"/>
                </a:lnTo>
                <a:lnTo>
                  <a:pt x="1862" y="37897"/>
                </a:lnTo>
                <a:lnTo>
                  <a:pt x="2462" y="38617"/>
                </a:lnTo>
                <a:lnTo>
                  <a:pt x="3003" y="39338"/>
                </a:lnTo>
                <a:lnTo>
                  <a:pt x="4024" y="40659"/>
                </a:lnTo>
                <a:lnTo>
                  <a:pt x="4564" y="41260"/>
                </a:lnTo>
                <a:lnTo>
                  <a:pt x="4925" y="41500"/>
                </a:lnTo>
                <a:lnTo>
                  <a:pt x="5225" y="41740"/>
                </a:lnTo>
                <a:lnTo>
                  <a:pt x="5225" y="41980"/>
                </a:lnTo>
                <a:lnTo>
                  <a:pt x="4624" y="41500"/>
                </a:lnTo>
                <a:lnTo>
                  <a:pt x="4084" y="41019"/>
                </a:lnTo>
                <a:lnTo>
                  <a:pt x="3543" y="40539"/>
                </a:lnTo>
                <a:lnTo>
                  <a:pt x="2943" y="40179"/>
                </a:lnTo>
                <a:lnTo>
                  <a:pt x="2763" y="40119"/>
                </a:lnTo>
                <a:lnTo>
                  <a:pt x="2643" y="40059"/>
                </a:lnTo>
                <a:lnTo>
                  <a:pt x="2462" y="40059"/>
                </a:lnTo>
                <a:lnTo>
                  <a:pt x="2342" y="40179"/>
                </a:lnTo>
                <a:lnTo>
                  <a:pt x="2222" y="40239"/>
                </a:lnTo>
                <a:lnTo>
                  <a:pt x="2102" y="40359"/>
                </a:lnTo>
                <a:lnTo>
                  <a:pt x="2042" y="40479"/>
                </a:lnTo>
                <a:lnTo>
                  <a:pt x="2042" y="40659"/>
                </a:lnTo>
                <a:lnTo>
                  <a:pt x="2042" y="40839"/>
                </a:lnTo>
                <a:lnTo>
                  <a:pt x="2222" y="41200"/>
                </a:lnTo>
                <a:lnTo>
                  <a:pt x="2402" y="41500"/>
                </a:lnTo>
                <a:lnTo>
                  <a:pt x="2943" y="42161"/>
                </a:lnTo>
                <a:lnTo>
                  <a:pt x="3543" y="42761"/>
                </a:lnTo>
                <a:lnTo>
                  <a:pt x="4144" y="43242"/>
                </a:lnTo>
                <a:lnTo>
                  <a:pt x="4745" y="43722"/>
                </a:lnTo>
                <a:lnTo>
                  <a:pt x="5045" y="43962"/>
                </a:lnTo>
                <a:lnTo>
                  <a:pt x="5405" y="44142"/>
                </a:lnTo>
                <a:lnTo>
                  <a:pt x="5766" y="44263"/>
                </a:lnTo>
                <a:lnTo>
                  <a:pt x="6126" y="44323"/>
                </a:lnTo>
                <a:lnTo>
                  <a:pt x="6486" y="44323"/>
                </a:lnTo>
                <a:lnTo>
                  <a:pt x="6847" y="44202"/>
                </a:lnTo>
                <a:lnTo>
                  <a:pt x="6967" y="44082"/>
                </a:lnTo>
                <a:lnTo>
                  <a:pt x="7027" y="43962"/>
                </a:lnTo>
                <a:lnTo>
                  <a:pt x="7027" y="43842"/>
                </a:lnTo>
                <a:lnTo>
                  <a:pt x="7027" y="43722"/>
                </a:lnTo>
                <a:lnTo>
                  <a:pt x="6967" y="43422"/>
                </a:lnTo>
                <a:lnTo>
                  <a:pt x="6847" y="43242"/>
                </a:lnTo>
                <a:lnTo>
                  <a:pt x="6666" y="43001"/>
                </a:lnTo>
                <a:lnTo>
                  <a:pt x="6486" y="42821"/>
                </a:lnTo>
                <a:lnTo>
                  <a:pt x="7147" y="41920"/>
                </a:lnTo>
                <a:lnTo>
                  <a:pt x="7928" y="40839"/>
                </a:lnTo>
                <a:lnTo>
                  <a:pt x="8648" y="39758"/>
                </a:lnTo>
                <a:lnTo>
                  <a:pt x="9309" y="38677"/>
                </a:lnTo>
                <a:lnTo>
                  <a:pt x="10030" y="37536"/>
                </a:lnTo>
                <a:lnTo>
                  <a:pt x="10330" y="36936"/>
                </a:lnTo>
                <a:lnTo>
                  <a:pt x="10630" y="36275"/>
                </a:lnTo>
                <a:lnTo>
                  <a:pt x="10810" y="35674"/>
                </a:lnTo>
                <a:lnTo>
                  <a:pt x="10930" y="35014"/>
                </a:lnTo>
                <a:lnTo>
                  <a:pt x="10930" y="34954"/>
                </a:lnTo>
                <a:lnTo>
                  <a:pt x="10870" y="34954"/>
                </a:lnTo>
                <a:lnTo>
                  <a:pt x="10330" y="35314"/>
                </a:lnTo>
                <a:lnTo>
                  <a:pt x="9849" y="35734"/>
                </a:lnTo>
                <a:lnTo>
                  <a:pt x="9429" y="36215"/>
                </a:lnTo>
                <a:lnTo>
                  <a:pt x="8949" y="36695"/>
                </a:lnTo>
                <a:lnTo>
                  <a:pt x="8168" y="37776"/>
                </a:lnTo>
                <a:lnTo>
                  <a:pt x="7507" y="38857"/>
                </a:lnTo>
                <a:lnTo>
                  <a:pt x="6907" y="39698"/>
                </a:lnTo>
                <a:lnTo>
                  <a:pt x="6847" y="39578"/>
                </a:lnTo>
                <a:lnTo>
                  <a:pt x="7447" y="38797"/>
                </a:lnTo>
                <a:lnTo>
                  <a:pt x="7988" y="37957"/>
                </a:lnTo>
                <a:lnTo>
                  <a:pt x="9009" y="36335"/>
                </a:lnTo>
                <a:lnTo>
                  <a:pt x="9669" y="35254"/>
                </a:lnTo>
                <a:lnTo>
                  <a:pt x="10270" y="34233"/>
                </a:lnTo>
                <a:lnTo>
                  <a:pt x="11471" y="32071"/>
                </a:lnTo>
                <a:lnTo>
                  <a:pt x="11531" y="31951"/>
                </a:lnTo>
                <a:lnTo>
                  <a:pt x="11531" y="31891"/>
                </a:lnTo>
                <a:lnTo>
                  <a:pt x="11351" y="31651"/>
                </a:lnTo>
                <a:lnTo>
                  <a:pt x="11291" y="31591"/>
                </a:lnTo>
                <a:lnTo>
                  <a:pt x="11171" y="31591"/>
                </a:lnTo>
                <a:lnTo>
                  <a:pt x="11051" y="31651"/>
                </a:lnTo>
                <a:lnTo>
                  <a:pt x="10991" y="31711"/>
                </a:lnTo>
                <a:lnTo>
                  <a:pt x="9549" y="33452"/>
                </a:lnTo>
                <a:lnTo>
                  <a:pt x="8168" y="35194"/>
                </a:lnTo>
                <a:lnTo>
                  <a:pt x="8828" y="33873"/>
                </a:lnTo>
                <a:lnTo>
                  <a:pt x="9429" y="32612"/>
                </a:lnTo>
                <a:lnTo>
                  <a:pt x="10030" y="31410"/>
                </a:lnTo>
                <a:lnTo>
                  <a:pt x="10630" y="30209"/>
                </a:lnTo>
                <a:lnTo>
                  <a:pt x="11711" y="27747"/>
                </a:lnTo>
                <a:lnTo>
                  <a:pt x="11711" y="27627"/>
                </a:lnTo>
                <a:lnTo>
                  <a:pt x="11711" y="27507"/>
                </a:lnTo>
                <a:lnTo>
                  <a:pt x="11651" y="27447"/>
                </a:lnTo>
                <a:lnTo>
                  <a:pt x="11591" y="27387"/>
                </a:lnTo>
                <a:lnTo>
                  <a:pt x="11471" y="27327"/>
                </a:lnTo>
                <a:lnTo>
                  <a:pt x="11411" y="27327"/>
                </a:lnTo>
                <a:lnTo>
                  <a:pt x="11291" y="27387"/>
                </a:lnTo>
                <a:lnTo>
                  <a:pt x="11231" y="27447"/>
                </a:lnTo>
                <a:lnTo>
                  <a:pt x="9669" y="29669"/>
                </a:lnTo>
                <a:lnTo>
                  <a:pt x="8889" y="30750"/>
                </a:lnTo>
                <a:lnTo>
                  <a:pt x="8168" y="31891"/>
                </a:lnTo>
                <a:lnTo>
                  <a:pt x="7147" y="33512"/>
                </a:lnTo>
                <a:lnTo>
                  <a:pt x="6606" y="34353"/>
                </a:lnTo>
                <a:lnTo>
                  <a:pt x="6186" y="35194"/>
                </a:lnTo>
                <a:lnTo>
                  <a:pt x="6186" y="33993"/>
                </a:lnTo>
                <a:lnTo>
                  <a:pt x="6426" y="33933"/>
                </a:lnTo>
                <a:lnTo>
                  <a:pt x="6606" y="33813"/>
                </a:lnTo>
                <a:lnTo>
                  <a:pt x="6967" y="33452"/>
                </a:lnTo>
                <a:lnTo>
                  <a:pt x="7327" y="33032"/>
                </a:lnTo>
                <a:lnTo>
                  <a:pt x="7928" y="32131"/>
                </a:lnTo>
                <a:lnTo>
                  <a:pt x="9069" y="30329"/>
                </a:lnTo>
                <a:lnTo>
                  <a:pt x="10270" y="28408"/>
                </a:lnTo>
                <a:lnTo>
                  <a:pt x="11411" y="26426"/>
                </a:lnTo>
                <a:lnTo>
                  <a:pt x="11411" y="26246"/>
                </a:lnTo>
                <a:lnTo>
                  <a:pt x="11411" y="26065"/>
                </a:lnTo>
                <a:lnTo>
                  <a:pt x="11351" y="25885"/>
                </a:lnTo>
                <a:lnTo>
                  <a:pt x="11231" y="25765"/>
                </a:lnTo>
                <a:lnTo>
                  <a:pt x="11111" y="25705"/>
                </a:lnTo>
                <a:lnTo>
                  <a:pt x="10930" y="25645"/>
                </a:lnTo>
                <a:lnTo>
                  <a:pt x="10750" y="25705"/>
                </a:lnTo>
                <a:lnTo>
                  <a:pt x="10630" y="25825"/>
                </a:lnTo>
                <a:lnTo>
                  <a:pt x="9309" y="27567"/>
                </a:lnTo>
                <a:lnTo>
                  <a:pt x="7988" y="29369"/>
                </a:lnTo>
                <a:lnTo>
                  <a:pt x="8108" y="29188"/>
                </a:lnTo>
                <a:lnTo>
                  <a:pt x="9429" y="26846"/>
                </a:lnTo>
                <a:lnTo>
                  <a:pt x="10270" y="25645"/>
                </a:lnTo>
                <a:lnTo>
                  <a:pt x="11111" y="24384"/>
                </a:lnTo>
                <a:lnTo>
                  <a:pt x="11951" y="23243"/>
                </a:lnTo>
                <a:lnTo>
                  <a:pt x="12912" y="22102"/>
                </a:lnTo>
                <a:lnTo>
                  <a:pt x="12972" y="21982"/>
                </a:lnTo>
                <a:lnTo>
                  <a:pt x="12972" y="21861"/>
                </a:lnTo>
                <a:lnTo>
                  <a:pt x="12972" y="21741"/>
                </a:lnTo>
                <a:lnTo>
                  <a:pt x="12912" y="21681"/>
                </a:lnTo>
                <a:lnTo>
                  <a:pt x="12792" y="21561"/>
                </a:lnTo>
                <a:lnTo>
                  <a:pt x="12552" y="21561"/>
                </a:lnTo>
                <a:lnTo>
                  <a:pt x="12432" y="21621"/>
                </a:lnTo>
                <a:lnTo>
                  <a:pt x="11471" y="22522"/>
                </a:lnTo>
                <a:lnTo>
                  <a:pt x="10570" y="23423"/>
                </a:lnTo>
                <a:lnTo>
                  <a:pt x="9729" y="24324"/>
                </a:lnTo>
                <a:lnTo>
                  <a:pt x="8889" y="25345"/>
                </a:lnTo>
                <a:lnTo>
                  <a:pt x="9129" y="24864"/>
                </a:lnTo>
                <a:lnTo>
                  <a:pt x="11351" y="21081"/>
                </a:lnTo>
                <a:lnTo>
                  <a:pt x="11411" y="20901"/>
                </a:lnTo>
                <a:lnTo>
                  <a:pt x="11351" y="20720"/>
                </a:lnTo>
                <a:lnTo>
                  <a:pt x="11291" y="20600"/>
                </a:lnTo>
                <a:lnTo>
                  <a:pt x="11171" y="20540"/>
                </a:lnTo>
                <a:lnTo>
                  <a:pt x="11051" y="20480"/>
                </a:lnTo>
                <a:lnTo>
                  <a:pt x="10870" y="20480"/>
                </a:lnTo>
                <a:lnTo>
                  <a:pt x="10690" y="20540"/>
                </a:lnTo>
                <a:lnTo>
                  <a:pt x="10570" y="20660"/>
                </a:lnTo>
                <a:lnTo>
                  <a:pt x="7988" y="24204"/>
                </a:lnTo>
                <a:lnTo>
                  <a:pt x="7087" y="25465"/>
                </a:lnTo>
                <a:lnTo>
                  <a:pt x="6606" y="26065"/>
                </a:lnTo>
                <a:lnTo>
                  <a:pt x="6186" y="26726"/>
                </a:lnTo>
                <a:lnTo>
                  <a:pt x="6186" y="25345"/>
                </a:lnTo>
                <a:lnTo>
                  <a:pt x="6606" y="24984"/>
                </a:lnTo>
                <a:lnTo>
                  <a:pt x="6967" y="24624"/>
                </a:lnTo>
                <a:lnTo>
                  <a:pt x="7627" y="23723"/>
                </a:lnTo>
                <a:lnTo>
                  <a:pt x="8889" y="22042"/>
                </a:lnTo>
                <a:lnTo>
                  <a:pt x="10450" y="20000"/>
                </a:lnTo>
                <a:lnTo>
                  <a:pt x="12011" y="17898"/>
                </a:lnTo>
                <a:lnTo>
                  <a:pt x="12072" y="17778"/>
                </a:lnTo>
                <a:lnTo>
                  <a:pt x="12072" y="17657"/>
                </a:lnTo>
                <a:lnTo>
                  <a:pt x="12011" y="17537"/>
                </a:lnTo>
                <a:lnTo>
                  <a:pt x="11891" y="17417"/>
                </a:lnTo>
                <a:lnTo>
                  <a:pt x="11771" y="17357"/>
                </a:lnTo>
                <a:lnTo>
                  <a:pt x="11651" y="17297"/>
                </a:lnTo>
                <a:lnTo>
                  <a:pt x="11471" y="17357"/>
                </a:lnTo>
                <a:lnTo>
                  <a:pt x="11351" y="17417"/>
                </a:lnTo>
                <a:lnTo>
                  <a:pt x="8949" y="19940"/>
                </a:lnTo>
                <a:lnTo>
                  <a:pt x="9309" y="19219"/>
                </a:lnTo>
                <a:lnTo>
                  <a:pt x="10270" y="17357"/>
                </a:lnTo>
                <a:lnTo>
                  <a:pt x="11231" y="15495"/>
                </a:lnTo>
                <a:lnTo>
                  <a:pt x="11291" y="15435"/>
                </a:lnTo>
                <a:lnTo>
                  <a:pt x="11231" y="15315"/>
                </a:lnTo>
                <a:lnTo>
                  <a:pt x="11111" y="15135"/>
                </a:lnTo>
                <a:lnTo>
                  <a:pt x="10930" y="15135"/>
                </a:lnTo>
                <a:lnTo>
                  <a:pt x="10870" y="15195"/>
                </a:lnTo>
                <a:lnTo>
                  <a:pt x="10750" y="15255"/>
                </a:lnTo>
                <a:lnTo>
                  <a:pt x="9549" y="16937"/>
                </a:lnTo>
                <a:lnTo>
                  <a:pt x="8348" y="18678"/>
                </a:lnTo>
                <a:lnTo>
                  <a:pt x="7567" y="19820"/>
                </a:lnTo>
                <a:lnTo>
                  <a:pt x="7147" y="20420"/>
                </a:lnTo>
                <a:lnTo>
                  <a:pt x="6787" y="21021"/>
                </a:lnTo>
                <a:lnTo>
                  <a:pt x="6666" y="20660"/>
                </a:lnTo>
                <a:lnTo>
                  <a:pt x="7027" y="20300"/>
                </a:lnTo>
                <a:lnTo>
                  <a:pt x="7327" y="19880"/>
                </a:lnTo>
                <a:lnTo>
                  <a:pt x="7928" y="18919"/>
                </a:lnTo>
                <a:lnTo>
                  <a:pt x="8949" y="17057"/>
                </a:lnTo>
                <a:lnTo>
                  <a:pt x="10270" y="14835"/>
                </a:lnTo>
                <a:lnTo>
                  <a:pt x="10930" y="13694"/>
                </a:lnTo>
                <a:lnTo>
                  <a:pt x="11411" y="12493"/>
                </a:lnTo>
                <a:lnTo>
                  <a:pt x="11411" y="12373"/>
                </a:lnTo>
                <a:lnTo>
                  <a:pt x="11411" y="12312"/>
                </a:lnTo>
                <a:lnTo>
                  <a:pt x="11291" y="12192"/>
                </a:lnTo>
                <a:lnTo>
                  <a:pt x="11111" y="12132"/>
                </a:lnTo>
                <a:lnTo>
                  <a:pt x="10991" y="12132"/>
                </a:lnTo>
                <a:lnTo>
                  <a:pt x="10930" y="12192"/>
                </a:lnTo>
                <a:lnTo>
                  <a:pt x="10090" y="13153"/>
                </a:lnTo>
                <a:lnTo>
                  <a:pt x="9309" y="14114"/>
                </a:lnTo>
                <a:lnTo>
                  <a:pt x="7868" y="16156"/>
                </a:lnTo>
                <a:lnTo>
                  <a:pt x="7207" y="17117"/>
                </a:lnTo>
                <a:lnTo>
                  <a:pt x="6426" y="18138"/>
                </a:lnTo>
                <a:lnTo>
                  <a:pt x="6246" y="17838"/>
                </a:lnTo>
                <a:lnTo>
                  <a:pt x="6246" y="17297"/>
                </a:lnTo>
                <a:lnTo>
                  <a:pt x="6726" y="16637"/>
                </a:lnTo>
                <a:lnTo>
                  <a:pt x="7087" y="15976"/>
                </a:lnTo>
                <a:lnTo>
                  <a:pt x="7868" y="14715"/>
                </a:lnTo>
                <a:lnTo>
                  <a:pt x="9189" y="12433"/>
                </a:lnTo>
                <a:lnTo>
                  <a:pt x="10450" y="10090"/>
                </a:lnTo>
                <a:lnTo>
                  <a:pt x="10510" y="9970"/>
                </a:lnTo>
                <a:lnTo>
                  <a:pt x="10510" y="9790"/>
                </a:lnTo>
                <a:lnTo>
                  <a:pt x="10450" y="9670"/>
                </a:lnTo>
                <a:lnTo>
                  <a:pt x="10330" y="9610"/>
                </a:lnTo>
                <a:lnTo>
                  <a:pt x="10210" y="9490"/>
                </a:lnTo>
                <a:lnTo>
                  <a:pt x="9970" y="9490"/>
                </a:lnTo>
                <a:lnTo>
                  <a:pt x="9849" y="9610"/>
                </a:lnTo>
                <a:lnTo>
                  <a:pt x="8288" y="11712"/>
                </a:lnTo>
                <a:lnTo>
                  <a:pt x="6847" y="13814"/>
                </a:lnTo>
                <a:lnTo>
                  <a:pt x="6546" y="14234"/>
                </a:lnTo>
                <a:lnTo>
                  <a:pt x="6486" y="13994"/>
                </a:lnTo>
                <a:lnTo>
                  <a:pt x="6847" y="13634"/>
                </a:lnTo>
                <a:lnTo>
                  <a:pt x="7207" y="13213"/>
                </a:lnTo>
                <a:lnTo>
                  <a:pt x="7747" y="12312"/>
                </a:lnTo>
                <a:lnTo>
                  <a:pt x="8228" y="11352"/>
                </a:lnTo>
                <a:lnTo>
                  <a:pt x="8708" y="10451"/>
                </a:lnTo>
                <a:lnTo>
                  <a:pt x="9669" y="8409"/>
                </a:lnTo>
                <a:lnTo>
                  <a:pt x="10570" y="6307"/>
                </a:lnTo>
                <a:lnTo>
                  <a:pt x="10570" y="6247"/>
                </a:lnTo>
                <a:lnTo>
                  <a:pt x="10570" y="6127"/>
                </a:lnTo>
                <a:lnTo>
                  <a:pt x="10390" y="6007"/>
                </a:lnTo>
                <a:lnTo>
                  <a:pt x="10210" y="6007"/>
                </a:lnTo>
                <a:lnTo>
                  <a:pt x="10150" y="6067"/>
                </a:lnTo>
                <a:lnTo>
                  <a:pt x="10090" y="6127"/>
                </a:lnTo>
                <a:lnTo>
                  <a:pt x="8949" y="8169"/>
                </a:lnTo>
                <a:lnTo>
                  <a:pt x="7687" y="10150"/>
                </a:lnTo>
                <a:lnTo>
                  <a:pt x="6967" y="11171"/>
                </a:lnTo>
                <a:lnTo>
                  <a:pt x="6186" y="12192"/>
                </a:lnTo>
                <a:lnTo>
                  <a:pt x="6186" y="11592"/>
                </a:lnTo>
                <a:lnTo>
                  <a:pt x="6366" y="11532"/>
                </a:lnTo>
                <a:lnTo>
                  <a:pt x="6486" y="11412"/>
                </a:lnTo>
                <a:lnTo>
                  <a:pt x="6606" y="11292"/>
                </a:lnTo>
                <a:lnTo>
                  <a:pt x="6666" y="11111"/>
                </a:lnTo>
                <a:lnTo>
                  <a:pt x="6847" y="11051"/>
                </a:lnTo>
                <a:lnTo>
                  <a:pt x="7027" y="10931"/>
                </a:lnTo>
                <a:lnTo>
                  <a:pt x="7147" y="10751"/>
                </a:lnTo>
                <a:lnTo>
                  <a:pt x="7207" y="10571"/>
                </a:lnTo>
                <a:lnTo>
                  <a:pt x="7147" y="10271"/>
                </a:lnTo>
                <a:lnTo>
                  <a:pt x="7087" y="9910"/>
                </a:lnTo>
                <a:lnTo>
                  <a:pt x="7507" y="9310"/>
                </a:lnTo>
                <a:lnTo>
                  <a:pt x="7868" y="8649"/>
                </a:lnTo>
                <a:lnTo>
                  <a:pt x="8528" y="7388"/>
                </a:lnTo>
                <a:lnTo>
                  <a:pt x="9129" y="6367"/>
                </a:lnTo>
                <a:lnTo>
                  <a:pt x="9669" y="5346"/>
                </a:lnTo>
                <a:lnTo>
                  <a:pt x="10630" y="3184"/>
                </a:lnTo>
                <a:lnTo>
                  <a:pt x="10630" y="3124"/>
                </a:lnTo>
                <a:lnTo>
                  <a:pt x="10570" y="3004"/>
                </a:lnTo>
                <a:lnTo>
                  <a:pt x="10510" y="3004"/>
                </a:lnTo>
                <a:lnTo>
                  <a:pt x="10450" y="3064"/>
                </a:lnTo>
                <a:lnTo>
                  <a:pt x="9009" y="4805"/>
                </a:lnTo>
                <a:lnTo>
                  <a:pt x="8348" y="5706"/>
                </a:lnTo>
                <a:lnTo>
                  <a:pt x="7687" y="6607"/>
                </a:lnTo>
                <a:lnTo>
                  <a:pt x="7447" y="6967"/>
                </a:lnTo>
                <a:lnTo>
                  <a:pt x="7327" y="6727"/>
                </a:lnTo>
                <a:lnTo>
                  <a:pt x="7627" y="6307"/>
                </a:lnTo>
                <a:lnTo>
                  <a:pt x="7807" y="5766"/>
                </a:lnTo>
                <a:lnTo>
                  <a:pt x="8228" y="4805"/>
                </a:lnTo>
                <a:lnTo>
                  <a:pt x="8468" y="4025"/>
                </a:lnTo>
                <a:lnTo>
                  <a:pt x="8708" y="3244"/>
                </a:lnTo>
                <a:lnTo>
                  <a:pt x="9129" y="1682"/>
                </a:lnTo>
                <a:lnTo>
                  <a:pt x="9129" y="1622"/>
                </a:lnTo>
                <a:lnTo>
                  <a:pt x="9009" y="1622"/>
                </a:lnTo>
                <a:lnTo>
                  <a:pt x="8168" y="2944"/>
                </a:lnTo>
                <a:lnTo>
                  <a:pt x="7387" y="4265"/>
                </a:lnTo>
                <a:lnTo>
                  <a:pt x="7267" y="3965"/>
                </a:lnTo>
                <a:lnTo>
                  <a:pt x="7087" y="3724"/>
                </a:lnTo>
                <a:lnTo>
                  <a:pt x="7267" y="2944"/>
                </a:lnTo>
                <a:lnTo>
                  <a:pt x="7447" y="1743"/>
                </a:lnTo>
                <a:lnTo>
                  <a:pt x="7567" y="481"/>
                </a:lnTo>
                <a:lnTo>
                  <a:pt x="7567" y="421"/>
                </a:lnTo>
                <a:lnTo>
                  <a:pt x="7447" y="361"/>
                </a:lnTo>
                <a:lnTo>
                  <a:pt x="7387" y="361"/>
                </a:lnTo>
                <a:lnTo>
                  <a:pt x="7327" y="421"/>
                </a:lnTo>
                <a:lnTo>
                  <a:pt x="6847" y="1562"/>
                </a:lnTo>
                <a:lnTo>
                  <a:pt x="6426" y="2703"/>
                </a:lnTo>
                <a:lnTo>
                  <a:pt x="6366" y="3004"/>
                </a:lnTo>
                <a:lnTo>
                  <a:pt x="6126" y="2824"/>
                </a:lnTo>
                <a:lnTo>
                  <a:pt x="6186" y="2163"/>
                </a:lnTo>
                <a:lnTo>
                  <a:pt x="6066" y="1502"/>
                </a:lnTo>
                <a:lnTo>
                  <a:pt x="5886" y="181"/>
                </a:lnTo>
                <a:lnTo>
                  <a:pt x="5886" y="121"/>
                </a:lnTo>
                <a:lnTo>
                  <a:pt x="5826" y="61"/>
                </a:lnTo>
                <a:lnTo>
                  <a:pt x="5645" y="1"/>
                </a:lnTo>
                <a:close/>
              </a:path>
            </a:pathLst>
          </a:custGeom>
          <a:solidFill>
            <a:srgbClr val="5E9B54"/>
          </a:solidFill>
          <a:ln>
            <a:noFill/>
          </a:ln>
        </p:spPr>
        <p:txBody>
          <a:bodyPr lIns="91425" tIns="91425" rIns="91425" bIns="91425" anchor="ctr" anchorCtr="0">
            <a:noAutofit/>
          </a:bodyPr>
          <a:lstStyle/>
          <a:p>
            <a:pPr lvl="0">
              <a:spcBef>
                <a:spcPts val="0"/>
              </a:spcBef>
              <a:buNone/>
            </a:pPr>
            <a:endParaRPr/>
          </a:p>
        </p:txBody>
      </p:sp>
      <p:sp>
        <p:nvSpPr>
          <p:cNvPr id="187" name="Shape 187"/>
          <p:cNvSpPr/>
          <p:nvPr/>
        </p:nvSpPr>
        <p:spPr>
          <a:xfrm rot="-2089223">
            <a:off x="8561516" y="1563410"/>
            <a:ext cx="492636" cy="953417"/>
          </a:xfrm>
          <a:custGeom>
            <a:avLst/>
            <a:gdLst/>
            <a:ahLst/>
            <a:cxnLst/>
            <a:rect l="0" t="0" r="0" b="0"/>
            <a:pathLst>
              <a:path w="23243" h="44983" extrusionOk="0">
                <a:moveTo>
                  <a:pt x="11772" y="0"/>
                </a:moveTo>
                <a:lnTo>
                  <a:pt x="11471" y="60"/>
                </a:lnTo>
                <a:lnTo>
                  <a:pt x="11111" y="120"/>
                </a:lnTo>
                <a:lnTo>
                  <a:pt x="10871" y="301"/>
                </a:lnTo>
                <a:lnTo>
                  <a:pt x="10571" y="481"/>
                </a:lnTo>
                <a:lnTo>
                  <a:pt x="10390" y="721"/>
                </a:lnTo>
                <a:lnTo>
                  <a:pt x="10210" y="1021"/>
                </a:lnTo>
                <a:lnTo>
                  <a:pt x="10150" y="1382"/>
                </a:lnTo>
                <a:lnTo>
                  <a:pt x="10090" y="1682"/>
                </a:lnTo>
                <a:lnTo>
                  <a:pt x="10150" y="1982"/>
                </a:lnTo>
                <a:lnTo>
                  <a:pt x="10210" y="2343"/>
                </a:lnTo>
                <a:lnTo>
                  <a:pt x="10390" y="2583"/>
                </a:lnTo>
                <a:lnTo>
                  <a:pt x="10571" y="2883"/>
                </a:lnTo>
                <a:lnTo>
                  <a:pt x="10811" y="3063"/>
                </a:lnTo>
                <a:lnTo>
                  <a:pt x="11051" y="3183"/>
                </a:lnTo>
                <a:lnTo>
                  <a:pt x="11291" y="3303"/>
                </a:lnTo>
                <a:lnTo>
                  <a:pt x="11592" y="3364"/>
                </a:lnTo>
                <a:lnTo>
                  <a:pt x="11471" y="4204"/>
                </a:lnTo>
                <a:lnTo>
                  <a:pt x="11351" y="5045"/>
                </a:lnTo>
                <a:lnTo>
                  <a:pt x="11231" y="6727"/>
                </a:lnTo>
                <a:lnTo>
                  <a:pt x="11051" y="9910"/>
                </a:lnTo>
                <a:lnTo>
                  <a:pt x="10571" y="9129"/>
                </a:lnTo>
                <a:lnTo>
                  <a:pt x="10150" y="8348"/>
                </a:lnTo>
                <a:lnTo>
                  <a:pt x="9850" y="7567"/>
                </a:lnTo>
                <a:lnTo>
                  <a:pt x="9490" y="6787"/>
                </a:lnTo>
                <a:lnTo>
                  <a:pt x="9189" y="6006"/>
                </a:lnTo>
                <a:lnTo>
                  <a:pt x="8769" y="5285"/>
                </a:lnTo>
                <a:lnTo>
                  <a:pt x="9009" y="4925"/>
                </a:lnTo>
                <a:lnTo>
                  <a:pt x="9129" y="4505"/>
                </a:lnTo>
                <a:lnTo>
                  <a:pt x="9129" y="4084"/>
                </a:lnTo>
                <a:lnTo>
                  <a:pt x="9069" y="3664"/>
                </a:lnTo>
                <a:lnTo>
                  <a:pt x="8889" y="3303"/>
                </a:lnTo>
                <a:lnTo>
                  <a:pt x="8589" y="3003"/>
                </a:lnTo>
                <a:lnTo>
                  <a:pt x="8409" y="2883"/>
                </a:lnTo>
                <a:lnTo>
                  <a:pt x="8168" y="2763"/>
                </a:lnTo>
                <a:lnTo>
                  <a:pt x="7928" y="2703"/>
                </a:lnTo>
                <a:lnTo>
                  <a:pt x="7688" y="2703"/>
                </a:lnTo>
                <a:lnTo>
                  <a:pt x="7328" y="2763"/>
                </a:lnTo>
                <a:lnTo>
                  <a:pt x="7027" y="2823"/>
                </a:lnTo>
                <a:lnTo>
                  <a:pt x="6787" y="3003"/>
                </a:lnTo>
                <a:lnTo>
                  <a:pt x="6607" y="3183"/>
                </a:lnTo>
                <a:lnTo>
                  <a:pt x="6427" y="3424"/>
                </a:lnTo>
                <a:lnTo>
                  <a:pt x="6307" y="3664"/>
                </a:lnTo>
                <a:lnTo>
                  <a:pt x="6247" y="3964"/>
                </a:lnTo>
                <a:lnTo>
                  <a:pt x="6247" y="4204"/>
                </a:lnTo>
                <a:lnTo>
                  <a:pt x="6247" y="4505"/>
                </a:lnTo>
                <a:lnTo>
                  <a:pt x="6307" y="4805"/>
                </a:lnTo>
                <a:lnTo>
                  <a:pt x="6427" y="5045"/>
                </a:lnTo>
                <a:lnTo>
                  <a:pt x="6607" y="5285"/>
                </a:lnTo>
                <a:lnTo>
                  <a:pt x="6787" y="5465"/>
                </a:lnTo>
                <a:lnTo>
                  <a:pt x="7027" y="5646"/>
                </a:lnTo>
                <a:lnTo>
                  <a:pt x="7328" y="5706"/>
                </a:lnTo>
                <a:lnTo>
                  <a:pt x="7688" y="5766"/>
                </a:lnTo>
                <a:lnTo>
                  <a:pt x="7808" y="5766"/>
                </a:lnTo>
                <a:lnTo>
                  <a:pt x="7928" y="6607"/>
                </a:lnTo>
                <a:lnTo>
                  <a:pt x="8168" y="7447"/>
                </a:lnTo>
                <a:lnTo>
                  <a:pt x="8469" y="8228"/>
                </a:lnTo>
                <a:lnTo>
                  <a:pt x="8829" y="9009"/>
                </a:lnTo>
                <a:lnTo>
                  <a:pt x="9189" y="9910"/>
                </a:lnTo>
                <a:lnTo>
                  <a:pt x="9670" y="10871"/>
                </a:lnTo>
                <a:lnTo>
                  <a:pt x="9910" y="11291"/>
                </a:lnTo>
                <a:lnTo>
                  <a:pt x="10210" y="11711"/>
                </a:lnTo>
                <a:lnTo>
                  <a:pt x="10571" y="12072"/>
                </a:lnTo>
                <a:lnTo>
                  <a:pt x="10991" y="12312"/>
                </a:lnTo>
                <a:lnTo>
                  <a:pt x="10991" y="12432"/>
                </a:lnTo>
                <a:lnTo>
                  <a:pt x="10991" y="15255"/>
                </a:lnTo>
                <a:lnTo>
                  <a:pt x="11111" y="18017"/>
                </a:lnTo>
                <a:lnTo>
                  <a:pt x="11291" y="20840"/>
                </a:lnTo>
                <a:lnTo>
                  <a:pt x="11652" y="23603"/>
                </a:lnTo>
                <a:lnTo>
                  <a:pt x="11892" y="25464"/>
                </a:lnTo>
                <a:lnTo>
                  <a:pt x="12192" y="27326"/>
                </a:lnTo>
                <a:lnTo>
                  <a:pt x="8769" y="24383"/>
                </a:lnTo>
                <a:lnTo>
                  <a:pt x="7267" y="23182"/>
                </a:lnTo>
                <a:lnTo>
                  <a:pt x="5826" y="21981"/>
                </a:lnTo>
                <a:lnTo>
                  <a:pt x="4325" y="20840"/>
                </a:lnTo>
                <a:lnTo>
                  <a:pt x="2763" y="19699"/>
                </a:lnTo>
                <a:lnTo>
                  <a:pt x="2823" y="19399"/>
                </a:lnTo>
                <a:lnTo>
                  <a:pt x="2883" y="19098"/>
                </a:lnTo>
                <a:lnTo>
                  <a:pt x="2823" y="18798"/>
                </a:lnTo>
                <a:lnTo>
                  <a:pt x="2703" y="18498"/>
                </a:lnTo>
                <a:lnTo>
                  <a:pt x="2403" y="18077"/>
                </a:lnTo>
                <a:lnTo>
                  <a:pt x="2223" y="17837"/>
                </a:lnTo>
                <a:lnTo>
                  <a:pt x="1982" y="17657"/>
                </a:lnTo>
                <a:lnTo>
                  <a:pt x="1742" y="17537"/>
                </a:lnTo>
                <a:lnTo>
                  <a:pt x="1142" y="17537"/>
                </a:lnTo>
                <a:lnTo>
                  <a:pt x="901" y="17657"/>
                </a:lnTo>
                <a:lnTo>
                  <a:pt x="661" y="17837"/>
                </a:lnTo>
                <a:lnTo>
                  <a:pt x="481" y="18077"/>
                </a:lnTo>
                <a:lnTo>
                  <a:pt x="181" y="18498"/>
                </a:lnTo>
                <a:lnTo>
                  <a:pt x="61" y="18858"/>
                </a:lnTo>
                <a:lnTo>
                  <a:pt x="1" y="19218"/>
                </a:lnTo>
                <a:lnTo>
                  <a:pt x="61" y="19579"/>
                </a:lnTo>
                <a:lnTo>
                  <a:pt x="241" y="19939"/>
                </a:lnTo>
                <a:lnTo>
                  <a:pt x="421" y="20239"/>
                </a:lnTo>
                <a:lnTo>
                  <a:pt x="721" y="20420"/>
                </a:lnTo>
                <a:lnTo>
                  <a:pt x="1082" y="20600"/>
                </a:lnTo>
                <a:lnTo>
                  <a:pt x="1442" y="20660"/>
                </a:lnTo>
                <a:lnTo>
                  <a:pt x="1682" y="20600"/>
                </a:lnTo>
                <a:lnTo>
                  <a:pt x="1922" y="20540"/>
                </a:lnTo>
                <a:lnTo>
                  <a:pt x="2163" y="20480"/>
                </a:lnTo>
                <a:lnTo>
                  <a:pt x="2343" y="20299"/>
                </a:lnTo>
                <a:lnTo>
                  <a:pt x="4385" y="22341"/>
                </a:lnTo>
                <a:lnTo>
                  <a:pt x="6487" y="24323"/>
                </a:lnTo>
                <a:lnTo>
                  <a:pt x="5466" y="24984"/>
                </a:lnTo>
                <a:lnTo>
                  <a:pt x="2943" y="26545"/>
                </a:lnTo>
                <a:lnTo>
                  <a:pt x="2823" y="26665"/>
                </a:lnTo>
                <a:lnTo>
                  <a:pt x="2763" y="26786"/>
                </a:lnTo>
                <a:lnTo>
                  <a:pt x="2763" y="26906"/>
                </a:lnTo>
                <a:lnTo>
                  <a:pt x="2823" y="27026"/>
                </a:lnTo>
                <a:lnTo>
                  <a:pt x="2883" y="27146"/>
                </a:lnTo>
                <a:lnTo>
                  <a:pt x="3003" y="27206"/>
                </a:lnTo>
                <a:lnTo>
                  <a:pt x="3304" y="27206"/>
                </a:lnTo>
                <a:lnTo>
                  <a:pt x="5826" y="25945"/>
                </a:lnTo>
                <a:lnTo>
                  <a:pt x="6607" y="25524"/>
                </a:lnTo>
                <a:lnTo>
                  <a:pt x="7027" y="25344"/>
                </a:lnTo>
                <a:lnTo>
                  <a:pt x="7388" y="25104"/>
                </a:lnTo>
                <a:lnTo>
                  <a:pt x="7868" y="25584"/>
                </a:lnTo>
                <a:lnTo>
                  <a:pt x="11111" y="28407"/>
                </a:lnTo>
                <a:lnTo>
                  <a:pt x="11892" y="29068"/>
                </a:lnTo>
                <a:lnTo>
                  <a:pt x="12673" y="29728"/>
                </a:lnTo>
                <a:lnTo>
                  <a:pt x="13153" y="32071"/>
                </a:lnTo>
                <a:lnTo>
                  <a:pt x="13754" y="34353"/>
                </a:lnTo>
                <a:lnTo>
                  <a:pt x="14234" y="36274"/>
                </a:lnTo>
                <a:lnTo>
                  <a:pt x="14835" y="38256"/>
                </a:lnTo>
                <a:lnTo>
                  <a:pt x="15435" y="40118"/>
                </a:lnTo>
                <a:lnTo>
                  <a:pt x="16216" y="42040"/>
                </a:lnTo>
                <a:lnTo>
                  <a:pt x="15796" y="41800"/>
                </a:lnTo>
                <a:lnTo>
                  <a:pt x="15315" y="41740"/>
                </a:lnTo>
                <a:lnTo>
                  <a:pt x="14414" y="41619"/>
                </a:lnTo>
                <a:lnTo>
                  <a:pt x="11952" y="41259"/>
                </a:lnTo>
                <a:lnTo>
                  <a:pt x="10150" y="41019"/>
                </a:lnTo>
                <a:lnTo>
                  <a:pt x="9249" y="40839"/>
                </a:lnTo>
                <a:lnTo>
                  <a:pt x="8409" y="40659"/>
                </a:lnTo>
                <a:lnTo>
                  <a:pt x="8409" y="40358"/>
                </a:lnTo>
                <a:lnTo>
                  <a:pt x="8409" y="40118"/>
                </a:lnTo>
                <a:lnTo>
                  <a:pt x="8348" y="39818"/>
                </a:lnTo>
                <a:lnTo>
                  <a:pt x="8228" y="39578"/>
                </a:lnTo>
                <a:lnTo>
                  <a:pt x="8048" y="39397"/>
                </a:lnTo>
                <a:lnTo>
                  <a:pt x="7808" y="39217"/>
                </a:lnTo>
                <a:lnTo>
                  <a:pt x="7508" y="39157"/>
                </a:lnTo>
                <a:lnTo>
                  <a:pt x="7207" y="39097"/>
                </a:lnTo>
                <a:lnTo>
                  <a:pt x="6907" y="39157"/>
                </a:lnTo>
                <a:lnTo>
                  <a:pt x="6667" y="39217"/>
                </a:lnTo>
                <a:lnTo>
                  <a:pt x="6487" y="39337"/>
                </a:lnTo>
                <a:lnTo>
                  <a:pt x="6307" y="39518"/>
                </a:lnTo>
                <a:lnTo>
                  <a:pt x="6186" y="39698"/>
                </a:lnTo>
                <a:lnTo>
                  <a:pt x="6066" y="39878"/>
                </a:lnTo>
                <a:lnTo>
                  <a:pt x="6006" y="40118"/>
                </a:lnTo>
                <a:lnTo>
                  <a:pt x="6006" y="40358"/>
                </a:lnTo>
                <a:lnTo>
                  <a:pt x="6006" y="40599"/>
                </a:lnTo>
                <a:lnTo>
                  <a:pt x="6066" y="40839"/>
                </a:lnTo>
                <a:lnTo>
                  <a:pt x="6186" y="41019"/>
                </a:lnTo>
                <a:lnTo>
                  <a:pt x="6307" y="41199"/>
                </a:lnTo>
                <a:lnTo>
                  <a:pt x="6487" y="41379"/>
                </a:lnTo>
                <a:lnTo>
                  <a:pt x="6667" y="41499"/>
                </a:lnTo>
                <a:lnTo>
                  <a:pt x="6907" y="41559"/>
                </a:lnTo>
                <a:lnTo>
                  <a:pt x="7207" y="41619"/>
                </a:lnTo>
                <a:lnTo>
                  <a:pt x="7508" y="41559"/>
                </a:lnTo>
                <a:lnTo>
                  <a:pt x="7808" y="41499"/>
                </a:lnTo>
                <a:lnTo>
                  <a:pt x="8048" y="41319"/>
                </a:lnTo>
                <a:lnTo>
                  <a:pt x="8228" y="41079"/>
                </a:lnTo>
                <a:lnTo>
                  <a:pt x="9910" y="41920"/>
                </a:lnTo>
                <a:lnTo>
                  <a:pt x="10811" y="42280"/>
                </a:lnTo>
                <a:lnTo>
                  <a:pt x="11652" y="42580"/>
                </a:lnTo>
                <a:lnTo>
                  <a:pt x="12793" y="42941"/>
                </a:lnTo>
                <a:lnTo>
                  <a:pt x="13393" y="43121"/>
                </a:lnTo>
                <a:lnTo>
                  <a:pt x="13994" y="43241"/>
                </a:lnTo>
                <a:lnTo>
                  <a:pt x="14654" y="43301"/>
                </a:lnTo>
                <a:lnTo>
                  <a:pt x="15255" y="43301"/>
                </a:lnTo>
                <a:lnTo>
                  <a:pt x="15856" y="43241"/>
                </a:lnTo>
                <a:lnTo>
                  <a:pt x="16336" y="43001"/>
                </a:lnTo>
                <a:lnTo>
                  <a:pt x="16456" y="42941"/>
                </a:lnTo>
                <a:lnTo>
                  <a:pt x="16576" y="42821"/>
                </a:lnTo>
                <a:lnTo>
                  <a:pt x="17057" y="43842"/>
                </a:lnTo>
                <a:lnTo>
                  <a:pt x="17597" y="44802"/>
                </a:lnTo>
                <a:lnTo>
                  <a:pt x="17717" y="44923"/>
                </a:lnTo>
                <a:lnTo>
                  <a:pt x="17837" y="44983"/>
                </a:lnTo>
                <a:lnTo>
                  <a:pt x="18138" y="44983"/>
                </a:lnTo>
                <a:lnTo>
                  <a:pt x="18258" y="44863"/>
                </a:lnTo>
                <a:lnTo>
                  <a:pt x="18378" y="44742"/>
                </a:lnTo>
                <a:lnTo>
                  <a:pt x="18378" y="44622"/>
                </a:lnTo>
                <a:lnTo>
                  <a:pt x="18378" y="44442"/>
                </a:lnTo>
                <a:lnTo>
                  <a:pt x="18078" y="43121"/>
                </a:lnTo>
                <a:lnTo>
                  <a:pt x="17657" y="41800"/>
                </a:lnTo>
                <a:lnTo>
                  <a:pt x="16877" y="39157"/>
                </a:lnTo>
                <a:lnTo>
                  <a:pt x="16997" y="39037"/>
                </a:lnTo>
                <a:lnTo>
                  <a:pt x="17477" y="38497"/>
                </a:lnTo>
                <a:lnTo>
                  <a:pt x="17958" y="37956"/>
                </a:lnTo>
                <a:lnTo>
                  <a:pt x="18858" y="36695"/>
                </a:lnTo>
                <a:lnTo>
                  <a:pt x="19639" y="35434"/>
                </a:lnTo>
                <a:lnTo>
                  <a:pt x="20360" y="34112"/>
                </a:lnTo>
                <a:lnTo>
                  <a:pt x="21441" y="32071"/>
                </a:lnTo>
                <a:lnTo>
                  <a:pt x="21981" y="30989"/>
                </a:lnTo>
                <a:lnTo>
                  <a:pt x="22162" y="30449"/>
                </a:lnTo>
                <a:lnTo>
                  <a:pt x="22342" y="29908"/>
                </a:lnTo>
                <a:lnTo>
                  <a:pt x="22522" y="29728"/>
                </a:lnTo>
                <a:lnTo>
                  <a:pt x="22702" y="29488"/>
                </a:lnTo>
                <a:lnTo>
                  <a:pt x="22882" y="29188"/>
                </a:lnTo>
                <a:lnTo>
                  <a:pt x="22942" y="28888"/>
                </a:lnTo>
                <a:lnTo>
                  <a:pt x="23002" y="28587"/>
                </a:lnTo>
                <a:lnTo>
                  <a:pt x="22942" y="28287"/>
                </a:lnTo>
                <a:lnTo>
                  <a:pt x="22882" y="27987"/>
                </a:lnTo>
                <a:lnTo>
                  <a:pt x="22702" y="27686"/>
                </a:lnTo>
                <a:lnTo>
                  <a:pt x="22522" y="27446"/>
                </a:lnTo>
                <a:lnTo>
                  <a:pt x="22282" y="27266"/>
                </a:lnTo>
                <a:lnTo>
                  <a:pt x="21981" y="27086"/>
                </a:lnTo>
                <a:lnTo>
                  <a:pt x="21681" y="27026"/>
                </a:lnTo>
                <a:lnTo>
                  <a:pt x="21381" y="26966"/>
                </a:lnTo>
                <a:lnTo>
                  <a:pt x="21081" y="27026"/>
                </a:lnTo>
                <a:lnTo>
                  <a:pt x="20780" y="27086"/>
                </a:lnTo>
                <a:lnTo>
                  <a:pt x="20480" y="27266"/>
                </a:lnTo>
                <a:lnTo>
                  <a:pt x="20240" y="27446"/>
                </a:lnTo>
                <a:lnTo>
                  <a:pt x="20060" y="27686"/>
                </a:lnTo>
                <a:lnTo>
                  <a:pt x="19879" y="27987"/>
                </a:lnTo>
                <a:lnTo>
                  <a:pt x="19819" y="28287"/>
                </a:lnTo>
                <a:lnTo>
                  <a:pt x="19759" y="28587"/>
                </a:lnTo>
                <a:lnTo>
                  <a:pt x="19819" y="28888"/>
                </a:lnTo>
                <a:lnTo>
                  <a:pt x="19879" y="29188"/>
                </a:lnTo>
                <a:lnTo>
                  <a:pt x="20060" y="29488"/>
                </a:lnTo>
                <a:lnTo>
                  <a:pt x="20240" y="29728"/>
                </a:lnTo>
                <a:lnTo>
                  <a:pt x="20480" y="29908"/>
                </a:lnTo>
                <a:lnTo>
                  <a:pt x="20780" y="30089"/>
                </a:lnTo>
                <a:lnTo>
                  <a:pt x="20360" y="30929"/>
                </a:lnTo>
                <a:lnTo>
                  <a:pt x="20000" y="31770"/>
                </a:lnTo>
                <a:lnTo>
                  <a:pt x="19639" y="32611"/>
                </a:lnTo>
                <a:lnTo>
                  <a:pt x="19219" y="33452"/>
                </a:lnTo>
                <a:lnTo>
                  <a:pt x="19159" y="33572"/>
                </a:lnTo>
                <a:lnTo>
                  <a:pt x="18858" y="32611"/>
                </a:lnTo>
                <a:lnTo>
                  <a:pt x="18618" y="31710"/>
                </a:lnTo>
                <a:lnTo>
                  <a:pt x="18438" y="30749"/>
                </a:lnTo>
                <a:lnTo>
                  <a:pt x="18318" y="29788"/>
                </a:lnTo>
                <a:lnTo>
                  <a:pt x="18198" y="27867"/>
                </a:lnTo>
                <a:lnTo>
                  <a:pt x="18138" y="27746"/>
                </a:lnTo>
                <a:lnTo>
                  <a:pt x="18018" y="27686"/>
                </a:lnTo>
                <a:lnTo>
                  <a:pt x="17898" y="27746"/>
                </a:lnTo>
                <a:lnTo>
                  <a:pt x="17837" y="27806"/>
                </a:lnTo>
                <a:lnTo>
                  <a:pt x="17657" y="28647"/>
                </a:lnTo>
                <a:lnTo>
                  <a:pt x="17537" y="29488"/>
                </a:lnTo>
                <a:lnTo>
                  <a:pt x="17477" y="30449"/>
                </a:lnTo>
                <a:lnTo>
                  <a:pt x="17477" y="31410"/>
                </a:lnTo>
                <a:lnTo>
                  <a:pt x="17537" y="32311"/>
                </a:lnTo>
                <a:lnTo>
                  <a:pt x="17717" y="33212"/>
                </a:lnTo>
                <a:lnTo>
                  <a:pt x="18018" y="34052"/>
                </a:lnTo>
                <a:lnTo>
                  <a:pt x="18198" y="34473"/>
                </a:lnTo>
                <a:lnTo>
                  <a:pt x="18438" y="34833"/>
                </a:lnTo>
                <a:lnTo>
                  <a:pt x="17477" y="36455"/>
                </a:lnTo>
                <a:lnTo>
                  <a:pt x="16516" y="38076"/>
                </a:lnTo>
                <a:lnTo>
                  <a:pt x="15856" y="36034"/>
                </a:lnTo>
                <a:lnTo>
                  <a:pt x="15255" y="33932"/>
                </a:lnTo>
                <a:lnTo>
                  <a:pt x="14835" y="32071"/>
                </a:lnTo>
                <a:lnTo>
                  <a:pt x="14174" y="28888"/>
                </a:lnTo>
                <a:lnTo>
                  <a:pt x="13513" y="25524"/>
                </a:lnTo>
                <a:lnTo>
                  <a:pt x="13153" y="23182"/>
                </a:lnTo>
                <a:lnTo>
                  <a:pt x="12793" y="19879"/>
                </a:lnTo>
                <a:lnTo>
                  <a:pt x="13333" y="19519"/>
                </a:lnTo>
                <a:lnTo>
                  <a:pt x="13814" y="19158"/>
                </a:lnTo>
                <a:lnTo>
                  <a:pt x="14835" y="18318"/>
                </a:lnTo>
                <a:lnTo>
                  <a:pt x="15735" y="17357"/>
                </a:lnTo>
                <a:lnTo>
                  <a:pt x="16696" y="16396"/>
                </a:lnTo>
                <a:lnTo>
                  <a:pt x="17237" y="16696"/>
                </a:lnTo>
                <a:lnTo>
                  <a:pt x="17837" y="16936"/>
                </a:lnTo>
                <a:lnTo>
                  <a:pt x="19039" y="17357"/>
                </a:lnTo>
                <a:lnTo>
                  <a:pt x="20780" y="17957"/>
                </a:lnTo>
                <a:lnTo>
                  <a:pt x="21681" y="18137"/>
                </a:lnTo>
                <a:lnTo>
                  <a:pt x="22162" y="18197"/>
                </a:lnTo>
                <a:lnTo>
                  <a:pt x="22762" y="18197"/>
                </a:lnTo>
                <a:lnTo>
                  <a:pt x="22882" y="18137"/>
                </a:lnTo>
                <a:lnTo>
                  <a:pt x="23002" y="18017"/>
                </a:lnTo>
                <a:lnTo>
                  <a:pt x="23002" y="17897"/>
                </a:lnTo>
                <a:lnTo>
                  <a:pt x="23062" y="17717"/>
                </a:lnTo>
                <a:lnTo>
                  <a:pt x="23002" y="17597"/>
                </a:lnTo>
                <a:lnTo>
                  <a:pt x="22942" y="17477"/>
                </a:lnTo>
                <a:lnTo>
                  <a:pt x="22822" y="17357"/>
                </a:lnTo>
                <a:lnTo>
                  <a:pt x="22462" y="17116"/>
                </a:lnTo>
                <a:lnTo>
                  <a:pt x="22041" y="16936"/>
                </a:lnTo>
                <a:lnTo>
                  <a:pt x="21141" y="16576"/>
                </a:lnTo>
                <a:lnTo>
                  <a:pt x="19339" y="16156"/>
                </a:lnTo>
                <a:lnTo>
                  <a:pt x="18438" y="15855"/>
                </a:lnTo>
                <a:lnTo>
                  <a:pt x="17417" y="15615"/>
                </a:lnTo>
                <a:lnTo>
                  <a:pt x="19519" y="13693"/>
                </a:lnTo>
                <a:lnTo>
                  <a:pt x="20480" y="12612"/>
                </a:lnTo>
                <a:lnTo>
                  <a:pt x="20960" y="12072"/>
                </a:lnTo>
                <a:lnTo>
                  <a:pt x="21381" y="11471"/>
                </a:lnTo>
                <a:lnTo>
                  <a:pt x="21741" y="11411"/>
                </a:lnTo>
                <a:lnTo>
                  <a:pt x="22101" y="11351"/>
                </a:lnTo>
                <a:lnTo>
                  <a:pt x="22402" y="11171"/>
                </a:lnTo>
                <a:lnTo>
                  <a:pt x="22702" y="10931"/>
                </a:lnTo>
                <a:lnTo>
                  <a:pt x="22942" y="10630"/>
                </a:lnTo>
                <a:lnTo>
                  <a:pt x="23062" y="10330"/>
                </a:lnTo>
                <a:lnTo>
                  <a:pt x="23243" y="9970"/>
                </a:lnTo>
                <a:lnTo>
                  <a:pt x="23243" y="9609"/>
                </a:lnTo>
                <a:lnTo>
                  <a:pt x="23183" y="9249"/>
                </a:lnTo>
                <a:lnTo>
                  <a:pt x="23122" y="8889"/>
                </a:lnTo>
                <a:lnTo>
                  <a:pt x="22942" y="8588"/>
                </a:lnTo>
                <a:lnTo>
                  <a:pt x="22702" y="8288"/>
                </a:lnTo>
                <a:lnTo>
                  <a:pt x="22402" y="8048"/>
                </a:lnTo>
                <a:lnTo>
                  <a:pt x="22101" y="7868"/>
                </a:lnTo>
                <a:lnTo>
                  <a:pt x="21741" y="7808"/>
                </a:lnTo>
                <a:lnTo>
                  <a:pt x="21381" y="7748"/>
                </a:lnTo>
                <a:lnTo>
                  <a:pt x="21020" y="7808"/>
                </a:lnTo>
                <a:lnTo>
                  <a:pt x="20660" y="7868"/>
                </a:lnTo>
                <a:lnTo>
                  <a:pt x="20360" y="8048"/>
                </a:lnTo>
                <a:lnTo>
                  <a:pt x="20060" y="8288"/>
                </a:lnTo>
                <a:lnTo>
                  <a:pt x="19819" y="8588"/>
                </a:lnTo>
                <a:lnTo>
                  <a:pt x="19699" y="8889"/>
                </a:lnTo>
                <a:lnTo>
                  <a:pt x="19519" y="9249"/>
                </a:lnTo>
                <a:lnTo>
                  <a:pt x="19519" y="9609"/>
                </a:lnTo>
                <a:lnTo>
                  <a:pt x="19579" y="9970"/>
                </a:lnTo>
                <a:lnTo>
                  <a:pt x="19639" y="10270"/>
                </a:lnTo>
                <a:lnTo>
                  <a:pt x="19819" y="10570"/>
                </a:lnTo>
                <a:lnTo>
                  <a:pt x="20000" y="10871"/>
                </a:lnTo>
                <a:lnTo>
                  <a:pt x="19519" y="11291"/>
                </a:lnTo>
                <a:lnTo>
                  <a:pt x="19039" y="11771"/>
                </a:lnTo>
                <a:lnTo>
                  <a:pt x="18078" y="12792"/>
                </a:lnTo>
                <a:lnTo>
                  <a:pt x="17177" y="13813"/>
                </a:lnTo>
                <a:lnTo>
                  <a:pt x="16336" y="14774"/>
                </a:lnTo>
                <a:lnTo>
                  <a:pt x="15435" y="15675"/>
                </a:lnTo>
                <a:lnTo>
                  <a:pt x="14474" y="16636"/>
                </a:lnTo>
                <a:lnTo>
                  <a:pt x="13513" y="17597"/>
                </a:lnTo>
                <a:lnTo>
                  <a:pt x="13093" y="18077"/>
                </a:lnTo>
                <a:lnTo>
                  <a:pt x="12673" y="18618"/>
                </a:lnTo>
                <a:lnTo>
                  <a:pt x="12492" y="15555"/>
                </a:lnTo>
                <a:lnTo>
                  <a:pt x="12372" y="12432"/>
                </a:lnTo>
                <a:lnTo>
                  <a:pt x="12372" y="9790"/>
                </a:lnTo>
                <a:lnTo>
                  <a:pt x="12432" y="7147"/>
                </a:lnTo>
                <a:lnTo>
                  <a:pt x="12492" y="6186"/>
                </a:lnTo>
                <a:lnTo>
                  <a:pt x="12613" y="5165"/>
                </a:lnTo>
                <a:lnTo>
                  <a:pt x="12673" y="4084"/>
                </a:lnTo>
                <a:lnTo>
                  <a:pt x="12673" y="3063"/>
                </a:lnTo>
                <a:lnTo>
                  <a:pt x="12973" y="2883"/>
                </a:lnTo>
                <a:lnTo>
                  <a:pt x="13153" y="2643"/>
                </a:lnTo>
                <a:lnTo>
                  <a:pt x="13333" y="2343"/>
                </a:lnTo>
                <a:lnTo>
                  <a:pt x="13393" y="1982"/>
                </a:lnTo>
                <a:lnTo>
                  <a:pt x="13453" y="1682"/>
                </a:lnTo>
                <a:lnTo>
                  <a:pt x="13393" y="1382"/>
                </a:lnTo>
                <a:lnTo>
                  <a:pt x="13333" y="1021"/>
                </a:lnTo>
                <a:lnTo>
                  <a:pt x="13153" y="781"/>
                </a:lnTo>
                <a:lnTo>
                  <a:pt x="12973" y="481"/>
                </a:lnTo>
                <a:lnTo>
                  <a:pt x="12673" y="301"/>
                </a:lnTo>
                <a:lnTo>
                  <a:pt x="12432" y="120"/>
                </a:lnTo>
                <a:lnTo>
                  <a:pt x="12072" y="60"/>
                </a:lnTo>
                <a:lnTo>
                  <a:pt x="11772" y="0"/>
                </a:lnTo>
                <a:close/>
              </a:path>
            </a:pathLst>
          </a:custGeom>
          <a:solidFill>
            <a:srgbClr val="187767"/>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with border">
    <p:spTree>
      <p:nvGrpSpPr>
        <p:cNvPr id="1" name="Shape 188"/>
        <p:cNvGrpSpPr/>
        <p:nvPr/>
      </p:nvGrpSpPr>
      <p:grpSpPr>
        <a:xfrm>
          <a:off x="0" y="0"/>
          <a:ext cx="0" cy="0"/>
          <a:chOff x="0" y="0"/>
          <a:chExt cx="0" cy="0"/>
        </a:xfrm>
      </p:grpSpPr>
      <p:sp>
        <p:nvSpPr>
          <p:cNvPr id="189" name="Shape 189"/>
          <p:cNvSpPr/>
          <p:nvPr/>
        </p:nvSpPr>
        <p:spPr>
          <a:xfrm>
            <a:off x="506700" y="422225"/>
            <a:ext cx="8130600" cy="4298999"/>
          </a:xfrm>
          <a:prstGeom prst="rect">
            <a:avLst/>
          </a:prstGeom>
          <a:solidFill>
            <a:srgbClr val="FFFFFF"/>
          </a:solid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0" name="Shape 190"/>
          <p:cNvSpPr/>
          <p:nvPr/>
        </p:nvSpPr>
        <p:spPr>
          <a:xfrm>
            <a:off x="659659" y="575260"/>
            <a:ext cx="7824600" cy="3992999"/>
          </a:xfrm>
          <a:prstGeom prst="rect">
            <a:avLst/>
          </a:prstGeom>
          <a:solidFill>
            <a:srgbClr val="FFFFFF"/>
          </a:solidFill>
          <a:ln w="9525" cap="flat" cmpd="sng">
            <a:solidFill>
              <a:srgbClr val="79C6CC"/>
            </a:solidFill>
            <a:prstDash val="dot"/>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For background image">
    <p:spTree>
      <p:nvGrpSpPr>
        <p:cNvPr id="1" name="Shape 191"/>
        <p:cNvGrpSpPr/>
        <p:nvPr/>
      </p:nvGrpSpPr>
      <p:grpSpPr>
        <a:xfrm>
          <a:off x="0" y="0"/>
          <a:ext cx="0" cy="0"/>
          <a:chOff x="0" y="0"/>
          <a:chExt cx="0" cy="0"/>
        </a:xfrm>
      </p:grpSpPr>
      <p:sp>
        <p:nvSpPr>
          <p:cNvPr id="192" name="Shape 192"/>
          <p:cNvSpPr/>
          <p:nvPr/>
        </p:nvSpPr>
        <p:spPr>
          <a:xfrm>
            <a:off x="506700" y="422225"/>
            <a:ext cx="8130600" cy="4298999"/>
          </a:xfrm>
          <a:prstGeom prst="rect">
            <a:avLst/>
          </a:prstGeom>
          <a:noFill/>
          <a:ln w="76200" cap="flat" cmpd="sng">
            <a:solidFill>
              <a:srgbClr val="CE2F1C"/>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3" name="Shape 193"/>
          <p:cNvSpPr/>
          <p:nvPr/>
        </p:nvSpPr>
        <p:spPr>
          <a:xfrm>
            <a:off x="659659" y="575260"/>
            <a:ext cx="7824600" cy="3992999"/>
          </a:xfrm>
          <a:prstGeom prst="rect">
            <a:avLst/>
          </a:prstGeom>
          <a:noFill/>
          <a:ln w="9525" cap="flat" cmpd="sng">
            <a:solidFill>
              <a:srgbClr val="FFFFFF"/>
            </a:solidFill>
            <a:prstDash val="dot"/>
            <a:miter/>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BAAD2D-E155-4930-B7B6-C4DEBF75696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E4AC1CCB-7135-4B10-AA59-58B0F748DF3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97B24AA-8C5B-489B-8D76-26520A47235C}"/>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0D838988-15A6-4647-86D7-062E8698D868}" type="datetimeFigureOut">
              <a:rPr lang="en-US" smtClean="0"/>
              <a:t>9/24/2021</a:t>
            </a:fld>
            <a:endParaRPr lang="en-US"/>
          </a:p>
        </p:txBody>
      </p:sp>
      <p:sp>
        <p:nvSpPr>
          <p:cNvPr id="5" name="Footer Placeholder 4">
            <a:extLst>
              <a:ext uri="{FF2B5EF4-FFF2-40B4-BE49-F238E27FC236}">
                <a16:creationId xmlns:a16="http://schemas.microsoft.com/office/drawing/2014/main" xmlns="" id="{C3583610-7093-4756-9548-A446332899F8}"/>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6" name="Slide Number Placeholder 5">
            <a:extLst>
              <a:ext uri="{FF2B5EF4-FFF2-40B4-BE49-F238E27FC236}">
                <a16:creationId xmlns:a16="http://schemas.microsoft.com/office/drawing/2014/main" xmlns="" id="{81121917-1AE1-4786-B80F-949542DEEAA5}"/>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9CF1BDB4-6E33-4EB0-BC1A-E3E463951136}" type="slidenum">
              <a:rPr lang="en-US" smtClean="0"/>
              <a:t>‹#›</a:t>
            </a:fld>
            <a:endParaRPr lang="en-US"/>
          </a:p>
        </p:txBody>
      </p:sp>
    </p:spTree>
    <p:extLst>
      <p:ext uri="{BB962C8B-B14F-4D97-AF65-F5344CB8AC3E}">
        <p14:creationId xmlns:p14="http://schemas.microsoft.com/office/powerpoint/2010/main" val="59087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857712" y="1070700"/>
            <a:ext cx="5428499" cy="452999"/>
          </a:xfrm>
          <a:prstGeom prst="rect">
            <a:avLst/>
          </a:prstGeom>
          <a:noFill/>
          <a:ln>
            <a:noFill/>
          </a:ln>
        </p:spPr>
        <p:txBody>
          <a:bodyPr lIns="91425" tIns="91425" rIns="91425" bIns="91425" anchor="t" anchorCtr="0"/>
          <a:lstStyle>
            <a:lvl1pPr lvl="0"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1pPr>
            <a:lvl2pPr lvl="1"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2pPr>
            <a:lvl3pPr lvl="2"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3pPr>
            <a:lvl4pPr lvl="3"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4pPr>
            <a:lvl5pPr lvl="4"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5pPr>
            <a:lvl6pPr lvl="5"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6pPr>
            <a:lvl7pPr lvl="6"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7pPr>
            <a:lvl8pPr lvl="7"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1857787" y="1510125"/>
            <a:ext cx="5428499" cy="2394600"/>
          </a:xfrm>
          <a:prstGeom prst="rect">
            <a:avLst/>
          </a:prstGeom>
          <a:noFill/>
          <a:ln>
            <a:noFill/>
          </a:ln>
        </p:spPr>
        <p:txBody>
          <a:bodyPr lIns="91425" tIns="91425" rIns="91425" bIns="91425" anchor="t" anchorCtr="0"/>
          <a:lstStyle>
            <a:lvl1pPr lvl="0">
              <a:spcBef>
                <a:spcPts val="600"/>
              </a:spcBef>
              <a:buClr>
                <a:srgbClr val="134F5C"/>
              </a:buClr>
              <a:buSzPct val="100000"/>
              <a:buFont typeface="Droid Serif"/>
              <a:buChar char="❄"/>
              <a:defRPr sz="1800">
                <a:solidFill>
                  <a:srgbClr val="134F5C"/>
                </a:solidFill>
                <a:latin typeface="Droid Serif"/>
                <a:ea typeface="Droid Serif"/>
                <a:cs typeface="Droid Serif"/>
                <a:sym typeface="Droid Serif"/>
              </a:defRPr>
            </a:lvl1pPr>
            <a:lvl2pPr lvl="1">
              <a:spcBef>
                <a:spcPts val="480"/>
              </a:spcBef>
              <a:buClr>
                <a:srgbClr val="134F5C"/>
              </a:buClr>
              <a:buSzPct val="100000"/>
              <a:buFont typeface="Droid Serif"/>
              <a:buChar char="☆"/>
              <a:defRPr sz="1800">
                <a:solidFill>
                  <a:srgbClr val="134F5C"/>
                </a:solidFill>
                <a:latin typeface="Droid Serif"/>
                <a:ea typeface="Droid Serif"/>
                <a:cs typeface="Droid Serif"/>
                <a:sym typeface="Droid Serif"/>
              </a:defRPr>
            </a:lvl2pPr>
            <a:lvl3pPr lvl="2">
              <a:spcBef>
                <a:spcPts val="480"/>
              </a:spcBef>
              <a:buClr>
                <a:srgbClr val="134F5C"/>
              </a:buClr>
              <a:buSzPct val="100000"/>
              <a:buFont typeface="Droid Serif"/>
              <a:defRPr sz="1800">
                <a:solidFill>
                  <a:srgbClr val="134F5C"/>
                </a:solidFill>
                <a:latin typeface="Droid Serif"/>
                <a:ea typeface="Droid Serif"/>
                <a:cs typeface="Droid Serif"/>
                <a:sym typeface="Droid Serif"/>
              </a:defRPr>
            </a:lvl3pPr>
            <a:lvl4pPr lvl="3">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4pPr>
            <a:lvl5pPr lvl="4">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5pPr>
            <a:lvl6pPr lvl="5">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6pPr>
            <a:lvl7pPr lvl="6">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7pPr>
            <a:lvl8pPr lvl="7">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8pPr>
            <a:lvl9pPr lvl="8">
              <a:spcBef>
                <a:spcPts val="360"/>
              </a:spcBef>
              <a:buClr>
                <a:srgbClr val="134F5C"/>
              </a:buClr>
              <a:buSzPct val="100000"/>
              <a:buFont typeface="Droid Serif"/>
              <a:defRPr sz="1800">
                <a:solidFill>
                  <a:srgbClr val="134F5C"/>
                </a:solidFill>
                <a:latin typeface="Droid Serif"/>
                <a:ea typeface="Droid Serif"/>
                <a:cs typeface="Droid Serif"/>
                <a:sym typeface="Droid Seri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 id="2147483657" r:id="rId7"/>
    <p:sldLayoutId id="2147483658"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Layout" Target="../slideLayouts/slideLayout6.xml"/><Relationship Id="rId15"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7.jp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8.jp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7.png"/><Relationship Id="rId3" Type="http://schemas.openxmlformats.org/officeDocument/2006/relationships/audio" Target="../media/audio2.wav"/><Relationship Id="rId7" Type="http://schemas.openxmlformats.org/officeDocument/2006/relationships/image" Target="../media/image33.png"/><Relationship Id="rId12"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35.png"/><Relationship Id="rId5" Type="http://schemas.openxmlformats.org/officeDocument/2006/relationships/image" Target="../media/image32.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34.png"/></Relationships>
</file>

<file path=ppt/slides/_rels/slide3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7.png"/><Relationship Id="rId3" Type="http://schemas.openxmlformats.org/officeDocument/2006/relationships/audio" Target="../media/audio2.wav"/><Relationship Id="rId7" Type="http://schemas.openxmlformats.org/officeDocument/2006/relationships/image" Target="../media/image33.png"/><Relationship Id="rId12"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35.png"/><Relationship Id="rId5" Type="http://schemas.openxmlformats.org/officeDocument/2006/relationships/image" Target="../media/image32.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34.png"/></Relationships>
</file>

<file path=ppt/slides/_rels/slide3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3.wav"/><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37.png"/><Relationship Id="rId5" Type="http://schemas.openxmlformats.org/officeDocument/2006/relationships/image" Target="../media/image32.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34.png"/></Relationships>
</file>

<file path=ppt/slides/_rels/slide3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3.wav"/><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37.png"/><Relationship Id="rId5" Type="http://schemas.openxmlformats.org/officeDocument/2006/relationships/image" Target="../media/image32.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3.wav"/><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37.png"/><Relationship Id="rId5" Type="http://schemas.openxmlformats.org/officeDocument/2006/relationships/image" Target="../media/image32.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34.png"/></Relationships>
</file>

<file path=ppt/slides/_rels/slide3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3.wav"/><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37.png"/><Relationship Id="rId5" Type="http://schemas.openxmlformats.org/officeDocument/2006/relationships/image" Target="../media/image32.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34.png"/></Relationships>
</file>

<file path=ppt/slides/_rels/slide3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8.png"/><Relationship Id="rId3" Type="http://schemas.openxmlformats.org/officeDocument/2006/relationships/audio" Target="../media/audio3.wav"/><Relationship Id="rId7" Type="http://schemas.openxmlformats.org/officeDocument/2006/relationships/image" Target="../media/image33.png"/><Relationship Id="rId12"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37.png"/><Relationship Id="rId5" Type="http://schemas.openxmlformats.org/officeDocument/2006/relationships/image" Target="../media/image32.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34.png"/></Relationships>
</file>

<file path=ppt/slides/_rels/slide3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3.wav"/><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9.xml"/><Relationship Id="rId6" Type="http://schemas.microsoft.com/office/2007/relationships/hdphoto" Target="../media/hdphoto1.wdp"/><Relationship Id="rId11" Type="http://schemas.openxmlformats.org/officeDocument/2006/relationships/image" Target="../media/image37.png"/><Relationship Id="rId5" Type="http://schemas.openxmlformats.org/officeDocument/2006/relationships/image" Target="../media/image32.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3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18" Type="http://schemas.openxmlformats.org/officeDocument/2006/relationships/image" Target="../media/image44.png"/><Relationship Id="rId26" Type="http://schemas.openxmlformats.org/officeDocument/2006/relationships/image" Target="../media/image48.png"/><Relationship Id="rId3" Type="http://schemas.openxmlformats.org/officeDocument/2006/relationships/image" Target="../media/image101.svg"/><Relationship Id="rId21" Type="http://schemas.openxmlformats.org/officeDocument/2006/relationships/image" Target="../media/image113.svg"/><Relationship Id="rId34" Type="http://schemas.openxmlformats.org/officeDocument/2006/relationships/image" Target="../media/image51.png"/><Relationship Id="rId7" Type="http://schemas.openxmlformats.org/officeDocument/2006/relationships/image" Target="../media/image25.svg"/><Relationship Id="rId17" Type="http://schemas.openxmlformats.org/officeDocument/2006/relationships/image" Target="../media/image13.svg"/><Relationship Id="rId25" Type="http://schemas.openxmlformats.org/officeDocument/2006/relationships/image" Target="../media/image117.svg"/><Relationship Id="rId33" Type="http://schemas.openxmlformats.org/officeDocument/2006/relationships/image" Target="../media/image123.svg"/><Relationship Id="rId2" Type="http://schemas.openxmlformats.org/officeDocument/2006/relationships/image" Target="../media/image39.png"/><Relationship Id="rId20"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41.png"/><Relationship Id="rId24" Type="http://schemas.openxmlformats.org/officeDocument/2006/relationships/image" Target="../media/image47.png"/><Relationship Id="rId32" Type="http://schemas.openxmlformats.org/officeDocument/2006/relationships/image" Target="../media/image50.png"/><Relationship Id="rId5" Type="http://schemas.openxmlformats.org/officeDocument/2006/relationships/image" Target="../media/image103.svg"/><Relationship Id="rId23" Type="http://schemas.openxmlformats.org/officeDocument/2006/relationships/image" Target="../media/image115.svg"/><Relationship Id="rId28" Type="http://schemas.openxmlformats.org/officeDocument/2006/relationships/image" Target="../media/image49.png"/><Relationship Id="rId36" Type="http://schemas.openxmlformats.org/officeDocument/2006/relationships/image" Target="../media/image52.png"/><Relationship Id="rId10" Type="http://schemas.openxmlformats.org/officeDocument/2006/relationships/image" Target="../media/image43.png"/><Relationship Id="rId19" Type="http://schemas.openxmlformats.org/officeDocument/2006/relationships/image" Target="../media/image99.svg"/><Relationship Id="rId31" Type="http://schemas.openxmlformats.org/officeDocument/2006/relationships/image" Target="../media/image121.svg"/><Relationship Id="rId4" Type="http://schemas.openxmlformats.org/officeDocument/2006/relationships/image" Target="../media/image40.png"/><Relationship Id="rId9" Type="http://schemas.openxmlformats.org/officeDocument/2006/relationships/image" Target="../media/image105.svg"/><Relationship Id="rId22" Type="http://schemas.openxmlformats.org/officeDocument/2006/relationships/image" Target="../media/image46.png"/><Relationship Id="rId27" Type="http://schemas.openxmlformats.org/officeDocument/2006/relationships/image" Target="../media/image119.svg"/><Relationship Id="rId35" Type="http://schemas.openxmlformats.org/officeDocument/2006/relationships/image" Target="../media/image125.svg"/></Relationships>
</file>

<file path=ppt/slides/_rels/slide4.xml.rels><?xml version="1.0" encoding="UTF-8" standalone="yes"?>
<Relationships xmlns="http://schemas.openxmlformats.org/package/2006/relationships"><Relationship Id="rId7"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485899" y="640048"/>
            <a:ext cx="6577267" cy="2655602"/>
            <a:chOff x="0" y="0"/>
            <a:chExt cx="13128572" cy="3510408"/>
          </a:xfrm>
        </p:grpSpPr>
        <p:sp>
          <p:nvSpPr>
            <p:cNvPr id="8" name="Freeform 8"/>
            <p:cNvSpPr/>
            <p:nvPr/>
          </p:nvSpPr>
          <p:spPr>
            <a:xfrm>
              <a:off x="-1" y="0"/>
              <a:ext cx="13136232" cy="3510408"/>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FFEFE"/>
            </a:solidFill>
          </p:spPr>
        </p:sp>
      </p:grpSp>
      <p:sp>
        <p:nvSpPr>
          <p:cNvPr id="13" name="TextBox 13"/>
          <p:cNvSpPr txBox="1"/>
          <p:nvPr/>
        </p:nvSpPr>
        <p:spPr>
          <a:xfrm>
            <a:off x="1471865" y="1073318"/>
            <a:ext cx="6591301" cy="1661993"/>
          </a:xfrm>
          <a:prstGeom prst="rect">
            <a:avLst/>
          </a:prstGeom>
        </p:spPr>
        <p:txBody>
          <a:bodyPr wrap="square" lIns="0" tIns="0" rIns="0" bIns="0" rtlCol="0" anchor="t">
            <a:spAutoFit/>
          </a:bodyPr>
          <a:lstStyle/>
          <a:p>
            <a:pPr algn="ctr">
              <a:lnSpc>
                <a:spcPct val="150000"/>
              </a:lnSpc>
            </a:pPr>
            <a:r>
              <a:rPr lang="en-US" sz="3600" b="1" dirty="0">
                <a:solidFill>
                  <a:srgbClr val="C00000"/>
                </a:solidFill>
                <a:latin typeface="Arial" pitchFamily="34" charset="0"/>
                <a:cs typeface="Arial" pitchFamily="34" charset="0"/>
              </a:rPr>
              <a:t>CHÀO MỪNG </a:t>
            </a:r>
          </a:p>
          <a:p>
            <a:pPr algn="ctr">
              <a:lnSpc>
                <a:spcPct val="150000"/>
              </a:lnSpc>
            </a:pPr>
            <a:r>
              <a:rPr lang="en-US" sz="3600" b="1" dirty="0">
                <a:solidFill>
                  <a:srgbClr val="C00000"/>
                </a:solidFill>
                <a:latin typeface="Arial" pitchFamily="34" charset="0"/>
                <a:cs typeface="Arial" pitchFamily="34" charset="0"/>
              </a:rPr>
              <a:t>CÁC EM ĐẾN VỚI TIẾT HỌC</a:t>
            </a:r>
          </a:p>
        </p:txBody>
      </p:sp>
      <p:pic>
        <p:nvPicPr>
          <p:cNvPr id="14"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87987">
            <a:off x="6639092" y="2773319"/>
            <a:ext cx="1938733" cy="2058500"/>
          </a:xfrm>
          <a:prstGeom prst="rect">
            <a:avLst/>
          </a:prstGeom>
        </p:spPr>
      </p:pic>
      <p:pic>
        <p:nvPicPr>
          <p:cNvPr id="16"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12115">
            <a:off x="1524898" y="558091"/>
            <a:ext cx="1848146" cy="944234"/>
          </a:xfrm>
          <a:prstGeom prst="rect">
            <a:avLst/>
          </a:prstGeom>
        </p:spPr>
      </p:pic>
      <p:grpSp>
        <p:nvGrpSpPr>
          <p:cNvPr id="18" name="Group 2"/>
          <p:cNvGrpSpPr/>
          <p:nvPr/>
        </p:nvGrpSpPr>
        <p:grpSpPr>
          <a:xfrm>
            <a:off x="3502182" y="3707263"/>
            <a:ext cx="2800350" cy="534728"/>
            <a:chOff x="0" y="0"/>
            <a:chExt cx="15434913" cy="2503857"/>
          </a:xfrm>
        </p:grpSpPr>
        <p:sp>
          <p:nvSpPr>
            <p:cNvPr id="19" name="Freeform 3"/>
            <p:cNvSpPr/>
            <p:nvPr/>
          </p:nvSpPr>
          <p:spPr>
            <a:xfrm>
              <a:off x="31750" y="31750"/>
              <a:ext cx="15371412" cy="2440357"/>
            </a:xfrm>
            <a:custGeom>
              <a:avLst/>
              <a:gdLst/>
              <a:ahLst/>
              <a:cxnLst/>
              <a:rect l="l" t="t" r="r" b="b"/>
              <a:pathLst>
                <a:path w="15371412" h="2440357">
                  <a:moveTo>
                    <a:pt x="15278703" y="2440357"/>
                  </a:moveTo>
                  <a:lnTo>
                    <a:pt x="92710" y="2440357"/>
                  </a:lnTo>
                  <a:cubicBezTo>
                    <a:pt x="41910" y="2440357"/>
                    <a:pt x="0" y="2398447"/>
                    <a:pt x="0" y="2347647"/>
                  </a:cubicBezTo>
                  <a:lnTo>
                    <a:pt x="0" y="92710"/>
                  </a:lnTo>
                  <a:cubicBezTo>
                    <a:pt x="0" y="41910"/>
                    <a:pt x="41910" y="0"/>
                    <a:pt x="92710" y="0"/>
                  </a:cubicBezTo>
                  <a:lnTo>
                    <a:pt x="15277433" y="0"/>
                  </a:lnTo>
                  <a:cubicBezTo>
                    <a:pt x="15328233" y="0"/>
                    <a:pt x="15370142" y="41910"/>
                    <a:pt x="15370142" y="92710"/>
                  </a:cubicBezTo>
                  <a:lnTo>
                    <a:pt x="15370142" y="2346377"/>
                  </a:lnTo>
                  <a:cubicBezTo>
                    <a:pt x="15371412" y="2398447"/>
                    <a:pt x="15329503" y="2440357"/>
                    <a:pt x="15278703" y="2440357"/>
                  </a:cubicBezTo>
                  <a:close/>
                </a:path>
              </a:pathLst>
            </a:custGeom>
            <a:solidFill>
              <a:srgbClr val="FFFFFF"/>
            </a:solidFill>
          </p:spPr>
        </p:sp>
        <p:sp>
          <p:nvSpPr>
            <p:cNvPr id="20" name="Freeform 4"/>
            <p:cNvSpPr/>
            <p:nvPr/>
          </p:nvSpPr>
          <p:spPr>
            <a:xfrm>
              <a:off x="0" y="0"/>
              <a:ext cx="15434912" cy="2503857"/>
            </a:xfrm>
            <a:custGeom>
              <a:avLst/>
              <a:gdLst/>
              <a:ahLst/>
              <a:cxnLst/>
              <a:rect l="l" t="t" r="r" b="b"/>
              <a:pathLst>
                <a:path w="15434912" h="2503857">
                  <a:moveTo>
                    <a:pt x="15310453" y="59690"/>
                  </a:moveTo>
                  <a:cubicBezTo>
                    <a:pt x="15346012" y="59690"/>
                    <a:pt x="15375223" y="88900"/>
                    <a:pt x="15375223" y="124460"/>
                  </a:cubicBezTo>
                  <a:lnTo>
                    <a:pt x="15375223" y="2379397"/>
                  </a:lnTo>
                  <a:cubicBezTo>
                    <a:pt x="15375223" y="2414957"/>
                    <a:pt x="15346012" y="2444167"/>
                    <a:pt x="15310453" y="2444167"/>
                  </a:cubicBezTo>
                  <a:lnTo>
                    <a:pt x="124460" y="2444167"/>
                  </a:lnTo>
                  <a:cubicBezTo>
                    <a:pt x="88900" y="2444167"/>
                    <a:pt x="59690" y="2414957"/>
                    <a:pt x="59690" y="2379397"/>
                  </a:cubicBezTo>
                  <a:lnTo>
                    <a:pt x="59690" y="124460"/>
                  </a:lnTo>
                  <a:cubicBezTo>
                    <a:pt x="59690" y="88900"/>
                    <a:pt x="88900" y="59690"/>
                    <a:pt x="124460" y="59690"/>
                  </a:cubicBezTo>
                  <a:lnTo>
                    <a:pt x="15310453" y="59690"/>
                  </a:lnTo>
                  <a:moveTo>
                    <a:pt x="15310453" y="0"/>
                  </a:moveTo>
                  <a:lnTo>
                    <a:pt x="124460" y="0"/>
                  </a:lnTo>
                  <a:cubicBezTo>
                    <a:pt x="55880" y="0"/>
                    <a:pt x="0" y="55880"/>
                    <a:pt x="0" y="124460"/>
                  </a:cubicBezTo>
                  <a:lnTo>
                    <a:pt x="0" y="2379397"/>
                  </a:lnTo>
                  <a:cubicBezTo>
                    <a:pt x="0" y="2447977"/>
                    <a:pt x="55880" y="2503857"/>
                    <a:pt x="124460" y="2503857"/>
                  </a:cubicBezTo>
                  <a:lnTo>
                    <a:pt x="15310453" y="2503857"/>
                  </a:lnTo>
                  <a:cubicBezTo>
                    <a:pt x="15379033" y="2503857"/>
                    <a:pt x="15434912" y="2447977"/>
                    <a:pt x="15434912" y="2379397"/>
                  </a:cubicBezTo>
                  <a:lnTo>
                    <a:pt x="15434912" y="124460"/>
                  </a:lnTo>
                  <a:cubicBezTo>
                    <a:pt x="15434912" y="55880"/>
                    <a:pt x="15379033" y="0"/>
                    <a:pt x="15310453" y="0"/>
                  </a:cubicBezTo>
                  <a:close/>
                </a:path>
              </a:pathLst>
            </a:custGeom>
            <a:solidFill>
              <a:srgbClr val="000000"/>
            </a:solidFill>
          </p:spPr>
        </p:sp>
      </p:grpSp>
      <p:sp>
        <p:nvSpPr>
          <p:cNvPr id="21" name="TextBox 6"/>
          <p:cNvSpPr txBox="1"/>
          <p:nvPr/>
        </p:nvSpPr>
        <p:spPr>
          <a:xfrm>
            <a:off x="3619500" y="3738900"/>
            <a:ext cx="2984790" cy="436017"/>
          </a:xfrm>
          <a:prstGeom prst="rect">
            <a:avLst/>
          </a:prstGeom>
        </p:spPr>
        <p:txBody>
          <a:bodyPr lIns="0" tIns="0" rIns="0" bIns="0" rtlCol="0" anchor="t">
            <a:spAutoFit/>
          </a:bodyPr>
          <a:lstStyle/>
          <a:p>
            <a:pPr>
              <a:lnSpc>
                <a:spcPts val="3360"/>
              </a:lnSpc>
            </a:pPr>
            <a:r>
              <a:rPr lang="en-US" sz="2700" b="1" dirty="0" err="1">
                <a:latin typeface="Arial" pitchFamily="34" charset="0"/>
                <a:cs typeface="Arial" pitchFamily="34" charset="0"/>
              </a:rPr>
              <a:t>Giáo</a:t>
            </a:r>
            <a:r>
              <a:rPr lang="en-US" sz="2700" b="1" dirty="0">
                <a:latin typeface="Arial" pitchFamily="34" charset="0"/>
                <a:cs typeface="Arial" pitchFamily="34" charset="0"/>
              </a:rPr>
              <a:t> </a:t>
            </a:r>
            <a:r>
              <a:rPr lang="en-US" sz="2700" b="1" dirty="0" err="1">
                <a:latin typeface="Arial" pitchFamily="34" charset="0"/>
                <a:cs typeface="Arial" pitchFamily="34" charset="0"/>
              </a:rPr>
              <a:t>viên</a:t>
            </a:r>
            <a:r>
              <a:rPr lang="en-US" sz="2700" b="1" dirty="0">
                <a:latin typeface="Arial" pitchFamily="34" charset="0"/>
                <a:cs typeface="Arial" pitchFamily="34" charset="0"/>
              </a:rPr>
              <a:t>:</a:t>
            </a:r>
          </a:p>
        </p:txBody>
      </p:sp>
    </p:spTree>
    <p:extLst>
      <p:ext uri="{BB962C8B-B14F-4D97-AF65-F5344CB8AC3E}">
        <p14:creationId xmlns:p14="http://schemas.microsoft.com/office/powerpoint/2010/main" val="268627424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363" y="1600203"/>
            <a:ext cx="2209849" cy="272241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07" y="1600203"/>
            <a:ext cx="2096998" cy="272241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922" y="1600203"/>
            <a:ext cx="2512135" cy="2722418"/>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13064" y="540326"/>
            <a:ext cx="8063346" cy="1015663"/>
          </a:xfrm>
          <a:prstGeom prst="rect">
            <a:avLst/>
          </a:prstGeom>
          <a:noFill/>
        </p:spPr>
        <p:txBody>
          <a:bodyPr wrap="square" rtlCol="0">
            <a:spAutoFit/>
          </a:bodyPr>
          <a:lstStyle/>
          <a:p>
            <a:pPr algn="just"/>
            <a:r>
              <a:rPr lang="vi-VN" sz="3200" b="1" dirty="0" smtClean="0"/>
              <a:t>2. Tác phẩm</a:t>
            </a:r>
          </a:p>
          <a:p>
            <a:pPr algn="just"/>
            <a:r>
              <a:rPr lang="vi-VN" sz="2800" dirty="0" smtClean="0"/>
              <a:t>Một số tác phẩm tiêu biểu:</a:t>
            </a:r>
            <a:endParaRPr lang="vi-VN" sz="2800" dirty="0"/>
          </a:p>
        </p:txBody>
      </p:sp>
    </p:spTree>
    <p:extLst>
      <p:ext uri="{BB962C8B-B14F-4D97-AF65-F5344CB8AC3E}">
        <p14:creationId xmlns:p14="http://schemas.microsoft.com/office/powerpoint/2010/main" val="312305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3064" y="540326"/>
            <a:ext cx="4613563" cy="3416320"/>
          </a:xfrm>
          <a:prstGeom prst="rect">
            <a:avLst/>
          </a:prstGeom>
          <a:noFill/>
        </p:spPr>
        <p:txBody>
          <a:bodyPr wrap="square" rtlCol="0">
            <a:spAutoFit/>
          </a:bodyPr>
          <a:lstStyle/>
          <a:p>
            <a:pPr algn="just">
              <a:lnSpc>
                <a:spcPct val="150000"/>
              </a:lnSpc>
            </a:pPr>
            <a:r>
              <a:rPr lang="vi-VN" sz="3200" b="1" dirty="0" smtClean="0"/>
              <a:t>2. Tác phẩm</a:t>
            </a:r>
          </a:p>
          <a:p>
            <a:pPr algn="just">
              <a:lnSpc>
                <a:spcPct val="150000"/>
              </a:lnSpc>
            </a:pPr>
            <a:r>
              <a:rPr lang="vi-VN" sz="2800" i="1" dirty="0" smtClean="0"/>
              <a:t>Cô bé bán diêm</a:t>
            </a:r>
            <a:r>
              <a:rPr lang="vi-VN" sz="2800" dirty="0" smtClean="0"/>
              <a:t> là một trong những truyện cổ tích nổi tiếng nhất của Andersen.</a:t>
            </a:r>
            <a:endParaRPr lang="vi-VN"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3870" y="467591"/>
            <a:ext cx="3175307" cy="42001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152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018" y="467807"/>
            <a:ext cx="7813964" cy="830997"/>
          </a:xfrm>
          <a:prstGeom prst="rect">
            <a:avLst/>
          </a:prstGeom>
        </p:spPr>
        <p:txBody>
          <a:bodyPr wrap="square">
            <a:spAutoFit/>
          </a:bodyPr>
          <a:lstStyle/>
          <a:p>
            <a:pPr>
              <a:lnSpc>
                <a:spcPct val="150000"/>
              </a:lnSpc>
            </a:pPr>
            <a:r>
              <a:rPr lang="vi-VN" sz="3200" b="1" dirty="0" smtClean="0">
                <a:solidFill>
                  <a:schemeClr val="tx1"/>
                </a:solidFill>
              </a:rPr>
              <a:t>3. Đọc </a:t>
            </a:r>
            <a:r>
              <a:rPr lang="en-US" sz="3200" b="1" dirty="0" smtClean="0">
                <a:solidFill>
                  <a:schemeClr val="tx1"/>
                </a:solidFill>
              </a:rPr>
              <a:t>- </a:t>
            </a:r>
            <a:r>
              <a:rPr lang="vi-VN" sz="3200" b="1" dirty="0" smtClean="0">
                <a:solidFill>
                  <a:schemeClr val="tx1"/>
                </a:solidFill>
              </a:rPr>
              <a:t>kể tóm tắt</a:t>
            </a:r>
            <a:endParaRPr lang="vi-VN" sz="2000" dirty="0"/>
          </a:p>
        </p:txBody>
      </p:sp>
      <p:sp>
        <p:nvSpPr>
          <p:cNvPr id="3" name="Rectangle 2"/>
          <p:cNvSpPr/>
          <p:nvPr/>
        </p:nvSpPr>
        <p:spPr>
          <a:xfrm>
            <a:off x="748144" y="1144075"/>
            <a:ext cx="7730837" cy="553998"/>
          </a:xfrm>
          <a:prstGeom prst="rect">
            <a:avLst/>
          </a:prstGeom>
        </p:spPr>
        <p:txBody>
          <a:bodyPr wrap="square">
            <a:spAutoFit/>
          </a:bodyPr>
          <a:lstStyle/>
          <a:p>
            <a:pPr>
              <a:lnSpc>
                <a:spcPct val="150000"/>
              </a:lnSpc>
            </a:pPr>
            <a:r>
              <a:rPr lang="vi-VN" sz="2000" dirty="0">
                <a:solidFill>
                  <a:schemeClr val="tx1"/>
                </a:solidFill>
              </a:rPr>
              <a:t>- </a:t>
            </a:r>
            <a:r>
              <a:rPr lang="vi-VN" sz="2000" b="1" dirty="0">
                <a:solidFill>
                  <a:srgbClr val="C00000"/>
                </a:solidFill>
              </a:rPr>
              <a:t>Người kể chuyện</a:t>
            </a:r>
            <a:r>
              <a:rPr lang="vi-VN" sz="2000" dirty="0">
                <a:solidFill>
                  <a:schemeClr val="tx1"/>
                </a:solidFill>
              </a:rPr>
              <a:t>: ngôi thứ ba</a:t>
            </a:r>
            <a:r>
              <a:rPr lang="vi-VN" sz="2000" dirty="0" smtClean="0">
                <a:solidFill>
                  <a:schemeClr val="tx1"/>
                </a:solidFill>
              </a:rPr>
              <a:t>.</a:t>
            </a:r>
            <a:endParaRPr lang="vi-VN" sz="2000" dirty="0"/>
          </a:p>
        </p:txBody>
      </p:sp>
      <p:sp>
        <p:nvSpPr>
          <p:cNvPr id="4" name="Rectangle 3"/>
          <p:cNvSpPr/>
          <p:nvPr/>
        </p:nvSpPr>
        <p:spPr>
          <a:xfrm>
            <a:off x="748144" y="1698073"/>
            <a:ext cx="7730838" cy="553998"/>
          </a:xfrm>
          <a:prstGeom prst="rect">
            <a:avLst/>
          </a:prstGeom>
        </p:spPr>
        <p:txBody>
          <a:bodyPr wrap="square">
            <a:spAutoFit/>
          </a:bodyPr>
          <a:lstStyle/>
          <a:p>
            <a:pPr>
              <a:lnSpc>
                <a:spcPct val="150000"/>
              </a:lnSpc>
            </a:pPr>
            <a:r>
              <a:rPr lang="vi-VN" sz="2000" dirty="0">
                <a:solidFill>
                  <a:schemeClr val="tx1"/>
                </a:solidFill>
              </a:rPr>
              <a:t>- </a:t>
            </a:r>
            <a:r>
              <a:rPr lang="vi-VN" sz="2000" b="1" dirty="0">
                <a:solidFill>
                  <a:srgbClr val="C00000"/>
                </a:solidFill>
              </a:rPr>
              <a:t>PTBĐ</a:t>
            </a:r>
            <a:r>
              <a:rPr lang="vi-VN" sz="2000" dirty="0">
                <a:solidFill>
                  <a:schemeClr val="tx1"/>
                </a:solidFill>
              </a:rPr>
              <a:t>: tự sự</a:t>
            </a:r>
            <a:r>
              <a:rPr lang="vi-VN" sz="2000" dirty="0" smtClean="0">
                <a:solidFill>
                  <a:schemeClr val="tx1"/>
                </a:solidFill>
              </a:rPr>
              <a:t>.</a:t>
            </a:r>
            <a:endParaRPr lang="vi-VN" sz="2000" dirty="0"/>
          </a:p>
        </p:txBody>
      </p:sp>
      <p:sp>
        <p:nvSpPr>
          <p:cNvPr id="5" name="Rectangle 4"/>
          <p:cNvSpPr/>
          <p:nvPr/>
        </p:nvSpPr>
        <p:spPr>
          <a:xfrm>
            <a:off x="748143" y="2241680"/>
            <a:ext cx="7730837" cy="553998"/>
          </a:xfrm>
          <a:prstGeom prst="rect">
            <a:avLst/>
          </a:prstGeom>
        </p:spPr>
        <p:txBody>
          <a:bodyPr wrap="square">
            <a:spAutoFit/>
          </a:bodyPr>
          <a:lstStyle/>
          <a:p>
            <a:pPr>
              <a:lnSpc>
                <a:spcPct val="150000"/>
              </a:lnSpc>
            </a:pPr>
            <a:r>
              <a:rPr lang="vi-VN" sz="2000" dirty="0">
                <a:solidFill>
                  <a:schemeClr val="tx1"/>
                </a:solidFill>
              </a:rPr>
              <a:t>- </a:t>
            </a:r>
            <a:r>
              <a:rPr lang="vi-VN" sz="2000" b="1" dirty="0">
                <a:solidFill>
                  <a:srgbClr val="C00000"/>
                </a:solidFill>
              </a:rPr>
              <a:t>Bố cục</a:t>
            </a:r>
            <a:r>
              <a:rPr lang="vi-VN" sz="2000" b="1" dirty="0">
                <a:solidFill>
                  <a:schemeClr val="tx1"/>
                </a:solidFill>
              </a:rPr>
              <a:t>: </a:t>
            </a:r>
            <a:r>
              <a:rPr lang="vi-VN" sz="2000" dirty="0">
                <a:solidFill>
                  <a:schemeClr val="tx1"/>
                </a:solidFill>
              </a:rPr>
              <a:t>3 </a:t>
            </a:r>
            <a:r>
              <a:rPr lang="vi-VN" sz="2000" dirty="0" smtClean="0">
                <a:solidFill>
                  <a:schemeClr val="tx1"/>
                </a:solidFill>
              </a:rPr>
              <a:t>phần</a:t>
            </a:r>
            <a:endParaRPr lang="vi-VN" sz="2000" dirty="0"/>
          </a:p>
        </p:txBody>
      </p:sp>
      <p:sp>
        <p:nvSpPr>
          <p:cNvPr id="6" name="Rectangle 5"/>
          <p:cNvSpPr/>
          <p:nvPr/>
        </p:nvSpPr>
        <p:spPr>
          <a:xfrm>
            <a:off x="824267" y="2787342"/>
            <a:ext cx="7730836" cy="507831"/>
          </a:xfrm>
          <a:prstGeom prst="rect">
            <a:avLst/>
          </a:prstGeom>
        </p:spPr>
        <p:txBody>
          <a:bodyPr wrap="square">
            <a:spAutoFit/>
          </a:bodyPr>
          <a:lstStyle/>
          <a:p>
            <a:pPr>
              <a:lnSpc>
                <a:spcPct val="150000"/>
              </a:lnSpc>
            </a:pPr>
            <a:r>
              <a:rPr lang="vi-VN" sz="1800" dirty="0">
                <a:solidFill>
                  <a:schemeClr val="tx1"/>
                </a:solidFill>
              </a:rPr>
              <a:t>+ </a:t>
            </a:r>
            <a:r>
              <a:rPr lang="vi-VN" sz="1800" b="1" dirty="0" smtClean="0">
                <a:solidFill>
                  <a:schemeClr val="tx1"/>
                </a:solidFill>
              </a:rPr>
              <a:t>Đ</a:t>
            </a:r>
            <a:r>
              <a:rPr lang="en-US" sz="1800" b="1" dirty="0" err="1" smtClean="0">
                <a:solidFill>
                  <a:schemeClr val="tx1"/>
                </a:solidFill>
              </a:rPr>
              <a:t>oạn</a:t>
            </a:r>
            <a:r>
              <a:rPr lang="en-US" sz="1800" b="1" dirty="0" smtClean="0">
                <a:solidFill>
                  <a:schemeClr val="tx1"/>
                </a:solidFill>
              </a:rPr>
              <a:t> </a:t>
            </a:r>
            <a:r>
              <a:rPr lang="vi-VN" sz="1800" b="1" dirty="0" smtClean="0">
                <a:solidFill>
                  <a:schemeClr val="tx1"/>
                </a:solidFill>
              </a:rPr>
              <a:t>1</a:t>
            </a:r>
            <a:r>
              <a:rPr lang="vi-VN" sz="1800" dirty="0">
                <a:solidFill>
                  <a:schemeClr val="tx1"/>
                </a:solidFill>
              </a:rPr>
              <a:t>: Từ đầu... </a:t>
            </a:r>
            <a:r>
              <a:rPr lang="vi-VN" sz="1800" i="1" dirty="0">
                <a:solidFill>
                  <a:schemeClr val="tx1"/>
                </a:solidFill>
              </a:rPr>
              <a:t>cứng đờ ra</a:t>
            </a:r>
            <a:r>
              <a:rPr lang="vi-VN" sz="1800" dirty="0">
                <a:solidFill>
                  <a:schemeClr val="tx1"/>
                </a:solidFill>
              </a:rPr>
              <a:t>: hoàn cảnh của em bé bán diêm</a:t>
            </a:r>
            <a:r>
              <a:rPr lang="vi-VN" sz="1800" dirty="0" smtClean="0">
                <a:solidFill>
                  <a:schemeClr val="tx1"/>
                </a:solidFill>
              </a:rPr>
              <a:t>.</a:t>
            </a:r>
            <a:endParaRPr lang="vi-VN" sz="1800" dirty="0"/>
          </a:p>
        </p:txBody>
      </p:sp>
      <p:sp>
        <p:nvSpPr>
          <p:cNvPr id="7" name="Rectangle 6"/>
          <p:cNvSpPr/>
          <p:nvPr/>
        </p:nvSpPr>
        <p:spPr>
          <a:xfrm>
            <a:off x="824267" y="3242970"/>
            <a:ext cx="7730836" cy="923330"/>
          </a:xfrm>
          <a:prstGeom prst="rect">
            <a:avLst/>
          </a:prstGeom>
        </p:spPr>
        <p:txBody>
          <a:bodyPr wrap="square">
            <a:spAutoFit/>
          </a:bodyPr>
          <a:lstStyle/>
          <a:p>
            <a:pPr>
              <a:lnSpc>
                <a:spcPct val="150000"/>
              </a:lnSpc>
            </a:pPr>
            <a:r>
              <a:rPr lang="vi-VN" sz="1800" dirty="0">
                <a:solidFill>
                  <a:schemeClr val="tx1"/>
                </a:solidFill>
              </a:rPr>
              <a:t>+ </a:t>
            </a:r>
            <a:r>
              <a:rPr lang="vi-VN" sz="1800" b="1" dirty="0" smtClean="0">
                <a:solidFill>
                  <a:schemeClr val="tx1"/>
                </a:solidFill>
              </a:rPr>
              <a:t>Đ</a:t>
            </a:r>
            <a:r>
              <a:rPr lang="en-US" sz="1800" b="1" dirty="0" err="1" smtClean="0">
                <a:solidFill>
                  <a:schemeClr val="tx1"/>
                </a:solidFill>
              </a:rPr>
              <a:t>oạn</a:t>
            </a:r>
            <a:r>
              <a:rPr lang="en-US" sz="1800" b="1" dirty="0" smtClean="0">
                <a:solidFill>
                  <a:schemeClr val="tx1"/>
                </a:solidFill>
              </a:rPr>
              <a:t> </a:t>
            </a:r>
            <a:r>
              <a:rPr lang="vi-VN" sz="1800" b="1" dirty="0" smtClean="0">
                <a:solidFill>
                  <a:schemeClr val="tx1"/>
                </a:solidFill>
              </a:rPr>
              <a:t>2</a:t>
            </a:r>
            <a:r>
              <a:rPr lang="vi-VN" sz="1800" b="1" dirty="0">
                <a:solidFill>
                  <a:schemeClr val="tx1"/>
                </a:solidFill>
              </a:rPr>
              <a:t>: </a:t>
            </a:r>
            <a:r>
              <a:rPr lang="vi-VN" sz="1800" dirty="0">
                <a:solidFill>
                  <a:schemeClr val="tx1"/>
                </a:solidFill>
              </a:rPr>
              <a:t>Tiếp theo... </a:t>
            </a:r>
            <a:r>
              <a:rPr lang="vi-VN" sz="1800" i="1" dirty="0">
                <a:solidFill>
                  <a:schemeClr val="tx1"/>
                </a:solidFill>
              </a:rPr>
              <a:t>về chầu Thượng đế</a:t>
            </a:r>
            <a:r>
              <a:rPr lang="vi-VN" sz="1800" dirty="0">
                <a:solidFill>
                  <a:schemeClr val="tx1"/>
                </a:solidFill>
              </a:rPr>
              <a:t>: Những lần quẹt diêm và mộng tưởng của em bé</a:t>
            </a:r>
            <a:r>
              <a:rPr lang="vi-VN" sz="1800" dirty="0" smtClean="0">
                <a:solidFill>
                  <a:schemeClr val="tx1"/>
                </a:solidFill>
              </a:rPr>
              <a:t>.</a:t>
            </a:r>
            <a:endParaRPr lang="vi-VN" sz="1800" dirty="0"/>
          </a:p>
        </p:txBody>
      </p:sp>
      <p:sp>
        <p:nvSpPr>
          <p:cNvPr id="8" name="Rectangle 7"/>
          <p:cNvSpPr/>
          <p:nvPr/>
        </p:nvSpPr>
        <p:spPr>
          <a:xfrm>
            <a:off x="824267" y="4078912"/>
            <a:ext cx="7730836" cy="456535"/>
          </a:xfrm>
          <a:prstGeom prst="rect">
            <a:avLst/>
          </a:prstGeom>
        </p:spPr>
        <p:txBody>
          <a:bodyPr wrap="square">
            <a:spAutoFit/>
          </a:bodyPr>
          <a:lstStyle/>
          <a:p>
            <a:pPr>
              <a:lnSpc>
                <a:spcPct val="150000"/>
              </a:lnSpc>
            </a:pPr>
            <a:r>
              <a:rPr lang="vi-VN" sz="1800" dirty="0">
                <a:solidFill>
                  <a:schemeClr val="tx1"/>
                </a:solidFill>
              </a:rPr>
              <a:t>+ </a:t>
            </a:r>
            <a:r>
              <a:rPr lang="vi-VN" sz="1800" b="1" dirty="0" smtClean="0">
                <a:solidFill>
                  <a:schemeClr val="tx1"/>
                </a:solidFill>
              </a:rPr>
              <a:t>Đ</a:t>
            </a:r>
            <a:r>
              <a:rPr lang="en-US" sz="1800" b="1" dirty="0" err="1" smtClean="0">
                <a:solidFill>
                  <a:schemeClr val="tx1"/>
                </a:solidFill>
              </a:rPr>
              <a:t>oạn</a:t>
            </a:r>
            <a:r>
              <a:rPr lang="en-US" sz="1800" b="1" dirty="0" smtClean="0">
                <a:solidFill>
                  <a:schemeClr val="tx1"/>
                </a:solidFill>
              </a:rPr>
              <a:t> </a:t>
            </a:r>
            <a:r>
              <a:rPr lang="vi-VN" sz="1800" b="1" dirty="0" smtClean="0">
                <a:solidFill>
                  <a:schemeClr val="tx1"/>
                </a:solidFill>
              </a:rPr>
              <a:t>3</a:t>
            </a:r>
            <a:r>
              <a:rPr lang="vi-VN" sz="1800" dirty="0">
                <a:solidFill>
                  <a:schemeClr val="tx1"/>
                </a:solidFill>
              </a:rPr>
              <a:t>: Còn lại: Mọi người phát hiện ra cái chết của em bé.</a:t>
            </a:r>
            <a:endParaRPr lang="vi-VN" sz="1800" dirty="0"/>
          </a:p>
        </p:txBody>
      </p:sp>
      <p:pic>
        <p:nvPicPr>
          <p:cNvPr id="9" name="Hình ảnh 4" descr="Ảnh có chứa vận tải&#10;&#10;Mô tả được tạo tự động">
            <a:extLst>
              <a:ext uri="{FF2B5EF4-FFF2-40B4-BE49-F238E27FC236}">
                <a16:creationId xmlns="" xmlns:a16="http://schemas.microsoft.com/office/drawing/2014/main" id="{10A1E17E-5ED3-4B89-8247-BE956F412F7F}"/>
              </a:ext>
            </a:extLst>
          </p:cNvPr>
          <p:cNvPicPr>
            <a:picLocks noChangeAspect="1"/>
          </p:cNvPicPr>
          <p:nvPr/>
        </p:nvPicPr>
        <p:blipFill rotWithShape="1">
          <a:blip r:embed="rId2">
            <a:extLst>
              <a:ext uri="{28A0092B-C50C-407E-A947-70E740481C1C}">
                <a14:useLocalDpi xmlns:a14="http://schemas.microsoft.com/office/drawing/2010/main" val="0"/>
              </a:ext>
            </a:extLst>
          </a:blip>
          <a:srcRect t="377" r="1" b="1"/>
          <a:stretch/>
        </p:blipFill>
        <p:spPr>
          <a:xfrm>
            <a:off x="5384843" y="467806"/>
            <a:ext cx="3170260" cy="2395649"/>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93777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P spid="6" grpId="0" build="p"/>
      <p:bldP spid="7"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2629950" y="1659550"/>
            <a:ext cx="3884100" cy="1159799"/>
          </a:xfrm>
          <a:prstGeom prst="rect">
            <a:avLst/>
          </a:prstGeom>
        </p:spPr>
        <p:txBody>
          <a:bodyPr lIns="91425" tIns="91425" rIns="91425" bIns="91425" anchor="b" anchorCtr="0">
            <a:noAutofit/>
          </a:bodyPr>
          <a:lstStyle/>
          <a:p>
            <a:pPr lvl="0" rtl="0">
              <a:spcBef>
                <a:spcPts val="0"/>
              </a:spcBef>
              <a:buNone/>
            </a:pPr>
            <a:r>
              <a:rPr lang="vi-VN" sz="3200" b="1" i="0" dirty="0" smtClean="0">
                <a:solidFill>
                  <a:srgbClr val="C00000"/>
                </a:solidFill>
                <a:latin typeface="+mn-lt"/>
              </a:rPr>
              <a:t>II. Tìm hiểu chi tiết</a:t>
            </a:r>
            <a:endParaRPr lang="en" sz="3200" b="1" i="0" dirty="0">
              <a:solidFill>
                <a:srgbClr val="C0000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8FC9BE17-9A7B-462D-AE50-3D87773873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5" name="Rectangle 24">
            <a:extLst>
              <a:ext uri="{FF2B5EF4-FFF2-40B4-BE49-F238E27FC236}">
                <a16:creationId xmlns="" xmlns:a16="http://schemas.microsoft.com/office/drawing/2014/main" id="{3EBE8569-6AEC-4B8C-8D53-2DE337CDBA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7317451" cy="51435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 name="Tiêu đề 1">
            <a:extLst>
              <a:ext uri="{FF2B5EF4-FFF2-40B4-BE49-F238E27FC236}">
                <a16:creationId xmlns="" xmlns:a16="http://schemas.microsoft.com/office/drawing/2014/main" id="{55D81770-C40C-4B3F-880A-353EA57DC37D}"/>
              </a:ext>
            </a:extLst>
          </p:cNvPr>
          <p:cNvSpPr>
            <a:spLocks noGrp="1"/>
          </p:cNvSpPr>
          <p:nvPr>
            <p:ph type="title"/>
          </p:nvPr>
        </p:nvSpPr>
        <p:spPr>
          <a:xfrm>
            <a:off x="318611" y="868269"/>
            <a:ext cx="4022839" cy="1298076"/>
          </a:xfrm>
        </p:spPr>
        <p:txBody>
          <a:bodyPr anchor="b">
            <a:noAutofit/>
          </a:bodyPr>
          <a:lstStyle/>
          <a:p>
            <a:r>
              <a:rPr lang="en-US" sz="18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r>
            <a:br>
              <a:rPr lang="en-US" sz="18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br>
            <a:r>
              <a:rPr lang="en-US" sz="2800" b="1" i="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1. </a:t>
            </a:r>
            <a:r>
              <a:rPr lang="en-US" sz="2800" b="1" i="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Hoàn</a:t>
            </a:r>
            <a:r>
              <a:rPr lang="en-US" sz="2800" b="1" i="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800" b="1" i="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cảnh</a:t>
            </a:r>
            <a:r>
              <a:rPr lang="en-US" sz="2800" b="1" i="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800" b="1" i="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của</a:t>
            </a:r>
            <a:r>
              <a:rPr lang="en-US" sz="2800" b="1" i="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800" b="1" i="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em</a:t>
            </a:r>
            <a:r>
              <a:rPr lang="en-US" sz="2800" b="1" i="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800" b="1" i="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bé</a:t>
            </a:r>
            <a:r>
              <a:rPr lang="en-US" sz="2800" b="1" i="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800" b="1" i="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bán</a:t>
            </a:r>
            <a:r>
              <a:rPr lang="en-US" sz="2800" b="1" i="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800" b="1" i="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diêm</a:t>
            </a:r>
            <a:r>
              <a:rPr lang="en-US" sz="2800" b="1" i="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sz="2800" b="1" i="0" dirty="0">
                <a:latin typeface="Arial" panose="020B0604020202020204" pitchFamily="34" charset="0"/>
                <a:cs typeface="Arial" panose="020B0604020202020204" pitchFamily="34" charset="0"/>
                <a:sym typeface="Arial" panose="020B0604020202020204" pitchFamily="34" charset="0"/>
              </a:rPr>
              <a:t/>
            </a:r>
            <a:br>
              <a:rPr lang="vi-VN" sz="2800" b="1" i="0" dirty="0">
                <a:latin typeface="Arial" panose="020B0604020202020204" pitchFamily="34" charset="0"/>
                <a:cs typeface="Arial" panose="020B0604020202020204" pitchFamily="34" charset="0"/>
                <a:sym typeface="Arial" panose="020B0604020202020204" pitchFamily="34" charset="0"/>
              </a:rPr>
            </a:br>
            <a:endParaRPr lang="vi-VN" sz="2800" b="1" i="0" dirty="0">
              <a:latin typeface="Arial" panose="020B0604020202020204" pitchFamily="34" charset="0"/>
              <a:cs typeface="Arial" panose="020B0604020202020204" pitchFamily="34" charset="0"/>
              <a:sym typeface="Arial" panose="020B0604020202020204" pitchFamily="34" charset="0"/>
            </a:endParaRPr>
          </a:p>
        </p:txBody>
      </p:sp>
      <p:sp>
        <p:nvSpPr>
          <p:cNvPr id="27" name="Rectangle 26">
            <a:extLst>
              <a:ext uri="{FF2B5EF4-FFF2-40B4-BE49-F238E27FC236}">
                <a16:creationId xmlns=""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496919" y="454343"/>
            <a:ext cx="54864" cy="411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29" name="Rectangle 28">
            <a:extLst>
              <a:ext uri="{FF2B5EF4-FFF2-40B4-BE49-F238E27FC236}">
                <a16:creationId xmlns=""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1183" y="1832610"/>
            <a:ext cx="2475738" cy="685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3" name="Chỗ dành sẵn cho Nội dung 2">
            <a:extLst>
              <a:ext uri="{FF2B5EF4-FFF2-40B4-BE49-F238E27FC236}">
                <a16:creationId xmlns="" xmlns:a16="http://schemas.microsoft.com/office/drawing/2014/main" id="{303A476F-3FA8-4068-9FA8-56C595277D47}"/>
              </a:ext>
            </a:extLst>
          </p:cNvPr>
          <p:cNvSpPr>
            <a:spLocks noGrp="1"/>
          </p:cNvSpPr>
          <p:nvPr>
            <p:ph idx="1"/>
          </p:nvPr>
        </p:nvSpPr>
        <p:spPr>
          <a:xfrm>
            <a:off x="224981" y="1832610"/>
            <a:ext cx="4076178" cy="2777300"/>
          </a:xfrm>
        </p:spPr>
        <p:txBody>
          <a:bodyPr anchor="t">
            <a:normAutofit/>
          </a:bodyPr>
          <a:lstStyle/>
          <a:p>
            <a:pPr>
              <a:lnSpc>
                <a:spcPct val="150000"/>
              </a:lnSpc>
              <a:spcBef>
                <a:spcPts val="0"/>
              </a:spcBef>
              <a:buNone/>
              <a:tabLst>
                <a:tab pos="67628" algn="l"/>
                <a:tab pos="135255" algn="l"/>
              </a:tabLst>
            </a:pPr>
            <a:r>
              <a:rPr lang="en-US" sz="1500" b="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a. Gia </a:t>
            </a:r>
            <a:r>
              <a:rPr lang="en-US" sz="1500" b="1" dirty="0" err="1">
                <a:solidFill>
                  <a:srgbClr val="FF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cảnh</a:t>
            </a:r>
            <a:r>
              <a:rPr lang="en-US" sz="1500" b="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a:t>
            </a:r>
            <a:endParaRPr lang="vi-VN" sz="1500" b="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a:lnSpc>
                <a:spcPct val="150000"/>
              </a:lnSpc>
              <a:spcBef>
                <a:spcPts val="0"/>
              </a:spcBef>
              <a:buNone/>
              <a:tabLst>
                <a:tab pos="67628" algn="l"/>
                <a:tab pos="135255" algn="l"/>
              </a:tabLst>
            </a:pP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Mồ</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côi</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mẹ</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bà</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nội</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hiền</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hậu</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cũng</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đã</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mất</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gia</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sản</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tiêu</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tán</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a:t>
            </a:r>
            <a:endParaRPr lang="vi-VN"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a:lnSpc>
                <a:spcPct val="150000"/>
              </a:lnSpc>
              <a:spcBef>
                <a:spcPts val="0"/>
              </a:spcBef>
              <a:buNone/>
              <a:tabLst>
                <a:tab pos="67628" algn="l"/>
                <a:tab pos="135255" algn="l"/>
              </a:tabLst>
            </a:pP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Sống</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với</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cha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trong</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một</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xó</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tối</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tăm,ở</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trên</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gác</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tồi</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tàn</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gió</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luôn</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thổi</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rít</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vào</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trong</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a:t>
            </a:r>
          </a:p>
          <a:p>
            <a:pPr>
              <a:lnSpc>
                <a:spcPct val="150000"/>
              </a:lnSpc>
              <a:spcBef>
                <a:spcPts val="0"/>
              </a:spcBef>
              <a:buNone/>
              <a:tabLst>
                <a:tab pos="67628" algn="l"/>
                <a:tab pos="135255" algn="l"/>
              </a:tabLst>
            </a:pP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Luôn</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bị</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đánh</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mắng</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chửi</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rủa</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a:t>
            </a:r>
          </a:p>
          <a:p>
            <a:pPr>
              <a:lnSpc>
                <a:spcPct val="150000"/>
              </a:lnSpc>
              <a:spcBef>
                <a:spcPts val="0"/>
              </a:spcBef>
              <a:buNone/>
              <a:tabLst>
                <a:tab pos="67628" algn="l"/>
                <a:tab pos="135255" algn="l"/>
              </a:tabLst>
            </a:pP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Phải</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đi</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bán</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diêm</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để</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kiếm</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15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sống</a:t>
            </a:r>
            <a:r>
              <a:rPr lang="en-US"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a:t>
            </a:r>
            <a:endParaRPr lang="vi-VN" sz="15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a:lnSpc>
                <a:spcPct val="150000"/>
              </a:lnSpc>
              <a:buNone/>
            </a:pPr>
            <a:endParaRPr lang="vi-VN" sz="1500" b="1" dirty="0">
              <a:latin typeface="Arial" panose="020B0604020202020204" pitchFamily="34" charset="0"/>
              <a:cs typeface="Arial" panose="020B0604020202020204" pitchFamily="34" charset="0"/>
              <a:sym typeface="Arial" panose="020B0604020202020204" pitchFamily="34" charset="0"/>
            </a:endParaRPr>
          </a:p>
        </p:txBody>
      </p:sp>
      <p:pic>
        <p:nvPicPr>
          <p:cNvPr id="2052" name="Picture 4" descr="Truyện cổ tích: Cô bé bán diê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713" y="0"/>
            <a:ext cx="4274288" cy="5143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2620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750"/>
                                        <p:tgtEl>
                                          <p:spTgt spid="3">
                                            <p:txEl>
                                              <p:pRg st="1" end="1"/>
                                            </p:txEl>
                                          </p:spTgt>
                                        </p:tgtEl>
                                      </p:cBhvr>
                                    </p:animEffect>
                                    <p:anim calcmode="lin" valueType="num">
                                      <p:cBhvr>
                                        <p:cTn id="1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anim calcmode="lin" valueType="num">
                                      <p:cBhvr>
                                        <p:cTn id="2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750"/>
                                        <p:tgtEl>
                                          <p:spTgt spid="3">
                                            <p:txEl>
                                              <p:pRg st="4" end="4"/>
                                            </p:txEl>
                                          </p:spTgt>
                                        </p:tgtEl>
                                      </p:cBhvr>
                                    </p:animEffect>
                                    <p:anim calcmode="lin" valueType="num">
                                      <p:cBhvr>
                                        <p:cTn id="36"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288C6B4-AFC3-407F-A595-EFFD38D4CC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useBgFill="1">
        <p:nvSpPr>
          <p:cNvPr id="12" name="Freeform: Shape 11">
            <a:extLst>
              <a:ext uri="{FF2B5EF4-FFF2-40B4-BE49-F238E27FC236}">
                <a16:creationId xmlns="" xmlns:a16="http://schemas.microsoft.com/office/drawing/2014/main" id="{CF236821-17FE-429B-8D2C-08E13A64EA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341755" cy="51435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a:pPr>
            <a:endParaRPr lang="en-US" kern="1200">
              <a:solidFill>
                <a:prstClr val="white"/>
              </a:solidFill>
              <a:latin typeface="Calibri" panose="020F0502020204030204"/>
            </a:endParaRPr>
          </a:p>
        </p:txBody>
      </p:sp>
      <p:sp useBgFill="1">
        <p:nvSpPr>
          <p:cNvPr id="14" name="Freeform: Shape 13">
            <a:extLst>
              <a:ext uri="{FF2B5EF4-FFF2-40B4-BE49-F238E27FC236}">
                <a16:creationId xmlns="" xmlns:a16="http://schemas.microsoft.com/office/drawing/2014/main" id="{C0BDBCD2-E081-43AB-9119-C55465E597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334897" cy="51435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a:pPr>
            <a:endParaRPr lang="en-US" kern="1200">
              <a:solidFill>
                <a:prstClr val="white"/>
              </a:solidFill>
              <a:latin typeface="Calibri" panose="020F0502020204030204"/>
            </a:endParaRPr>
          </a:p>
        </p:txBody>
      </p:sp>
      <p:sp>
        <p:nvSpPr>
          <p:cNvPr id="16" name="Rectangle 15">
            <a:extLst>
              <a:ext uri="{FF2B5EF4-FFF2-40B4-BE49-F238E27FC236}">
                <a16:creationId xmlns="" xmlns:a16="http://schemas.microsoft.com/office/drawing/2014/main" id="{98E79BE4-34FE-485A-98A5-92CE8F7C4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069910"/>
            <a:ext cx="96012" cy="490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18" name="Rectangle 17">
            <a:extLst>
              <a:ext uri="{FF2B5EF4-FFF2-40B4-BE49-F238E27FC236}">
                <a16:creationId xmlns=""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96920" y="1832610"/>
            <a:ext cx="2537460" cy="13716"/>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3" name="Chỗ dành sẵn cho Nội dung 2">
            <a:extLst>
              <a:ext uri="{FF2B5EF4-FFF2-40B4-BE49-F238E27FC236}">
                <a16:creationId xmlns="" xmlns:a16="http://schemas.microsoft.com/office/drawing/2014/main" id="{303A476F-3FA8-4068-9FA8-56C595277D47}"/>
              </a:ext>
            </a:extLst>
          </p:cNvPr>
          <p:cNvSpPr>
            <a:spLocks noGrp="1"/>
          </p:cNvSpPr>
          <p:nvPr>
            <p:ph idx="1"/>
          </p:nvPr>
        </p:nvSpPr>
        <p:spPr>
          <a:xfrm>
            <a:off x="296920" y="893112"/>
            <a:ext cx="3466432" cy="2868177"/>
          </a:xfrm>
        </p:spPr>
        <p:txBody>
          <a:bodyPr anchor="t">
            <a:noAutofit/>
          </a:bodyPr>
          <a:lstStyle/>
          <a:p>
            <a:pPr>
              <a:lnSpc>
                <a:spcPct val="150000"/>
              </a:lnSpc>
              <a:spcBef>
                <a:spcPts val="0"/>
              </a:spcBef>
              <a:buNone/>
              <a:tabLst>
                <a:tab pos="67628" algn="l"/>
                <a:tab pos="135255" algn="l"/>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 </a:t>
            </a:r>
            <a:r>
              <a:rPr lang="en-US" b="1" dirty="0" err="1">
                <a:solidFill>
                  <a:srgbClr val="FF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Trong</a:t>
            </a: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rgbClr val="FF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đêm</a:t>
            </a: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rgbClr val="FF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giao</a:t>
            </a: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rgbClr val="FF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thừa</a:t>
            </a: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p>
          <a:p>
            <a:pPr>
              <a:lnSpc>
                <a:spcPct val="150000"/>
              </a:lnSpc>
              <a:spcBef>
                <a:spcPts val="0"/>
              </a:spcBef>
              <a:buNone/>
              <a:tabLst>
                <a:tab pos="67628" algn="l"/>
                <a:tab pos="135255" algn="l"/>
              </a:tabLst>
            </a:pP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rgbClr val="FF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Ngoại</a:t>
            </a:r>
            <a:r>
              <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rgbClr val="FF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hình</a:t>
            </a:r>
            <a:endParaRPr lang="en-US" b="1" dirty="0">
              <a:solidFill>
                <a:srgbClr val="FF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a:lnSpc>
                <a:spcPct val="150000"/>
              </a:lnSpc>
              <a:spcBef>
                <a:spcPts val="0"/>
              </a:spcBef>
              <a:buNone/>
              <a:tabLst>
                <a:tab pos="67628" algn="l"/>
                <a:tab pos="135255" algn="l"/>
              </a:tabLst>
            </a:pP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Đầu</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trần</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đi</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chân</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đất</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giày</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vải</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đã</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bị</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văng</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mất</a:t>
            </a:r>
            <a:endPar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a:lnSpc>
                <a:spcPct val="150000"/>
              </a:lnSpc>
              <a:spcBef>
                <a:spcPts val="0"/>
              </a:spcBef>
              <a:buNone/>
              <a:tabLst>
                <a:tab pos="67628" algn="l"/>
                <a:tab pos="135255" algn="l"/>
              </a:tabLst>
            </a:pP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Chân</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đỏ</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ửng</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lên</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rồi</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tím</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bầm</a:t>
            </a:r>
            <a:endPar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a:lnSpc>
                <a:spcPct val="150000"/>
              </a:lnSpc>
              <a:spcBef>
                <a:spcPts val="0"/>
              </a:spcBef>
              <a:buNone/>
              <a:tabLst>
                <a:tab pos="67628" algn="l"/>
                <a:tab pos="135255" algn="l"/>
              </a:tabLst>
            </a:pP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Đeo</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chiếc</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tạp</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dề</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cũ</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kĩ</a:t>
            </a:r>
            <a:endPar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a:lnSpc>
                <a:spcPct val="150000"/>
              </a:lnSpc>
              <a:spcBef>
                <a:spcPts val="0"/>
              </a:spcBef>
              <a:buNone/>
              <a:tabLst>
                <a:tab pos="67628" algn="l"/>
                <a:tab pos="135255" algn="l"/>
              </a:tabLst>
            </a:pP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Bông</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tuyết</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bám</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đầy</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trên</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tóc</a:t>
            </a:r>
            <a:endParaRPr lang="vi-VN"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a:lnSpc>
                <a:spcPct val="150000"/>
              </a:lnSpc>
              <a:buNone/>
            </a:pPr>
            <a:endParaRPr lang="vi-VN" sz="1600" b="1"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5" name="Hình ảnh 4" descr="Ảnh có chứa ngoài trời, đá sỏi&#10;&#10;Mô tả được tạo tự động">
            <a:extLst>
              <a:ext uri="{FF2B5EF4-FFF2-40B4-BE49-F238E27FC236}">
                <a16:creationId xmlns="" xmlns:a16="http://schemas.microsoft.com/office/drawing/2014/main" id="{0E987809-9422-40C3-B4E2-7C1324799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841" y="471448"/>
            <a:ext cx="4739001" cy="3957066"/>
          </a:xfrm>
          <a:prstGeom prst="rect">
            <a:avLst/>
          </a:prstGeom>
          <a:ln>
            <a:noFill/>
          </a:ln>
          <a:effectLst>
            <a:softEdge rad="112500"/>
          </a:effectLst>
        </p:spPr>
      </p:pic>
    </p:spTree>
    <p:extLst>
      <p:ext uri="{BB962C8B-B14F-4D97-AF65-F5344CB8AC3E}">
        <p14:creationId xmlns:p14="http://schemas.microsoft.com/office/powerpoint/2010/main" val="8016915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223D82F2-8828-4C80-AF95-242810EB9A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useBgFill="1">
        <p:nvSpPr>
          <p:cNvPr id="73" name="Rectangle 72">
            <a:extLst>
              <a:ext uri="{FF2B5EF4-FFF2-40B4-BE49-F238E27FC236}">
                <a16:creationId xmlns="" xmlns:a16="http://schemas.microsoft.com/office/drawing/2014/main" id="{7FD0D34F-65E4-4896-8016-F401017B67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8657" y="0"/>
            <a:ext cx="8375585" cy="1514105"/>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useBgFill="1">
        <p:nvSpPr>
          <p:cNvPr id="75" name="Rectangle 74">
            <a:extLst>
              <a:ext uri="{FF2B5EF4-FFF2-40B4-BE49-F238E27FC236}">
                <a16:creationId xmlns="" xmlns:a16="http://schemas.microsoft.com/office/drawing/2014/main" id="{27A25769-8A6A-4983-92E9-E41BEB5309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5196" y="0"/>
            <a:ext cx="8366760" cy="150876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2" name="Tiêu đề 1">
            <a:extLst>
              <a:ext uri="{FF2B5EF4-FFF2-40B4-BE49-F238E27FC236}">
                <a16:creationId xmlns="" xmlns:a16="http://schemas.microsoft.com/office/drawing/2014/main" id="{0C524ECA-53B9-4474-8FB3-A94F3A5ECF44}"/>
              </a:ext>
            </a:extLst>
          </p:cNvPr>
          <p:cNvSpPr>
            <a:spLocks noGrp="1"/>
          </p:cNvSpPr>
          <p:nvPr>
            <p:ph type="title"/>
          </p:nvPr>
        </p:nvSpPr>
        <p:spPr>
          <a:xfrm>
            <a:off x="836676" y="411480"/>
            <a:ext cx="7626096" cy="884682"/>
          </a:xfrm>
        </p:spPr>
        <p:txBody>
          <a:bodyPr>
            <a:normAutofit/>
          </a:bodyPr>
          <a:lstStyle/>
          <a:p>
            <a:r>
              <a:rPr lang="en-US" sz="2800" b="1" i="0" dirty="0">
                <a:solidFill>
                  <a:srgbClr val="FF0000"/>
                </a:solidFill>
                <a:latin typeface="+mn-lt"/>
              </a:rPr>
              <a:t>- </a:t>
            </a:r>
            <a:r>
              <a:rPr lang="en-US" sz="2800" b="1" i="0" dirty="0" err="1">
                <a:solidFill>
                  <a:srgbClr val="FF0000"/>
                </a:solidFill>
                <a:latin typeface="+mn-lt"/>
              </a:rPr>
              <a:t>Hành</a:t>
            </a:r>
            <a:r>
              <a:rPr lang="en-US" sz="2800" b="1" i="0" dirty="0">
                <a:solidFill>
                  <a:srgbClr val="FF0000"/>
                </a:solidFill>
                <a:latin typeface="+mn-lt"/>
              </a:rPr>
              <a:t> </a:t>
            </a:r>
            <a:r>
              <a:rPr lang="en-US" sz="2800" b="1" i="0" dirty="0" err="1">
                <a:solidFill>
                  <a:srgbClr val="FF0000"/>
                </a:solidFill>
                <a:latin typeface="+mn-lt"/>
              </a:rPr>
              <a:t>động</a:t>
            </a:r>
            <a:r>
              <a:rPr lang="en-US" sz="2800" b="1" i="0" dirty="0">
                <a:solidFill>
                  <a:srgbClr val="FF0000"/>
                </a:solidFill>
                <a:latin typeface="+mn-lt"/>
              </a:rPr>
              <a:t>:</a:t>
            </a:r>
            <a:endParaRPr lang="vi-VN" sz="2800" b="1" i="0" dirty="0">
              <a:solidFill>
                <a:srgbClr val="FF0000"/>
              </a:solidFill>
              <a:latin typeface="+mn-lt"/>
            </a:endParaRPr>
          </a:p>
        </p:txBody>
      </p:sp>
      <p:sp>
        <p:nvSpPr>
          <p:cNvPr id="77" name="Rectangle 76">
            <a:extLst>
              <a:ext uri="{FF2B5EF4-FFF2-40B4-BE49-F238E27FC236}">
                <a16:creationId xmlns="" xmlns:a16="http://schemas.microsoft.com/office/drawing/2014/main" id="{D6669D83-0E36-4F8C-B68A-D549AC194A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4126" y="575337"/>
            <a:ext cx="96012"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pic>
        <p:nvPicPr>
          <p:cNvPr id="1026" name="Picture 2" descr="24 Little Match Girl ideas | the little match girl, fairy tales, art">
            <a:extLst>
              <a:ext uri="{FF2B5EF4-FFF2-40B4-BE49-F238E27FC236}">
                <a16:creationId xmlns="" xmlns:a16="http://schemas.microsoft.com/office/drawing/2014/main" id="{114F31AE-249C-4ED3-90DE-DCB4BE5BF2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1883"/>
          <a:stretch/>
        </p:blipFill>
        <p:spPr bwMode="auto">
          <a:xfrm>
            <a:off x="836676" y="1858518"/>
            <a:ext cx="2276260" cy="2770632"/>
          </a:xfrm>
          <a:prstGeom prst="rect">
            <a:avLst/>
          </a:prstGeom>
          <a:noFill/>
          <a:extLst>
            <a:ext uri="{909E8E84-426E-40DD-AFC4-6F175D3DCCD1}">
              <a14:hiddenFill xmlns:a14="http://schemas.microsoft.com/office/drawing/2010/main">
                <a:solidFill>
                  <a:srgbClr val="FFFFFF"/>
                </a:solidFill>
              </a14:hiddenFill>
            </a:ext>
          </a:extLst>
        </p:spPr>
      </p:pic>
      <p:pic>
        <p:nvPicPr>
          <p:cNvPr id="7" name="Hình ảnh 6" descr="Ảnh có chứa văn bản, cũ&#10;&#10;Mô tả được tạo tự động">
            <a:extLst>
              <a:ext uri="{FF2B5EF4-FFF2-40B4-BE49-F238E27FC236}">
                <a16:creationId xmlns="" xmlns:a16="http://schemas.microsoft.com/office/drawing/2014/main" id="{E9BB43D2-5C0C-4BE6-906B-D405E9880103}"/>
              </a:ext>
            </a:extLst>
          </p:cNvPr>
          <p:cNvPicPr>
            <a:picLocks noChangeAspect="1"/>
          </p:cNvPicPr>
          <p:nvPr/>
        </p:nvPicPr>
        <p:blipFill rotWithShape="1">
          <a:blip r:embed="rId3">
            <a:extLst>
              <a:ext uri="{28A0092B-C50C-407E-A947-70E740481C1C}">
                <a14:useLocalDpi xmlns:a14="http://schemas.microsoft.com/office/drawing/2010/main" val="0"/>
              </a:ext>
            </a:extLst>
          </a:blip>
          <a:srcRect l="14795" r="3757" b="3"/>
          <a:stretch/>
        </p:blipFill>
        <p:spPr>
          <a:xfrm>
            <a:off x="3380578" y="1858518"/>
            <a:ext cx="2279477" cy="2770632"/>
          </a:xfrm>
          <a:prstGeom prst="rect">
            <a:avLst/>
          </a:prstGeom>
        </p:spPr>
      </p:pic>
      <p:sp>
        <p:nvSpPr>
          <p:cNvPr id="3" name="Chỗ dành sẵn cho Nội dung 2">
            <a:extLst>
              <a:ext uri="{FF2B5EF4-FFF2-40B4-BE49-F238E27FC236}">
                <a16:creationId xmlns="" xmlns:a16="http://schemas.microsoft.com/office/drawing/2014/main" id="{9BA191D2-EF74-4794-94DA-AD8BBD4280EB}"/>
              </a:ext>
            </a:extLst>
          </p:cNvPr>
          <p:cNvSpPr>
            <a:spLocks noGrp="1"/>
          </p:cNvSpPr>
          <p:nvPr>
            <p:ph idx="1"/>
          </p:nvPr>
        </p:nvSpPr>
        <p:spPr>
          <a:xfrm>
            <a:off x="5927697" y="1858518"/>
            <a:ext cx="3086763" cy="2770632"/>
          </a:xfrm>
        </p:spPr>
        <p:txBody>
          <a:bodyPr anchor="ctr">
            <a:noAutofit/>
          </a:bodyPr>
          <a:lstStyle/>
          <a:p>
            <a:pPr algn="just">
              <a:buNone/>
            </a:pP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Dò</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dẫm</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trong</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đêm</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tối</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bụng</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đói</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rét</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a:t>
            </a:r>
          </a:p>
          <a:p>
            <a:pPr algn="just">
              <a:buNone/>
            </a:pP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Đi</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lang thang,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khẩn</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khoản</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chào</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hàng</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khách</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đi</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đường</a:t>
            </a:r>
            <a:endPar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endParaRPr>
          </a:p>
          <a:p>
            <a:pPr algn="just">
              <a:buNone/>
            </a:pP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Nép</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trong</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một</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góc</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thu</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đôi</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chân</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vào</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r>
              <a:rPr lang="en-US" sz="1600" b="1" dirty="0" err="1">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tường</a:t>
            </a:r>
            <a:r>
              <a:rPr lang="en-US"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rPr>
              <a:t> </a:t>
            </a:r>
          </a:p>
          <a:p>
            <a:pPr algn="just">
              <a:buNone/>
            </a:pPr>
            <a:r>
              <a:rPr lang="en-US" sz="1600" b="1" dirty="0">
                <a:solidFill>
                  <a:schemeClr val="tx1"/>
                </a:solidFill>
                <a:latin typeface="+mn-lt"/>
                <a:sym typeface="Arial" panose="020B0604020202020204" pitchFamily="34" charset="0"/>
              </a:rPr>
              <a:t>+ </a:t>
            </a:r>
            <a:r>
              <a:rPr lang="en-US" sz="1600" b="1" dirty="0" err="1">
                <a:solidFill>
                  <a:schemeClr val="tx1"/>
                </a:solidFill>
                <a:latin typeface="+mn-lt"/>
                <a:sym typeface="Arial" panose="020B0604020202020204" pitchFamily="34" charset="0"/>
              </a:rPr>
              <a:t>Tâm</a:t>
            </a:r>
            <a:r>
              <a:rPr lang="en-US" sz="1600" b="1" dirty="0">
                <a:solidFill>
                  <a:schemeClr val="tx1"/>
                </a:solidFill>
                <a:latin typeface="+mn-lt"/>
                <a:sym typeface="Arial" panose="020B0604020202020204" pitchFamily="34" charset="0"/>
              </a:rPr>
              <a:t> </a:t>
            </a:r>
            <a:r>
              <a:rPr lang="en-US" sz="1600" b="1" dirty="0" err="1">
                <a:solidFill>
                  <a:schemeClr val="tx1"/>
                </a:solidFill>
                <a:latin typeface="+mn-lt"/>
                <a:sym typeface="Arial" panose="020B0604020202020204" pitchFamily="34" charset="0"/>
              </a:rPr>
              <a:t>trạng</a:t>
            </a:r>
            <a:r>
              <a:rPr lang="en-US" sz="1600" b="1" dirty="0">
                <a:solidFill>
                  <a:schemeClr val="tx1"/>
                </a:solidFill>
                <a:latin typeface="+mn-lt"/>
                <a:sym typeface="Arial" panose="020B0604020202020204" pitchFamily="34" charset="0"/>
              </a:rPr>
              <a:t> </a:t>
            </a:r>
            <a:r>
              <a:rPr lang="en-US" sz="1600" b="1" dirty="0" err="1">
                <a:solidFill>
                  <a:schemeClr val="tx1"/>
                </a:solidFill>
                <a:latin typeface="+mn-lt"/>
                <a:sym typeface="Arial" panose="020B0604020202020204" pitchFamily="34" charset="0"/>
              </a:rPr>
              <a:t>đầy</a:t>
            </a:r>
            <a:r>
              <a:rPr lang="en-US" sz="1600" b="1" dirty="0">
                <a:solidFill>
                  <a:schemeClr val="tx1"/>
                </a:solidFill>
                <a:latin typeface="+mn-lt"/>
                <a:sym typeface="Arial" panose="020B0604020202020204" pitchFamily="34" charset="0"/>
              </a:rPr>
              <a:t> lo </a:t>
            </a:r>
            <a:r>
              <a:rPr lang="en-US" sz="1600" b="1" dirty="0" err="1">
                <a:solidFill>
                  <a:schemeClr val="tx1"/>
                </a:solidFill>
                <a:latin typeface="+mn-lt"/>
                <a:sym typeface="Arial" panose="020B0604020202020204" pitchFamily="34" charset="0"/>
              </a:rPr>
              <a:t>lắng</a:t>
            </a:r>
            <a:r>
              <a:rPr lang="en-US" sz="1600" b="1" dirty="0">
                <a:solidFill>
                  <a:schemeClr val="tx1"/>
                </a:solidFill>
                <a:latin typeface="+mn-lt"/>
                <a:sym typeface="Arial" panose="020B0604020202020204" pitchFamily="34" charset="0"/>
              </a:rPr>
              <a:t>, </a:t>
            </a:r>
            <a:r>
              <a:rPr lang="en-US" sz="1600" b="1" dirty="0" err="1">
                <a:solidFill>
                  <a:schemeClr val="tx1"/>
                </a:solidFill>
                <a:latin typeface="+mn-lt"/>
                <a:sym typeface="Arial" panose="020B0604020202020204" pitchFamily="34" charset="0"/>
              </a:rPr>
              <a:t>sợ</a:t>
            </a:r>
            <a:r>
              <a:rPr lang="en-US" sz="1600" b="1" dirty="0">
                <a:solidFill>
                  <a:schemeClr val="tx1"/>
                </a:solidFill>
                <a:latin typeface="+mn-lt"/>
                <a:sym typeface="Arial" panose="020B0604020202020204" pitchFamily="34" charset="0"/>
              </a:rPr>
              <a:t> </a:t>
            </a:r>
            <a:r>
              <a:rPr lang="en-US" sz="1600" b="1" dirty="0" err="1">
                <a:solidFill>
                  <a:schemeClr val="tx1"/>
                </a:solidFill>
                <a:latin typeface="+mn-lt"/>
                <a:sym typeface="Arial" panose="020B0604020202020204" pitchFamily="34" charset="0"/>
              </a:rPr>
              <a:t>hãi</a:t>
            </a:r>
            <a:r>
              <a:rPr lang="en-US" sz="1600" b="1" dirty="0">
                <a:solidFill>
                  <a:schemeClr val="tx1"/>
                </a:solidFill>
                <a:latin typeface="+mn-lt"/>
                <a:sym typeface="Arial" panose="020B0604020202020204" pitchFamily="34" charset="0"/>
              </a:rPr>
              <a:t>,</a:t>
            </a:r>
            <a:endParaRPr lang="vi-VN" sz="1600" b="1" dirty="0">
              <a:solidFill>
                <a:schemeClr val="tx1"/>
              </a:solidFill>
              <a:latin typeface="+mn-lt"/>
              <a:ea typeface="Times New Roman" panose="02020603050405020304" pitchFamily="18" charset="0"/>
              <a:cs typeface="Arial" panose="020B0604020202020204" pitchFamily="34" charset="0"/>
              <a:sym typeface="Arial" panose="020B0604020202020204" pitchFamily="34" charset="0"/>
            </a:endParaRPr>
          </a:p>
          <a:p>
            <a:pPr algn="just">
              <a:buNone/>
            </a:pPr>
            <a:endParaRPr lang="en-US" sz="1600" b="1" dirty="0">
              <a:solidFill>
                <a:schemeClr val="tx1"/>
              </a:solidFill>
              <a:latin typeface="+mn-lt"/>
            </a:endParaRPr>
          </a:p>
        </p:txBody>
      </p:sp>
    </p:spTree>
    <p:extLst>
      <p:ext uri="{BB962C8B-B14F-4D97-AF65-F5344CB8AC3E}">
        <p14:creationId xmlns:p14="http://schemas.microsoft.com/office/powerpoint/2010/main" val="535149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75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75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750"/>
                                        <p:tgtEl>
                                          <p:spTgt spid="3">
                                            <p:txEl>
                                              <p:pRg st="3" end="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new\Desktop\truyen-co-tich-co-be-ban-diem-1477876900-58169ca4ee8f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4263657" cy="51355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iêu đề 1">
            <a:extLst>
              <a:ext uri="{FF2B5EF4-FFF2-40B4-BE49-F238E27FC236}">
                <a16:creationId xmlns="" xmlns:a16="http://schemas.microsoft.com/office/drawing/2014/main" id="{0CC57B92-483B-45BF-9C0A-8DB370B1E02C}"/>
              </a:ext>
            </a:extLst>
          </p:cNvPr>
          <p:cNvSpPr txBox="1">
            <a:spLocks/>
          </p:cNvSpPr>
          <p:nvPr/>
        </p:nvSpPr>
        <p:spPr>
          <a:xfrm>
            <a:off x="4479741" y="1104310"/>
            <a:ext cx="3824287" cy="3265488"/>
          </a:xfrm>
          <a:prstGeom prst="rect">
            <a:avLst/>
          </a:prstGeom>
          <a:noFill/>
          <a:ln>
            <a:noFill/>
          </a:ln>
        </p:spPr>
        <p:txBody>
          <a:bodyPr vert="horz" lIns="68580" tIns="34290" rIns="68580" bIns="34290" rtlCol="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9C6CC"/>
              </a:buClr>
              <a:buFont typeface="Old Standard TT"/>
              <a:buNone/>
              <a:defRPr sz="1400" b="0" i="1" u="none" strike="noStrike" cap="none">
                <a:solidFill>
                  <a:srgbClr val="79C6CC"/>
                </a:solidFill>
                <a:latin typeface="Old Standard TT"/>
                <a:ea typeface="Old Standard TT"/>
                <a:cs typeface="Old Standard TT"/>
                <a:sym typeface="Old Standard TT"/>
                <a:rtl val="0"/>
              </a:defRPr>
            </a:lvl1pPr>
            <a:lvl2pPr lvl="1"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2pPr>
            <a:lvl3pPr lvl="2"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3pPr>
            <a:lvl4pPr lvl="3"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4pPr>
            <a:lvl5pPr lvl="4"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5pPr>
            <a:lvl6pPr lvl="5"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6pPr>
            <a:lvl7pPr lvl="6"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7pPr>
            <a:lvl8pPr lvl="7"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8pPr>
            <a:lvl9pPr lvl="8" algn="ctr">
              <a:spcBef>
                <a:spcPts val="0"/>
              </a:spcBef>
              <a:buClr>
                <a:srgbClr val="79C6CC"/>
              </a:buClr>
              <a:buFont typeface="Old Standard TT"/>
              <a:buNone/>
              <a:defRPr i="1">
                <a:solidFill>
                  <a:srgbClr val="79C6CC"/>
                </a:solidFill>
                <a:latin typeface="Old Standard TT"/>
                <a:ea typeface="Old Standard TT"/>
                <a:cs typeface="Old Standard TT"/>
                <a:sym typeface="Old Standard TT"/>
              </a:defRPr>
            </a:lvl9pPr>
          </a:lstStyle>
          <a:p>
            <a:pPr>
              <a:lnSpc>
                <a:spcPct val="150000"/>
              </a:lnSpc>
            </a:pPr>
            <a:r>
              <a:rPr lang="en-US" sz="2400" b="1" i="0" smtClean="0">
                <a:solidFill>
                  <a:schemeClr val="tx1"/>
                </a:solidFill>
                <a:latin typeface="+mn-lt"/>
                <a:sym typeface="Arial" panose="020B0604020202020204" pitchFamily="34" charset="0"/>
              </a:rPr>
              <a:t>Em bé tội nghiệp, đáng thương, cô đơn, đói rét, thiếu vắng sự yêu thương, quan tâm và chia sẻ.</a:t>
            </a:r>
            <a:br>
              <a:rPr lang="en-US" sz="2400" b="1" i="0" smtClean="0">
                <a:solidFill>
                  <a:schemeClr val="tx1"/>
                </a:solidFill>
                <a:latin typeface="+mn-lt"/>
                <a:sym typeface="Arial" panose="020B0604020202020204" pitchFamily="34" charset="0"/>
              </a:rPr>
            </a:br>
            <a:endParaRPr lang="en-US" sz="2400" b="1" i="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59655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 xmlns:a16="http://schemas.microsoft.com/office/drawing/2014/main" id="{B23FE733-F95B-4DF6-AFC5-BEEB3577C4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useBgFill="1">
        <p:nvSpPr>
          <p:cNvPr id="30" name="Rectangle 29">
            <a:extLst>
              <a:ext uri="{FF2B5EF4-FFF2-40B4-BE49-F238E27FC236}">
                <a16:creationId xmlns="" xmlns:a16="http://schemas.microsoft.com/office/drawing/2014/main" id="{9080D120-BD54-46E1-BA37-82F5E8089E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180" y="475215"/>
            <a:ext cx="5139348" cy="4121944"/>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2" name="Tiêu đề 1">
            <a:extLst>
              <a:ext uri="{FF2B5EF4-FFF2-40B4-BE49-F238E27FC236}">
                <a16:creationId xmlns="" xmlns:a16="http://schemas.microsoft.com/office/drawing/2014/main" id="{6C42ACE2-306B-479E-B079-30B38D23DB1D}"/>
              </a:ext>
            </a:extLst>
          </p:cNvPr>
          <p:cNvSpPr>
            <a:spLocks noGrp="1"/>
          </p:cNvSpPr>
          <p:nvPr>
            <p:ph type="title"/>
          </p:nvPr>
        </p:nvSpPr>
        <p:spPr>
          <a:xfrm>
            <a:off x="307180" y="95037"/>
            <a:ext cx="5033940" cy="829818"/>
          </a:xfrm>
        </p:spPr>
        <p:txBody>
          <a:bodyPr>
            <a:noAutofit/>
          </a:bodyPr>
          <a:lstStyle/>
          <a:p>
            <a:r>
              <a:rPr lang="en-US" sz="2800" b="1" i="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2. </a:t>
            </a:r>
            <a:r>
              <a:rPr lang="en-US" sz="2800" b="1" i="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Thực</a:t>
            </a:r>
            <a:r>
              <a:rPr lang="en-US" sz="2800" b="1" i="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800" b="1" i="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tế</a:t>
            </a:r>
            <a:r>
              <a:rPr lang="en-US" sz="2800" b="1" i="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800" b="1" i="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và</a:t>
            </a:r>
            <a:r>
              <a:rPr lang="en-US" sz="2800" b="1" i="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800" b="1" i="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mộng</a:t>
            </a:r>
            <a:r>
              <a:rPr lang="en-US" sz="2800" b="1" i="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sz="2800" b="1" i="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tưởng</a:t>
            </a:r>
            <a:endParaRPr lang="vi-VN" sz="2800" i="0" dirty="0">
              <a:latin typeface="Arial" panose="020B0604020202020204" pitchFamily="34" charset="0"/>
              <a:cs typeface="Arial" panose="020B0604020202020204" pitchFamily="34" charset="0"/>
              <a:sym typeface="Arial" panose="020B0604020202020204" pitchFamily="34" charset="0"/>
            </a:endParaRPr>
          </a:p>
        </p:txBody>
      </p:sp>
      <p:sp>
        <p:nvSpPr>
          <p:cNvPr id="32" name="Rectangle 31">
            <a:extLst>
              <a:ext uri="{FF2B5EF4-FFF2-40B4-BE49-F238E27FC236}">
                <a16:creationId xmlns="" xmlns:a16="http://schemas.microsoft.com/office/drawing/2014/main" id="{81D83946-74FA-498A-AC80-9926F041B5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59174" y="886152"/>
            <a:ext cx="96012"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34" name="Rectangle 33">
            <a:extLst>
              <a:ext uri="{FF2B5EF4-FFF2-40B4-BE49-F238E27FC236}">
                <a16:creationId xmlns="" xmlns:a16="http://schemas.microsoft.com/office/drawing/2014/main" id="{5060D983-8B52-443A-8183-2A1DE05618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8091" y="1591056"/>
            <a:ext cx="4368546" cy="685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3" name="Chỗ dành sẵn cho Nội dung 2">
            <a:extLst>
              <a:ext uri="{FF2B5EF4-FFF2-40B4-BE49-F238E27FC236}">
                <a16:creationId xmlns="" xmlns:a16="http://schemas.microsoft.com/office/drawing/2014/main" id="{C00D9D5C-4CDA-4E7D-AF8E-D1517162A36F}"/>
              </a:ext>
            </a:extLst>
          </p:cNvPr>
          <p:cNvSpPr>
            <a:spLocks noGrp="1"/>
          </p:cNvSpPr>
          <p:nvPr>
            <p:ph idx="1"/>
          </p:nvPr>
        </p:nvSpPr>
        <p:spPr>
          <a:xfrm>
            <a:off x="259174" y="886153"/>
            <a:ext cx="5187354" cy="4079252"/>
          </a:xfrm>
        </p:spPr>
        <p:txBody>
          <a:bodyPr>
            <a:normAutofit lnSpcReduction="10000"/>
          </a:bodyPr>
          <a:lstStyle/>
          <a:p>
            <a:pPr algn="ctr">
              <a:spcBef>
                <a:spcPts val="0"/>
              </a:spcBef>
              <a:buNone/>
              <a:tabLst>
                <a:tab pos="67628" algn="l"/>
                <a:tab pos="135255" algn="l"/>
              </a:tabLst>
            </a:pPr>
            <a:r>
              <a:rPr lang="en-US" b="1" dirty="0">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THẢO </a:t>
            </a:r>
            <a:r>
              <a:rPr lang="en-US"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LUẬN NHÓM ĐÔI</a:t>
            </a:r>
            <a:endParaRPr lang="en-US" b="1" dirty="0">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algn="just">
              <a:lnSpc>
                <a:spcPct val="150000"/>
              </a:lnSpc>
              <a:spcBef>
                <a:spcPts val="0"/>
              </a:spcBef>
              <a:buNone/>
              <a:tabLst>
                <a:tab pos="67628" algn="l"/>
                <a:tab pos="135255" algn="l"/>
              </a:tabLst>
            </a:pP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1.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Em</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hãy</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đọc</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văn</a:t>
            </a:r>
            <a:r>
              <a:rPr lang="en-US" b="1" dirty="0" smtClean="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bản</a:t>
            </a:r>
            <a:r>
              <a:rPr lang="en-US" b="1" dirty="0" smtClean="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và</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cho</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biết</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có</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mấy</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lần</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em</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bé</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quẹt</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diêm</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Mỗi</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lần</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quẹt</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diêm</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những</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hình</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ảnh</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nào</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đã</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hiện</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ra?</a:t>
            </a:r>
          </a:p>
          <a:p>
            <a:pPr algn="just">
              <a:lnSpc>
                <a:spcPct val="150000"/>
              </a:lnSpc>
              <a:spcBef>
                <a:spcPts val="0"/>
              </a:spcBef>
              <a:buNone/>
              <a:tabLst>
                <a:tab pos="67628" algn="l"/>
                <a:tab pos="135255" algn="l"/>
              </a:tabLst>
            </a:pP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2.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Những</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hình</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ảnh</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sau</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mỗi</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lần</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quẹt</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diêm</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thể</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hiện</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những</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ước</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mong</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nào</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của</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em</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bé</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Theo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em</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có</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thể</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thay</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đổi</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trình</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tự</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xuất</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hiện</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của</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các</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hình</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ảnh</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đó</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không</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a:t>
            </a:r>
          </a:p>
          <a:p>
            <a:pPr algn="just">
              <a:lnSpc>
                <a:spcPct val="150000"/>
              </a:lnSpc>
              <a:spcBef>
                <a:spcPts val="0"/>
              </a:spcBef>
              <a:buNone/>
              <a:tabLst>
                <a:tab pos="67628" algn="l"/>
                <a:tab pos="135255" algn="l"/>
              </a:tabLst>
            </a:pP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3.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Thực</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tế</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xuất</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hiện</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sau</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khi</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diêm</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tắt</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là</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gì</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Điều</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đó</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có</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ý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nghĩa</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như</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thế</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nào</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a:t>
            </a:r>
            <a:endParaRPr lang="vi-VN"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algn="just">
              <a:lnSpc>
                <a:spcPct val="100000"/>
              </a:lnSpc>
            </a:pPr>
            <a:endParaRPr lang="vi-VN" b="1"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5" name="Hình ảnh 4" descr="Ảnh có chứa văn bản&#10;&#10;Mô tả được tạo tự động">
            <a:extLst>
              <a:ext uri="{FF2B5EF4-FFF2-40B4-BE49-F238E27FC236}">
                <a16:creationId xmlns="" xmlns:a16="http://schemas.microsoft.com/office/drawing/2014/main" id="{315A92D0-BA59-4810-BBA6-49A510C58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1120" y="1625235"/>
            <a:ext cx="3437822" cy="2715880"/>
          </a:xfrm>
          <a:prstGeom prst="rect">
            <a:avLst/>
          </a:prstGeom>
        </p:spPr>
      </p:pic>
    </p:spTree>
    <p:extLst>
      <p:ext uri="{BB962C8B-B14F-4D97-AF65-F5344CB8AC3E}">
        <p14:creationId xmlns:p14="http://schemas.microsoft.com/office/powerpoint/2010/main" val="1062658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6" name="Rectangle 65">
            <a:extLst>
              <a:ext uri="{FF2B5EF4-FFF2-40B4-BE49-F238E27FC236}">
                <a16:creationId xmlns="" xmlns:a16="http://schemas.microsoft.com/office/drawing/2014/main" id="{2C9A9DA9-7DC8-488B-A882-123947B0F3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useBgFill="1">
        <p:nvSpPr>
          <p:cNvPr id="68" name="Rectangle 67">
            <a:extLst>
              <a:ext uri="{FF2B5EF4-FFF2-40B4-BE49-F238E27FC236}">
                <a16:creationId xmlns="" xmlns:a16="http://schemas.microsoft.com/office/drawing/2014/main" id="{57F6BDD4-E066-4008-8011-6CC31AEB45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182" y="475215"/>
            <a:ext cx="5128927" cy="4121944"/>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2" name="Tiêu đề 1">
            <a:extLst>
              <a:ext uri="{FF2B5EF4-FFF2-40B4-BE49-F238E27FC236}">
                <a16:creationId xmlns="" xmlns:a16="http://schemas.microsoft.com/office/drawing/2014/main" id="{87FF8C80-39AB-4025-BD2F-117642244588}"/>
              </a:ext>
            </a:extLst>
          </p:cNvPr>
          <p:cNvSpPr>
            <a:spLocks noGrp="1"/>
          </p:cNvSpPr>
          <p:nvPr>
            <p:ph type="title"/>
          </p:nvPr>
        </p:nvSpPr>
        <p:spPr>
          <a:xfrm>
            <a:off x="630935" y="733964"/>
            <a:ext cx="4493433" cy="829818"/>
          </a:xfrm>
        </p:spPr>
        <p:txBody>
          <a:bodyPr>
            <a:normAutofit/>
          </a:bodyPr>
          <a:lstStyle/>
          <a:p>
            <a:r>
              <a:rPr lang="fr-FR" sz="3200" b="1" i="0" dirty="0" err="1">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Lần</a:t>
            </a:r>
            <a:r>
              <a:rPr lang="fr-FR" sz="3200" b="1" i="0" dirty="0">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1:</a:t>
            </a:r>
            <a:endParaRPr lang="vi-VN" sz="3200" b="1" i="0" dirty="0">
              <a:solidFill>
                <a:srgbClr val="C00000"/>
              </a:solidFill>
              <a:latin typeface="Arial" panose="020B0604020202020204" pitchFamily="34" charset="0"/>
              <a:cs typeface="Arial" panose="020B0604020202020204" pitchFamily="34" charset="0"/>
              <a:sym typeface="Arial" panose="020B0604020202020204" pitchFamily="34" charset="0"/>
            </a:endParaRPr>
          </a:p>
        </p:txBody>
      </p:sp>
      <p:sp>
        <p:nvSpPr>
          <p:cNvPr id="70" name="Rectangle 69">
            <a:extLst>
              <a:ext uri="{FF2B5EF4-FFF2-40B4-BE49-F238E27FC236}">
                <a16:creationId xmlns="" xmlns:a16="http://schemas.microsoft.com/office/drawing/2014/main" id="{2711A8FB-68FC-45FC-B01E-38F809E2D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59175" y="878475"/>
            <a:ext cx="96012"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72" name="Rectangle 71">
            <a:extLst>
              <a:ext uri="{FF2B5EF4-FFF2-40B4-BE49-F238E27FC236}">
                <a16:creationId xmlns="" xmlns:a16="http://schemas.microsoft.com/office/drawing/2014/main" id="{2A865FE3-5FC9-4049-87CF-30019C46C0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8094" y="1570482"/>
            <a:ext cx="4385012" cy="685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4" name="Hình tự do: Hình 3">
            <a:extLst>
              <a:ext uri="{FF2B5EF4-FFF2-40B4-BE49-F238E27FC236}">
                <a16:creationId xmlns="" xmlns:a16="http://schemas.microsoft.com/office/drawing/2014/main" id="{911D6FE0-351E-4164-B75B-C558A3B525FA}"/>
              </a:ext>
            </a:extLst>
          </p:cNvPr>
          <p:cNvSpPr/>
          <p:nvPr/>
        </p:nvSpPr>
        <p:spPr>
          <a:xfrm>
            <a:off x="630958" y="1900315"/>
            <a:ext cx="2100642" cy="410400"/>
          </a:xfrm>
          <a:custGeom>
            <a:avLst/>
            <a:gdLst>
              <a:gd name="connsiteX0" fmla="*/ 0 w 2800856"/>
              <a:gd name="connsiteY0" fmla="*/ 0 h 547200"/>
              <a:gd name="connsiteX1" fmla="*/ 2800856 w 2800856"/>
              <a:gd name="connsiteY1" fmla="*/ 0 h 547200"/>
              <a:gd name="connsiteX2" fmla="*/ 2800856 w 2800856"/>
              <a:gd name="connsiteY2" fmla="*/ 547200 h 547200"/>
              <a:gd name="connsiteX3" fmla="*/ 0 w 2800856"/>
              <a:gd name="connsiteY3" fmla="*/ 547200 h 547200"/>
              <a:gd name="connsiteX4" fmla="*/ 0 w 2800856"/>
              <a:gd name="connsiteY4" fmla="*/ 0 h 54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856" h="547200">
                <a:moveTo>
                  <a:pt x="0" y="0"/>
                </a:moveTo>
                <a:lnTo>
                  <a:pt x="2800856" y="0"/>
                </a:lnTo>
                <a:lnTo>
                  <a:pt x="2800856" y="547200"/>
                </a:lnTo>
                <a:lnTo>
                  <a:pt x="0" y="5472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73152" rIns="128016" bIns="73152" numCol="1" spcCol="953" anchor="ctr" anchorCtr="0">
            <a:noAutofit/>
          </a:bodyPr>
          <a:lstStyle/>
          <a:p>
            <a:pPr algn="ctr" defTabSz="800100">
              <a:lnSpc>
                <a:spcPct val="90000"/>
              </a:lnSpc>
              <a:spcBef>
                <a:spcPct val="0"/>
              </a:spcBef>
              <a:spcAft>
                <a:spcPct val="35000"/>
              </a:spcAft>
            </a:pPr>
            <a:r>
              <a:rPr lang="en-US" sz="1800" b="1" kern="1200" dirty="0" err="1"/>
              <a:t>Mộng</a:t>
            </a:r>
            <a:r>
              <a:rPr lang="en-US" sz="1800" b="1" kern="1200" dirty="0"/>
              <a:t> </a:t>
            </a:r>
            <a:r>
              <a:rPr lang="en-US" sz="1800" b="1" kern="1200" dirty="0" err="1"/>
              <a:t>tưởng</a:t>
            </a:r>
            <a:endParaRPr lang="vi-VN" sz="1800" b="1" kern="1200" dirty="0"/>
          </a:p>
        </p:txBody>
      </p:sp>
      <p:sp>
        <p:nvSpPr>
          <p:cNvPr id="6" name="Hình tự do: Hình 5">
            <a:extLst>
              <a:ext uri="{FF2B5EF4-FFF2-40B4-BE49-F238E27FC236}">
                <a16:creationId xmlns="" xmlns:a16="http://schemas.microsoft.com/office/drawing/2014/main" id="{6B57E4F2-CDF8-4B1E-9D10-C11010FCFA3D}"/>
              </a:ext>
            </a:extLst>
          </p:cNvPr>
          <p:cNvSpPr/>
          <p:nvPr/>
        </p:nvSpPr>
        <p:spPr>
          <a:xfrm>
            <a:off x="630958" y="2310715"/>
            <a:ext cx="2098388" cy="1838463"/>
          </a:xfrm>
          <a:custGeom>
            <a:avLst/>
            <a:gdLst>
              <a:gd name="connsiteX0" fmla="*/ 0 w 2800856"/>
              <a:gd name="connsiteY0" fmla="*/ 0 h 2451284"/>
              <a:gd name="connsiteX1" fmla="*/ 2800856 w 2800856"/>
              <a:gd name="connsiteY1" fmla="*/ 0 h 2451284"/>
              <a:gd name="connsiteX2" fmla="*/ 2800856 w 2800856"/>
              <a:gd name="connsiteY2" fmla="*/ 2451284 h 2451284"/>
              <a:gd name="connsiteX3" fmla="*/ 0 w 2800856"/>
              <a:gd name="connsiteY3" fmla="*/ 2451284 h 2451284"/>
              <a:gd name="connsiteX4" fmla="*/ 0 w 2800856"/>
              <a:gd name="connsiteY4" fmla="*/ 0 h 245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856" h="2451284">
                <a:moveTo>
                  <a:pt x="0" y="0"/>
                </a:moveTo>
                <a:lnTo>
                  <a:pt x="2800856" y="0"/>
                </a:lnTo>
                <a:lnTo>
                  <a:pt x="2800856" y="2451284"/>
                </a:lnTo>
                <a:lnTo>
                  <a:pt x="0" y="2451284"/>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6010" tIns="76010" rIns="101346" bIns="114014" numCol="1" spcCol="953" anchor="t" anchorCtr="0">
            <a:noAutofit/>
          </a:bodyPr>
          <a:lstStyle/>
          <a:p>
            <a:pPr marL="128588" lvl="1" indent="-128588" defTabSz="633413">
              <a:lnSpc>
                <a:spcPct val="90000"/>
              </a:lnSpc>
              <a:spcBef>
                <a:spcPct val="0"/>
              </a:spcBef>
              <a:spcAft>
                <a:spcPct val="15000"/>
              </a:spcAft>
              <a:buChar char="•"/>
            </a:pP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Ngồi</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trước</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lò</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sưởi</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lửa</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cháy</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vui</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mắt</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toả</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ra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hơi</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nóng</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dịu</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dàng</a:t>
            </a:r>
            <a:endParaRPr lang="vi-VN" b="1" kern="1200" dirty="0"/>
          </a:p>
          <a:p>
            <a:pPr marL="128588" lvl="1" indent="-128588" defTabSz="633413">
              <a:lnSpc>
                <a:spcPct val="90000"/>
              </a:lnSpc>
              <a:spcBef>
                <a:spcPct val="0"/>
              </a:spcBef>
              <a:spcAft>
                <a:spcPct val="15000"/>
              </a:spcAft>
              <a:buChar char="•"/>
            </a:pP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Thật</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là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dễ</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chịu</a:t>
            </a:r>
            <a:r>
              <a:rPr lang="fr-FR"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hật</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khoái</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biết</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bao</a:t>
            </a:r>
            <a:endParaRPr lang="vi-VN" b="1" kern="1200" dirty="0"/>
          </a:p>
          <a:p>
            <a:pPr marL="128588" lvl="1" indent="-128588" defTabSz="633413">
              <a:lnSpc>
                <a:spcPct val="90000"/>
              </a:lnSpc>
              <a:spcBef>
                <a:spcPct val="0"/>
              </a:spcBef>
              <a:spcAft>
                <a:spcPct val="15000"/>
              </a:spcAft>
              <a:buChar char="•"/>
            </a:pP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Vì</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em</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đang</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lạnh</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cóng</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muốn</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được</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sưởi</a:t>
            </a:r>
            <a:r>
              <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kern="1200"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ấm</a:t>
            </a:r>
            <a:endParaRPr lang="fr-FR" b="1" kern="1200"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marL="128588" lvl="1" indent="-128588" defTabSz="633413">
              <a:lnSpc>
                <a:spcPct val="90000"/>
              </a:lnSpc>
              <a:spcBef>
                <a:spcPct val="0"/>
              </a:spcBef>
              <a:spcAft>
                <a:spcPct val="15000"/>
              </a:spcAft>
              <a:buChar char="•"/>
            </a:pPr>
            <a:endParaRPr lang="vi-VN" b="1" kern="1200" dirty="0"/>
          </a:p>
        </p:txBody>
      </p:sp>
      <p:sp>
        <p:nvSpPr>
          <p:cNvPr id="8" name="Hình tự do: Hình 7">
            <a:extLst>
              <a:ext uri="{FF2B5EF4-FFF2-40B4-BE49-F238E27FC236}">
                <a16:creationId xmlns="" xmlns:a16="http://schemas.microsoft.com/office/drawing/2014/main" id="{03321DE9-7AA8-41CC-8A77-46A6B37C127A}"/>
              </a:ext>
            </a:extLst>
          </p:cNvPr>
          <p:cNvSpPr/>
          <p:nvPr/>
        </p:nvSpPr>
        <p:spPr>
          <a:xfrm>
            <a:off x="3025690" y="1900315"/>
            <a:ext cx="2100642" cy="410400"/>
          </a:xfrm>
          <a:custGeom>
            <a:avLst/>
            <a:gdLst>
              <a:gd name="connsiteX0" fmla="*/ 0 w 2800856"/>
              <a:gd name="connsiteY0" fmla="*/ 0 h 547200"/>
              <a:gd name="connsiteX1" fmla="*/ 2800856 w 2800856"/>
              <a:gd name="connsiteY1" fmla="*/ 0 h 547200"/>
              <a:gd name="connsiteX2" fmla="*/ 2800856 w 2800856"/>
              <a:gd name="connsiteY2" fmla="*/ 547200 h 547200"/>
              <a:gd name="connsiteX3" fmla="*/ 0 w 2800856"/>
              <a:gd name="connsiteY3" fmla="*/ 547200 h 547200"/>
              <a:gd name="connsiteX4" fmla="*/ 0 w 2800856"/>
              <a:gd name="connsiteY4" fmla="*/ 0 h 54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856" h="547200">
                <a:moveTo>
                  <a:pt x="0" y="0"/>
                </a:moveTo>
                <a:lnTo>
                  <a:pt x="2800856" y="0"/>
                </a:lnTo>
                <a:lnTo>
                  <a:pt x="2800856" y="547200"/>
                </a:lnTo>
                <a:lnTo>
                  <a:pt x="0" y="5472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8016" tIns="73152" rIns="128016" bIns="73152" numCol="1" spcCol="953" anchor="ctr" anchorCtr="0">
            <a:noAutofit/>
          </a:bodyPr>
          <a:lstStyle/>
          <a:p>
            <a:pPr algn="ctr" defTabSz="800100">
              <a:lnSpc>
                <a:spcPct val="90000"/>
              </a:lnSpc>
              <a:spcBef>
                <a:spcPct val="0"/>
              </a:spcBef>
              <a:spcAft>
                <a:spcPct val="35000"/>
              </a:spcAft>
            </a:pPr>
            <a:r>
              <a:rPr lang="en-US" sz="1800" b="1" kern="1200" dirty="0" err="1"/>
              <a:t>Thực</a:t>
            </a:r>
            <a:r>
              <a:rPr lang="en-US" sz="1800" b="1" kern="1200" dirty="0"/>
              <a:t> </a:t>
            </a:r>
            <a:r>
              <a:rPr lang="en-US" sz="1800" b="1" kern="1200" dirty="0" err="1"/>
              <a:t>tế</a:t>
            </a:r>
            <a:endParaRPr lang="vi-VN" sz="1800" b="1" kern="1200" dirty="0"/>
          </a:p>
        </p:txBody>
      </p:sp>
      <p:sp>
        <p:nvSpPr>
          <p:cNvPr id="9" name="Hình tự do: Hình 8">
            <a:extLst>
              <a:ext uri="{FF2B5EF4-FFF2-40B4-BE49-F238E27FC236}">
                <a16:creationId xmlns="" xmlns:a16="http://schemas.microsoft.com/office/drawing/2014/main" id="{03E42CC9-FE07-41F7-8474-2C52B9204D8C}"/>
              </a:ext>
            </a:extLst>
          </p:cNvPr>
          <p:cNvSpPr/>
          <p:nvPr/>
        </p:nvSpPr>
        <p:spPr>
          <a:xfrm>
            <a:off x="3025690" y="2310715"/>
            <a:ext cx="2100642" cy="1838463"/>
          </a:xfrm>
          <a:custGeom>
            <a:avLst/>
            <a:gdLst>
              <a:gd name="connsiteX0" fmla="*/ 0 w 2800856"/>
              <a:gd name="connsiteY0" fmla="*/ 0 h 2451284"/>
              <a:gd name="connsiteX1" fmla="*/ 2800856 w 2800856"/>
              <a:gd name="connsiteY1" fmla="*/ 0 h 2451284"/>
              <a:gd name="connsiteX2" fmla="*/ 2800856 w 2800856"/>
              <a:gd name="connsiteY2" fmla="*/ 2451284 h 2451284"/>
              <a:gd name="connsiteX3" fmla="*/ 0 w 2800856"/>
              <a:gd name="connsiteY3" fmla="*/ 2451284 h 2451284"/>
              <a:gd name="connsiteX4" fmla="*/ 0 w 2800856"/>
              <a:gd name="connsiteY4" fmla="*/ 0 h 245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856" h="2451284">
                <a:moveTo>
                  <a:pt x="0" y="0"/>
                </a:moveTo>
                <a:lnTo>
                  <a:pt x="2800856" y="0"/>
                </a:lnTo>
                <a:lnTo>
                  <a:pt x="2800856" y="2451284"/>
                </a:lnTo>
                <a:lnTo>
                  <a:pt x="0" y="2451284"/>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6010" tIns="76010" rIns="101346" bIns="114014" numCol="1" spcCol="953" anchor="t" anchorCtr="0">
            <a:noAutofit/>
          </a:bodyPr>
          <a:lstStyle/>
          <a:p>
            <a:pPr marL="128588" lvl="1" indent="-128588" defTabSz="633413">
              <a:lnSpc>
                <a:spcPct val="90000"/>
              </a:lnSpc>
              <a:spcBef>
                <a:spcPct val="0"/>
              </a:spcBef>
              <a:spcAft>
                <a:spcPct val="15000"/>
              </a:spcAft>
              <a:buChar char="•"/>
            </a:pPr>
            <a:r>
              <a:rPr lang="en-US" b="1" kern="1200" dirty="0"/>
              <a:t>Que </a:t>
            </a:r>
            <a:r>
              <a:rPr lang="en-US" b="1" kern="1200" dirty="0" err="1"/>
              <a:t>diêm</a:t>
            </a:r>
            <a:r>
              <a:rPr lang="en-US" b="1" kern="1200" dirty="0"/>
              <a:t> </a:t>
            </a:r>
            <a:r>
              <a:rPr lang="en-US" b="1" kern="1200" dirty="0" err="1"/>
              <a:t>đã</a:t>
            </a:r>
            <a:r>
              <a:rPr lang="en-US" b="1" kern="1200" dirty="0"/>
              <a:t> </a:t>
            </a:r>
            <a:r>
              <a:rPr lang="en-US" b="1" kern="1200" dirty="0" err="1"/>
              <a:t>tàn</a:t>
            </a:r>
            <a:r>
              <a:rPr lang="en-US" b="1" kern="1200" dirty="0"/>
              <a:t> </a:t>
            </a:r>
            <a:r>
              <a:rPr lang="en-US" b="1" kern="1200" dirty="0" err="1"/>
              <a:t>dần</a:t>
            </a:r>
            <a:endParaRPr lang="en-US" b="1" kern="1200" dirty="0"/>
          </a:p>
          <a:p>
            <a:pPr marL="128588" lvl="1" indent="-128588" defTabSz="633413">
              <a:lnSpc>
                <a:spcPct val="90000"/>
              </a:lnSpc>
              <a:spcBef>
                <a:spcPct val="0"/>
              </a:spcBef>
              <a:spcAft>
                <a:spcPct val="15000"/>
              </a:spcAft>
              <a:buChar char="•"/>
            </a:pPr>
            <a:r>
              <a:rPr lang="en-US" b="1" dirty="0" err="1"/>
              <a:t>Không</a:t>
            </a:r>
            <a:r>
              <a:rPr lang="en-US" b="1" dirty="0"/>
              <a:t> </a:t>
            </a:r>
            <a:r>
              <a:rPr lang="en-US" b="1" dirty="0" err="1"/>
              <a:t>bán</a:t>
            </a:r>
            <a:r>
              <a:rPr lang="en-US" b="1" dirty="0"/>
              <a:t> </a:t>
            </a:r>
            <a:r>
              <a:rPr lang="en-US" b="1" dirty="0" err="1"/>
              <a:t>được</a:t>
            </a:r>
            <a:r>
              <a:rPr lang="en-US" b="1" dirty="0"/>
              <a:t> que </a:t>
            </a:r>
            <a:r>
              <a:rPr lang="en-US" b="1" dirty="0" err="1"/>
              <a:t>diêm</a:t>
            </a:r>
            <a:r>
              <a:rPr lang="en-US" b="1" dirty="0"/>
              <a:t> </a:t>
            </a:r>
            <a:r>
              <a:rPr lang="en-US" b="1" dirty="0" err="1"/>
              <a:t>nào</a:t>
            </a:r>
            <a:endParaRPr lang="vi-VN" b="1" kern="1200" dirty="0"/>
          </a:p>
          <a:p>
            <a:pPr marL="128588" lvl="1" indent="-128588" defTabSz="633413">
              <a:lnSpc>
                <a:spcPct val="90000"/>
              </a:lnSpc>
              <a:spcBef>
                <a:spcPct val="0"/>
              </a:spcBef>
              <a:spcAft>
                <a:spcPct val="15000"/>
              </a:spcAft>
              <a:buChar char="•"/>
            </a:pPr>
            <a:r>
              <a:rPr lang="en-US" b="1" kern="1200" dirty="0" err="1"/>
              <a:t>Đêm</a:t>
            </a:r>
            <a:r>
              <a:rPr lang="en-US" b="1" kern="1200" dirty="0"/>
              <a:t> nay </a:t>
            </a:r>
            <a:r>
              <a:rPr lang="en-US" b="1" kern="1200" dirty="0" err="1"/>
              <a:t>thế</a:t>
            </a:r>
            <a:r>
              <a:rPr lang="en-US" b="1" kern="1200" dirty="0"/>
              <a:t> </a:t>
            </a:r>
            <a:r>
              <a:rPr lang="en-US" b="1" kern="1200" dirty="0" err="1"/>
              <a:t>nào</a:t>
            </a:r>
            <a:r>
              <a:rPr lang="en-US" b="1" kern="1200" dirty="0"/>
              <a:t> </a:t>
            </a:r>
            <a:r>
              <a:rPr lang="en-US" b="1" kern="1200" dirty="0" err="1"/>
              <a:t>cũng</a:t>
            </a:r>
            <a:r>
              <a:rPr lang="en-US" b="1" kern="1200" dirty="0"/>
              <a:t> </a:t>
            </a:r>
            <a:r>
              <a:rPr lang="en-US" b="1" kern="1200" dirty="0" err="1"/>
              <a:t>bị</a:t>
            </a:r>
            <a:r>
              <a:rPr lang="en-US" b="1" kern="1200" dirty="0"/>
              <a:t> cha </a:t>
            </a:r>
            <a:r>
              <a:rPr lang="en-US" b="1" kern="1200" dirty="0" err="1"/>
              <a:t>mắng</a:t>
            </a:r>
            <a:endParaRPr lang="vi-VN" b="1" kern="1200" dirty="0"/>
          </a:p>
        </p:txBody>
      </p:sp>
      <p:pic>
        <p:nvPicPr>
          <p:cNvPr id="4098" name="Picture 2" descr="Cảm nhận về truyện cô bé bán diêm của An Đéc X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109" y="1000125"/>
            <a:ext cx="3456056" cy="314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073309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anim calcmode="lin" valueType="num">
                                      <p:cBhvr>
                                        <p:cTn id="15" dur="750" fill="hold"/>
                                        <p:tgtEl>
                                          <p:spTgt spid="8"/>
                                        </p:tgtEl>
                                        <p:attrNameLst>
                                          <p:attrName>ppt_x</p:attrName>
                                        </p:attrNameLst>
                                      </p:cBhvr>
                                      <p:tavLst>
                                        <p:tav tm="0">
                                          <p:val>
                                            <p:strVal val="#ppt_x"/>
                                          </p:val>
                                        </p:tav>
                                        <p:tav tm="100000">
                                          <p:val>
                                            <p:strVal val="#ppt_x"/>
                                          </p:val>
                                        </p:tav>
                                      </p:tavLst>
                                    </p:anim>
                                    <p:anim calcmode="lin" valueType="num">
                                      <p:cBhvr>
                                        <p:cTn id="16" dur="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bg/>
                                          </p:spTgt>
                                        </p:tgtEl>
                                        <p:attrNameLst>
                                          <p:attrName>style.visibility</p:attrName>
                                        </p:attrNameLst>
                                      </p:cBhvr>
                                      <p:to>
                                        <p:strVal val="visible"/>
                                      </p:to>
                                    </p:set>
                                    <p:animEffect transition="in" filter="fade">
                                      <p:cBhvr>
                                        <p:cTn id="21" dur="750"/>
                                        <p:tgtEl>
                                          <p:spTgt spid="6">
                                            <p:bg/>
                                          </p:spTgt>
                                        </p:tgtEl>
                                      </p:cBhvr>
                                    </p:animEffect>
                                    <p:anim calcmode="lin" valueType="num">
                                      <p:cBhvr>
                                        <p:cTn id="22" dur="750" fill="hold"/>
                                        <p:tgtEl>
                                          <p:spTgt spid="6">
                                            <p:bg/>
                                          </p:spTgt>
                                        </p:tgtEl>
                                        <p:attrNameLst>
                                          <p:attrName>ppt_x</p:attrName>
                                        </p:attrNameLst>
                                      </p:cBhvr>
                                      <p:tavLst>
                                        <p:tav tm="0">
                                          <p:val>
                                            <p:strVal val="#ppt_x"/>
                                          </p:val>
                                        </p:tav>
                                        <p:tav tm="100000">
                                          <p:val>
                                            <p:strVal val="#ppt_x"/>
                                          </p:val>
                                        </p:tav>
                                      </p:tavLst>
                                    </p:anim>
                                    <p:anim calcmode="lin" valueType="num">
                                      <p:cBhvr>
                                        <p:cTn id="23" dur="750" fill="hold"/>
                                        <p:tgtEl>
                                          <p:spTgt spid="6">
                                            <p:bg/>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750"/>
                                        <p:tgtEl>
                                          <p:spTgt spid="6">
                                            <p:txEl>
                                              <p:pRg st="0" end="0"/>
                                            </p:txEl>
                                          </p:spTgt>
                                        </p:tgtEl>
                                      </p:cBhvr>
                                    </p:animEffect>
                                    <p:anim calcmode="lin" valueType="num">
                                      <p:cBhvr>
                                        <p:cTn id="27"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750" fill="hold"/>
                                        <p:tgtEl>
                                          <p:spTgt spid="6">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750"/>
                                        <p:tgtEl>
                                          <p:spTgt spid="6">
                                            <p:txEl>
                                              <p:pRg st="1" end="1"/>
                                            </p:txEl>
                                          </p:spTgt>
                                        </p:tgtEl>
                                      </p:cBhvr>
                                    </p:animEffect>
                                    <p:anim calcmode="lin" valueType="num">
                                      <p:cBhvr>
                                        <p:cTn id="32"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3" dur="750" fill="hold"/>
                                        <p:tgtEl>
                                          <p:spTgt spid="6">
                                            <p:txEl>
                                              <p:pRg st="1" end="1"/>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750"/>
                                        <p:tgtEl>
                                          <p:spTgt spid="6">
                                            <p:txEl>
                                              <p:pRg st="2" end="2"/>
                                            </p:txEl>
                                          </p:spTgt>
                                        </p:tgtEl>
                                      </p:cBhvr>
                                    </p:animEffect>
                                    <p:anim calcmode="lin" valueType="num">
                                      <p:cBhvr>
                                        <p:cTn id="37"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8" dur="7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bg/>
                                          </p:spTgt>
                                        </p:tgtEl>
                                        <p:attrNameLst>
                                          <p:attrName>style.visibility</p:attrName>
                                        </p:attrNameLst>
                                      </p:cBhvr>
                                      <p:to>
                                        <p:strVal val="visible"/>
                                      </p:to>
                                    </p:set>
                                    <p:animEffect transition="in" filter="fade">
                                      <p:cBhvr>
                                        <p:cTn id="43" dur="750"/>
                                        <p:tgtEl>
                                          <p:spTgt spid="9">
                                            <p:bg/>
                                          </p:spTgt>
                                        </p:tgtEl>
                                      </p:cBhvr>
                                    </p:animEffect>
                                    <p:anim calcmode="lin" valueType="num">
                                      <p:cBhvr>
                                        <p:cTn id="44" dur="750" fill="hold"/>
                                        <p:tgtEl>
                                          <p:spTgt spid="9">
                                            <p:bg/>
                                          </p:spTgt>
                                        </p:tgtEl>
                                        <p:attrNameLst>
                                          <p:attrName>ppt_x</p:attrName>
                                        </p:attrNameLst>
                                      </p:cBhvr>
                                      <p:tavLst>
                                        <p:tav tm="0">
                                          <p:val>
                                            <p:strVal val="#ppt_x"/>
                                          </p:val>
                                        </p:tav>
                                        <p:tav tm="100000">
                                          <p:val>
                                            <p:strVal val="#ppt_x"/>
                                          </p:val>
                                        </p:tav>
                                      </p:tavLst>
                                    </p:anim>
                                    <p:anim calcmode="lin" valueType="num">
                                      <p:cBhvr>
                                        <p:cTn id="45" dur="750" fill="hold"/>
                                        <p:tgtEl>
                                          <p:spTgt spid="9">
                                            <p:bg/>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fade">
                                      <p:cBhvr>
                                        <p:cTn id="48" dur="750"/>
                                        <p:tgtEl>
                                          <p:spTgt spid="9">
                                            <p:txEl>
                                              <p:pRg st="0" end="0"/>
                                            </p:txEl>
                                          </p:spTgt>
                                        </p:tgtEl>
                                      </p:cBhvr>
                                    </p:animEffect>
                                    <p:anim calcmode="lin" valueType="num">
                                      <p:cBhvr>
                                        <p:cTn id="49"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0" dur="750" fill="hold"/>
                                        <p:tgtEl>
                                          <p:spTgt spid="9">
                                            <p:txEl>
                                              <p:pRg st="0" end="0"/>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Effect transition="in" filter="fade">
                                      <p:cBhvr>
                                        <p:cTn id="53" dur="750"/>
                                        <p:tgtEl>
                                          <p:spTgt spid="9">
                                            <p:txEl>
                                              <p:pRg st="1" end="1"/>
                                            </p:txEl>
                                          </p:spTgt>
                                        </p:tgtEl>
                                      </p:cBhvr>
                                    </p:animEffect>
                                    <p:anim calcmode="lin" valueType="num">
                                      <p:cBhvr>
                                        <p:cTn id="54" dur="75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5" dur="750" fill="hold"/>
                                        <p:tgtEl>
                                          <p:spTgt spid="9">
                                            <p:txEl>
                                              <p:pRg st="1" end="1"/>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xEl>
                                              <p:pRg st="2" end="2"/>
                                            </p:txEl>
                                          </p:spTgt>
                                        </p:tgtEl>
                                        <p:attrNameLst>
                                          <p:attrName>style.visibility</p:attrName>
                                        </p:attrNameLst>
                                      </p:cBhvr>
                                      <p:to>
                                        <p:strVal val="visible"/>
                                      </p:to>
                                    </p:set>
                                    <p:animEffect transition="in" filter="fade">
                                      <p:cBhvr>
                                        <p:cTn id="58" dur="750"/>
                                        <p:tgtEl>
                                          <p:spTgt spid="9">
                                            <p:txEl>
                                              <p:pRg st="2" end="2"/>
                                            </p:txEl>
                                          </p:spTgt>
                                        </p:tgtEl>
                                      </p:cBhvr>
                                    </p:animEffect>
                                    <p:anim calcmode="lin" valueType="num">
                                      <p:cBhvr>
                                        <p:cTn id="59"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60"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P spid="8" grpId="0" animBg="1"/>
      <p:bldP spid="9"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71761" cy="5143500"/>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124" y="3425781"/>
            <a:ext cx="1595134" cy="1709935"/>
          </a:xfrm>
          <a:prstGeom prst="rect">
            <a:avLst/>
          </a:prstGeom>
        </p:spPr>
      </p:pic>
      <p:sp>
        <p:nvSpPr>
          <p:cNvPr id="17" name="标题 1"/>
          <p:cNvSpPr txBox="1">
            <a:spLocks/>
          </p:cNvSpPr>
          <p:nvPr/>
        </p:nvSpPr>
        <p:spPr>
          <a:xfrm>
            <a:off x="5708303" y="909506"/>
            <a:ext cx="2865475" cy="3978811"/>
          </a:xfrm>
          <a:prstGeom prst="rect">
            <a:avLst/>
          </a:prstGeom>
        </p:spPr>
        <p:style>
          <a:lnRef idx="2">
            <a:schemeClr val="accent6"/>
          </a:lnRef>
          <a:fillRef idx="1">
            <a:schemeClr val="lt1"/>
          </a:fillRef>
          <a:effectRef idx="0">
            <a:schemeClr val="accent6"/>
          </a:effectRef>
          <a:fontRef idx="minor">
            <a:schemeClr val="dk1"/>
          </a:fontRef>
        </p:style>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endParaRPr lang="en-US" altLang="zh-CN" sz="2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nSpc>
                <a:spcPct val="150000"/>
              </a:lnSpc>
            </a:pPr>
            <a:endPar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nSpc>
                <a:spcPct val="150000"/>
              </a:lnSpc>
            </a:pPr>
            <a:endParaRPr lang="en-US" altLang="zh-CN" sz="2400" b="1"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nSpc>
                <a:spcPct val="150000"/>
              </a:lnSpc>
            </a:pPr>
            <a:endPar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nSpc>
                <a:spcPct val="150000"/>
              </a:lnSpc>
            </a:pPr>
            <a:r>
              <a:rPr lang="en-US" altLang="zh-CN" sz="2400" b="1" dirty="0" err="1" smtClean="0">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Những</a:t>
            </a:r>
            <a:r>
              <a:rPr lang="en-US" altLang="zh-CN" sz="2400" b="1" dirty="0" smtClean="0">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 </a:t>
            </a:r>
            <a:r>
              <a:rPr lang="en-US" altLang="zh-CN" sz="2400" b="1" dirty="0" err="1">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hình</a:t>
            </a:r>
            <a:r>
              <a:rPr lang="en-US" altLang="zh-CN" sz="2400" b="1" dirty="0">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 </a:t>
            </a:r>
            <a:r>
              <a:rPr lang="en-US" altLang="zh-CN" sz="2400" b="1" dirty="0" err="1">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ảnh</a:t>
            </a:r>
            <a:r>
              <a:rPr lang="en-US" altLang="zh-CN" sz="2400" b="1" dirty="0">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 </a:t>
            </a:r>
            <a:r>
              <a:rPr lang="en-US" altLang="zh-CN" sz="2400" b="1" dirty="0" err="1">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này</a:t>
            </a:r>
            <a:r>
              <a:rPr lang="en-US" altLang="zh-CN" sz="2400" b="1" dirty="0">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 </a:t>
            </a:r>
            <a:r>
              <a:rPr lang="en-US" altLang="zh-CN" sz="2400" b="1" dirty="0" err="1">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giúp</a:t>
            </a:r>
            <a:r>
              <a:rPr lang="en-US" altLang="zh-CN" sz="2400" b="1" dirty="0">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 </a:t>
            </a:r>
            <a:r>
              <a:rPr lang="en-US" altLang="zh-CN" sz="2400" b="1" dirty="0" err="1">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em</a:t>
            </a:r>
            <a:r>
              <a:rPr lang="en-US" altLang="zh-CN" sz="2400" b="1" dirty="0">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 </a:t>
            </a:r>
            <a:r>
              <a:rPr lang="en-US" altLang="zh-CN" sz="2400" b="1" dirty="0" err="1">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liên</a:t>
            </a:r>
            <a:r>
              <a:rPr lang="en-US" altLang="zh-CN" sz="2400" b="1" dirty="0">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 </a:t>
            </a:r>
            <a:r>
              <a:rPr lang="en-US" altLang="zh-CN" sz="2400" b="1" dirty="0" err="1">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tưởng</a:t>
            </a:r>
            <a:r>
              <a:rPr lang="en-US" altLang="zh-CN" sz="2400" b="1" dirty="0">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 </a:t>
            </a:r>
            <a:r>
              <a:rPr lang="en-US" altLang="zh-CN" sz="2400" b="1" dirty="0" err="1">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đến</a:t>
            </a:r>
            <a:r>
              <a:rPr lang="en-US" altLang="zh-CN" sz="2400" b="1" dirty="0">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 </a:t>
            </a:r>
            <a:r>
              <a:rPr lang="en-US" altLang="zh-CN" sz="2400" b="1" dirty="0" err="1">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thời</a:t>
            </a:r>
            <a:r>
              <a:rPr lang="en-US" altLang="zh-CN" sz="2400" b="1" dirty="0">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 </a:t>
            </a:r>
            <a:r>
              <a:rPr lang="en-US" altLang="zh-CN" sz="2400" b="1" dirty="0" err="1">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gian</a:t>
            </a:r>
            <a:r>
              <a:rPr lang="en-US" altLang="zh-CN" sz="2400" b="1" dirty="0">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 </a:t>
            </a:r>
            <a:r>
              <a:rPr lang="en-US" altLang="zh-CN" sz="2400" b="1" dirty="0" err="1">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nào</a:t>
            </a:r>
            <a:r>
              <a:rPr lang="en-US" altLang="zh-CN" sz="2400" b="1" dirty="0">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 </a:t>
            </a:r>
            <a:r>
              <a:rPr lang="en-US" altLang="zh-CN" sz="2400" b="1" dirty="0" err="1">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trong</a:t>
            </a:r>
            <a:r>
              <a:rPr lang="en-US" altLang="zh-CN" sz="2400" b="1" dirty="0">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 </a:t>
            </a:r>
            <a:r>
              <a:rPr lang="en-US" altLang="zh-CN" sz="2400" b="1" dirty="0" err="1">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năm</a:t>
            </a:r>
            <a:r>
              <a:rPr lang="en-US" altLang="zh-CN" sz="2400" b="1" dirty="0">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rPr>
              <a:t>?</a:t>
            </a:r>
            <a:endParaRPr lang="zh-CN" altLang="en-US" sz="2400" b="1" dirty="0">
              <a:latin typeface="Arial" panose="020B0604020202020204" pitchFamily="34" charset="0"/>
              <a:ea typeface="方正黑体简体" panose="03000509000000000000" pitchFamily="65" charset="-122"/>
              <a:cs typeface="Arial" panose="020B0604020202020204" pitchFamily="34" charset="0"/>
              <a:sym typeface="Arial" panose="020B0604020202020204" pitchFamily="34" charset="0"/>
            </a:endParaRPr>
          </a:p>
          <a:p>
            <a:pPr defTabSz="685800">
              <a:lnSpc>
                <a:spcPct val="150000"/>
              </a:lnSpc>
              <a:defRPr/>
            </a:pPr>
            <a:endParaRPr lang="zh-CN" altLang="en-US"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标题 1"/>
          <p:cNvSpPr txBox="1">
            <a:spLocks/>
          </p:cNvSpPr>
          <p:nvPr/>
        </p:nvSpPr>
        <p:spPr>
          <a:xfrm>
            <a:off x="5341076" y="59509"/>
            <a:ext cx="3599930" cy="715041"/>
          </a:xfrm>
          <a:prstGeom prst="rect">
            <a:avLst/>
          </a:prstGeom>
        </p:spPr>
        <p:style>
          <a:lnRef idx="2">
            <a:schemeClr val="accent6"/>
          </a:lnRef>
          <a:fillRef idx="1">
            <a:schemeClr val="lt1"/>
          </a:fillRef>
          <a:effectRef idx="0">
            <a:schemeClr val="accent6"/>
          </a:effectRef>
          <a:fontRef idx="minor">
            <a:schemeClr val="dk1"/>
          </a:fontRef>
        </p:style>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lnSpc>
                <a:spcPct val="100000"/>
              </a:lnSpc>
              <a:defRPr/>
            </a:pPr>
            <a:r>
              <a:rPr lang="en-US" altLang="zh-CN" sz="3600" b="1" spc="450" dirty="0">
                <a:solidFill>
                  <a:srgbClr val="C00000"/>
                </a:solidFill>
                <a:latin typeface="Arial" panose="020B0604020202020204" pitchFamily="34" charset="0"/>
                <a:ea typeface="汉仪乐喵体简" panose="00020600040101010101" pitchFamily="18" charset="-122"/>
                <a:cs typeface="Arial" panose="020B0604020202020204" pitchFamily="34" charset="0"/>
                <a:sym typeface="Arial" panose="020B0604020202020204" pitchFamily="34" charset="0"/>
              </a:rPr>
              <a:t>KHỞI ĐỘNG</a:t>
            </a:r>
            <a:endParaRPr lang="zh-CN" altLang="en-US" sz="3600" b="1" spc="450" dirty="0">
              <a:solidFill>
                <a:srgbClr val="C00000"/>
              </a:solidFill>
              <a:latin typeface="Arial" panose="020B0604020202020204" pitchFamily="34" charset="0"/>
              <a:ea typeface="汉仪乐喵体简" panose="00020600040101010101" pitchFamily="18"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137976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bg/>
                                          </p:spTgt>
                                        </p:tgtEl>
                                        <p:attrNameLst>
                                          <p:attrName>style.visibility</p:attrName>
                                        </p:attrNameLst>
                                      </p:cBhvr>
                                      <p:to>
                                        <p:strVal val="visible"/>
                                      </p:to>
                                    </p:set>
                                    <p:animEffect transition="in" filter="fade">
                                      <p:cBhvr>
                                        <p:cTn id="14" dur="1000"/>
                                        <p:tgtEl>
                                          <p:spTgt spid="17">
                                            <p:bg/>
                                          </p:spTgt>
                                        </p:tgtEl>
                                      </p:cBhvr>
                                    </p:animEffect>
                                    <p:anim calcmode="lin" valueType="num">
                                      <p:cBhvr>
                                        <p:cTn id="15" dur="1000" fill="hold"/>
                                        <p:tgtEl>
                                          <p:spTgt spid="17">
                                            <p:bg/>
                                          </p:spTgt>
                                        </p:tgtEl>
                                        <p:attrNameLst>
                                          <p:attrName>ppt_x</p:attrName>
                                        </p:attrNameLst>
                                      </p:cBhvr>
                                      <p:tavLst>
                                        <p:tav tm="0">
                                          <p:val>
                                            <p:strVal val="#ppt_x"/>
                                          </p:val>
                                        </p:tav>
                                        <p:tav tm="100000">
                                          <p:val>
                                            <p:strVal val="#ppt_x"/>
                                          </p:val>
                                        </p:tav>
                                      </p:tavLst>
                                    </p:anim>
                                    <p:anim calcmode="lin" valueType="num">
                                      <p:cBhvr>
                                        <p:cTn id="16" dur="1000" fill="hold"/>
                                        <p:tgtEl>
                                          <p:spTgt spid="17">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fade">
                                      <p:cBhvr>
                                        <p:cTn id="21" dur="1000"/>
                                        <p:tgtEl>
                                          <p:spTgt spid="17">
                                            <p:txEl>
                                              <p:pRg st="0" end="0"/>
                                            </p:txEl>
                                          </p:spTgt>
                                        </p:tgtEl>
                                      </p:cBhvr>
                                    </p:animEffect>
                                    <p:anim calcmode="lin" valueType="num">
                                      <p:cBhvr>
                                        <p:cTn id="22"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xEl>
                                              <p:pRg st="4" end="4"/>
                                            </p:txEl>
                                          </p:spTgt>
                                        </p:tgtEl>
                                        <p:attrNameLst>
                                          <p:attrName>style.visibility</p:attrName>
                                        </p:attrNameLst>
                                      </p:cBhvr>
                                      <p:to>
                                        <p:strVal val="visible"/>
                                      </p:to>
                                    </p:set>
                                    <p:animEffect transition="in" filter="fade">
                                      <p:cBhvr>
                                        <p:cTn id="28" dur="1000"/>
                                        <p:tgtEl>
                                          <p:spTgt spid="17">
                                            <p:txEl>
                                              <p:pRg st="4" end="4"/>
                                            </p:txEl>
                                          </p:spTgt>
                                        </p:tgtEl>
                                      </p:cBhvr>
                                    </p:animEffect>
                                    <p:anim calcmode="lin" valueType="num">
                                      <p:cBhvr>
                                        <p:cTn id="29"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F94AA2BD-2E3F-4B1D-8127-5744B81153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Tiêu đề 1">
            <a:extLst>
              <a:ext uri="{FF2B5EF4-FFF2-40B4-BE49-F238E27FC236}">
                <a16:creationId xmlns="" xmlns:a16="http://schemas.microsoft.com/office/drawing/2014/main" id="{87FF8C80-39AB-4025-BD2F-117642244588}"/>
              </a:ext>
            </a:extLst>
          </p:cNvPr>
          <p:cNvSpPr>
            <a:spLocks noGrp="1"/>
          </p:cNvSpPr>
          <p:nvPr>
            <p:ph type="title"/>
          </p:nvPr>
        </p:nvSpPr>
        <p:spPr>
          <a:xfrm>
            <a:off x="720090" y="-190565"/>
            <a:ext cx="3364396" cy="816102"/>
          </a:xfrm>
        </p:spPr>
        <p:txBody>
          <a:bodyPr anchor="b">
            <a:normAutofit/>
          </a:bodyPr>
          <a:lstStyle/>
          <a:p>
            <a:r>
              <a:rPr lang="fr-FR" sz="3200" b="1" i="0" dirty="0" err="1">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Lần</a:t>
            </a:r>
            <a:r>
              <a:rPr lang="fr-FR" sz="3200" b="1" i="0" dirty="0">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2:</a:t>
            </a:r>
            <a:endParaRPr lang="vi-VN" sz="3200" b="1" i="0" dirty="0">
              <a:solidFill>
                <a:srgbClr val="C00000"/>
              </a:solidFill>
              <a:latin typeface="Arial" panose="020B0604020202020204" pitchFamily="34" charset="0"/>
              <a:cs typeface="Arial" panose="020B0604020202020204" pitchFamily="34" charset="0"/>
              <a:sym typeface="Arial" panose="020B0604020202020204" pitchFamily="34" charset="0"/>
            </a:endParaRPr>
          </a:p>
        </p:txBody>
      </p:sp>
      <p:sp>
        <p:nvSpPr>
          <p:cNvPr id="23" name="Rectangle 22">
            <a:extLst>
              <a:ext uri="{FF2B5EF4-FFF2-40B4-BE49-F238E27FC236}">
                <a16:creationId xmlns="" xmlns:a16="http://schemas.microsoft.com/office/drawing/2014/main" id="{4BD02261-2DC8-4AA8-9E16-7751AE8924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486917" y="290954"/>
            <a:ext cx="54864" cy="411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25" name="Rectangle 24">
            <a:extLst>
              <a:ext uri="{FF2B5EF4-FFF2-40B4-BE49-F238E27FC236}">
                <a16:creationId xmlns="" xmlns:a16="http://schemas.microsoft.com/office/drawing/2014/main" id="{3D752CF2-2291-40B5-B462-C17B174C10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8610" y="1714500"/>
            <a:ext cx="3291840" cy="13716"/>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graphicFrame>
        <p:nvGraphicFramePr>
          <p:cNvPr id="8" name="Chỗ dành sẵn cho Nội dung 7">
            <a:extLst>
              <a:ext uri="{FF2B5EF4-FFF2-40B4-BE49-F238E27FC236}">
                <a16:creationId xmlns="" xmlns:a16="http://schemas.microsoft.com/office/drawing/2014/main" id="{CFF2A573-2283-4ED7-BF59-50DE10015736}"/>
              </a:ext>
            </a:extLst>
          </p:cNvPr>
          <p:cNvGraphicFramePr>
            <a:graphicFrameLocks noGrp="1"/>
          </p:cNvGraphicFramePr>
          <p:nvPr>
            <p:ph idx="1"/>
            <p:extLst>
              <p:ext uri="{D42A27DB-BD31-4B8C-83A1-F6EECF244321}">
                <p14:modId xmlns:p14="http://schemas.microsoft.com/office/powerpoint/2010/main" val="733145988"/>
              </p:ext>
            </p:extLst>
          </p:nvPr>
        </p:nvGraphicFramePr>
        <p:xfrm>
          <a:off x="94009" y="993388"/>
          <a:ext cx="4264631" cy="384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Hình ảnh 5" descr="Ảnh có chứa văn bản&#10;&#10;Mô tả được tạo tự động">
            <a:extLst>
              <a:ext uri="{FF2B5EF4-FFF2-40B4-BE49-F238E27FC236}">
                <a16:creationId xmlns="" xmlns:a16="http://schemas.microsoft.com/office/drawing/2014/main" id="{BE3536AE-4B0A-4746-BF87-581310BA45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5965" y="285750"/>
            <a:ext cx="45720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500347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A70BA089-F05A-460F-B6E4-9D888AB34D34}"/>
                                            </p:graphicEl>
                                          </p:spTgt>
                                        </p:tgtEl>
                                        <p:attrNameLst>
                                          <p:attrName>style.visibility</p:attrName>
                                        </p:attrNameLst>
                                      </p:cBhvr>
                                      <p:to>
                                        <p:strVal val="visible"/>
                                      </p:to>
                                    </p:set>
                                    <p:animEffect transition="in" filter="fade">
                                      <p:cBhvr>
                                        <p:cTn id="7" dur="1000"/>
                                        <p:tgtEl>
                                          <p:spTgt spid="8">
                                            <p:graphicEl>
                                              <a:dgm id="{A70BA089-F05A-460F-B6E4-9D888AB34D34}"/>
                                            </p:graphicEl>
                                          </p:spTgt>
                                        </p:tgtEl>
                                      </p:cBhvr>
                                    </p:animEffect>
                                    <p:anim calcmode="lin" valueType="num">
                                      <p:cBhvr>
                                        <p:cTn id="8" dur="1000" fill="hold"/>
                                        <p:tgtEl>
                                          <p:spTgt spid="8">
                                            <p:graphicEl>
                                              <a:dgm id="{A70BA089-F05A-460F-B6E4-9D888AB34D34}"/>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A70BA089-F05A-460F-B6E4-9D888AB34D34}"/>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graphicEl>
                                              <a:dgm id="{38CF9803-D590-4F78-BAD9-4140B49F5E03}"/>
                                            </p:graphicEl>
                                          </p:spTgt>
                                        </p:tgtEl>
                                        <p:attrNameLst>
                                          <p:attrName>style.visibility</p:attrName>
                                        </p:attrNameLst>
                                      </p:cBhvr>
                                      <p:to>
                                        <p:strVal val="visible"/>
                                      </p:to>
                                    </p:set>
                                    <p:animEffect transition="in" filter="fade">
                                      <p:cBhvr>
                                        <p:cTn id="14" dur="1000"/>
                                        <p:tgtEl>
                                          <p:spTgt spid="8">
                                            <p:graphicEl>
                                              <a:dgm id="{38CF9803-D590-4F78-BAD9-4140B49F5E03}"/>
                                            </p:graphicEl>
                                          </p:spTgt>
                                        </p:tgtEl>
                                      </p:cBhvr>
                                    </p:animEffect>
                                    <p:anim calcmode="lin" valueType="num">
                                      <p:cBhvr>
                                        <p:cTn id="15" dur="1000" fill="hold"/>
                                        <p:tgtEl>
                                          <p:spTgt spid="8">
                                            <p:graphicEl>
                                              <a:dgm id="{38CF9803-D590-4F78-BAD9-4140B49F5E03}"/>
                                            </p:graphicEl>
                                          </p:spTgt>
                                        </p:tgtEl>
                                        <p:attrNameLst>
                                          <p:attrName>ppt_x</p:attrName>
                                        </p:attrNameLst>
                                      </p:cBhvr>
                                      <p:tavLst>
                                        <p:tav tm="0">
                                          <p:val>
                                            <p:strVal val="#ppt_x"/>
                                          </p:val>
                                        </p:tav>
                                        <p:tav tm="100000">
                                          <p:val>
                                            <p:strVal val="#ppt_x"/>
                                          </p:val>
                                        </p:tav>
                                      </p:tavLst>
                                    </p:anim>
                                    <p:anim calcmode="lin" valueType="num">
                                      <p:cBhvr>
                                        <p:cTn id="16" dur="1000" fill="hold"/>
                                        <p:tgtEl>
                                          <p:spTgt spid="8">
                                            <p:graphicEl>
                                              <a:dgm id="{38CF9803-D590-4F78-BAD9-4140B49F5E03}"/>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graphicEl>
                                              <a:dgm id="{3F2728B4-FC77-4E64-986F-CA37FC158877}"/>
                                            </p:graphicEl>
                                          </p:spTgt>
                                        </p:tgtEl>
                                        <p:attrNameLst>
                                          <p:attrName>style.visibility</p:attrName>
                                        </p:attrNameLst>
                                      </p:cBhvr>
                                      <p:to>
                                        <p:strVal val="visible"/>
                                      </p:to>
                                    </p:set>
                                    <p:animEffect transition="in" filter="fade">
                                      <p:cBhvr>
                                        <p:cTn id="21" dur="1000"/>
                                        <p:tgtEl>
                                          <p:spTgt spid="8">
                                            <p:graphicEl>
                                              <a:dgm id="{3F2728B4-FC77-4E64-986F-CA37FC158877}"/>
                                            </p:graphicEl>
                                          </p:spTgt>
                                        </p:tgtEl>
                                      </p:cBhvr>
                                    </p:animEffect>
                                    <p:anim calcmode="lin" valueType="num">
                                      <p:cBhvr>
                                        <p:cTn id="22" dur="1000" fill="hold"/>
                                        <p:tgtEl>
                                          <p:spTgt spid="8">
                                            <p:graphicEl>
                                              <a:dgm id="{3F2728B4-FC77-4E64-986F-CA37FC158877}"/>
                                            </p:graphicEl>
                                          </p:spTgt>
                                        </p:tgtEl>
                                        <p:attrNameLst>
                                          <p:attrName>ppt_x</p:attrName>
                                        </p:attrNameLst>
                                      </p:cBhvr>
                                      <p:tavLst>
                                        <p:tav tm="0">
                                          <p:val>
                                            <p:strVal val="#ppt_x"/>
                                          </p:val>
                                        </p:tav>
                                        <p:tav tm="100000">
                                          <p:val>
                                            <p:strVal val="#ppt_x"/>
                                          </p:val>
                                        </p:tav>
                                      </p:tavLst>
                                    </p:anim>
                                    <p:anim calcmode="lin" valueType="num">
                                      <p:cBhvr>
                                        <p:cTn id="23" dur="1000" fill="hold"/>
                                        <p:tgtEl>
                                          <p:spTgt spid="8">
                                            <p:graphicEl>
                                              <a:dgm id="{3F2728B4-FC77-4E64-986F-CA37FC158877}"/>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graphicEl>
                                              <a:dgm id="{403E29B6-8C5E-40AF-9DA4-3C499AA5F7D0}"/>
                                            </p:graphicEl>
                                          </p:spTgt>
                                        </p:tgtEl>
                                        <p:attrNameLst>
                                          <p:attrName>style.visibility</p:attrName>
                                        </p:attrNameLst>
                                      </p:cBhvr>
                                      <p:to>
                                        <p:strVal val="visible"/>
                                      </p:to>
                                    </p:set>
                                    <p:animEffect transition="in" filter="fade">
                                      <p:cBhvr>
                                        <p:cTn id="26" dur="1000"/>
                                        <p:tgtEl>
                                          <p:spTgt spid="8">
                                            <p:graphicEl>
                                              <a:dgm id="{403E29B6-8C5E-40AF-9DA4-3C499AA5F7D0}"/>
                                            </p:graphicEl>
                                          </p:spTgt>
                                        </p:tgtEl>
                                      </p:cBhvr>
                                    </p:animEffect>
                                    <p:anim calcmode="lin" valueType="num">
                                      <p:cBhvr>
                                        <p:cTn id="27" dur="1000" fill="hold"/>
                                        <p:tgtEl>
                                          <p:spTgt spid="8">
                                            <p:graphicEl>
                                              <a:dgm id="{403E29B6-8C5E-40AF-9DA4-3C499AA5F7D0}"/>
                                            </p:graphicEl>
                                          </p:spTgt>
                                        </p:tgtEl>
                                        <p:attrNameLst>
                                          <p:attrName>ppt_x</p:attrName>
                                        </p:attrNameLst>
                                      </p:cBhvr>
                                      <p:tavLst>
                                        <p:tav tm="0">
                                          <p:val>
                                            <p:strVal val="#ppt_x"/>
                                          </p:val>
                                        </p:tav>
                                        <p:tav tm="100000">
                                          <p:val>
                                            <p:strVal val="#ppt_x"/>
                                          </p:val>
                                        </p:tav>
                                      </p:tavLst>
                                    </p:anim>
                                    <p:anim calcmode="lin" valueType="num">
                                      <p:cBhvr>
                                        <p:cTn id="28" dur="1000" fill="hold"/>
                                        <p:tgtEl>
                                          <p:spTgt spid="8">
                                            <p:graphicEl>
                                              <a:dgm id="{403E29B6-8C5E-40AF-9DA4-3C499AA5F7D0}"/>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graphicEl>
                                              <a:dgm id="{DC2819B0-8795-4C50-80DD-0EA9BE4B8209}"/>
                                            </p:graphicEl>
                                          </p:spTgt>
                                        </p:tgtEl>
                                        <p:attrNameLst>
                                          <p:attrName>style.visibility</p:attrName>
                                        </p:attrNameLst>
                                      </p:cBhvr>
                                      <p:to>
                                        <p:strVal val="visible"/>
                                      </p:to>
                                    </p:set>
                                    <p:animEffect transition="in" filter="fade">
                                      <p:cBhvr>
                                        <p:cTn id="33" dur="1000"/>
                                        <p:tgtEl>
                                          <p:spTgt spid="8">
                                            <p:graphicEl>
                                              <a:dgm id="{DC2819B0-8795-4C50-80DD-0EA9BE4B8209}"/>
                                            </p:graphicEl>
                                          </p:spTgt>
                                        </p:tgtEl>
                                      </p:cBhvr>
                                    </p:animEffect>
                                    <p:anim calcmode="lin" valueType="num">
                                      <p:cBhvr>
                                        <p:cTn id="34" dur="1000" fill="hold"/>
                                        <p:tgtEl>
                                          <p:spTgt spid="8">
                                            <p:graphicEl>
                                              <a:dgm id="{DC2819B0-8795-4C50-80DD-0EA9BE4B8209}"/>
                                            </p:graphicEl>
                                          </p:spTgt>
                                        </p:tgtEl>
                                        <p:attrNameLst>
                                          <p:attrName>ppt_x</p:attrName>
                                        </p:attrNameLst>
                                      </p:cBhvr>
                                      <p:tavLst>
                                        <p:tav tm="0">
                                          <p:val>
                                            <p:strVal val="#ppt_x"/>
                                          </p:val>
                                        </p:tav>
                                        <p:tav tm="100000">
                                          <p:val>
                                            <p:strVal val="#ppt_x"/>
                                          </p:val>
                                        </p:tav>
                                      </p:tavLst>
                                    </p:anim>
                                    <p:anim calcmode="lin" valueType="num">
                                      <p:cBhvr>
                                        <p:cTn id="35" dur="1000" fill="hold"/>
                                        <p:tgtEl>
                                          <p:spTgt spid="8">
                                            <p:graphicEl>
                                              <a:dgm id="{DC2819B0-8795-4C50-80DD-0EA9BE4B8209}"/>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graphicEl>
                                              <a:dgm id="{5409F0FF-0E54-41B8-A85A-1C3D4BFF46EE}"/>
                                            </p:graphicEl>
                                          </p:spTgt>
                                        </p:tgtEl>
                                        <p:attrNameLst>
                                          <p:attrName>style.visibility</p:attrName>
                                        </p:attrNameLst>
                                      </p:cBhvr>
                                      <p:to>
                                        <p:strVal val="visible"/>
                                      </p:to>
                                    </p:set>
                                    <p:animEffect transition="in" filter="fade">
                                      <p:cBhvr>
                                        <p:cTn id="38" dur="1000"/>
                                        <p:tgtEl>
                                          <p:spTgt spid="8">
                                            <p:graphicEl>
                                              <a:dgm id="{5409F0FF-0E54-41B8-A85A-1C3D4BFF46EE}"/>
                                            </p:graphicEl>
                                          </p:spTgt>
                                        </p:tgtEl>
                                      </p:cBhvr>
                                    </p:animEffect>
                                    <p:anim calcmode="lin" valueType="num">
                                      <p:cBhvr>
                                        <p:cTn id="39" dur="1000" fill="hold"/>
                                        <p:tgtEl>
                                          <p:spTgt spid="8">
                                            <p:graphicEl>
                                              <a:dgm id="{5409F0FF-0E54-41B8-A85A-1C3D4BFF46EE}"/>
                                            </p:graphicEl>
                                          </p:spTgt>
                                        </p:tgtEl>
                                        <p:attrNameLst>
                                          <p:attrName>ppt_x</p:attrName>
                                        </p:attrNameLst>
                                      </p:cBhvr>
                                      <p:tavLst>
                                        <p:tav tm="0">
                                          <p:val>
                                            <p:strVal val="#ppt_x"/>
                                          </p:val>
                                        </p:tav>
                                        <p:tav tm="100000">
                                          <p:val>
                                            <p:strVal val="#ppt_x"/>
                                          </p:val>
                                        </p:tav>
                                      </p:tavLst>
                                    </p:anim>
                                    <p:anim calcmode="lin" valueType="num">
                                      <p:cBhvr>
                                        <p:cTn id="40" dur="1000" fill="hold"/>
                                        <p:tgtEl>
                                          <p:spTgt spid="8">
                                            <p:graphicEl>
                                              <a:dgm id="{5409F0FF-0E54-41B8-A85A-1C3D4BFF46EE}"/>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graphicEl>
                                              <a:dgm id="{D2C90BCF-C990-4FDE-B80B-ACE742EE3A59}"/>
                                            </p:graphicEl>
                                          </p:spTgt>
                                        </p:tgtEl>
                                        <p:attrNameLst>
                                          <p:attrName>style.visibility</p:attrName>
                                        </p:attrNameLst>
                                      </p:cBhvr>
                                      <p:to>
                                        <p:strVal val="visible"/>
                                      </p:to>
                                    </p:set>
                                    <p:animEffect transition="in" filter="fade">
                                      <p:cBhvr>
                                        <p:cTn id="45" dur="1000"/>
                                        <p:tgtEl>
                                          <p:spTgt spid="8">
                                            <p:graphicEl>
                                              <a:dgm id="{D2C90BCF-C990-4FDE-B80B-ACE742EE3A59}"/>
                                            </p:graphicEl>
                                          </p:spTgt>
                                        </p:tgtEl>
                                      </p:cBhvr>
                                    </p:animEffect>
                                    <p:anim calcmode="lin" valueType="num">
                                      <p:cBhvr>
                                        <p:cTn id="46" dur="1000" fill="hold"/>
                                        <p:tgtEl>
                                          <p:spTgt spid="8">
                                            <p:graphicEl>
                                              <a:dgm id="{D2C90BCF-C990-4FDE-B80B-ACE742EE3A59}"/>
                                            </p:graphicEl>
                                          </p:spTgt>
                                        </p:tgtEl>
                                        <p:attrNameLst>
                                          <p:attrName>ppt_x</p:attrName>
                                        </p:attrNameLst>
                                      </p:cBhvr>
                                      <p:tavLst>
                                        <p:tav tm="0">
                                          <p:val>
                                            <p:strVal val="#ppt_x"/>
                                          </p:val>
                                        </p:tav>
                                        <p:tav tm="100000">
                                          <p:val>
                                            <p:strVal val="#ppt_x"/>
                                          </p:val>
                                        </p:tav>
                                      </p:tavLst>
                                    </p:anim>
                                    <p:anim calcmode="lin" valueType="num">
                                      <p:cBhvr>
                                        <p:cTn id="47" dur="1000" fill="hold"/>
                                        <p:tgtEl>
                                          <p:spTgt spid="8">
                                            <p:graphicEl>
                                              <a:dgm id="{D2C90BCF-C990-4FDE-B80B-ACE742EE3A59}"/>
                                            </p:graphic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
                                            <p:graphicEl>
                                              <a:dgm id="{B465AD2B-D389-4D3D-A91A-F609446255C7}"/>
                                            </p:graphicEl>
                                          </p:spTgt>
                                        </p:tgtEl>
                                        <p:attrNameLst>
                                          <p:attrName>style.visibility</p:attrName>
                                        </p:attrNameLst>
                                      </p:cBhvr>
                                      <p:to>
                                        <p:strVal val="visible"/>
                                      </p:to>
                                    </p:set>
                                    <p:animEffect transition="in" filter="fade">
                                      <p:cBhvr>
                                        <p:cTn id="50" dur="1000"/>
                                        <p:tgtEl>
                                          <p:spTgt spid="8">
                                            <p:graphicEl>
                                              <a:dgm id="{B465AD2B-D389-4D3D-A91A-F609446255C7}"/>
                                            </p:graphicEl>
                                          </p:spTgt>
                                        </p:tgtEl>
                                      </p:cBhvr>
                                    </p:animEffect>
                                    <p:anim calcmode="lin" valueType="num">
                                      <p:cBhvr>
                                        <p:cTn id="51" dur="1000" fill="hold"/>
                                        <p:tgtEl>
                                          <p:spTgt spid="8">
                                            <p:graphicEl>
                                              <a:dgm id="{B465AD2B-D389-4D3D-A91A-F609446255C7}"/>
                                            </p:graphicEl>
                                          </p:spTgt>
                                        </p:tgtEl>
                                        <p:attrNameLst>
                                          <p:attrName>ppt_x</p:attrName>
                                        </p:attrNameLst>
                                      </p:cBhvr>
                                      <p:tavLst>
                                        <p:tav tm="0">
                                          <p:val>
                                            <p:strVal val="#ppt_x"/>
                                          </p:val>
                                        </p:tav>
                                        <p:tav tm="100000">
                                          <p:val>
                                            <p:strVal val="#ppt_x"/>
                                          </p:val>
                                        </p:tav>
                                      </p:tavLst>
                                    </p:anim>
                                    <p:anim calcmode="lin" valueType="num">
                                      <p:cBhvr>
                                        <p:cTn id="52" dur="1000" fill="hold"/>
                                        <p:tgtEl>
                                          <p:spTgt spid="8">
                                            <p:graphicEl>
                                              <a:dgm id="{B465AD2B-D389-4D3D-A91A-F609446255C7}"/>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8">
                                            <p:graphicEl>
                                              <a:dgm id="{26FDFD3D-CD12-4669-A166-36495EAA2D53}"/>
                                            </p:graphicEl>
                                          </p:spTgt>
                                        </p:tgtEl>
                                        <p:attrNameLst>
                                          <p:attrName>style.visibility</p:attrName>
                                        </p:attrNameLst>
                                      </p:cBhvr>
                                      <p:to>
                                        <p:strVal val="visible"/>
                                      </p:to>
                                    </p:set>
                                    <p:animEffect transition="in" filter="fade">
                                      <p:cBhvr>
                                        <p:cTn id="57" dur="1000"/>
                                        <p:tgtEl>
                                          <p:spTgt spid="8">
                                            <p:graphicEl>
                                              <a:dgm id="{26FDFD3D-CD12-4669-A166-36495EAA2D53}"/>
                                            </p:graphicEl>
                                          </p:spTgt>
                                        </p:tgtEl>
                                      </p:cBhvr>
                                    </p:animEffect>
                                    <p:anim calcmode="lin" valueType="num">
                                      <p:cBhvr>
                                        <p:cTn id="58" dur="1000" fill="hold"/>
                                        <p:tgtEl>
                                          <p:spTgt spid="8">
                                            <p:graphicEl>
                                              <a:dgm id="{26FDFD3D-CD12-4669-A166-36495EAA2D53}"/>
                                            </p:graphicEl>
                                          </p:spTgt>
                                        </p:tgtEl>
                                        <p:attrNameLst>
                                          <p:attrName>ppt_x</p:attrName>
                                        </p:attrNameLst>
                                      </p:cBhvr>
                                      <p:tavLst>
                                        <p:tav tm="0">
                                          <p:val>
                                            <p:strVal val="#ppt_x"/>
                                          </p:val>
                                        </p:tav>
                                        <p:tav tm="100000">
                                          <p:val>
                                            <p:strVal val="#ppt_x"/>
                                          </p:val>
                                        </p:tav>
                                      </p:tavLst>
                                    </p:anim>
                                    <p:anim calcmode="lin" valueType="num">
                                      <p:cBhvr>
                                        <p:cTn id="59" dur="1000" fill="hold"/>
                                        <p:tgtEl>
                                          <p:spTgt spid="8">
                                            <p:graphicEl>
                                              <a:dgm id="{26FDFD3D-CD12-4669-A166-36495EAA2D53}"/>
                                            </p:graphic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8">
                                            <p:graphicEl>
                                              <a:dgm id="{A2377604-AB93-4AEB-8093-7A27D90DE999}"/>
                                            </p:graphicEl>
                                          </p:spTgt>
                                        </p:tgtEl>
                                        <p:attrNameLst>
                                          <p:attrName>style.visibility</p:attrName>
                                        </p:attrNameLst>
                                      </p:cBhvr>
                                      <p:to>
                                        <p:strVal val="visible"/>
                                      </p:to>
                                    </p:set>
                                    <p:animEffect transition="in" filter="fade">
                                      <p:cBhvr>
                                        <p:cTn id="62" dur="1000"/>
                                        <p:tgtEl>
                                          <p:spTgt spid="8">
                                            <p:graphicEl>
                                              <a:dgm id="{A2377604-AB93-4AEB-8093-7A27D90DE999}"/>
                                            </p:graphicEl>
                                          </p:spTgt>
                                        </p:tgtEl>
                                      </p:cBhvr>
                                    </p:animEffect>
                                    <p:anim calcmode="lin" valueType="num">
                                      <p:cBhvr>
                                        <p:cTn id="63" dur="1000" fill="hold"/>
                                        <p:tgtEl>
                                          <p:spTgt spid="8">
                                            <p:graphicEl>
                                              <a:dgm id="{A2377604-AB93-4AEB-8093-7A27D90DE999}"/>
                                            </p:graphicEl>
                                          </p:spTgt>
                                        </p:tgtEl>
                                        <p:attrNameLst>
                                          <p:attrName>ppt_x</p:attrName>
                                        </p:attrNameLst>
                                      </p:cBhvr>
                                      <p:tavLst>
                                        <p:tav tm="0">
                                          <p:val>
                                            <p:strVal val="#ppt_x"/>
                                          </p:val>
                                        </p:tav>
                                        <p:tav tm="100000">
                                          <p:val>
                                            <p:strVal val="#ppt_x"/>
                                          </p:val>
                                        </p:tav>
                                      </p:tavLst>
                                    </p:anim>
                                    <p:anim calcmode="lin" valueType="num">
                                      <p:cBhvr>
                                        <p:cTn id="64" dur="1000" fill="hold"/>
                                        <p:tgtEl>
                                          <p:spTgt spid="8">
                                            <p:graphicEl>
                                              <a:dgm id="{A2377604-AB93-4AEB-8093-7A27D90DE999}"/>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8">
                                            <p:graphicEl>
                                              <a:dgm id="{C6A7B8BD-B889-45FE-897D-D59E7A62913B}"/>
                                            </p:graphicEl>
                                          </p:spTgt>
                                        </p:tgtEl>
                                        <p:attrNameLst>
                                          <p:attrName>style.visibility</p:attrName>
                                        </p:attrNameLst>
                                      </p:cBhvr>
                                      <p:to>
                                        <p:strVal val="visible"/>
                                      </p:to>
                                    </p:set>
                                    <p:animEffect transition="in" filter="fade">
                                      <p:cBhvr>
                                        <p:cTn id="69" dur="1000"/>
                                        <p:tgtEl>
                                          <p:spTgt spid="8">
                                            <p:graphicEl>
                                              <a:dgm id="{C6A7B8BD-B889-45FE-897D-D59E7A62913B}"/>
                                            </p:graphicEl>
                                          </p:spTgt>
                                        </p:tgtEl>
                                      </p:cBhvr>
                                    </p:animEffect>
                                    <p:anim calcmode="lin" valueType="num">
                                      <p:cBhvr>
                                        <p:cTn id="70" dur="1000" fill="hold"/>
                                        <p:tgtEl>
                                          <p:spTgt spid="8">
                                            <p:graphicEl>
                                              <a:dgm id="{C6A7B8BD-B889-45FE-897D-D59E7A62913B}"/>
                                            </p:graphicEl>
                                          </p:spTgt>
                                        </p:tgtEl>
                                        <p:attrNameLst>
                                          <p:attrName>ppt_x</p:attrName>
                                        </p:attrNameLst>
                                      </p:cBhvr>
                                      <p:tavLst>
                                        <p:tav tm="0">
                                          <p:val>
                                            <p:strVal val="#ppt_x"/>
                                          </p:val>
                                        </p:tav>
                                        <p:tav tm="100000">
                                          <p:val>
                                            <p:strVal val="#ppt_x"/>
                                          </p:val>
                                        </p:tav>
                                      </p:tavLst>
                                    </p:anim>
                                    <p:anim calcmode="lin" valueType="num">
                                      <p:cBhvr>
                                        <p:cTn id="71" dur="1000" fill="hold"/>
                                        <p:tgtEl>
                                          <p:spTgt spid="8">
                                            <p:graphicEl>
                                              <a:dgm id="{C6A7B8BD-B889-45FE-897D-D59E7A62913B}"/>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
                                            <p:graphicEl>
                                              <a:dgm id="{2E47A0C7-A932-4510-92AF-35EF25DC24B9}"/>
                                            </p:graphicEl>
                                          </p:spTgt>
                                        </p:tgtEl>
                                        <p:attrNameLst>
                                          <p:attrName>style.visibility</p:attrName>
                                        </p:attrNameLst>
                                      </p:cBhvr>
                                      <p:to>
                                        <p:strVal val="visible"/>
                                      </p:to>
                                    </p:set>
                                    <p:animEffect transition="in" filter="fade">
                                      <p:cBhvr>
                                        <p:cTn id="74" dur="1000"/>
                                        <p:tgtEl>
                                          <p:spTgt spid="8">
                                            <p:graphicEl>
                                              <a:dgm id="{2E47A0C7-A932-4510-92AF-35EF25DC24B9}"/>
                                            </p:graphicEl>
                                          </p:spTgt>
                                        </p:tgtEl>
                                      </p:cBhvr>
                                    </p:animEffect>
                                    <p:anim calcmode="lin" valueType="num">
                                      <p:cBhvr>
                                        <p:cTn id="75" dur="1000" fill="hold"/>
                                        <p:tgtEl>
                                          <p:spTgt spid="8">
                                            <p:graphicEl>
                                              <a:dgm id="{2E47A0C7-A932-4510-92AF-35EF25DC24B9}"/>
                                            </p:graphicEl>
                                          </p:spTgt>
                                        </p:tgtEl>
                                        <p:attrNameLst>
                                          <p:attrName>ppt_x</p:attrName>
                                        </p:attrNameLst>
                                      </p:cBhvr>
                                      <p:tavLst>
                                        <p:tav tm="0">
                                          <p:val>
                                            <p:strVal val="#ppt_x"/>
                                          </p:val>
                                        </p:tav>
                                        <p:tav tm="100000">
                                          <p:val>
                                            <p:strVal val="#ppt_x"/>
                                          </p:val>
                                        </p:tav>
                                      </p:tavLst>
                                    </p:anim>
                                    <p:anim calcmode="lin" valueType="num">
                                      <p:cBhvr>
                                        <p:cTn id="76" dur="1000" fill="hold"/>
                                        <p:tgtEl>
                                          <p:spTgt spid="8">
                                            <p:graphicEl>
                                              <a:dgm id="{2E47A0C7-A932-4510-92AF-35EF25DC24B9}"/>
                                            </p:graphic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8">
                                            <p:graphicEl>
                                              <a:dgm id="{C9DA8FF1-9E16-48D5-8406-03F959B638E1}"/>
                                            </p:graphicEl>
                                          </p:spTgt>
                                        </p:tgtEl>
                                        <p:attrNameLst>
                                          <p:attrName>style.visibility</p:attrName>
                                        </p:attrNameLst>
                                      </p:cBhvr>
                                      <p:to>
                                        <p:strVal val="visible"/>
                                      </p:to>
                                    </p:set>
                                    <p:animEffect transition="in" filter="fade">
                                      <p:cBhvr>
                                        <p:cTn id="81" dur="1000"/>
                                        <p:tgtEl>
                                          <p:spTgt spid="8">
                                            <p:graphicEl>
                                              <a:dgm id="{C9DA8FF1-9E16-48D5-8406-03F959B638E1}"/>
                                            </p:graphicEl>
                                          </p:spTgt>
                                        </p:tgtEl>
                                      </p:cBhvr>
                                    </p:animEffect>
                                    <p:anim calcmode="lin" valueType="num">
                                      <p:cBhvr>
                                        <p:cTn id="82" dur="1000" fill="hold"/>
                                        <p:tgtEl>
                                          <p:spTgt spid="8">
                                            <p:graphicEl>
                                              <a:dgm id="{C9DA8FF1-9E16-48D5-8406-03F959B638E1}"/>
                                            </p:graphicEl>
                                          </p:spTgt>
                                        </p:tgtEl>
                                        <p:attrNameLst>
                                          <p:attrName>ppt_x</p:attrName>
                                        </p:attrNameLst>
                                      </p:cBhvr>
                                      <p:tavLst>
                                        <p:tav tm="0">
                                          <p:val>
                                            <p:strVal val="#ppt_x"/>
                                          </p:val>
                                        </p:tav>
                                        <p:tav tm="100000">
                                          <p:val>
                                            <p:strVal val="#ppt_x"/>
                                          </p:val>
                                        </p:tav>
                                      </p:tavLst>
                                    </p:anim>
                                    <p:anim calcmode="lin" valueType="num">
                                      <p:cBhvr>
                                        <p:cTn id="83" dur="1000" fill="hold"/>
                                        <p:tgtEl>
                                          <p:spTgt spid="8">
                                            <p:graphicEl>
                                              <a:dgm id="{C9DA8FF1-9E16-48D5-8406-03F959B638E1}"/>
                                            </p:graphic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8">
                                            <p:graphicEl>
                                              <a:dgm id="{10226A1E-6812-4F54-847B-9D658D8F4BCA}"/>
                                            </p:graphicEl>
                                          </p:spTgt>
                                        </p:tgtEl>
                                        <p:attrNameLst>
                                          <p:attrName>style.visibility</p:attrName>
                                        </p:attrNameLst>
                                      </p:cBhvr>
                                      <p:to>
                                        <p:strVal val="visible"/>
                                      </p:to>
                                    </p:set>
                                    <p:animEffect transition="in" filter="fade">
                                      <p:cBhvr>
                                        <p:cTn id="86" dur="1000"/>
                                        <p:tgtEl>
                                          <p:spTgt spid="8">
                                            <p:graphicEl>
                                              <a:dgm id="{10226A1E-6812-4F54-847B-9D658D8F4BCA}"/>
                                            </p:graphicEl>
                                          </p:spTgt>
                                        </p:tgtEl>
                                      </p:cBhvr>
                                    </p:animEffect>
                                    <p:anim calcmode="lin" valueType="num">
                                      <p:cBhvr>
                                        <p:cTn id="87" dur="1000" fill="hold"/>
                                        <p:tgtEl>
                                          <p:spTgt spid="8">
                                            <p:graphicEl>
                                              <a:dgm id="{10226A1E-6812-4F54-847B-9D658D8F4BCA}"/>
                                            </p:graphicEl>
                                          </p:spTgt>
                                        </p:tgtEl>
                                        <p:attrNameLst>
                                          <p:attrName>ppt_x</p:attrName>
                                        </p:attrNameLst>
                                      </p:cBhvr>
                                      <p:tavLst>
                                        <p:tav tm="0">
                                          <p:val>
                                            <p:strVal val="#ppt_x"/>
                                          </p:val>
                                        </p:tav>
                                        <p:tav tm="100000">
                                          <p:val>
                                            <p:strVal val="#ppt_x"/>
                                          </p:val>
                                        </p:tav>
                                      </p:tavLst>
                                    </p:anim>
                                    <p:anim calcmode="lin" valueType="num">
                                      <p:cBhvr>
                                        <p:cTn id="88" dur="1000" fill="hold"/>
                                        <p:tgtEl>
                                          <p:spTgt spid="8">
                                            <p:graphicEl>
                                              <a:dgm id="{10226A1E-6812-4F54-847B-9D658D8F4BC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38468727-63BE-4191-B4A6-C30C82C0E9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Tiêu đề 1">
            <a:extLst>
              <a:ext uri="{FF2B5EF4-FFF2-40B4-BE49-F238E27FC236}">
                <a16:creationId xmlns="" xmlns:a16="http://schemas.microsoft.com/office/drawing/2014/main" id="{6A3ED119-4955-45E2-B18F-5FC610C661DC}"/>
              </a:ext>
            </a:extLst>
          </p:cNvPr>
          <p:cNvSpPr>
            <a:spLocks noGrp="1"/>
          </p:cNvSpPr>
          <p:nvPr>
            <p:ph type="title"/>
          </p:nvPr>
        </p:nvSpPr>
        <p:spPr>
          <a:xfrm>
            <a:off x="1469952" y="308149"/>
            <a:ext cx="1785938" cy="1576388"/>
          </a:xfrm>
        </p:spPr>
        <p:txBody>
          <a:bodyPr>
            <a:normAutofit/>
          </a:bodyPr>
          <a:lstStyle/>
          <a:p>
            <a:r>
              <a:rPr lang="fr-FR" b="1" i="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Lần</a:t>
            </a:r>
            <a:r>
              <a:rPr lang="fr-FR" b="1" i="0" dirty="0">
                <a:solidFill>
                  <a:srgbClr val="C00000"/>
                </a:solidFill>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b="1" i="0"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3</a:t>
            </a:r>
            <a:endParaRPr lang="vi-VN" b="1" i="0" dirty="0">
              <a:solidFill>
                <a:srgbClr val="C00000"/>
              </a:solidFill>
              <a:latin typeface="Arial" panose="020B0604020202020204" pitchFamily="34" charset="0"/>
              <a:cs typeface="Arial" panose="020B0604020202020204" pitchFamily="34" charset="0"/>
              <a:sym typeface="Arial" panose="020B0604020202020204" pitchFamily="34" charset="0"/>
            </a:endParaRPr>
          </a:p>
        </p:txBody>
      </p:sp>
      <p:sp>
        <p:nvSpPr>
          <p:cNvPr id="14" name="Rectangle 13">
            <a:extLst>
              <a:ext uri="{FF2B5EF4-FFF2-40B4-BE49-F238E27FC236}">
                <a16:creationId xmlns="" xmlns:a16="http://schemas.microsoft.com/office/drawing/2014/main" id="{9D355BB6-1BB8-4828-B246-CFB31742D7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51130"/>
            <a:ext cx="96012" cy="490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16" name="Rectangle 15">
            <a:extLst>
              <a:ext uri="{FF2B5EF4-FFF2-40B4-BE49-F238E27FC236}">
                <a16:creationId xmlns="" xmlns:a16="http://schemas.microsoft.com/office/drawing/2014/main" id="{CA52A9B9-B2B3-46F0-9D53-0EFF9905BF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1651635" y="1092914"/>
            <a:ext cx="1097280" cy="685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graphicFrame>
        <p:nvGraphicFramePr>
          <p:cNvPr id="9" name="Chỗ dành sẵn cho Nội dung 8">
            <a:extLst>
              <a:ext uri="{FF2B5EF4-FFF2-40B4-BE49-F238E27FC236}">
                <a16:creationId xmlns="" xmlns:a16="http://schemas.microsoft.com/office/drawing/2014/main" id="{7774796E-5FD4-4815-BC2E-9AE3C48E5FAE}"/>
              </a:ext>
            </a:extLst>
          </p:cNvPr>
          <p:cNvGraphicFramePr>
            <a:graphicFrameLocks noGrp="1"/>
          </p:cNvGraphicFramePr>
          <p:nvPr>
            <p:ph idx="1"/>
            <p:extLst>
              <p:ext uri="{D42A27DB-BD31-4B8C-83A1-F6EECF244321}">
                <p14:modId xmlns:p14="http://schemas.microsoft.com/office/powerpoint/2010/main" val="1716641082"/>
              </p:ext>
            </p:extLst>
          </p:nvPr>
        </p:nvGraphicFramePr>
        <p:xfrm>
          <a:off x="96013" y="1424940"/>
          <a:ext cx="4668227" cy="3409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Hình ảnh 4" descr="Ảnh có chứa văn bản, vẽ&#10;&#10;Mô tả được tạo tự động">
            <a:extLst>
              <a:ext uri="{FF2B5EF4-FFF2-40B4-BE49-F238E27FC236}">
                <a16:creationId xmlns="" xmlns:a16="http://schemas.microsoft.com/office/drawing/2014/main" id="{9B1CF7D1-B24F-4D4D-9277-2E0054563A4C}"/>
              </a:ext>
            </a:extLst>
          </p:cNvPr>
          <p:cNvPicPr>
            <a:picLocks noChangeAspect="1"/>
          </p:cNvPicPr>
          <p:nvPr/>
        </p:nvPicPr>
        <p:blipFill rotWithShape="1">
          <a:blip r:embed="rId7">
            <a:extLst>
              <a:ext uri="{28A0092B-C50C-407E-A947-70E740481C1C}">
                <a14:useLocalDpi xmlns:a14="http://schemas.microsoft.com/office/drawing/2010/main" val="0"/>
              </a:ext>
            </a:extLst>
          </a:blip>
          <a:srcRect b="4490"/>
          <a:stretch/>
        </p:blipFill>
        <p:spPr>
          <a:xfrm>
            <a:off x="4943475" y="1"/>
            <a:ext cx="4200526" cy="5143499"/>
          </a:xfrm>
          <a:prstGeom prst="rect">
            <a:avLst/>
          </a:prstGeom>
        </p:spPr>
      </p:pic>
    </p:spTree>
    <p:extLst>
      <p:ext uri="{BB962C8B-B14F-4D97-AF65-F5344CB8AC3E}">
        <p14:creationId xmlns:p14="http://schemas.microsoft.com/office/powerpoint/2010/main" val="10072444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graphicEl>
                                              <a:dgm id="{89FDF2A5-0BCE-4B8D-B298-62B8D53BA270}"/>
                                            </p:graphicEl>
                                          </p:spTgt>
                                        </p:tgtEl>
                                        <p:attrNameLst>
                                          <p:attrName>style.visibility</p:attrName>
                                        </p:attrNameLst>
                                      </p:cBhvr>
                                      <p:to>
                                        <p:strVal val="visible"/>
                                      </p:to>
                                    </p:set>
                                    <p:animEffect transition="in" filter="fade">
                                      <p:cBhvr>
                                        <p:cTn id="7" dur="1000"/>
                                        <p:tgtEl>
                                          <p:spTgt spid="9">
                                            <p:graphicEl>
                                              <a:dgm id="{89FDF2A5-0BCE-4B8D-B298-62B8D53BA270}"/>
                                            </p:graphicEl>
                                          </p:spTgt>
                                        </p:tgtEl>
                                      </p:cBhvr>
                                    </p:animEffect>
                                    <p:anim calcmode="lin" valueType="num">
                                      <p:cBhvr>
                                        <p:cTn id="8" dur="1000" fill="hold"/>
                                        <p:tgtEl>
                                          <p:spTgt spid="9">
                                            <p:graphicEl>
                                              <a:dgm id="{89FDF2A5-0BCE-4B8D-B298-62B8D53BA270}"/>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89FDF2A5-0BCE-4B8D-B298-62B8D53BA27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graphicEl>
                                              <a:dgm id="{C95D0A16-5378-4899-B6A7-667C7EBB2E0A}"/>
                                            </p:graphicEl>
                                          </p:spTgt>
                                        </p:tgtEl>
                                        <p:attrNameLst>
                                          <p:attrName>style.visibility</p:attrName>
                                        </p:attrNameLst>
                                      </p:cBhvr>
                                      <p:to>
                                        <p:strVal val="visible"/>
                                      </p:to>
                                    </p:set>
                                    <p:animEffect transition="in" filter="fade">
                                      <p:cBhvr>
                                        <p:cTn id="14" dur="1000"/>
                                        <p:tgtEl>
                                          <p:spTgt spid="9">
                                            <p:graphicEl>
                                              <a:dgm id="{C95D0A16-5378-4899-B6A7-667C7EBB2E0A}"/>
                                            </p:graphicEl>
                                          </p:spTgt>
                                        </p:tgtEl>
                                      </p:cBhvr>
                                    </p:animEffect>
                                    <p:anim calcmode="lin" valueType="num">
                                      <p:cBhvr>
                                        <p:cTn id="15" dur="1000" fill="hold"/>
                                        <p:tgtEl>
                                          <p:spTgt spid="9">
                                            <p:graphicEl>
                                              <a:dgm id="{C95D0A16-5378-4899-B6A7-667C7EBB2E0A}"/>
                                            </p:graphicEl>
                                          </p:spTgt>
                                        </p:tgtEl>
                                        <p:attrNameLst>
                                          <p:attrName>ppt_x</p:attrName>
                                        </p:attrNameLst>
                                      </p:cBhvr>
                                      <p:tavLst>
                                        <p:tav tm="0">
                                          <p:val>
                                            <p:strVal val="#ppt_x"/>
                                          </p:val>
                                        </p:tav>
                                        <p:tav tm="100000">
                                          <p:val>
                                            <p:strVal val="#ppt_x"/>
                                          </p:val>
                                        </p:tav>
                                      </p:tavLst>
                                    </p:anim>
                                    <p:anim calcmode="lin" valueType="num">
                                      <p:cBhvr>
                                        <p:cTn id="16" dur="1000" fill="hold"/>
                                        <p:tgtEl>
                                          <p:spTgt spid="9">
                                            <p:graphicEl>
                                              <a:dgm id="{C95D0A16-5378-4899-B6A7-667C7EBB2E0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graphicEl>
                                              <a:dgm id="{CC8AAF96-8D10-4657-BD3D-C319D205A2B4}"/>
                                            </p:graphicEl>
                                          </p:spTgt>
                                        </p:tgtEl>
                                        <p:attrNameLst>
                                          <p:attrName>style.visibility</p:attrName>
                                        </p:attrNameLst>
                                      </p:cBhvr>
                                      <p:to>
                                        <p:strVal val="visible"/>
                                      </p:to>
                                    </p:set>
                                    <p:animEffect transition="in" filter="fade">
                                      <p:cBhvr>
                                        <p:cTn id="21" dur="1000"/>
                                        <p:tgtEl>
                                          <p:spTgt spid="9">
                                            <p:graphicEl>
                                              <a:dgm id="{CC8AAF96-8D10-4657-BD3D-C319D205A2B4}"/>
                                            </p:graphicEl>
                                          </p:spTgt>
                                        </p:tgtEl>
                                      </p:cBhvr>
                                    </p:animEffect>
                                    <p:anim calcmode="lin" valueType="num">
                                      <p:cBhvr>
                                        <p:cTn id="22" dur="1000" fill="hold"/>
                                        <p:tgtEl>
                                          <p:spTgt spid="9">
                                            <p:graphicEl>
                                              <a:dgm id="{CC8AAF96-8D10-4657-BD3D-C319D205A2B4}"/>
                                            </p:graphicEl>
                                          </p:spTgt>
                                        </p:tgtEl>
                                        <p:attrNameLst>
                                          <p:attrName>ppt_x</p:attrName>
                                        </p:attrNameLst>
                                      </p:cBhvr>
                                      <p:tavLst>
                                        <p:tav tm="0">
                                          <p:val>
                                            <p:strVal val="#ppt_x"/>
                                          </p:val>
                                        </p:tav>
                                        <p:tav tm="100000">
                                          <p:val>
                                            <p:strVal val="#ppt_x"/>
                                          </p:val>
                                        </p:tav>
                                      </p:tavLst>
                                    </p:anim>
                                    <p:anim calcmode="lin" valueType="num">
                                      <p:cBhvr>
                                        <p:cTn id="23" dur="1000" fill="hold"/>
                                        <p:tgtEl>
                                          <p:spTgt spid="9">
                                            <p:graphicEl>
                                              <a:dgm id="{CC8AAF96-8D10-4657-BD3D-C319D205A2B4}"/>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graphicEl>
                                              <a:dgm id="{70900F57-6B11-4649-B020-16E898CD3D41}"/>
                                            </p:graphicEl>
                                          </p:spTgt>
                                        </p:tgtEl>
                                        <p:attrNameLst>
                                          <p:attrName>style.visibility</p:attrName>
                                        </p:attrNameLst>
                                      </p:cBhvr>
                                      <p:to>
                                        <p:strVal val="visible"/>
                                      </p:to>
                                    </p:set>
                                    <p:animEffect transition="in" filter="fade">
                                      <p:cBhvr>
                                        <p:cTn id="28" dur="1000"/>
                                        <p:tgtEl>
                                          <p:spTgt spid="9">
                                            <p:graphicEl>
                                              <a:dgm id="{70900F57-6B11-4649-B020-16E898CD3D41}"/>
                                            </p:graphicEl>
                                          </p:spTgt>
                                        </p:tgtEl>
                                      </p:cBhvr>
                                    </p:animEffect>
                                    <p:anim calcmode="lin" valueType="num">
                                      <p:cBhvr>
                                        <p:cTn id="29" dur="1000" fill="hold"/>
                                        <p:tgtEl>
                                          <p:spTgt spid="9">
                                            <p:graphicEl>
                                              <a:dgm id="{70900F57-6B11-4649-B020-16E898CD3D41}"/>
                                            </p:graphicEl>
                                          </p:spTgt>
                                        </p:tgtEl>
                                        <p:attrNameLst>
                                          <p:attrName>ppt_x</p:attrName>
                                        </p:attrNameLst>
                                      </p:cBhvr>
                                      <p:tavLst>
                                        <p:tav tm="0">
                                          <p:val>
                                            <p:strVal val="#ppt_x"/>
                                          </p:val>
                                        </p:tav>
                                        <p:tav tm="100000">
                                          <p:val>
                                            <p:strVal val="#ppt_x"/>
                                          </p:val>
                                        </p:tav>
                                      </p:tavLst>
                                    </p:anim>
                                    <p:anim calcmode="lin" valueType="num">
                                      <p:cBhvr>
                                        <p:cTn id="30" dur="1000" fill="hold"/>
                                        <p:tgtEl>
                                          <p:spTgt spid="9">
                                            <p:graphicEl>
                                              <a:dgm id="{70900F57-6B11-4649-B020-16E898CD3D41}"/>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graphicEl>
                                              <a:dgm id="{BB1BD495-FF3D-43E0-A533-9071C74DC287}"/>
                                            </p:graphicEl>
                                          </p:spTgt>
                                        </p:tgtEl>
                                        <p:attrNameLst>
                                          <p:attrName>style.visibility</p:attrName>
                                        </p:attrNameLst>
                                      </p:cBhvr>
                                      <p:to>
                                        <p:strVal val="visible"/>
                                      </p:to>
                                    </p:set>
                                    <p:animEffect transition="in" filter="fade">
                                      <p:cBhvr>
                                        <p:cTn id="35" dur="1000"/>
                                        <p:tgtEl>
                                          <p:spTgt spid="9">
                                            <p:graphicEl>
                                              <a:dgm id="{BB1BD495-FF3D-43E0-A533-9071C74DC287}"/>
                                            </p:graphicEl>
                                          </p:spTgt>
                                        </p:tgtEl>
                                      </p:cBhvr>
                                    </p:animEffect>
                                    <p:anim calcmode="lin" valueType="num">
                                      <p:cBhvr>
                                        <p:cTn id="36" dur="1000" fill="hold"/>
                                        <p:tgtEl>
                                          <p:spTgt spid="9">
                                            <p:graphicEl>
                                              <a:dgm id="{BB1BD495-FF3D-43E0-A533-9071C74DC287}"/>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dgm id="{BB1BD495-FF3D-43E0-A533-9071C74DC287}"/>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graphicEl>
                                              <a:dgm id="{99FE6016-43C2-4FF9-B67C-3A9B08653E7D}"/>
                                            </p:graphicEl>
                                          </p:spTgt>
                                        </p:tgtEl>
                                        <p:attrNameLst>
                                          <p:attrName>style.visibility</p:attrName>
                                        </p:attrNameLst>
                                      </p:cBhvr>
                                      <p:to>
                                        <p:strVal val="visible"/>
                                      </p:to>
                                    </p:set>
                                    <p:animEffect transition="in" filter="fade">
                                      <p:cBhvr>
                                        <p:cTn id="42" dur="1000"/>
                                        <p:tgtEl>
                                          <p:spTgt spid="9">
                                            <p:graphicEl>
                                              <a:dgm id="{99FE6016-43C2-4FF9-B67C-3A9B08653E7D}"/>
                                            </p:graphicEl>
                                          </p:spTgt>
                                        </p:tgtEl>
                                      </p:cBhvr>
                                    </p:animEffect>
                                    <p:anim calcmode="lin" valueType="num">
                                      <p:cBhvr>
                                        <p:cTn id="43" dur="1000" fill="hold"/>
                                        <p:tgtEl>
                                          <p:spTgt spid="9">
                                            <p:graphicEl>
                                              <a:dgm id="{99FE6016-43C2-4FF9-B67C-3A9B08653E7D}"/>
                                            </p:graphicEl>
                                          </p:spTgt>
                                        </p:tgtEl>
                                        <p:attrNameLst>
                                          <p:attrName>ppt_x</p:attrName>
                                        </p:attrNameLst>
                                      </p:cBhvr>
                                      <p:tavLst>
                                        <p:tav tm="0">
                                          <p:val>
                                            <p:strVal val="#ppt_x"/>
                                          </p:val>
                                        </p:tav>
                                        <p:tav tm="100000">
                                          <p:val>
                                            <p:strVal val="#ppt_x"/>
                                          </p:val>
                                        </p:tav>
                                      </p:tavLst>
                                    </p:anim>
                                    <p:anim calcmode="lin" valueType="num">
                                      <p:cBhvr>
                                        <p:cTn id="44" dur="1000" fill="hold"/>
                                        <p:tgtEl>
                                          <p:spTgt spid="9">
                                            <p:graphicEl>
                                              <a:dgm id="{99FE6016-43C2-4FF9-B67C-3A9B08653E7D}"/>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graphicEl>
                                              <a:dgm id="{6AABFBEB-D4A8-4973-8D96-F5DE5330D8D2}"/>
                                            </p:graphicEl>
                                          </p:spTgt>
                                        </p:tgtEl>
                                        <p:attrNameLst>
                                          <p:attrName>style.visibility</p:attrName>
                                        </p:attrNameLst>
                                      </p:cBhvr>
                                      <p:to>
                                        <p:strVal val="visible"/>
                                      </p:to>
                                    </p:set>
                                    <p:animEffect transition="in" filter="fade">
                                      <p:cBhvr>
                                        <p:cTn id="49" dur="1000"/>
                                        <p:tgtEl>
                                          <p:spTgt spid="9">
                                            <p:graphicEl>
                                              <a:dgm id="{6AABFBEB-D4A8-4973-8D96-F5DE5330D8D2}"/>
                                            </p:graphicEl>
                                          </p:spTgt>
                                        </p:tgtEl>
                                      </p:cBhvr>
                                    </p:animEffect>
                                    <p:anim calcmode="lin" valueType="num">
                                      <p:cBhvr>
                                        <p:cTn id="50" dur="1000" fill="hold"/>
                                        <p:tgtEl>
                                          <p:spTgt spid="9">
                                            <p:graphicEl>
                                              <a:dgm id="{6AABFBEB-D4A8-4973-8D96-F5DE5330D8D2}"/>
                                            </p:graphicEl>
                                          </p:spTgt>
                                        </p:tgtEl>
                                        <p:attrNameLst>
                                          <p:attrName>ppt_x</p:attrName>
                                        </p:attrNameLst>
                                      </p:cBhvr>
                                      <p:tavLst>
                                        <p:tav tm="0">
                                          <p:val>
                                            <p:strVal val="#ppt_x"/>
                                          </p:val>
                                        </p:tav>
                                        <p:tav tm="100000">
                                          <p:val>
                                            <p:strVal val="#ppt_x"/>
                                          </p:val>
                                        </p:tav>
                                      </p:tavLst>
                                    </p:anim>
                                    <p:anim calcmode="lin" valueType="num">
                                      <p:cBhvr>
                                        <p:cTn id="51" dur="1000" fill="hold"/>
                                        <p:tgtEl>
                                          <p:spTgt spid="9">
                                            <p:graphicEl>
                                              <a:dgm id="{6AABFBEB-D4A8-4973-8D96-F5DE5330D8D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3">
            <a:extLst>
              <a:ext uri="{FF2B5EF4-FFF2-40B4-BE49-F238E27FC236}">
                <a16:creationId xmlns="" xmlns:a16="http://schemas.microsoft.com/office/drawing/2014/main" id="{633D240C-2220-494F-90F6-2A8A57C05C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Tiêu đề 1">
            <a:extLst>
              <a:ext uri="{FF2B5EF4-FFF2-40B4-BE49-F238E27FC236}">
                <a16:creationId xmlns="" xmlns:a16="http://schemas.microsoft.com/office/drawing/2014/main" id="{2FDC34EA-FAFF-4B94-B2C3-9223020A9CEF}"/>
              </a:ext>
            </a:extLst>
          </p:cNvPr>
          <p:cNvSpPr>
            <a:spLocks noGrp="1"/>
          </p:cNvSpPr>
          <p:nvPr>
            <p:ph type="title"/>
          </p:nvPr>
        </p:nvSpPr>
        <p:spPr>
          <a:xfrm>
            <a:off x="4205562" y="-361170"/>
            <a:ext cx="4704588" cy="1152144"/>
          </a:xfrm>
        </p:spPr>
        <p:txBody>
          <a:bodyPr anchor="b">
            <a:normAutofit/>
          </a:bodyPr>
          <a:lstStyle/>
          <a:p>
            <a:r>
              <a:rPr lang="en-US" b="1" i="0" dirty="0" err="1">
                <a:solidFill>
                  <a:srgbClr val="C00000"/>
                </a:solidFill>
                <a:latin typeface="+mn-lt"/>
              </a:rPr>
              <a:t>Lần</a:t>
            </a:r>
            <a:r>
              <a:rPr lang="en-US" b="1" i="0" dirty="0">
                <a:solidFill>
                  <a:srgbClr val="C00000"/>
                </a:solidFill>
                <a:latin typeface="+mn-lt"/>
              </a:rPr>
              <a:t> 4</a:t>
            </a:r>
            <a:endParaRPr lang="vi-VN" b="1" i="0" dirty="0">
              <a:solidFill>
                <a:srgbClr val="C00000"/>
              </a:solidFill>
              <a:latin typeface="+mn-lt"/>
            </a:endParaRPr>
          </a:p>
        </p:txBody>
      </p:sp>
      <p:sp>
        <p:nvSpPr>
          <p:cNvPr id="31" name="Rectangle 25">
            <a:extLst>
              <a:ext uri="{FF2B5EF4-FFF2-40B4-BE49-F238E27FC236}">
                <a16:creationId xmlns="" xmlns:a16="http://schemas.microsoft.com/office/drawing/2014/main" id="{82F8B5D5-EDD3-466C-9CFA-C8A8B1C7F6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4178130" y="270891"/>
            <a:ext cx="54864" cy="411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32" name="Rectangle 27">
            <a:extLst>
              <a:ext uri="{FF2B5EF4-FFF2-40B4-BE49-F238E27FC236}">
                <a16:creationId xmlns="" xmlns:a16="http://schemas.microsoft.com/office/drawing/2014/main" id="{9FC6858B-B383-4FB7-AAFA-9CBB9215D4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98214" y="2201656"/>
            <a:ext cx="4663440" cy="13716"/>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10" name="Hình tự do: Hình 9">
            <a:extLst>
              <a:ext uri="{FF2B5EF4-FFF2-40B4-BE49-F238E27FC236}">
                <a16:creationId xmlns="" xmlns:a16="http://schemas.microsoft.com/office/drawing/2014/main" id="{9765712A-B3E1-4C8E-BC69-F15A3C4B56E8}"/>
              </a:ext>
            </a:extLst>
          </p:cNvPr>
          <p:cNvSpPr/>
          <p:nvPr/>
        </p:nvSpPr>
        <p:spPr>
          <a:xfrm>
            <a:off x="3752788" y="1323155"/>
            <a:ext cx="5163275" cy="1786050"/>
          </a:xfrm>
          <a:custGeom>
            <a:avLst/>
            <a:gdLst>
              <a:gd name="connsiteX0" fmla="*/ 0 w 6884366"/>
              <a:gd name="connsiteY0" fmla="*/ 0 h 2381400"/>
              <a:gd name="connsiteX1" fmla="*/ 6884366 w 6884366"/>
              <a:gd name="connsiteY1" fmla="*/ 0 h 2381400"/>
              <a:gd name="connsiteX2" fmla="*/ 6884366 w 6884366"/>
              <a:gd name="connsiteY2" fmla="*/ 2381400 h 2381400"/>
              <a:gd name="connsiteX3" fmla="*/ 0 w 6884366"/>
              <a:gd name="connsiteY3" fmla="*/ 2381400 h 2381400"/>
              <a:gd name="connsiteX4" fmla="*/ 0 w 6884366"/>
              <a:gd name="connsiteY4" fmla="*/ 0 h 2381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366" h="2381400">
                <a:moveTo>
                  <a:pt x="0" y="0"/>
                </a:moveTo>
                <a:lnTo>
                  <a:pt x="6884366" y="0"/>
                </a:lnTo>
                <a:lnTo>
                  <a:pt x="6884366" y="2381400"/>
                </a:lnTo>
                <a:lnTo>
                  <a:pt x="0" y="2381400"/>
                </a:lnTo>
                <a:lnTo>
                  <a:pt x="0" y="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400727" tIns="328041" rIns="400727" bIns="112014" numCol="1" spcCol="953" anchor="t" anchorCtr="0">
            <a:noAutofit/>
          </a:bodyPr>
          <a:lstStyle/>
          <a:p>
            <a:pPr marL="171450" lvl="1" indent="-171450" defTabSz="700088">
              <a:lnSpc>
                <a:spcPct val="150000"/>
              </a:lnSpc>
              <a:spcBef>
                <a:spcPct val="0"/>
              </a:spcBef>
              <a:spcAft>
                <a:spcPct val="15000"/>
              </a:spcAft>
              <a:buChar char="•"/>
            </a:pPr>
            <a:r>
              <a:rPr lang="fr-FR" b="1" kern="1200" dirty="0" err="1"/>
              <a:t>Thấy</a:t>
            </a:r>
            <a:r>
              <a:rPr lang="fr-FR" b="1" kern="1200" dirty="0"/>
              <a:t> </a:t>
            </a:r>
            <a:r>
              <a:rPr lang="fr-FR" b="1" kern="1200" dirty="0" err="1"/>
              <a:t>bà</a:t>
            </a:r>
            <a:r>
              <a:rPr lang="fr-FR" b="1" kern="1200" dirty="0"/>
              <a:t> </a:t>
            </a:r>
            <a:r>
              <a:rPr lang="fr-FR" b="1" kern="1200" dirty="0" err="1"/>
              <a:t>nội</a:t>
            </a:r>
            <a:r>
              <a:rPr lang="fr-FR" b="1" kern="1200" dirty="0"/>
              <a:t> </a:t>
            </a:r>
            <a:r>
              <a:rPr lang="fr-FR" b="1" kern="1200" dirty="0" err="1"/>
              <a:t>hiện</a:t>
            </a:r>
            <a:r>
              <a:rPr lang="fr-FR" b="1" kern="1200" dirty="0"/>
              <a:t> </a:t>
            </a:r>
            <a:r>
              <a:rPr lang="fr-FR" b="1" kern="1200" dirty="0" err="1"/>
              <a:t>về</a:t>
            </a:r>
            <a:r>
              <a:rPr lang="fr-FR" b="1" kern="1200" dirty="0"/>
              <a:t> </a:t>
            </a:r>
            <a:r>
              <a:rPr lang="fr-FR" b="1" kern="1200" dirty="0" err="1"/>
              <a:t>đang</a:t>
            </a:r>
            <a:r>
              <a:rPr lang="fr-FR" b="1" kern="1200" dirty="0"/>
              <a:t> </a:t>
            </a:r>
            <a:r>
              <a:rPr lang="fr-FR" b="1" kern="1200" dirty="0" err="1"/>
              <a:t>mỉm</a:t>
            </a:r>
            <a:r>
              <a:rPr lang="fr-FR" b="1" kern="1200" dirty="0"/>
              <a:t> </a:t>
            </a:r>
            <a:r>
              <a:rPr lang="fr-FR" b="1" kern="1200" dirty="0" err="1"/>
              <a:t>cười</a:t>
            </a:r>
            <a:r>
              <a:rPr lang="fr-FR" b="1" kern="1200" dirty="0"/>
              <a:t> </a:t>
            </a:r>
            <a:r>
              <a:rPr lang="fr-FR" b="1" kern="1200" dirty="0" err="1"/>
              <a:t>với</a:t>
            </a:r>
            <a:r>
              <a:rPr lang="fr-FR" b="1" kern="1200" dirty="0"/>
              <a:t> </a:t>
            </a:r>
            <a:r>
              <a:rPr lang="fr-FR" b="1" kern="1200" dirty="0" err="1"/>
              <a:t>em</a:t>
            </a:r>
            <a:r>
              <a:rPr lang="fr-FR" b="1" kern="1200" dirty="0"/>
              <a:t>, </a:t>
            </a:r>
            <a:r>
              <a:rPr lang="fr-FR" b="1" kern="1200" dirty="0" err="1"/>
              <a:t>lời</a:t>
            </a:r>
            <a:r>
              <a:rPr lang="fr-FR" b="1" kern="1200" dirty="0"/>
              <a:t> </a:t>
            </a:r>
            <a:r>
              <a:rPr lang="fr-FR" b="1" kern="1200" dirty="0" err="1"/>
              <a:t>cầu</a:t>
            </a:r>
            <a:r>
              <a:rPr lang="fr-FR" b="1" kern="1200" dirty="0"/>
              <a:t> </a:t>
            </a:r>
            <a:r>
              <a:rPr lang="fr-FR" b="1" kern="1200" dirty="0" err="1"/>
              <a:t>xin</a:t>
            </a:r>
            <a:r>
              <a:rPr lang="fr-FR" b="1" kern="1200" dirty="0"/>
              <a:t> </a:t>
            </a:r>
            <a:r>
              <a:rPr lang="fr-FR" b="1" kern="1200" dirty="0" err="1"/>
              <a:t>của</a:t>
            </a:r>
            <a:r>
              <a:rPr lang="fr-FR" b="1" kern="1200" dirty="0"/>
              <a:t> </a:t>
            </a:r>
            <a:r>
              <a:rPr lang="fr-FR" b="1" kern="1200" dirty="0" err="1"/>
              <a:t>em</a:t>
            </a:r>
            <a:r>
              <a:rPr lang="fr-FR" b="1" kern="1200" dirty="0"/>
              <a:t> </a:t>
            </a:r>
            <a:r>
              <a:rPr lang="fr-FR" b="1" kern="1200" dirty="0" err="1"/>
              <a:t>vang</a:t>
            </a:r>
            <a:r>
              <a:rPr lang="fr-FR" b="1" kern="1200" dirty="0"/>
              <a:t> </a:t>
            </a:r>
            <a:r>
              <a:rPr lang="fr-FR" b="1" kern="1200" dirty="0" err="1"/>
              <a:t>lên</a:t>
            </a:r>
            <a:r>
              <a:rPr lang="fr-FR" b="1" kern="1200" dirty="0"/>
              <a:t> </a:t>
            </a:r>
            <a:r>
              <a:rPr lang="fr-FR" b="1" kern="1200" dirty="0" err="1"/>
              <a:t>thống</a:t>
            </a:r>
            <a:r>
              <a:rPr lang="fr-FR" b="1" kern="1200" dirty="0"/>
              <a:t> </a:t>
            </a:r>
            <a:r>
              <a:rPr lang="fr-FR" b="1" kern="1200" dirty="0" err="1"/>
              <a:t>thiết</a:t>
            </a:r>
            <a:r>
              <a:rPr lang="fr-FR" b="1" kern="1200" dirty="0"/>
              <a:t> </a:t>
            </a:r>
            <a:endParaRPr lang="vi-VN" b="1" kern="1200" dirty="0"/>
          </a:p>
          <a:p>
            <a:pPr marL="171450" lvl="1" indent="-171450" defTabSz="700088">
              <a:lnSpc>
                <a:spcPct val="150000"/>
              </a:lnSpc>
              <a:spcBef>
                <a:spcPct val="0"/>
              </a:spcBef>
              <a:spcAft>
                <a:spcPct val="15000"/>
              </a:spcAft>
              <a:buChar char="•"/>
            </a:pPr>
            <a:r>
              <a:rPr lang="en-US" b="1" kern="1200" dirty="0" err="1"/>
              <a:t>Bà</a:t>
            </a:r>
            <a:r>
              <a:rPr lang="en-US" b="1" kern="1200" dirty="0"/>
              <a:t> </a:t>
            </a:r>
            <a:r>
              <a:rPr lang="en-US" b="1" kern="1200" dirty="0" err="1"/>
              <a:t>hiện</a:t>
            </a:r>
            <a:r>
              <a:rPr lang="en-US" b="1" kern="1200" dirty="0"/>
              <a:t> </a:t>
            </a:r>
            <a:r>
              <a:rPr lang="en-US" b="1" kern="1200" dirty="0" err="1"/>
              <a:t>lên</a:t>
            </a:r>
            <a:r>
              <a:rPr lang="en-US" b="1" kern="1200" dirty="0"/>
              <a:t> </a:t>
            </a:r>
            <a:r>
              <a:rPr lang="en-US" b="1" kern="1200" dirty="0" err="1"/>
              <a:t>đẹp</a:t>
            </a:r>
            <a:r>
              <a:rPr lang="en-US" b="1" kern="1200" dirty="0"/>
              <a:t> </a:t>
            </a:r>
            <a:r>
              <a:rPr lang="en-US" b="1" kern="1200" dirty="0" err="1"/>
              <a:t>đẽ</a:t>
            </a:r>
            <a:r>
              <a:rPr lang="en-US" b="1" kern="1200" dirty="0"/>
              <a:t>, </a:t>
            </a:r>
            <a:r>
              <a:rPr lang="en-US" b="1" kern="1200" dirty="0" err="1"/>
              <a:t>cầm</a:t>
            </a:r>
            <a:r>
              <a:rPr lang="en-US" b="1" kern="1200" dirty="0"/>
              <a:t> </a:t>
            </a:r>
            <a:r>
              <a:rPr lang="en-US" b="1" kern="1200" dirty="0" err="1"/>
              <a:t>lấy</a:t>
            </a:r>
            <a:r>
              <a:rPr lang="en-US" b="1" kern="1200" dirty="0"/>
              <a:t> </a:t>
            </a:r>
            <a:r>
              <a:rPr lang="en-US" b="1" kern="1200" dirty="0" err="1"/>
              <a:t>tay</a:t>
            </a:r>
            <a:r>
              <a:rPr lang="en-US" b="1" kern="1200" dirty="0"/>
              <a:t> </a:t>
            </a:r>
            <a:r>
              <a:rPr lang="en-US" b="1" kern="1200" dirty="0" err="1"/>
              <a:t>em</a:t>
            </a:r>
            <a:r>
              <a:rPr lang="en-US" b="1" kern="1200" dirty="0"/>
              <a:t> bay </a:t>
            </a:r>
            <a:r>
              <a:rPr lang="en-US" b="1" kern="1200" dirty="0" err="1"/>
              <a:t>vụt</a:t>
            </a:r>
            <a:r>
              <a:rPr lang="en-US" b="1" kern="1200" dirty="0"/>
              <a:t> </a:t>
            </a:r>
            <a:r>
              <a:rPr lang="en-US" b="1" kern="1200" dirty="0" err="1"/>
              <a:t>lên</a:t>
            </a:r>
            <a:endParaRPr lang="vi-VN" b="1" kern="1200" dirty="0"/>
          </a:p>
          <a:p>
            <a:pPr marL="171450" lvl="1" indent="-171450" defTabSz="700088">
              <a:lnSpc>
                <a:spcPct val="150000"/>
              </a:lnSpc>
              <a:spcBef>
                <a:spcPct val="0"/>
              </a:spcBef>
              <a:spcAft>
                <a:spcPct val="15000"/>
              </a:spcAft>
              <a:buChar char="•"/>
            </a:pPr>
            <a:r>
              <a:rPr lang="en-US" b="1" kern="1200" dirty="0"/>
              <a:t>Khao </a:t>
            </a:r>
            <a:r>
              <a:rPr lang="en-US" b="1" kern="1200" dirty="0" err="1"/>
              <a:t>khát</a:t>
            </a:r>
            <a:r>
              <a:rPr lang="en-US" b="1" kern="1200" dirty="0"/>
              <a:t> </a:t>
            </a:r>
            <a:r>
              <a:rPr lang="en-US" b="1" kern="1200" dirty="0" err="1"/>
              <a:t>tình</a:t>
            </a:r>
            <a:r>
              <a:rPr lang="en-US" b="1" kern="1200" dirty="0"/>
              <a:t> </a:t>
            </a:r>
            <a:r>
              <a:rPr lang="en-US" b="1" kern="1200" dirty="0" err="1"/>
              <a:t>yêu</a:t>
            </a:r>
            <a:r>
              <a:rPr lang="en-US" b="1" kern="1200" dirty="0"/>
              <a:t> </a:t>
            </a:r>
            <a:r>
              <a:rPr lang="en-US" b="1" kern="1200" dirty="0" err="1"/>
              <a:t>thương</a:t>
            </a:r>
            <a:r>
              <a:rPr lang="en-US" b="1" kern="1200" dirty="0"/>
              <a:t>, </a:t>
            </a:r>
            <a:r>
              <a:rPr lang="en-US" b="1" kern="1200" dirty="0" err="1"/>
              <a:t>che</a:t>
            </a:r>
            <a:r>
              <a:rPr lang="en-US" b="1" kern="1200" dirty="0"/>
              <a:t> </a:t>
            </a:r>
            <a:r>
              <a:rPr lang="en-US" b="1" kern="1200" dirty="0" err="1"/>
              <a:t>chở</a:t>
            </a:r>
            <a:r>
              <a:rPr lang="en-US" b="1" kern="1200" dirty="0"/>
              <a:t>, </a:t>
            </a:r>
            <a:r>
              <a:rPr lang="en-US" b="1" kern="1200" dirty="0" err="1"/>
              <a:t>nâng</a:t>
            </a:r>
            <a:r>
              <a:rPr lang="en-US" b="1" kern="1200" dirty="0"/>
              <a:t> </a:t>
            </a:r>
            <a:r>
              <a:rPr lang="en-US" b="1" kern="1200" dirty="0" err="1"/>
              <a:t>đỡ</a:t>
            </a:r>
            <a:endParaRPr lang="vi-VN" b="1" kern="1200" dirty="0"/>
          </a:p>
        </p:txBody>
      </p:sp>
      <p:sp>
        <p:nvSpPr>
          <p:cNvPr id="12" name="Hình tự do: Hình 11">
            <a:extLst>
              <a:ext uri="{FF2B5EF4-FFF2-40B4-BE49-F238E27FC236}">
                <a16:creationId xmlns="" xmlns:a16="http://schemas.microsoft.com/office/drawing/2014/main" id="{599F5963-320B-4F46-969C-D348778F823A}"/>
              </a:ext>
            </a:extLst>
          </p:cNvPr>
          <p:cNvSpPr/>
          <p:nvPr/>
        </p:nvSpPr>
        <p:spPr>
          <a:xfrm>
            <a:off x="4010951" y="1090685"/>
            <a:ext cx="3614292" cy="464940"/>
          </a:xfrm>
          <a:custGeom>
            <a:avLst/>
            <a:gdLst>
              <a:gd name="connsiteX0" fmla="*/ 0 w 4819056"/>
              <a:gd name="connsiteY0" fmla="*/ 103322 h 619920"/>
              <a:gd name="connsiteX1" fmla="*/ 103322 w 4819056"/>
              <a:gd name="connsiteY1" fmla="*/ 0 h 619920"/>
              <a:gd name="connsiteX2" fmla="*/ 4715734 w 4819056"/>
              <a:gd name="connsiteY2" fmla="*/ 0 h 619920"/>
              <a:gd name="connsiteX3" fmla="*/ 4819056 w 4819056"/>
              <a:gd name="connsiteY3" fmla="*/ 103322 h 619920"/>
              <a:gd name="connsiteX4" fmla="*/ 4819056 w 4819056"/>
              <a:gd name="connsiteY4" fmla="*/ 516598 h 619920"/>
              <a:gd name="connsiteX5" fmla="*/ 4715734 w 4819056"/>
              <a:gd name="connsiteY5" fmla="*/ 619920 h 619920"/>
              <a:gd name="connsiteX6" fmla="*/ 103322 w 4819056"/>
              <a:gd name="connsiteY6" fmla="*/ 619920 h 619920"/>
              <a:gd name="connsiteX7" fmla="*/ 0 w 4819056"/>
              <a:gd name="connsiteY7" fmla="*/ 516598 h 619920"/>
              <a:gd name="connsiteX8" fmla="*/ 0 w 4819056"/>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9056" h="619920">
                <a:moveTo>
                  <a:pt x="0" y="103322"/>
                </a:moveTo>
                <a:cubicBezTo>
                  <a:pt x="0" y="46259"/>
                  <a:pt x="46259" y="0"/>
                  <a:pt x="103322" y="0"/>
                </a:cubicBezTo>
                <a:lnTo>
                  <a:pt x="4715734" y="0"/>
                </a:lnTo>
                <a:cubicBezTo>
                  <a:pt x="4772797" y="0"/>
                  <a:pt x="4819056" y="46259"/>
                  <a:pt x="4819056" y="103322"/>
                </a:cubicBezTo>
                <a:lnTo>
                  <a:pt x="4819056" y="516598"/>
                </a:lnTo>
                <a:cubicBezTo>
                  <a:pt x="4819056" y="573661"/>
                  <a:pt x="4772797" y="619920"/>
                  <a:pt x="4715734" y="619920"/>
                </a:cubicBezTo>
                <a:lnTo>
                  <a:pt x="103322" y="619920"/>
                </a:lnTo>
                <a:cubicBezTo>
                  <a:pt x="46259" y="619920"/>
                  <a:pt x="0" y="573661"/>
                  <a:pt x="0" y="516598"/>
                </a:cubicBezTo>
                <a:lnTo>
                  <a:pt x="0" y="10332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59308" tIns="22697" rIns="159308" bIns="22697" numCol="1" spcCol="953" anchor="ctr" anchorCtr="0">
            <a:noAutofit/>
          </a:bodyPr>
          <a:lstStyle/>
          <a:p>
            <a:pPr defTabSz="700088">
              <a:lnSpc>
                <a:spcPct val="90000"/>
              </a:lnSpc>
              <a:spcBef>
                <a:spcPct val="0"/>
              </a:spcBef>
              <a:spcAft>
                <a:spcPct val="35000"/>
              </a:spcAft>
            </a:pPr>
            <a:r>
              <a:rPr lang="en-US" sz="1600" b="1" kern="1200" dirty="0" err="1"/>
              <a:t>Mộng</a:t>
            </a:r>
            <a:r>
              <a:rPr lang="en-US" sz="1600" b="1" kern="1200" dirty="0"/>
              <a:t> </a:t>
            </a:r>
            <a:r>
              <a:rPr lang="en-US" sz="1600" b="1" kern="1200" dirty="0" err="1"/>
              <a:t>tưởng</a:t>
            </a:r>
            <a:endParaRPr lang="vi-VN" sz="1600" b="1" kern="1200" dirty="0"/>
          </a:p>
        </p:txBody>
      </p:sp>
      <p:sp>
        <p:nvSpPr>
          <p:cNvPr id="14" name="Hình tự do: Hình 13">
            <a:extLst>
              <a:ext uri="{FF2B5EF4-FFF2-40B4-BE49-F238E27FC236}">
                <a16:creationId xmlns="" xmlns:a16="http://schemas.microsoft.com/office/drawing/2014/main" id="{88C58850-3B29-4620-AD0E-9960C0FA493E}"/>
              </a:ext>
            </a:extLst>
          </p:cNvPr>
          <p:cNvSpPr/>
          <p:nvPr/>
        </p:nvSpPr>
        <p:spPr>
          <a:xfrm>
            <a:off x="3752788" y="3426726"/>
            <a:ext cx="5163275" cy="1465314"/>
          </a:xfrm>
          <a:custGeom>
            <a:avLst/>
            <a:gdLst>
              <a:gd name="connsiteX0" fmla="*/ 0 w 6884366"/>
              <a:gd name="connsiteY0" fmla="*/ 0 h 1521449"/>
              <a:gd name="connsiteX1" fmla="*/ 6884366 w 6884366"/>
              <a:gd name="connsiteY1" fmla="*/ 0 h 1521449"/>
              <a:gd name="connsiteX2" fmla="*/ 6884366 w 6884366"/>
              <a:gd name="connsiteY2" fmla="*/ 1521449 h 1521449"/>
              <a:gd name="connsiteX3" fmla="*/ 0 w 6884366"/>
              <a:gd name="connsiteY3" fmla="*/ 1521449 h 1521449"/>
              <a:gd name="connsiteX4" fmla="*/ 0 w 6884366"/>
              <a:gd name="connsiteY4" fmla="*/ 0 h 152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366" h="1521449">
                <a:moveTo>
                  <a:pt x="0" y="0"/>
                </a:moveTo>
                <a:lnTo>
                  <a:pt x="6884366" y="0"/>
                </a:lnTo>
                <a:lnTo>
                  <a:pt x="6884366" y="1521449"/>
                </a:lnTo>
                <a:lnTo>
                  <a:pt x="0" y="1521449"/>
                </a:lnTo>
                <a:lnTo>
                  <a:pt x="0" y="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400727" tIns="328041" rIns="400727" bIns="112014" numCol="1" spcCol="953" anchor="t" anchorCtr="0">
            <a:noAutofit/>
          </a:bodyPr>
          <a:lstStyle/>
          <a:p>
            <a:pPr marL="171450" lvl="1" indent="-171450" defTabSz="700088">
              <a:lnSpc>
                <a:spcPct val="150000"/>
              </a:lnSpc>
              <a:spcBef>
                <a:spcPct val="0"/>
              </a:spcBef>
              <a:spcAft>
                <a:spcPct val="15000"/>
              </a:spcAft>
              <a:buChar char="•"/>
            </a:pPr>
            <a:r>
              <a:rPr lang="en-US" b="1" kern="1200" dirty="0" err="1"/>
              <a:t>Ảo</a:t>
            </a:r>
            <a:r>
              <a:rPr lang="en-US" b="1" kern="1200" dirty="0"/>
              <a:t> </a:t>
            </a:r>
            <a:r>
              <a:rPr lang="en-US" b="1" kern="1200" dirty="0" err="1"/>
              <a:t>ảnh</a:t>
            </a:r>
            <a:r>
              <a:rPr lang="en-US" b="1" kern="1200" dirty="0"/>
              <a:t> </a:t>
            </a:r>
            <a:r>
              <a:rPr lang="en-US" b="1" kern="1200" dirty="0" err="1"/>
              <a:t>biến</a:t>
            </a:r>
            <a:r>
              <a:rPr lang="en-US" b="1" kern="1200" dirty="0"/>
              <a:t> </a:t>
            </a:r>
            <a:r>
              <a:rPr lang="en-US" b="1" kern="1200" dirty="0" err="1"/>
              <a:t>mất</a:t>
            </a:r>
            <a:endParaRPr lang="vi-VN" b="1" kern="1200" dirty="0"/>
          </a:p>
          <a:p>
            <a:pPr marL="171450" lvl="1" indent="-171450" defTabSz="700088">
              <a:lnSpc>
                <a:spcPct val="150000"/>
              </a:lnSpc>
              <a:spcBef>
                <a:spcPct val="0"/>
              </a:spcBef>
              <a:spcAft>
                <a:spcPct val="15000"/>
              </a:spcAft>
              <a:buChar char="•"/>
            </a:pPr>
            <a:r>
              <a:rPr lang="en-US" b="1" kern="1200" dirty="0" err="1"/>
              <a:t>Diêm</a:t>
            </a:r>
            <a:r>
              <a:rPr lang="en-US" b="1" kern="1200" dirty="0"/>
              <a:t> </a:t>
            </a:r>
            <a:r>
              <a:rPr lang="en-US" b="1" kern="1200" dirty="0" err="1"/>
              <a:t>nối</a:t>
            </a:r>
            <a:r>
              <a:rPr lang="en-US" b="1" kern="1200" dirty="0"/>
              <a:t> </a:t>
            </a:r>
            <a:r>
              <a:rPr lang="en-US" b="1" kern="1200" dirty="0" err="1"/>
              <a:t>nhau</a:t>
            </a:r>
            <a:r>
              <a:rPr lang="en-US" b="1" kern="1200" dirty="0"/>
              <a:t> </a:t>
            </a:r>
            <a:r>
              <a:rPr lang="en-US" b="1" kern="1200" dirty="0" err="1"/>
              <a:t>sáng</a:t>
            </a:r>
            <a:r>
              <a:rPr lang="en-US" b="1" kern="1200" dirty="0"/>
              <a:t> </a:t>
            </a:r>
            <a:r>
              <a:rPr lang="en-US" b="1" kern="1200" dirty="0" err="1"/>
              <a:t>như</a:t>
            </a:r>
            <a:r>
              <a:rPr lang="en-US" b="1" kern="1200" dirty="0"/>
              <a:t> ban </a:t>
            </a:r>
            <a:r>
              <a:rPr lang="en-US" b="1" kern="1200" dirty="0" err="1"/>
              <a:t>ngày</a:t>
            </a:r>
            <a:endParaRPr lang="vi-VN" b="1" kern="1200" dirty="0"/>
          </a:p>
          <a:p>
            <a:pPr marL="171450" lvl="1" indent="-171450" defTabSz="700088">
              <a:lnSpc>
                <a:spcPct val="150000"/>
              </a:lnSpc>
              <a:spcBef>
                <a:spcPct val="0"/>
              </a:spcBef>
              <a:spcAft>
                <a:spcPct val="15000"/>
              </a:spcAft>
              <a:buChar char="•"/>
            </a:pPr>
            <a:r>
              <a:rPr lang="en-US" b="1" kern="1200" dirty="0" err="1"/>
              <a:t>Họ</a:t>
            </a:r>
            <a:r>
              <a:rPr lang="en-US" b="1" kern="1200" dirty="0"/>
              <a:t> </a:t>
            </a:r>
            <a:r>
              <a:rPr lang="en-US" b="1" kern="1200" dirty="0" err="1"/>
              <a:t>đã</a:t>
            </a:r>
            <a:r>
              <a:rPr lang="en-US" b="1" kern="1200" dirty="0"/>
              <a:t> </a:t>
            </a:r>
            <a:r>
              <a:rPr lang="en-US" b="1" kern="1200" dirty="0" err="1"/>
              <a:t>về</a:t>
            </a:r>
            <a:r>
              <a:rPr lang="en-US" b="1" kern="1200" dirty="0"/>
              <a:t> </a:t>
            </a:r>
            <a:r>
              <a:rPr lang="en-US" b="1" kern="1200" dirty="0" err="1"/>
              <a:t>chầu</a:t>
            </a:r>
            <a:r>
              <a:rPr lang="en-US" b="1" kern="1200" dirty="0"/>
              <a:t> </a:t>
            </a:r>
            <a:r>
              <a:rPr lang="en-US" b="1" kern="1200" dirty="0" err="1"/>
              <a:t>Thượng</a:t>
            </a:r>
            <a:r>
              <a:rPr lang="en-US" b="1" kern="1200" dirty="0"/>
              <a:t> </a:t>
            </a:r>
            <a:r>
              <a:rPr lang="en-US" b="1" kern="1200" dirty="0" err="1"/>
              <a:t>Đế</a:t>
            </a:r>
            <a:endParaRPr lang="vi-VN" b="1" kern="1200" dirty="0"/>
          </a:p>
        </p:txBody>
      </p:sp>
      <p:sp>
        <p:nvSpPr>
          <p:cNvPr id="16" name="Hình tự do: Hình 15">
            <a:extLst>
              <a:ext uri="{FF2B5EF4-FFF2-40B4-BE49-F238E27FC236}">
                <a16:creationId xmlns="" xmlns:a16="http://schemas.microsoft.com/office/drawing/2014/main" id="{C7D4E6EA-6C71-44BF-B340-1D107BB614F1}"/>
              </a:ext>
            </a:extLst>
          </p:cNvPr>
          <p:cNvSpPr/>
          <p:nvPr/>
        </p:nvSpPr>
        <p:spPr>
          <a:xfrm>
            <a:off x="4010951" y="3194256"/>
            <a:ext cx="3614292" cy="464940"/>
          </a:xfrm>
          <a:custGeom>
            <a:avLst/>
            <a:gdLst>
              <a:gd name="connsiteX0" fmla="*/ 0 w 4819056"/>
              <a:gd name="connsiteY0" fmla="*/ 103322 h 619920"/>
              <a:gd name="connsiteX1" fmla="*/ 103322 w 4819056"/>
              <a:gd name="connsiteY1" fmla="*/ 0 h 619920"/>
              <a:gd name="connsiteX2" fmla="*/ 4715734 w 4819056"/>
              <a:gd name="connsiteY2" fmla="*/ 0 h 619920"/>
              <a:gd name="connsiteX3" fmla="*/ 4819056 w 4819056"/>
              <a:gd name="connsiteY3" fmla="*/ 103322 h 619920"/>
              <a:gd name="connsiteX4" fmla="*/ 4819056 w 4819056"/>
              <a:gd name="connsiteY4" fmla="*/ 516598 h 619920"/>
              <a:gd name="connsiteX5" fmla="*/ 4715734 w 4819056"/>
              <a:gd name="connsiteY5" fmla="*/ 619920 h 619920"/>
              <a:gd name="connsiteX6" fmla="*/ 103322 w 4819056"/>
              <a:gd name="connsiteY6" fmla="*/ 619920 h 619920"/>
              <a:gd name="connsiteX7" fmla="*/ 0 w 4819056"/>
              <a:gd name="connsiteY7" fmla="*/ 516598 h 619920"/>
              <a:gd name="connsiteX8" fmla="*/ 0 w 4819056"/>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9056" h="619920">
                <a:moveTo>
                  <a:pt x="0" y="103322"/>
                </a:moveTo>
                <a:cubicBezTo>
                  <a:pt x="0" y="46259"/>
                  <a:pt x="46259" y="0"/>
                  <a:pt x="103322" y="0"/>
                </a:cubicBezTo>
                <a:lnTo>
                  <a:pt x="4715734" y="0"/>
                </a:lnTo>
                <a:cubicBezTo>
                  <a:pt x="4772797" y="0"/>
                  <a:pt x="4819056" y="46259"/>
                  <a:pt x="4819056" y="103322"/>
                </a:cubicBezTo>
                <a:lnTo>
                  <a:pt x="4819056" y="516598"/>
                </a:lnTo>
                <a:cubicBezTo>
                  <a:pt x="4819056" y="573661"/>
                  <a:pt x="4772797" y="619920"/>
                  <a:pt x="4715734" y="619920"/>
                </a:cubicBezTo>
                <a:lnTo>
                  <a:pt x="103322" y="619920"/>
                </a:lnTo>
                <a:cubicBezTo>
                  <a:pt x="46259" y="619920"/>
                  <a:pt x="0" y="573661"/>
                  <a:pt x="0" y="516598"/>
                </a:cubicBezTo>
                <a:lnTo>
                  <a:pt x="0" y="10332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59308" tIns="22697" rIns="159308" bIns="22697" numCol="1" spcCol="953" anchor="ctr" anchorCtr="0">
            <a:noAutofit/>
          </a:bodyPr>
          <a:lstStyle/>
          <a:p>
            <a:pPr defTabSz="700088">
              <a:lnSpc>
                <a:spcPct val="90000"/>
              </a:lnSpc>
              <a:spcBef>
                <a:spcPct val="0"/>
              </a:spcBef>
              <a:spcAft>
                <a:spcPct val="35000"/>
              </a:spcAft>
            </a:pPr>
            <a:r>
              <a:rPr lang="en-US" sz="1600" b="1" kern="1200" dirty="0" err="1"/>
              <a:t>Thực</a:t>
            </a:r>
            <a:r>
              <a:rPr lang="en-US" sz="1600" b="1" kern="1200" dirty="0"/>
              <a:t> </a:t>
            </a:r>
            <a:r>
              <a:rPr lang="en-US" sz="1600" b="1" kern="1200" dirty="0" err="1"/>
              <a:t>tế</a:t>
            </a:r>
            <a:endParaRPr lang="vi-VN" sz="1600" b="1" kern="1200" dirty="0"/>
          </a:p>
        </p:txBody>
      </p:sp>
      <p:pic>
        <p:nvPicPr>
          <p:cNvPr id="6146" name="Picture 2" descr="Giới thiệu tác phẩm &amp;quot;Cô bé bán diêm&amp;quot; - Trường THCS Lê Lợi - Cam Lộ - Quảng  Tr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07" y="476631"/>
            <a:ext cx="3172416" cy="4162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163306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750"/>
                                        <p:tgtEl>
                                          <p:spTgt spid="1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bg/>
                                          </p:spTgt>
                                        </p:tgtEl>
                                        <p:attrNameLst>
                                          <p:attrName>style.visibility</p:attrName>
                                        </p:attrNameLst>
                                      </p:cBhvr>
                                      <p:to>
                                        <p:strVal val="visible"/>
                                      </p:to>
                                    </p:set>
                                    <p:animEffect transition="in" filter="wipe(down)">
                                      <p:cBhvr>
                                        <p:cTn id="10" dur="750"/>
                                        <p:tgtEl>
                                          <p:spTgt spid="12">
                                            <p:bg/>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wipe(down)">
                                      <p:cBhvr>
                                        <p:cTn id="13" dur="750"/>
                                        <p:tgtEl>
                                          <p:spTgt spid="10">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down)">
                                      <p:cBhvr>
                                        <p:cTn id="16" dur="750"/>
                                        <p:tgtEl>
                                          <p:spTgt spid="10">
                                            <p:txEl>
                                              <p:pRg st="0" end="0"/>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down)">
                                      <p:cBhvr>
                                        <p:cTn id="19" dur="750"/>
                                        <p:tgtEl>
                                          <p:spTgt spid="10">
                                            <p:txEl>
                                              <p:pRg st="1" end="1"/>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down)">
                                      <p:cBhvr>
                                        <p:cTn id="22" dur="75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down)">
                                      <p:cBhvr>
                                        <p:cTn id="27" dur="750"/>
                                        <p:tgtEl>
                                          <p:spTgt spid="16">
                                            <p:txEl>
                                              <p:pRg st="0" end="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bg/>
                                          </p:spTgt>
                                        </p:tgtEl>
                                        <p:attrNameLst>
                                          <p:attrName>style.visibility</p:attrName>
                                        </p:attrNameLst>
                                      </p:cBhvr>
                                      <p:to>
                                        <p:strVal val="visible"/>
                                      </p:to>
                                    </p:set>
                                    <p:animEffect transition="in" filter="wipe(down)">
                                      <p:cBhvr>
                                        <p:cTn id="30" dur="750"/>
                                        <p:tgtEl>
                                          <p:spTgt spid="16">
                                            <p:bg/>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
                                            <p:bg/>
                                          </p:spTgt>
                                        </p:tgtEl>
                                        <p:attrNameLst>
                                          <p:attrName>style.visibility</p:attrName>
                                        </p:attrNameLst>
                                      </p:cBhvr>
                                      <p:to>
                                        <p:strVal val="visible"/>
                                      </p:to>
                                    </p:set>
                                    <p:animEffect transition="in" filter="wipe(down)">
                                      <p:cBhvr>
                                        <p:cTn id="33" dur="750"/>
                                        <p:tgtEl>
                                          <p:spTgt spid="14">
                                            <p:bg/>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wipe(down)">
                                      <p:cBhvr>
                                        <p:cTn id="36" dur="750"/>
                                        <p:tgtEl>
                                          <p:spTgt spid="14">
                                            <p:txEl>
                                              <p:pRg st="0" end="0"/>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animEffect transition="in" filter="wipe(down)">
                                      <p:cBhvr>
                                        <p:cTn id="39" dur="750"/>
                                        <p:tgtEl>
                                          <p:spTgt spid="14">
                                            <p:txEl>
                                              <p:pRg st="1" end="1"/>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animEffect transition="in" filter="wipe(down)">
                                      <p:cBhvr>
                                        <p:cTn id="42" dur="75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2" grpId="0" build="p" animBg="1"/>
      <p:bldP spid="14" grpId="0" build="p" animBg="1"/>
      <p:bldP spid="1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 xmlns:a16="http://schemas.microsoft.com/office/drawing/2014/main" id="{93062723-6941-4ABE-8146-AC6FA530BA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useBgFill="1">
        <p:nvSpPr>
          <p:cNvPr id="20" name="Rectangle 19">
            <a:extLst>
              <a:ext uri="{FF2B5EF4-FFF2-40B4-BE49-F238E27FC236}">
                <a16:creationId xmlns="" xmlns:a16="http://schemas.microsoft.com/office/drawing/2014/main" id="{917859B3-4C91-478D-929D-BB6433F908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5813" y="3164179"/>
            <a:ext cx="8375585" cy="1566988"/>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22" name="Rectangle 21">
            <a:extLst>
              <a:ext uri="{FF2B5EF4-FFF2-40B4-BE49-F238E27FC236}">
                <a16:creationId xmlns="" xmlns:a16="http://schemas.microsoft.com/office/drawing/2014/main" id="{6283FBD2-A663-469F-855C-06D86E3C11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7806" y="3683639"/>
            <a:ext cx="96012"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dirty="0">
              <a:solidFill>
                <a:prstClr val="white"/>
              </a:solidFill>
              <a:latin typeface="Calibri" panose="020F0502020204030204"/>
            </a:endParaRPr>
          </a:p>
        </p:txBody>
      </p:sp>
      <p:sp>
        <p:nvSpPr>
          <p:cNvPr id="24" name="Rectangle 23">
            <a:extLst>
              <a:ext uri="{FF2B5EF4-FFF2-40B4-BE49-F238E27FC236}">
                <a16:creationId xmlns="" xmlns:a16="http://schemas.microsoft.com/office/drawing/2014/main" id="{8A1279FC-7441-4E55-B082-2774E6316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2552319" y="3944243"/>
            <a:ext cx="1097280" cy="685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15" name="Content Placeholder 14">
            <a:extLst>
              <a:ext uri="{FF2B5EF4-FFF2-40B4-BE49-F238E27FC236}">
                <a16:creationId xmlns="" xmlns:a16="http://schemas.microsoft.com/office/drawing/2014/main" id="{0B7A180D-5265-414D-BF59-8B7D701BF5C5}"/>
              </a:ext>
            </a:extLst>
          </p:cNvPr>
          <p:cNvSpPr>
            <a:spLocks noGrp="1"/>
          </p:cNvSpPr>
          <p:nvPr>
            <p:ph idx="1"/>
          </p:nvPr>
        </p:nvSpPr>
        <p:spPr>
          <a:xfrm>
            <a:off x="2530549" y="2571750"/>
            <a:ext cx="6369293" cy="2293761"/>
          </a:xfrm>
        </p:spPr>
        <p:txBody>
          <a:bodyPr anchor="ctr">
            <a:normAutofit/>
          </a:bodyPr>
          <a:lstStyle/>
          <a:p>
            <a:pPr algn="just">
              <a:lnSpc>
                <a:spcPct val="150000"/>
              </a:lnSpc>
              <a:spcBef>
                <a:spcPts val="0"/>
              </a:spcBef>
              <a:tabLst>
                <a:tab pos="67628" algn="l"/>
                <a:tab pos="135255" algn="l"/>
              </a:tabLst>
            </a:pP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Các</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mộng</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tưởng</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diễn</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ra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theo</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trình</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tự</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hợp</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lý</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sau</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mỗi</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lần</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quẹt</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diêm</a:t>
            </a:r>
            <a:r>
              <a:rPr lang="vi-VN"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gắn</a:t>
            </a:r>
            <a:r>
              <a:rPr lang="vi-VN"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với</a:t>
            </a:r>
            <a:r>
              <a:rPr lang="vi-VN"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những</a:t>
            </a:r>
            <a:r>
              <a:rPr lang="vi-VN"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khát</a:t>
            </a:r>
            <a:r>
              <a:rPr lang="vi-VN"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vọng</a:t>
            </a:r>
            <a:r>
              <a:rPr lang="vi-VN"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cháy</a:t>
            </a:r>
            <a:r>
              <a:rPr lang="vi-VN"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bỏng</a:t>
            </a:r>
            <a:r>
              <a:rPr lang="vi-VN"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của</a:t>
            </a:r>
            <a:r>
              <a:rPr lang="vi-VN"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em </a:t>
            </a:r>
            <a:r>
              <a:rPr lang="vi-VN"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bé</a:t>
            </a:r>
            <a:endParaRPr lang="vi-VN"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algn="just">
              <a:lnSpc>
                <a:spcPct val="150000"/>
              </a:lnSpc>
              <a:spcBef>
                <a:spcPts val="0"/>
              </a:spcBef>
              <a:tabLst>
                <a:tab pos="67628" algn="l"/>
                <a:tab pos="135255" algn="l"/>
              </a:tabLst>
            </a:pP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Khi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diêm</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tắt</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em</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bé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trở</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về</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với</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thực</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tế</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phũ</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ph</a:t>
            </a:r>
            <a:r>
              <a:rPr lang="vi-VN"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à</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ng</a:t>
            </a:r>
            <a:r>
              <a:rPr lang="vi-VN"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giá</a:t>
            </a:r>
            <a:r>
              <a:rPr lang="vi-VN"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lạnh</a:t>
            </a:r>
            <a:endParaRPr lang="vi-VN"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algn="just">
              <a:lnSpc>
                <a:spcPct val="150000"/>
              </a:lnSpc>
              <a:spcBef>
                <a:spcPts val="0"/>
              </a:spcBef>
              <a:tabLst>
                <a:tab pos="67628" algn="l"/>
                <a:tab pos="135255" algn="l"/>
              </a:tabLst>
            </a:pP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Tương</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phản</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đối</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lập</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mộng</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tưởng</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đan</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xen</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thực</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tế</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a:t>
            </a:r>
          </a:p>
          <a:p>
            <a:pPr algn="just">
              <a:lnSpc>
                <a:spcPct val="150000"/>
              </a:lnSpc>
              <a:spcBef>
                <a:spcPts val="0"/>
              </a:spcBef>
              <a:tabLst>
                <a:tab pos="67628" algn="l"/>
                <a:tab pos="135255" algn="l"/>
              </a:tabLst>
            </a:pP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Hóa</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thân</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vào</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em</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bé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để</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độc</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thoại</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Chà</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giá</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1600" b="1" dirty="0" err="1">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mà</a:t>
            </a:r>
            <a:r>
              <a:rPr lang="fr-FR"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endParaRPr lang="vi-VN" sz="1600" b="1" dirty="0">
              <a:solidFill>
                <a:schemeClr val="tx1"/>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endParaRPr lang="en-US" sz="1400" b="1" dirty="0"/>
          </a:p>
        </p:txBody>
      </p:sp>
      <p:sp>
        <p:nvSpPr>
          <p:cNvPr id="12" name="Content Placeholder 14">
            <a:extLst>
              <a:ext uri="{FF2B5EF4-FFF2-40B4-BE49-F238E27FC236}">
                <a16:creationId xmlns="" xmlns:a16="http://schemas.microsoft.com/office/drawing/2014/main" id="{8F05257D-061A-4943-8F29-FB2F257DBAE9}"/>
              </a:ext>
            </a:extLst>
          </p:cNvPr>
          <p:cNvSpPr txBox="1">
            <a:spLocks/>
          </p:cNvSpPr>
          <p:nvPr/>
        </p:nvSpPr>
        <p:spPr>
          <a:xfrm>
            <a:off x="655262" y="3082357"/>
            <a:ext cx="2350031" cy="1234440"/>
          </a:xfrm>
          <a:prstGeom prst="rect">
            <a:avLst/>
          </a:prstGeom>
        </p:spPr>
        <p:txBody>
          <a:bodyPr vert="horz" lIns="68580" tIns="34290" rIns="68580" bIns="34290" rtlCol="0" anchor="ct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None/>
              <a:tabLst>
                <a:tab pos="67628" algn="l"/>
                <a:tab pos="135255" algn="l"/>
              </a:tabLst>
            </a:pP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CÁCH KỂ:</a:t>
            </a:r>
            <a:endParaRPr lang="vi-VN"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endParaRPr lang="en-US" b="1" dirty="0"/>
          </a:p>
        </p:txBody>
      </p:sp>
      <p:pic>
        <p:nvPicPr>
          <p:cNvPr id="7170" name="Picture 2" descr="Truyện cổ tích: Cô bé bán diê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86940" cy="28521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250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circle(in)">
                                      <p:cBhvr>
                                        <p:cTn id="7" dur="75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circle(in)">
                                      <p:cBhvr>
                                        <p:cTn id="12" dur="75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circle(in)">
                                      <p:cBhvr>
                                        <p:cTn id="17" dur="75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circle(in)">
                                      <p:cBhvr>
                                        <p:cTn id="22" dur="75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 xmlns:a16="http://schemas.microsoft.com/office/drawing/2014/main" id="{2C9A9DA9-7DC8-488B-A882-123947B0F3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useBgFill="1">
        <p:nvSpPr>
          <p:cNvPr id="29" name="Rectangle 28">
            <a:extLst>
              <a:ext uri="{FF2B5EF4-FFF2-40B4-BE49-F238E27FC236}">
                <a16:creationId xmlns="" xmlns:a16="http://schemas.microsoft.com/office/drawing/2014/main" id="{57F6BDD4-E066-4008-8011-6CC31AEB45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182" y="475215"/>
            <a:ext cx="5128927" cy="4121944"/>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2" name="Tiêu đề 1">
            <a:extLst>
              <a:ext uri="{FF2B5EF4-FFF2-40B4-BE49-F238E27FC236}">
                <a16:creationId xmlns="" xmlns:a16="http://schemas.microsoft.com/office/drawing/2014/main" id="{3D0224FF-9B97-41F2-A3DA-2474017909D5}"/>
              </a:ext>
            </a:extLst>
          </p:cNvPr>
          <p:cNvSpPr>
            <a:spLocks noGrp="1"/>
          </p:cNvSpPr>
          <p:nvPr>
            <p:ph type="title"/>
          </p:nvPr>
        </p:nvSpPr>
        <p:spPr>
          <a:xfrm>
            <a:off x="630934" y="733964"/>
            <a:ext cx="4718306" cy="829818"/>
          </a:xfrm>
        </p:spPr>
        <p:txBody>
          <a:bodyPr>
            <a:normAutofit/>
          </a:bodyPr>
          <a:lstStyle/>
          <a:p>
            <a:r>
              <a:rPr lang="fr-FR" sz="2400" b="1" i="0" dirty="0">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3. </a:t>
            </a:r>
            <a:r>
              <a:rPr lang="fr-FR" sz="2400" b="1" i="0" dirty="0" err="1">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Cái</a:t>
            </a:r>
            <a:r>
              <a:rPr lang="fr-FR" sz="2400" b="1" i="0" dirty="0">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2400" b="1" i="0" dirty="0" err="1">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chết</a:t>
            </a:r>
            <a:r>
              <a:rPr lang="fr-FR" sz="2400" b="1" i="0" dirty="0">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2400" b="1" i="0" dirty="0" err="1">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của</a:t>
            </a:r>
            <a:r>
              <a:rPr lang="fr-FR" sz="2400" b="1" i="0" dirty="0">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2400" b="1" i="0" dirty="0" err="1" smtClean="0">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cô</a:t>
            </a:r>
            <a:r>
              <a:rPr lang="fr-FR" sz="2400" b="1" i="0" dirty="0" smtClean="0">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2400" b="1" i="0" dirty="0">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bé </a:t>
            </a:r>
            <a:r>
              <a:rPr lang="fr-FR" sz="2400" b="1" i="0" dirty="0" err="1">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bán</a:t>
            </a:r>
            <a:r>
              <a:rPr lang="fr-FR" sz="2400" b="1" i="0" dirty="0">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fr-FR" sz="2400" b="1" i="0" dirty="0" err="1">
                <a:solidFill>
                  <a:srgbClr val="C00000"/>
                </a:solidFill>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diêm</a:t>
            </a:r>
            <a:endParaRPr lang="vi-VN" sz="2400" i="0" dirty="0">
              <a:solidFill>
                <a:srgbClr val="C00000"/>
              </a:solidFill>
              <a:latin typeface="Arial" panose="020B0604020202020204" pitchFamily="34" charset="0"/>
              <a:cs typeface="Arial" panose="020B0604020202020204" pitchFamily="34" charset="0"/>
              <a:sym typeface="Arial" panose="020B0604020202020204" pitchFamily="34" charset="0"/>
            </a:endParaRPr>
          </a:p>
        </p:txBody>
      </p:sp>
      <p:sp>
        <p:nvSpPr>
          <p:cNvPr id="31" name="Rectangle 30">
            <a:extLst>
              <a:ext uri="{FF2B5EF4-FFF2-40B4-BE49-F238E27FC236}">
                <a16:creationId xmlns="" xmlns:a16="http://schemas.microsoft.com/office/drawing/2014/main" id="{2711A8FB-68FC-45FC-B01E-38F809E2D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59175" y="878475"/>
            <a:ext cx="96012" cy="528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33" name="Rectangle 32">
            <a:extLst>
              <a:ext uri="{FF2B5EF4-FFF2-40B4-BE49-F238E27FC236}">
                <a16:creationId xmlns="" xmlns:a16="http://schemas.microsoft.com/office/drawing/2014/main" id="{2A865FE3-5FC9-4049-87CF-30019C46C0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8094" y="1570482"/>
            <a:ext cx="4385012" cy="685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3" name="Chỗ dành sẵn cho Nội dung 2">
            <a:extLst>
              <a:ext uri="{FF2B5EF4-FFF2-40B4-BE49-F238E27FC236}">
                <a16:creationId xmlns="" xmlns:a16="http://schemas.microsoft.com/office/drawing/2014/main" id="{0E195E6F-3827-4816-8531-7DB1D5435293}"/>
              </a:ext>
            </a:extLst>
          </p:cNvPr>
          <p:cNvSpPr>
            <a:spLocks noGrp="1"/>
          </p:cNvSpPr>
          <p:nvPr>
            <p:ph idx="1"/>
          </p:nvPr>
        </p:nvSpPr>
        <p:spPr>
          <a:xfrm>
            <a:off x="630936" y="1689653"/>
            <a:ext cx="4495419" cy="2670188"/>
          </a:xfrm>
        </p:spPr>
        <p:txBody>
          <a:bodyPr>
            <a:normAutofit lnSpcReduction="10000"/>
          </a:bodyPr>
          <a:lstStyle/>
          <a:p>
            <a:pPr algn="ctr">
              <a:lnSpc>
                <a:spcPct val="150000"/>
              </a:lnSpc>
              <a:spcBef>
                <a:spcPts val="0"/>
              </a:spcBef>
              <a:buNone/>
              <a:tabLst>
                <a:tab pos="67628" algn="l"/>
                <a:tab pos="135255" algn="l"/>
              </a:tabLst>
            </a:pPr>
            <a:r>
              <a:rPr lang="vi-VN"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THẢO LUẬN CẶP ĐÔI</a:t>
            </a:r>
          </a:p>
          <a:p>
            <a:pPr algn="just">
              <a:lnSpc>
                <a:spcPct val="150000"/>
              </a:lnSpc>
              <a:spcBef>
                <a:spcPts val="0"/>
              </a:spcBef>
              <a:buNone/>
              <a:tabLst>
                <a:tab pos="67628" algn="l"/>
                <a:tab pos="135255" algn="l"/>
              </a:tabLst>
            </a:pPr>
            <a:r>
              <a:rPr lang="vi-VN"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1. </a:t>
            </a:r>
            <a:r>
              <a:rPr lang="vi-VN"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Cái</a:t>
            </a:r>
            <a:r>
              <a:rPr lang="vi-VN"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chết</a:t>
            </a:r>
            <a:r>
              <a:rPr lang="vi-VN"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của</a:t>
            </a:r>
            <a:r>
              <a:rPr lang="vi-VN"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em </a:t>
            </a:r>
            <a:r>
              <a:rPr lang="vi-VN"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bé</a:t>
            </a:r>
            <a:r>
              <a:rPr lang="vi-VN"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được</a:t>
            </a:r>
            <a:r>
              <a:rPr lang="vi-VN"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miêu </a:t>
            </a:r>
            <a:r>
              <a:rPr lang="vi-VN"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tả</a:t>
            </a:r>
            <a:r>
              <a:rPr lang="vi-VN"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như </a:t>
            </a:r>
            <a:r>
              <a:rPr lang="vi-VN"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thế</a:t>
            </a:r>
            <a:r>
              <a:rPr lang="vi-VN"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nào</a:t>
            </a:r>
            <a:r>
              <a:rPr lang="vi-VN"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a:t>
            </a:r>
          </a:p>
          <a:p>
            <a:pPr algn="just">
              <a:lnSpc>
                <a:spcPct val="150000"/>
              </a:lnSpc>
              <a:spcBef>
                <a:spcPts val="0"/>
              </a:spcBef>
              <a:buNone/>
              <a:tabLst>
                <a:tab pos="67628" algn="l"/>
                <a:tab pos="135255" algn="l"/>
              </a:tabLst>
            </a:pPr>
            <a:r>
              <a:rPr lang="vi-VN"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2. </a:t>
            </a:r>
            <a:r>
              <a:rPr lang="vi-VN"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Người</a:t>
            </a:r>
            <a:r>
              <a:rPr lang="vi-VN"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đi </a:t>
            </a:r>
            <a:r>
              <a:rPr lang="vi-VN"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đường</a:t>
            </a:r>
            <a:r>
              <a:rPr lang="vi-VN"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có</a:t>
            </a:r>
            <a:r>
              <a:rPr lang="vi-VN"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thái</a:t>
            </a:r>
            <a:r>
              <a:rPr lang="vi-VN"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độ</a:t>
            </a:r>
            <a:r>
              <a:rPr lang="vi-VN"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ra sao </a:t>
            </a:r>
            <a:r>
              <a:rPr lang="vi-VN"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trước</a:t>
            </a:r>
            <a:r>
              <a:rPr lang="vi-VN"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cái</a:t>
            </a:r>
            <a:r>
              <a:rPr lang="vi-VN"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chết</a:t>
            </a:r>
            <a:r>
              <a:rPr lang="vi-VN"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của</a:t>
            </a:r>
            <a:r>
              <a:rPr lang="vi-VN"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em </a:t>
            </a:r>
            <a:r>
              <a:rPr lang="vi-VN"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bé</a:t>
            </a:r>
            <a:r>
              <a:rPr lang="vi-VN"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Em </a:t>
            </a:r>
            <a:r>
              <a:rPr lang="vi-VN"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có</a:t>
            </a:r>
            <a:r>
              <a:rPr lang="vi-VN"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đồng</a:t>
            </a:r>
            <a:r>
              <a:rPr lang="vi-VN"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tình</a:t>
            </a:r>
            <a:r>
              <a:rPr lang="vi-VN"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với</a:t>
            </a:r>
            <a:r>
              <a:rPr lang="vi-VN"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thái</a:t>
            </a:r>
            <a:r>
              <a:rPr lang="vi-VN"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độ</a:t>
            </a:r>
            <a:r>
              <a:rPr lang="vi-VN"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vi-VN"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đó</a:t>
            </a:r>
            <a:r>
              <a:rPr lang="vi-VN"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không? </a:t>
            </a:r>
            <a:r>
              <a:rPr lang="vi-VN" b="1" dirty="0" err="1">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Vì</a:t>
            </a:r>
            <a:r>
              <a:rPr lang="vi-VN" b="1" dirty="0">
                <a:effectLst/>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sao?</a:t>
            </a:r>
          </a:p>
          <a:p>
            <a:pPr algn="just">
              <a:lnSpc>
                <a:spcPct val="150000"/>
              </a:lnSpc>
              <a:buNone/>
            </a:pPr>
            <a:endParaRPr lang="vi-VN" b="1" dirty="0">
              <a:latin typeface="Arial" panose="020B0604020202020204" pitchFamily="34" charset="0"/>
              <a:cs typeface="Arial" panose="020B0604020202020204" pitchFamily="34" charset="0"/>
              <a:sym typeface="Arial" panose="020B0604020202020204" pitchFamily="34" charset="0"/>
            </a:endParaRPr>
          </a:p>
        </p:txBody>
      </p:sp>
      <p:pic>
        <p:nvPicPr>
          <p:cNvPr id="10" name="Picture 2" descr="C:\Users\new\Desktop\253231378-256-k383815.jpg"/>
          <p:cNvPicPr>
            <a:picLocks noChangeAspect="1" noChangeArrowheads="1"/>
          </p:cNvPicPr>
          <p:nvPr/>
        </p:nvPicPr>
        <p:blipFill rotWithShape="1">
          <a:blip r:embed="rId2">
            <a:extLst>
              <a:ext uri="{28A0092B-C50C-407E-A947-70E740481C1C}">
                <a14:useLocalDpi xmlns:a14="http://schemas.microsoft.com/office/drawing/2010/main" val="0"/>
              </a:ext>
            </a:extLst>
          </a:blip>
          <a:srcRect b="18430"/>
          <a:stretch/>
        </p:blipFill>
        <p:spPr bwMode="auto">
          <a:xfrm>
            <a:off x="5358807" y="520995"/>
            <a:ext cx="3593805" cy="4253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4319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716" y="503840"/>
            <a:ext cx="8052955" cy="3908762"/>
          </a:xfrm>
          <a:prstGeom prst="rect">
            <a:avLst/>
          </a:prstGeom>
        </p:spPr>
        <p:txBody>
          <a:bodyPr wrap="square">
            <a:spAutoFit/>
          </a:bodyPr>
          <a:lstStyle/>
          <a:p>
            <a:r>
              <a:rPr lang="vi-VN" sz="3200" b="1" dirty="0" smtClean="0"/>
              <a:t>3. Cái chết của </a:t>
            </a:r>
            <a:r>
              <a:rPr lang="en-US" sz="3200" b="1" dirty="0" err="1" smtClean="0"/>
              <a:t>cô</a:t>
            </a:r>
            <a:r>
              <a:rPr lang="vi-VN" sz="3200" b="1" dirty="0" smtClean="0"/>
              <a:t> bé bán diêm</a:t>
            </a:r>
            <a:endParaRPr lang="vi-VN" sz="3200" dirty="0" smtClean="0"/>
          </a:p>
          <a:p>
            <a:pPr algn="just">
              <a:lnSpc>
                <a:spcPct val="150000"/>
              </a:lnSpc>
            </a:pPr>
            <a:r>
              <a:rPr lang="vi-VN" sz="2400" dirty="0" smtClean="0"/>
              <a:t>- Sáng hôm sau – ngày đầu năm mới, mọi người phát hiện ra em bé đã chết: mặt ửng hồng, môi mỉm cười.</a:t>
            </a:r>
          </a:p>
          <a:p>
            <a:pPr algn="just">
              <a:lnSpc>
                <a:spcPct val="150000"/>
              </a:lnSpc>
            </a:pPr>
            <a:r>
              <a:rPr lang="vi-VN" sz="2400" dirty="0" smtClean="0">
                <a:sym typeface="Wingdings"/>
              </a:rPr>
              <a:t></a:t>
            </a:r>
            <a:r>
              <a:rPr lang="vi-VN" sz="2400" dirty="0" smtClean="0"/>
              <a:t> Sự giải thoát, về thiên đường, về với hạnh phúc, nó chỉ có ở một thế giới phi hiện thực.</a:t>
            </a:r>
          </a:p>
          <a:p>
            <a:pPr algn="just">
              <a:lnSpc>
                <a:spcPct val="150000"/>
              </a:lnSpc>
            </a:pPr>
            <a:r>
              <a:rPr lang="vi-VN" sz="2400" dirty="0" smtClean="0">
                <a:sym typeface="Wingdings"/>
              </a:rPr>
              <a:t></a:t>
            </a:r>
            <a:r>
              <a:rPr lang="vi-VN" sz="2400" dirty="0" smtClean="0"/>
              <a:t> Người đời lãnh đạm, thiếu tình thương.</a:t>
            </a:r>
          </a:p>
          <a:p>
            <a:pPr algn="just">
              <a:lnSpc>
                <a:spcPct val="150000"/>
              </a:lnSpc>
            </a:pPr>
            <a:r>
              <a:rPr lang="vi-VN" sz="2400" dirty="0" smtClean="0">
                <a:sym typeface="Wingdings"/>
              </a:rPr>
              <a:t></a:t>
            </a:r>
            <a:r>
              <a:rPr lang="vi-VN" sz="2400" dirty="0" smtClean="0"/>
              <a:t> Cái chết vô tội, thương tâm.</a:t>
            </a:r>
            <a:endParaRPr lang="vi-VN" sz="2400" dirty="0"/>
          </a:p>
        </p:txBody>
      </p:sp>
      <p:pic>
        <p:nvPicPr>
          <p:cNvPr id="8194" name="Picture 2" descr="C:\Users\new\Desktop\253231378-256-k383815.jpg"/>
          <p:cNvPicPr>
            <a:picLocks noChangeAspect="1" noChangeArrowheads="1"/>
          </p:cNvPicPr>
          <p:nvPr/>
        </p:nvPicPr>
        <p:blipFill rotWithShape="1">
          <a:blip r:embed="rId2">
            <a:extLst>
              <a:ext uri="{28A0092B-C50C-407E-A947-70E740481C1C}">
                <a14:useLocalDpi xmlns:a14="http://schemas.microsoft.com/office/drawing/2010/main" val="0"/>
              </a:ext>
            </a:extLst>
          </a:blip>
          <a:srcRect b="18430"/>
          <a:stretch/>
        </p:blipFill>
        <p:spPr bwMode="auto">
          <a:xfrm>
            <a:off x="6230679" y="2650014"/>
            <a:ext cx="2372992" cy="2187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69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2792650" y="2161800"/>
            <a:ext cx="3558600" cy="819899"/>
          </a:xfrm>
          <a:prstGeom prst="rect">
            <a:avLst/>
          </a:prstGeom>
        </p:spPr>
        <p:txBody>
          <a:bodyPr lIns="91425" tIns="91425" rIns="91425" bIns="91425" anchor="ctr" anchorCtr="0">
            <a:noAutofit/>
          </a:bodyPr>
          <a:lstStyle/>
          <a:p>
            <a:pPr lvl="0" rtl="0">
              <a:spcBef>
                <a:spcPts val="0"/>
              </a:spcBef>
              <a:buNone/>
            </a:pPr>
            <a:r>
              <a:rPr lang="vi-VN" sz="4000" b="1" i="0" dirty="0" smtClean="0">
                <a:solidFill>
                  <a:schemeClr val="tx1">
                    <a:lumMod val="95000"/>
                    <a:lumOff val="5000"/>
                  </a:schemeClr>
                </a:solidFill>
                <a:latin typeface="+mn-lt"/>
              </a:rPr>
              <a:t>III. Tổng kết</a:t>
            </a:r>
            <a:endParaRPr lang="en" sz="4000" b="1" i="0" dirty="0">
              <a:solidFill>
                <a:schemeClr val="tx1">
                  <a:lumMod val="95000"/>
                  <a:lumOff val="5000"/>
                </a:schemeClr>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1648869" y="900545"/>
            <a:ext cx="5576100" cy="595745"/>
          </a:xfrm>
          <a:prstGeom prst="rect">
            <a:avLst/>
          </a:prstGeom>
        </p:spPr>
        <p:txBody>
          <a:bodyPr lIns="91425" tIns="91425" rIns="91425" bIns="91425" anchor="t" anchorCtr="0">
            <a:noAutofit/>
          </a:bodyPr>
          <a:lstStyle/>
          <a:p>
            <a:pPr lvl="0" algn="l">
              <a:spcBef>
                <a:spcPts val="0"/>
              </a:spcBef>
              <a:buNone/>
            </a:pPr>
            <a:r>
              <a:rPr lang="vi-VN" sz="2800" b="1" i="0" dirty="0" smtClean="0">
                <a:solidFill>
                  <a:schemeClr val="tx1">
                    <a:lumMod val="95000"/>
                    <a:lumOff val="5000"/>
                  </a:schemeClr>
                </a:solidFill>
                <a:latin typeface="+mn-lt"/>
              </a:rPr>
              <a:t>1. Nghệ thuật</a:t>
            </a:r>
            <a:endParaRPr lang="en" sz="2800" b="1" i="0" dirty="0">
              <a:solidFill>
                <a:schemeClr val="tx1">
                  <a:lumMod val="95000"/>
                  <a:lumOff val="5000"/>
                </a:schemeClr>
              </a:solidFill>
              <a:latin typeface="+mn-lt"/>
            </a:endParaRPr>
          </a:p>
        </p:txBody>
      </p:sp>
      <p:sp>
        <p:nvSpPr>
          <p:cNvPr id="233" name="Shape 233"/>
          <p:cNvSpPr txBox="1">
            <a:spLocks noGrp="1"/>
          </p:cNvSpPr>
          <p:nvPr>
            <p:ph type="body" idx="1"/>
          </p:nvPr>
        </p:nvSpPr>
        <p:spPr>
          <a:xfrm>
            <a:off x="1683327" y="1506664"/>
            <a:ext cx="5808518" cy="2394600"/>
          </a:xfrm>
          <a:prstGeom prst="rect">
            <a:avLst/>
          </a:prstGeom>
        </p:spPr>
        <p:txBody>
          <a:bodyPr lIns="91425" tIns="91425" rIns="91425" bIns="91425" anchor="t" anchorCtr="0">
            <a:noAutofit/>
          </a:bodyPr>
          <a:lstStyle/>
          <a:p>
            <a:pPr algn="just"/>
            <a:r>
              <a:rPr lang="vi-VN" sz="2100" dirty="0" smtClean="0">
                <a:solidFill>
                  <a:schemeClr val="tx1">
                    <a:lumMod val="95000"/>
                    <a:lumOff val="5000"/>
                  </a:schemeClr>
                </a:solidFill>
                <a:latin typeface="+mn-lt"/>
              </a:rPr>
              <a:t>Miêu tả rõ nét cảnh ngộ và nỗi khổ cực của em bé bằng những chi tiết, hình ảnh đối lập.</a:t>
            </a:r>
          </a:p>
          <a:p>
            <a:pPr algn="just"/>
            <a:r>
              <a:rPr lang="vi-VN" sz="2100" dirty="0" smtClean="0">
                <a:solidFill>
                  <a:schemeClr val="tx1">
                    <a:lumMod val="95000"/>
                    <a:lumOff val="5000"/>
                  </a:schemeClr>
                </a:solidFill>
                <a:latin typeface="+mn-lt"/>
              </a:rPr>
              <a:t>Sắp xếp trình tự sự việc nhằm khắc họa tâm lí em bé trong cảnh ngộ bất hạnh.</a:t>
            </a:r>
          </a:p>
          <a:p>
            <a:pPr algn="just"/>
            <a:r>
              <a:rPr lang="vi-VN" sz="2100" dirty="0" smtClean="0">
                <a:solidFill>
                  <a:schemeClr val="tx1">
                    <a:lumMod val="95000"/>
                    <a:lumOff val="5000"/>
                  </a:schemeClr>
                </a:solidFill>
                <a:latin typeface="+mn-lt"/>
              </a:rPr>
              <a:t>Sáng tạo trong cách kể chuyện mang tính song song đối lập.</a:t>
            </a:r>
          </a:p>
          <a:p>
            <a:pPr algn="just"/>
            <a:r>
              <a:rPr lang="vi-VN" sz="2100" dirty="0" smtClean="0">
                <a:solidFill>
                  <a:schemeClr val="tx1">
                    <a:lumMod val="95000"/>
                    <a:lumOff val="5000"/>
                  </a:schemeClr>
                </a:solidFill>
                <a:latin typeface="+mn-lt"/>
              </a:rPr>
              <a:t>Sáng tạo trong cách viết kết truyện.</a:t>
            </a:r>
            <a:endParaRPr lang="vi-VN" sz="2100" dirty="0">
              <a:solidFill>
                <a:schemeClr val="tx1">
                  <a:lumMod val="95000"/>
                  <a:lumOff val="5000"/>
                </a:schemeClr>
              </a:solidFill>
              <a:latin typeface="+mn-lt"/>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P spid="23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1821450" y="1568953"/>
            <a:ext cx="5680786" cy="2581499"/>
          </a:xfrm>
          <a:prstGeom prst="rect">
            <a:avLst/>
          </a:prstGeom>
        </p:spPr>
        <p:txBody>
          <a:bodyPr lIns="91425" tIns="91425" rIns="91425" bIns="91425" anchor="t" anchorCtr="0">
            <a:noAutofit/>
          </a:bodyPr>
          <a:lstStyle/>
          <a:p>
            <a:pPr marL="342900" lvl="0" indent="-342900" algn="just">
              <a:lnSpc>
                <a:spcPct val="150000"/>
              </a:lnSpc>
              <a:buFontTx/>
              <a:buChar char="-"/>
            </a:pPr>
            <a:r>
              <a:rPr lang="vi-VN" sz="2200" dirty="0" smtClean="0">
                <a:solidFill>
                  <a:schemeClr val="tx1">
                    <a:lumMod val="95000"/>
                    <a:lumOff val="5000"/>
                  </a:schemeClr>
                </a:solidFill>
                <a:latin typeface="+mn-lt"/>
              </a:rPr>
              <a:t>Thể hiện niềm thương cảm sâu sắc của nhà văn đối với những số phận bất hạnh.</a:t>
            </a:r>
          </a:p>
          <a:p>
            <a:pPr marL="342900" lvl="0" indent="-342900" algn="just">
              <a:lnSpc>
                <a:spcPct val="150000"/>
              </a:lnSpc>
              <a:buFontTx/>
              <a:buChar char="-"/>
            </a:pPr>
            <a:r>
              <a:rPr lang="vi-VN" sz="2200" dirty="0" smtClean="0">
                <a:solidFill>
                  <a:schemeClr val="tx1">
                    <a:lumMod val="95000"/>
                    <a:lumOff val="5000"/>
                  </a:schemeClr>
                </a:solidFill>
                <a:latin typeface="+mn-lt"/>
              </a:rPr>
              <a:t>Là một cách nhắc nhở về thái độ của con người đối với cuộc sống.</a:t>
            </a:r>
            <a:endParaRPr lang="vi-VN" sz="2200" dirty="0">
              <a:solidFill>
                <a:schemeClr val="tx1">
                  <a:lumMod val="95000"/>
                  <a:lumOff val="5000"/>
                </a:schemeClr>
              </a:solidFill>
              <a:latin typeface="+mn-lt"/>
            </a:endParaRPr>
          </a:p>
        </p:txBody>
      </p:sp>
      <p:sp>
        <p:nvSpPr>
          <p:cNvPr id="246" name="Shape 246"/>
          <p:cNvSpPr txBox="1">
            <a:spLocks noGrp="1"/>
          </p:cNvSpPr>
          <p:nvPr>
            <p:ph type="title"/>
          </p:nvPr>
        </p:nvSpPr>
        <p:spPr>
          <a:xfrm>
            <a:off x="1857712" y="1064668"/>
            <a:ext cx="5428499" cy="452999"/>
          </a:xfrm>
          <a:prstGeom prst="rect">
            <a:avLst/>
          </a:prstGeom>
        </p:spPr>
        <p:txBody>
          <a:bodyPr lIns="91425" tIns="91425" rIns="91425" bIns="91425" anchor="t" anchorCtr="0">
            <a:noAutofit/>
          </a:bodyPr>
          <a:lstStyle/>
          <a:p>
            <a:pPr lvl="0" algn="l">
              <a:spcBef>
                <a:spcPts val="0"/>
              </a:spcBef>
              <a:buNone/>
            </a:pPr>
            <a:r>
              <a:rPr lang="vi-VN" sz="2800" b="1" i="0" dirty="0">
                <a:solidFill>
                  <a:schemeClr val="tx1">
                    <a:lumMod val="95000"/>
                    <a:lumOff val="5000"/>
                  </a:schemeClr>
                </a:solidFill>
                <a:latin typeface="+mn-lt"/>
              </a:rPr>
              <a:t>2. Nội dung</a:t>
            </a:r>
            <a:endParaRPr lang="en" sz="2800" b="1" i="0" dirty="0">
              <a:solidFill>
                <a:schemeClr val="tx1">
                  <a:lumMod val="95000"/>
                  <a:lumOff val="5000"/>
                </a:schemeClr>
              </a:solidFill>
              <a:latin typeface="+mn-lt"/>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build="p"/>
      <p:bldP spid="2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vi-VN" sz="4800" b="1" i="0" dirty="0" smtClean="0">
                <a:solidFill>
                  <a:schemeClr val="tx1">
                    <a:lumMod val="95000"/>
                    <a:lumOff val="5000"/>
                  </a:schemeClr>
                </a:solidFill>
                <a:latin typeface="+mn-lt"/>
              </a:rPr>
              <a:t>Luyện tập</a:t>
            </a:r>
            <a:endParaRPr lang="vi-VN" sz="4800" b="1" i="0" dirty="0">
              <a:solidFill>
                <a:schemeClr val="tx1">
                  <a:lumMod val="95000"/>
                  <a:lumOff val="5000"/>
                </a:schemeClr>
              </a:solidFill>
              <a:latin typeface="+mn-lt"/>
            </a:endParaRPr>
          </a:p>
        </p:txBody>
      </p:sp>
    </p:spTree>
    <p:extLst>
      <p:ext uri="{BB962C8B-B14F-4D97-AF65-F5344CB8AC3E}">
        <p14:creationId xmlns:p14="http://schemas.microsoft.com/office/powerpoint/2010/main" val="918227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7" name="Shape 198"/>
          <p:cNvSpPr txBox="1">
            <a:spLocks noGrp="1"/>
          </p:cNvSpPr>
          <p:nvPr>
            <p:ph type="ctrTitle"/>
          </p:nvPr>
        </p:nvSpPr>
        <p:spPr>
          <a:prstGeom prst="rect">
            <a:avLst/>
          </a:prstGeom>
        </p:spPr>
        <p:txBody>
          <a:bodyPr lIns="91425" tIns="91425" rIns="91425" bIns="91425" anchor="ctr" anchorCtr="0">
            <a:noAutofit/>
          </a:bodyPr>
          <a:lstStyle/>
          <a:p>
            <a:pPr lvl="0">
              <a:lnSpc>
                <a:spcPct val="150000"/>
              </a:lnSpc>
              <a:spcBef>
                <a:spcPts val="0"/>
              </a:spcBef>
              <a:buNone/>
            </a:pPr>
            <a:r>
              <a:rPr lang="en" sz="3200" b="1" i="0" dirty="0" smtClean="0">
                <a:latin typeface="+mj-lt"/>
              </a:rPr>
              <a:t>Tiết 31 – 32:</a:t>
            </a:r>
            <a:br>
              <a:rPr lang="en" sz="3200" b="1" i="0" dirty="0" smtClean="0">
                <a:latin typeface="+mj-lt"/>
              </a:rPr>
            </a:br>
            <a:r>
              <a:rPr lang="en" b="1" i="0" dirty="0" smtClean="0">
                <a:latin typeface="+mj-lt"/>
              </a:rPr>
              <a:t>Cô bé bán diêm</a:t>
            </a:r>
            <a:br>
              <a:rPr lang="en" b="1" i="0" dirty="0" smtClean="0">
                <a:latin typeface="+mj-lt"/>
              </a:rPr>
            </a:br>
            <a:r>
              <a:rPr lang="en" sz="3200" b="1" i="0" dirty="0" smtClean="0">
                <a:latin typeface="+mj-lt"/>
              </a:rPr>
              <a:t>(H. An-đéc-xen)</a:t>
            </a:r>
            <a:endParaRPr lang="en" sz="3200" b="1" i="0" dirty="0">
              <a:latin typeface="+mj-lt"/>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2826848"/>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338689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3847792"/>
            <a:ext cx="390293" cy="424931"/>
          </a:xfrm>
          <a:prstGeom prst="rect">
            <a:avLst/>
          </a:prstGeom>
        </p:spPr>
      </p:pic>
      <p:sp>
        <p:nvSpPr>
          <p:cNvPr id="4" name="Snip Diagonal Corner Rectangle 3"/>
          <p:cNvSpPr/>
          <p:nvPr/>
        </p:nvSpPr>
        <p:spPr>
          <a:xfrm>
            <a:off x="624477" y="149902"/>
            <a:ext cx="7895046"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2800" b="1" kern="1200" dirty="0" smtClean="0">
                <a:solidFill>
                  <a:srgbClr val="C00000"/>
                </a:solidFill>
                <a:latin typeface="Arial" panose="020B0604020202020204" pitchFamily="34" charset="0"/>
              </a:rPr>
              <a:t>Câu 1: Andersen là nhà văn nước nào?</a:t>
            </a:r>
            <a:endParaRPr lang="vi-VN" sz="2800" b="1" kern="1200" dirty="0">
              <a:solidFill>
                <a:srgbClr val="C00000"/>
              </a:solidFill>
              <a:latin typeface="Arial" panose="020B0604020202020204" pitchFamily="34" charset="0"/>
            </a:endParaRPr>
          </a:p>
        </p:txBody>
      </p:sp>
      <p:sp>
        <p:nvSpPr>
          <p:cNvPr id="26" name="Rectangle 25"/>
          <p:cNvSpPr/>
          <p:nvPr/>
        </p:nvSpPr>
        <p:spPr>
          <a:xfrm>
            <a:off x="832665" y="1462010"/>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vi-VN" sz="2400" kern="1200" dirty="0">
                <a:solidFill>
                  <a:prstClr val="black"/>
                </a:solidFill>
                <a:latin typeface="Arial" panose="020B0604020202020204" pitchFamily="34" charset="0"/>
              </a:rPr>
              <a:t>A. </a:t>
            </a:r>
            <a:r>
              <a:rPr lang="vi-VN" sz="2400" kern="1200" dirty="0" smtClean="0">
                <a:solidFill>
                  <a:prstClr val="black"/>
                </a:solidFill>
                <a:latin typeface="Arial" panose="020B0604020202020204" pitchFamily="34" charset="0"/>
              </a:rPr>
              <a:t>Đan Mạch</a:t>
            </a:r>
            <a:endParaRPr lang="vi-VN" sz="2400" kern="1200" dirty="0">
              <a:solidFill>
                <a:prstClr val="black"/>
              </a:solidFill>
              <a:latin typeface="Arial" panose="020B0604020202020204" pitchFamily="34" charset="0"/>
            </a:endParaRPr>
          </a:p>
        </p:txBody>
      </p:sp>
      <p:sp>
        <p:nvSpPr>
          <p:cNvPr id="40" name="Cloud 39"/>
          <p:cNvSpPr/>
          <p:nvPr/>
        </p:nvSpPr>
        <p:spPr>
          <a:xfrm>
            <a:off x="-512509" y="367664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vi-VN" kern="1200">
              <a:solidFill>
                <a:prstClr val="white"/>
              </a:solidFill>
              <a:latin typeface="Arial" panose="020B0604020202020204" pitchFamily="34" charset="0"/>
            </a:endParaRPr>
          </a:p>
        </p:txBody>
      </p:sp>
      <p:sp>
        <p:nvSpPr>
          <p:cNvPr id="41" name="Cloud 40"/>
          <p:cNvSpPr/>
          <p:nvPr/>
        </p:nvSpPr>
        <p:spPr>
          <a:xfrm>
            <a:off x="10224451" y="352687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vi-VN" kern="1200">
              <a:solidFill>
                <a:prstClr val="white"/>
              </a:solidFill>
              <a:latin typeface="Arial" panose="020B0604020202020204" pitchFamily="34" charset="0"/>
            </a:endParaRPr>
          </a:p>
        </p:txBody>
      </p:sp>
      <p:sp>
        <p:nvSpPr>
          <p:cNvPr id="42" name="Rectangle 41"/>
          <p:cNvSpPr/>
          <p:nvPr/>
        </p:nvSpPr>
        <p:spPr>
          <a:xfrm>
            <a:off x="4597961" y="1465151"/>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vi-VN" sz="2400" kern="1200" dirty="0">
                <a:solidFill>
                  <a:prstClr val="black"/>
                </a:solidFill>
                <a:latin typeface="Arial" panose="020B0604020202020204" pitchFamily="34" charset="0"/>
              </a:rPr>
              <a:t>B. </a:t>
            </a:r>
            <a:r>
              <a:rPr lang="vi-VN" sz="2400" kern="1200" dirty="0" smtClean="0">
                <a:solidFill>
                  <a:prstClr val="black"/>
                </a:solidFill>
                <a:latin typeface="Arial" panose="020B0604020202020204" pitchFamily="34" charset="0"/>
              </a:rPr>
              <a:t>Thụy Sĩ</a:t>
            </a:r>
            <a:endParaRPr lang="vi-VN" sz="2400" kern="1200" dirty="0">
              <a:solidFill>
                <a:prstClr val="black"/>
              </a:solidFill>
              <a:latin typeface="Arial" panose="020B0604020202020204" pitchFamily="34" charset="0"/>
            </a:endParaRPr>
          </a:p>
        </p:txBody>
      </p:sp>
      <p:sp>
        <p:nvSpPr>
          <p:cNvPr id="43" name="Rectangle 42"/>
          <p:cNvSpPr/>
          <p:nvPr/>
        </p:nvSpPr>
        <p:spPr>
          <a:xfrm>
            <a:off x="832665" y="2128889"/>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vi-VN" sz="2400" kern="1200" dirty="0">
                <a:solidFill>
                  <a:prstClr val="black"/>
                </a:solidFill>
                <a:latin typeface="Arial" panose="020B0604020202020204" pitchFamily="34" charset="0"/>
              </a:rPr>
              <a:t>C. </a:t>
            </a:r>
            <a:r>
              <a:rPr lang="vi-VN" sz="2400" kern="1200" dirty="0" smtClean="0">
                <a:solidFill>
                  <a:prstClr val="black"/>
                </a:solidFill>
                <a:latin typeface="Arial" panose="020B0604020202020204" pitchFamily="34" charset="0"/>
              </a:rPr>
              <a:t>Pháp</a:t>
            </a:r>
            <a:endParaRPr lang="vi-VN" sz="2400" kern="1200" dirty="0">
              <a:solidFill>
                <a:prstClr val="black"/>
              </a:solidFill>
              <a:latin typeface="Arial" panose="020B0604020202020204" pitchFamily="34" charset="0"/>
            </a:endParaRPr>
          </a:p>
        </p:txBody>
      </p:sp>
      <p:sp>
        <p:nvSpPr>
          <p:cNvPr id="44" name="Rectangle 43"/>
          <p:cNvSpPr/>
          <p:nvPr/>
        </p:nvSpPr>
        <p:spPr>
          <a:xfrm>
            <a:off x="4597961" y="2132030"/>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vi-VN" sz="2400" kern="1200" dirty="0">
                <a:solidFill>
                  <a:prstClr val="black"/>
                </a:solidFill>
                <a:latin typeface="Arial" panose="020B0604020202020204" pitchFamily="34" charset="0"/>
              </a:rPr>
              <a:t>D. </a:t>
            </a:r>
            <a:r>
              <a:rPr lang="vi-VN" sz="2400" kern="1200" dirty="0" smtClean="0">
                <a:solidFill>
                  <a:prstClr val="black"/>
                </a:solidFill>
                <a:latin typeface="Arial" panose="020B0604020202020204" pitchFamily="34" charset="0"/>
              </a:rPr>
              <a:t>Thụy Điển</a:t>
            </a:r>
            <a:endParaRPr lang="vi-VN" sz="2400" kern="1200" dirty="0">
              <a:solidFill>
                <a:prstClr val="black"/>
              </a:solidFill>
              <a:latin typeface="Arial" panose="020B0604020202020204" pitchFamily="34" charset="0"/>
            </a:endParaRPr>
          </a:p>
        </p:txBody>
      </p:sp>
      <p:pic>
        <p:nvPicPr>
          <p:cNvPr id="47" name="Picture 46"/>
          <p:cNvPicPr>
            <a:picLocks noChangeAspect="1"/>
          </p:cNvPicPr>
          <p:nvPr/>
        </p:nvPicPr>
        <p:blipFill rotWithShape="1">
          <a:blip r:embed="rId11"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3848911" y="1481116"/>
            <a:ext cx="663853" cy="531044"/>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09362" y="2153912"/>
            <a:ext cx="603402" cy="528066"/>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74503" y="2162610"/>
            <a:ext cx="603557" cy="530398"/>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74503" y="1496094"/>
            <a:ext cx="603557" cy="530398"/>
          </a:xfrm>
          <a:prstGeom prst="rect">
            <a:avLst/>
          </a:prstGeom>
        </p:spPr>
      </p:pic>
    </p:spTree>
    <p:extLst>
      <p:ext uri="{BB962C8B-B14F-4D97-AF65-F5344CB8AC3E}">
        <p14:creationId xmlns:p14="http://schemas.microsoft.com/office/powerpoint/2010/main" val="47642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2826848"/>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338689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3847792"/>
            <a:ext cx="390293" cy="424931"/>
          </a:xfrm>
          <a:prstGeom prst="rect">
            <a:avLst/>
          </a:prstGeom>
        </p:spPr>
      </p:pic>
      <p:sp>
        <p:nvSpPr>
          <p:cNvPr id="4" name="Snip Diagonal Corner Rectangle 3"/>
          <p:cNvSpPr/>
          <p:nvPr/>
        </p:nvSpPr>
        <p:spPr>
          <a:xfrm>
            <a:off x="624477" y="149902"/>
            <a:ext cx="7895046"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2800" b="1" kern="1200" dirty="0" smtClean="0">
                <a:solidFill>
                  <a:srgbClr val="C00000"/>
                </a:solidFill>
                <a:latin typeface="Arial" panose="020B0604020202020204" pitchFamily="34" charset="0"/>
              </a:rPr>
              <a:t>Câu 2: Nhận định nào nói đúng nhất về tính chất của truyện </a:t>
            </a:r>
            <a:r>
              <a:rPr lang="vi-VN" sz="2800" b="1" i="1" kern="1200" dirty="0" smtClean="0">
                <a:solidFill>
                  <a:srgbClr val="C00000"/>
                </a:solidFill>
                <a:latin typeface="Arial" panose="020B0604020202020204" pitchFamily="34" charset="0"/>
              </a:rPr>
              <a:t>Cô bé bán diêm</a:t>
            </a:r>
            <a:r>
              <a:rPr lang="vi-VN" sz="2800" b="1" kern="1200" dirty="0" smtClean="0">
                <a:solidFill>
                  <a:srgbClr val="C00000"/>
                </a:solidFill>
                <a:latin typeface="Arial" panose="020B0604020202020204" pitchFamily="34" charset="0"/>
              </a:rPr>
              <a:t>?</a:t>
            </a:r>
            <a:endParaRPr lang="vi-VN" sz="2800" b="1" kern="1200" dirty="0">
              <a:solidFill>
                <a:srgbClr val="C00000"/>
              </a:solidFill>
              <a:latin typeface="Arial" panose="020B0604020202020204" pitchFamily="34" charset="0"/>
            </a:endParaRPr>
          </a:p>
        </p:txBody>
      </p:sp>
      <p:sp>
        <p:nvSpPr>
          <p:cNvPr id="26" name="Rectangle 25"/>
          <p:cNvSpPr/>
          <p:nvPr/>
        </p:nvSpPr>
        <p:spPr>
          <a:xfrm>
            <a:off x="832665" y="1462010"/>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vi-VN" sz="2000" kern="1200" dirty="0">
                <a:solidFill>
                  <a:prstClr val="black"/>
                </a:solidFill>
                <a:latin typeface="Arial" panose="020B0604020202020204" pitchFamily="34" charset="0"/>
              </a:rPr>
              <a:t>A. </a:t>
            </a:r>
            <a:r>
              <a:rPr lang="vi-VN" sz="2000" kern="1200" dirty="0" smtClean="0">
                <a:solidFill>
                  <a:prstClr val="black"/>
                </a:solidFill>
                <a:latin typeface="Arial" panose="020B0604020202020204" pitchFamily="34" charset="0"/>
              </a:rPr>
              <a:t>Là một truyện ngắn có tính bi kịch</a:t>
            </a:r>
            <a:endParaRPr lang="vi-VN" sz="2000" kern="1200" dirty="0">
              <a:solidFill>
                <a:prstClr val="black"/>
              </a:solidFill>
              <a:latin typeface="Arial" panose="020B0604020202020204" pitchFamily="34" charset="0"/>
            </a:endParaRPr>
          </a:p>
        </p:txBody>
      </p:sp>
      <p:sp>
        <p:nvSpPr>
          <p:cNvPr id="40" name="Cloud 39"/>
          <p:cNvSpPr/>
          <p:nvPr/>
        </p:nvSpPr>
        <p:spPr>
          <a:xfrm>
            <a:off x="-512509" y="367664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vi-VN" kern="1200">
              <a:solidFill>
                <a:prstClr val="white"/>
              </a:solidFill>
              <a:latin typeface="Arial" panose="020B0604020202020204" pitchFamily="34" charset="0"/>
            </a:endParaRPr>
          </a:p>
        </p:txBody>
      </p:sp>
      <p:sp>
        <p:nvSpPr>
          <p:cNvPr id="41" name="Cloud 40"/>
          <p:cNvSpPr/>
          <p:nvPr/>
        </p:nvSpPr>
        <p:spPr>
          <a:xfrm>
            <a:off x="10224451" y="352687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vi-VN" kern="1200">
              <a:solidFill>
                <a:prstClr val="white"/>
              </a:solidFill>
              <a:latin typeface="Arial" panose="020B0604020202020204" pitchFamily="34" charset="0"/>
            </a:endParaRPr>
          </a:p>
        </p:txBody>
      </p:sp>
      <p:sp>
        <p:nvSpPr>
          <p:cNvPr id="42" name="Rectangle 41"/>
          <p:cNvSpPr/>
          <p:nvPr/>
        </p:nvSpPr>
        <p:spPr>
          <a:xfrm>
            <a:off x="4597961" y="1465151"/>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vi-VN" sz="2000" kern="1200" dirty="0">
                <a:solidFill>
                  <a:prstClr val="black"/>
                </a:solidFill>
                <a:latin typeface="Arial" panose="020B0604020202020204" pitchFamily="34" charset="0"/>
              </a:rPr>
              <a:t>B. </a:t>
            </a:r>
            <a:r>
              <a:rPr lang="vi-VN" sz="2000" kern="1200" dirty="0" smtClean="0">
                <a:solidFill>
                  <a:prstClr val="black"/>
                </a:solidFill>
                <a:latin typeface="Arial" panose="020B0604020202020204" pitchFamily="34" charset="0"/>
              </a:rPr>
              <a:t>Là một truyện ngắn có hậu</a:t>
            </a:r>
            <a:endParaRPr lang="vi-VN" sz="2000" kern="1200" dirty="0">
              <a:solidFill>
                <a:prstClr val="black"/>
              </a:solidFill>
              <a:latin typeface="Arial" panose="020B0604020202020204" pitchFamily="34" charset="0"/>
            </a:endParaRPr>
          </a:p>
        </p:txBody>
      </p:sp>
      <p:sp>
        <p:nvSpPr>
          <p:cNvPr id="43" name="Rectangle 42"/>
          <p:cNvSpPr/>
          <p:nvPr/>
        </p:nvSpPr>
        <p:spPr>
          <a:xfrm>
            <a:off x="832665" y="2128889"/>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vi-VN" sz="2000" kern="1200" dirty="0">
                <a:solidFill>
                  <a:prstClr val="black"/>
                </a:solidFill>
                <a:latin typeface="Arial" panose="020B0604020202020204" pitchFamily="34" charset="0"/>
              </a:rPr>
              <a:t>C. </a:t>
            </a:r>
            <a:r>
              <a:rPr lang="vi-VN" sz="2000" kern="1200" dirty="0" smtClean="0">
                <a:solidFill>
                  <a:prstClr val="black"/>
                </a:solidFill>
                <a:latin typeface="Arial" panose="020B0604020202020204" pitchFamily="34" charset="0"/>
              </a:rPr>
              <a:t>Là một truyện cổ tích thần kỳ</a:t>
            </a:r>
            <a:endParaRPr lang="vi-VN" sz="2000" kern="1200" dirty="0">
              <a:solidFill>
                <a:prstClr val="black"/>
              </a:solidFill>
              <a:latin typeface="Arial" panose="020B0604020202020204" pitchFamily="34" charset="0"/>
            </a:endParaRPr>
          </a:p>
        </p:txBody>
      </p:sp>
      <p:sp>
        <p:nvSpPr>
          <p:cNvPr id="44" name="Rectangle 43"/>
          <p:cNvSpPr/>
          <p:nvPr/>
        </p:nvSpPr>
        <p:spPr>
          <a:xfrm>
            <a:off x="4597961" y="2132030"/>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vi-VN" sz="2000" kern="1200" dirty="0">
                <a:solidFill>
                  <a:prstClr val="black"/>
                </a:solidFill>
                <a:latin typeface="Arial" panose="020B0604020202020204" pitchFamily="34" charset="0"/>
              </a:rPr>
              <a:t>D. </a:t>
            </a:r>
            <a:r>
              <a:rPr lang="vi-VN" sz="2000" kern="1200" dirty="0" smtClean="0">
                <a:solidFill>
                  <a:prstClr val="black"/>
                </a:solidFill>
                <a:latin typeface="Arial" panose="020B0604020202020204" pitchFamily="34" charset="0"/>
              </a:rPr>
              <a:t>Là một truyện cổ tích có hậu</a:t>
            </a:r>
            <a:endParaRPr lang="vi-VN" sz="2000" kern="1200" dirty="0">
              <a:solidFill>
                <a:prstClr val="black"/>
              </a:solidFill>
              <a:latin typeface="Arial" panose="020B0604020202020204" pitchFamily="34" charset="0"/>
            </a:endParaRPr>
          </a:p>
        </p:txBody>
      </p:sp>
      <p:pic>
        <p:nvPicPr>
          <p:cNvPr id="47" name="Picture 46"/>
          <p:cNvPicPr>
            <a:picLocks noChangeAspect="1"/>
          </p:cNvPicPr>
          <p:nvPr/>
        </p:nvPicPr>
        <p:blipFill rotWithShape="1">
          <a:blip r:embed="rId11"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3848911" y="1481116"/>
            <a:ext cx="663853" cy="531044"/>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09362" y="2153912"/>
            <a:ext cx="603402" cy="528066"/>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74503" y="2162610"/>
            <a:ext cx="603557" cy="530398"/>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74503" y="1496094"/>
            <a:ext cx="603557" cy="530398"/>
          </a:xfrm>
          <a:prstGeom prst="rect">
            <a:avLst/>
          </a:prstGeom>
        </p:spPr>
      </p:pic>
    </p:spTree>
    <p:extLst>
      <p:ext uri="{BB962C8B-B14F-4D97-AF65-F5344CB8AC3E}">
        <p14:creationId xmlns:p14="http://schemas.microsoft.com/office/powerpoint/2010/main" val="13003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2826848"/>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338689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3847792"/>
            <a:ext cx="390293" cy="424931"/>
          </a:xfrm>
          <a:prstGeom prst="rect">
            <a:avLst/>
          </a:prstGeom>
        </p:spPr>
      </p:pic>
      <p:sp>
        <p:nvSpPr>
          <p:cNvPr id="4" name="Snip Diagonal Corner Rectangle 3"/>
          <p:cNvSpPr/>
          <p:nvPr/>
        </p:nvSpPr>
        <p:spPr>
          <a:xfrm>
            <a:off x="624477" y="149902"/>
            <a:ext cx="7895046"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vi-VN" sz="2800" b="1" kern="1200" dirty="0" smtClean="0">
                <a:solidFill>
                  <a:srgbClr val="C00000"/>
                </a:solidFill>
                <a:latin typeface="Arial" panose="020B0604020202020204" pitchFamily="34" charset="0"/>
              </a:rPr>
              <a:t>Câu 3: Nhận </a:t>
            </a:r>
            <a:r>
              <a:rPr lang="vi-VN" sz="2800" b="1" kern="1200" dirty="0">
                <a:solidFill>
                  <a:srgbClr val="C00000"/>
                </a:solidFill>
                <a:latin typeface="Arial" panose="020B0604020202020204" pitchFamily="34" charset="0"/>
              </a:rPr>
              <a:t>định nào nói đúng nhất về nội dung của truyện </a:t>
            </a:r>
            <a:r>
              <a:rPr lang="vi-VN" sz="2800" b="1" i="1" kern="1200" dirty="0">
                <a:solidFill>
                  <a:srgbClr val="C00000"/>
                </a:solidFill>
                <a:latin typeface="Arial" panose="020B0604020202020204" pitchFamily="34" charset="0"/>
              </a:rPr>
              <a:t>Cô bé bán diêm</a:t>
            </a:r>
            <a:r>
              <a:rPr lang="vi-VN" sz="2800" b="1" kern="1200" dirty="0" smtClean="0">
                <a:solidFill>
                  <a:srgbClr val="C00000"/>
                </a:solidFill>
                <a:latin typeface="Arial" panose="020B0604020202020204" pitchFamily="34" charset="0"/>
              </a:rPr>
              <a:t>?</a:t>
            </a:r>
            <a:endParaRPr lang="vi-VN" sz="2800" b="1" kern="1200" dirty="0">
              <a:solidFill>
                <a:srgbClr val="C00000"/>
              </a:solidFill>
              <a:latin typeface="Arial" panose="020B0604020202020204" pitchFamily="34" charset="0"/>
            </a:endParaRPr>
          </a:p>
        </p:txBody>
      </p:sp>
      <p:sp>
        <p:nvSpPr>
          <p:cNvPr id="26" name="Rectangle 25"/>
          <p:cNvSpPr/>
          <p:nvPr/>
        </p:nvSpPr>
        <p:spPr>
          <a:xfrm>
            <a:off x="832665" y="1462009"/>
            <a:ext cx="3680099" cy="72829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kern="1200" dirty="0">
                <a:solidFill>
                  <a:prstClr val="black"/>
                </a:solidFill>
                <a:latin typeface="Arial" panose="020B0604020202020204" pitchFamily="34" charset="0"/>
              </a:rPr>
              <a:t>A. </a:t>
            </a:r>
            <a:r>
              <a:rPr lang="vi-VN" kern="1200" dirty="0" smtClean="0">
                <a:solidFill>
                  <a:prstClr val="black"/>
                </a:solidFill>
                <a:latin typeface="Arial" panose="020B0604020202020204" pitchFamily="34" charset="0"/>
              </a:rPr>
              <a:t>Kể về số phận bất hạnh của một em bé nghèo phải đi bán diêm cả vào đêm giao thừa</a:t>
            </a:r>
            <a:endParaRPr lang="vi-VN" kern="1200" dirty="0">
              <a:solidFill>
                <a:prstClr val="black"/>
              </a:solidFill>
              <a:latin typeface="Arial" panose="020B0604020202020204" pitchFamily="34" charset="0"/>
            </a:endParaRPr>
          </a:p>
        </p:txBody>
      </p:sp>
      <p:sp>
        <p:nvSpPr>
          <p:cNvPr id="40" name="Cloud 39"/>
          <p:cNvSpPr/>
          <p:nvPr/>
        </p:nvSpPr>
        <p:spPr>
          <a:xfrm>
            <a:off x="-512509" y="367664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vi-VN" kern="1200">
              <a:solidFill>
                <a:prstClr val="white"/>
              </a:solidFill>
              <a:latin typeface="Arial" panose="020B0604020202020204" pitchFamily="34" charset="0"/>
            </a:endParaRPr>
          </a:p>
        </p:txBody>
      </p:sp>
      <p:sp>
        <p:nvSpPr>
          <p:cNvPr id="41" name="Cloud 40"/>
          <p:cNvSpPr/>
          <p:nvPr/>
        </p:nvSpPr>
        <p:spPr>
          <a:xfrm>
            <a:off x="10224451" y="352687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vi-VN" kern="1200">
              <a:solidFill>
                <a:prstClr val="white"/>
              </a:solidFill>
              <a:latin typeface="Arial" panose="020B0604020202020204" pitchFamily="34" charset="0"/>
            </a:endParaRPr>
          </a:p>
        </p:txBody>
      </p:sp>
      <p:sp>
        <p:nvSpPr>
          <p:cNvPr id="42" name="Rectangle 41"/>
          <p:cNvSpPr/>
          <p:nvPr/>
        </p:nvSpPr>
        <p:spPr>
          <a:xfrm>
            <a:off x="4597961" y="1465150"/>
            <a:ext cx="3680099" cy="71143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kern="1200" dirty="0" smtClean="0">
                <a:solidFill>
                  <a:schemeClr val="tx1">
                    <a:lumMod val="95000"/>
                    <a:lumOff val="5000"/>
                  </a:schemeClr>
                </a:solidFill>
              </a:rPr>
              <a:t>B. </a:t>
            </a:r>
            <a:r>
              <a:rPr lang="vi-VN" dirty="0" smtClean="0">
                <a:solidFill>
                  <a:schemeClr val="tx1">
                    <a:lumMod val="95000"/>
                    <a:lumOff val="5000"/>
                  </a:schemeClr>
                </a:solidFill>
              </a:rPr>
              <a:t>Gián tiếp nói lên bộ mặt của xã hội nơi cô bé bán diêm sống, đó là sự thờ ơ, lãnh đạm trước hoàn cảnh khó khăn của con người</a:t>
            </a:r>
            <a:endParaRPr lang="vi-VN" kern="1200" dirty="0">
              <a:solidFill>
                <a:schemeClr val="tx1">
                  <a:lumMod val="95000"/>
                  <a:lumOff val="5000"/>
                </a:schemeClr>
              </a:solidFill>
            </a:endParaRPr>
          </a:p>
        </p:txBody>
      </p:sp>
      <p:sp>
        <p:nvSpPr>
          <p:cNvPr id="43" name="Rectangle 42"/>
          <p:cNvSpPr/>
          <p:nvPr/>
        </p:nvSpPr>
        <p:spPr>
          <a:xfrm>
            <a:off x="832665" y="2380174"/>
            <a:ext cx="3680099" cy="77769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kern="1200" dirty="0" smtClean="0">
                <a:solidFill>
                  <a:schemeClr val="tx1">
                    <a:lumMod val="95000"/>
                    <a:lumOff val="5000"/>
                  </a:schemeClr>
                </a:solidFill>
              </a:rPr>
              <a:t>C. </a:t>
            </a:r>
            <a:r>
              <a:rPr lang="vi-VN" dirty="0" smtClean="0">
                <a:solidFill>
                  <a:schemeClr val="tx1">
                    <a:lumMod val="95000"/>
                    <a:lumOff val="5000"/>
                  </a:schemeClr>
                </a:solidFill>
              </a:rPr>
              <a:t>Thể hiện niềm thương cảm của nhà văn với những em bé nghèo khổ và những người có hoàn cảnh khó khăn</a:t>
            </a:r>
            <a:endParaRPr lang="vi-VN" dirty="0">
              <a:solidFill>
                <a:schemeClr val="tx1">
                  <a:lumMod val="95000"/>
                  <a:lumOff val="5000"/>
                </a:schemeClr>
              </a:solidFill>
            </a:endParaRPr>
          </a:p>
        </p:txBody>
      </p:sp>
      <p:sp>
        <p:nvSpPr>
          <p:cNvPr id="44" name="Rectangle 43"/>
          <p:cNvSpPr/>
          <p:nvPr/>
        </p:nvSpPr>
        <p:spPr>
          <a:xfrm>
            <a:off x="4597961" y="2370249"/>
            <a:ext cx="3680099" cy="78762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vi-VN" kern="1200" dirty="0" smtClean="0">
                <a:solidFill>
                  <a:schemeClr val="tx1">
                    <a:lumMod val="95000"/>
                    <a:lumOff val="5000"/>
                  </a:schemeClr>
                </a:solidFill>
              </a:rPr>
              <a:t>D. </a:t>
            </a:r>
            <a:r>
              <a:rPr lang="vi-VN" dirty="0" smtClean="0">
                <a:solidFill>
                  <a:schemeClr val="tx1">
                    <a:lumMod val="95000"/>
                    <a:lumOff val="5000"/>
                  </a:schemeClr>
                </a:solidFill>
              </a:rPr>
              <a:t>Cả 3 đáp án trên đều đúng</a:t>
            </a:r>
            <a:endParaRPr lang="vi-VN" kern="1200" dirty="0">
              <a:solidFill>
                <a:schemeClr val="tx1">
                  <a:lumMod val="95000"/>
                  <a:lumOff val="5000"/>
                </a:schemeClr>
              </a:solidFill>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08472" y="1481116"/>
            <a:ext cx="604292" cy="531044"/>
          </a:xfrm>
          <a:prstGeom prst="rect">
            <a:avLst/>
          </a:prstGeom>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63461" y="2176584"/>
            <a:ext cx="549303" cy="482721"/>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74503" y="2186386"/>
            <a:ext cx="603557" cy="482845"/>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28616" y="1519870"/>
            <a:ext cx="549444" cy="482845"/>
          </a:xfrm>
          <a:prstGeom prst="rect">
            <a:avLst/>
          </a:prstGeom>
        </p:spPr>
      </p:pic>
    </p:spTree>
    <p:extLst>
      <p:ext uri="{BB962C8B-B14F-4D97-AF65-F5344CB8AC3E}">
        <p14:creationId xmlns:p14="http://schemas.microsoft.com/office/powerpoint/2010/main" val="29494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2826848"/>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338689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3847792"/>
            <a:ext cx="390293" cy="424931"/>
          </a:xfrm>
          <a:prstGeom prst="rect">
            <a:avLst/>
          </a:prstGeom>
        </p:spPr>
      </p:pic>
      <p:sp>
        <p:nvSpPr>
          <p:cNvPr id="4" name="Snip Diagonal Corner Rectangle 3"/>
          <p:cNvSpPr/>
          <p:nvPr/>
        </p:nvSpPr>
        <p:spPr>
          <a:xfrm>
            <a:off x="624477" y="149902"/>
            <a:ext cx="7895046" cy="1572572"/>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sz="1800" b="1" kern="1200" dirty="0" smtClean="0">
                <a:solidFill>
                  <a:srgbClr val="C00000"/>
                </a:solidFill>
              </a:rPr>
              <a:t>Câu 4: </a:t>
            </a:r>
            <a:r>
              <a:rPr lang="vi-VN" sz="1800" b="1" dirty="0" smtClean="0">
                <a:solidFill>
                  <a:srgbClr val="C00000"/>
                </a:solidFill>
              </a:rPr>
              <a:t>Các chi tiết : “chui rúc trong một xó tối tăm”, “luôn nghe những lời mắng nhiếc chửi rủa”, “em không thể nào về nhà nếu không bán được ít bao diêm… nhất định là cha em sẽ đánh em”, “bà em, người hiền hậu độc nhất đối với em, đã chết từ lâu” cho ta biết những điều gì về cô bé bán diêm ?</a:t>
            </a:r>
            <a:endParaRPr lang="vi-VN" sz="1800" b="1" dirty="0">
              <a:solidFill>
                <a:srgbClr val="C00000"/>
              </a:solidFill>
            </a:endParaRPr>
          </a:p>
        </p:txBody>
      </p:sp>
      <p:sp>
        <p:nvSpPr>
          <p:cNvPr id="26" name="Rectangle 25"/>
          <p:cNvSpPr/>
          <p:nvPr/>
        </p:nvSpPr>
        <p:spPr>
          <a:xfrm>
            <a:off x="800767" y="1908578"/>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sz="2000" kern="1200" dirty="0">
                <a:solidFill>
                  <a:prstClr val="black"/>
                </a:solidFill>
                <a:latin typeface="Arial" panose="020B0604020202020204" pitchFamily="34" charset="0"/>
              </a:rPr>
              <a:t>A. </a:t>
            </a:r>
            <a:r>
              <a:rPr lang="vi-VN" sz="2000" kern="1200" dirty="0" smtClean="0">
                <a:solidFill>
                  <a:prstClr val="black"/>
                </a:solidFill>
                <a:latin typeface="Arial" panose="020B0604020202020204" pitchFamily="34" charset="0"/>
              </a:rPr>
              <a:t>Cô có một hoàn cảnh nghèo khó</a:t>
            </a:r>
            <a:endParaRPr lang="vi-VN" sz="2000" kern="1200" dirty="0">
              <a:solidFill>
                <a:prstClr val="black"/>
              </a:solidFill>
              <a:latin typeface="Arial" panose="020B0604020202020204" pitchFamily="34" charset="0"/>
            </a:endParaRPr>
          </a:p>
        </p:txBody>
      </p:sp>
      <p:sp>
        <p:nvSpPr>
          <p:cNvPr id="40" name="Cloud 39"/>
          <p:cNvSpPr/>
          <p:nvPr/>
        </p:nvSpPr>
        <p:spPr>
          <a:xfrm>
            <a:off x="-512509" y="367664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vi-VN" kern="1200">
              <a:solidFill>
                <a:prstClr val="white"/>
              </a:solidFill>
              <a:latin typeface="Arial" panose="020B0604020202020204" pitchFamily="34" charset="0"/>
            </a:endParaRPr>
          </a:p>
        </p:txBody>
      </p:sp>
      <p:sp>
        <p:nvSpPr>
          <p:cNvPr id="41" name="Cloud 40"/>
          <p:cNvSpPr/>
          <p:nvPr/>
        </p:nvSpPr>
        <p:spPr>
          <a:xfrm>
            <a:off x="10224451" y="352687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vi-VN" kern="1200">
              <a:solidFill>
                <a:prstClr val="white"/>
              </a:solidFill>
              <a:latin typeface="Arial" panose="020B0604020202020204" pitchFamily="34" charset="0"/>
            </a:endParaRPr>
          </a:p>
        </p:txBody>
      </p:sp>
      <p:sp>
        <p:nvSpPr>
          <p:cNvPr id="42" name="Rectangle 41"/>
          <p:cNvSpPr/>
          <p:nvPr/>
        </p:nvSpPr>
        <p:spPr>
          <a:xfrm>
            <a:off x="4667069" y="1908578"/>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sz="2000" kern="1200" dirty="0">
                <a:solidFill>
                  <a:prstClr val="black"/>
                </a:solidFill>
                <a:latin typeface="Arial" panose="020B0604020202020204" pitchFamily="34" charset="0"/>
              </a:rPr>
              <a:t>B. </a:t>
            </a:r>
            <a:r>
              <a:rPr lang="vi-VN" sz="2000" kern="1200" dirty="0" smtClean="0">
                <a:solidFill>
                  <a:prstClr val="black"/>
                </a:solidFill>
                <a:latin typeface="Arial" panose="020B0604020202020204" pitchFamily="34" charset="0"/>
              </a:rPr>
              <a:t>Cô luôn bị người cha hành hạ, đánh đập</a:t>
            </a:r>
            <a:endParaRPr lang="vi-VN" sz="2000" kern="1200" dirty="0">
              <a:solidFill>
                <a:prstClr val="black"/>
              </a:solidFill>
              <a:latin typeface="Arial" panose="020B0604020202020204" pitchFamily="34" charset="0"/>
            </a:endParaRPr>
          </a:p>
        </p:txBody>
      </p:sp>
      <p:sp>
        <p:nvSpPr>
          <p:cNvPr id="43" name="Rectangle 42"/>
          <p:cNvSpPr/>
          <p:nvPr/>
        </p:nvSpPr>
        <p:spPr>
          <a:xfrm>
            <a:off x="832664" y="2659305"/>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sz="2000" kern="1200" dirty="0">
                <a:solidFill>
                  <a:prstClr val="black"/>
                </a:solidFill>
                <a:latin typeface="Arial" panose="020B0604020202020204" pitchFamily="34" charset="0"/>
              </a:rPr>
              <a:t>C. </a:t>
            </a:r>
            <a:r>
              <a:rPr lang="vi-VN" sz="2000" kern="1200" dirty="0" smtClean="0">
                <a:solidFill>
                  <a:prstClr val="black"/>
                </a:solidFill>
                <a:latin typeface="Arial" panose="020B0604020202020204" pitchFamily="34" charset="0"/>
              </a:rPr>
              <a:t>Cô phải sống cô đơn, thiếu tình cảm</a:t>
            </a:r>
            <a:endParaRPr lang="vi-VN" sz="2000" kern="1200" dirty="0">
              <a:solidFill>
                <a:prstClr val="black"/>
              </a:solidFill>
              <a:latin typeface="Arial" panose="020B0604020202020204" pitchFamily="34" charset="0"/>
            </a:endParaRPr>
          </a:p>
        </p:txBody>
      </p:sp>
      <p:sp>
        <p:nvSpPr>
          <p:cNvPr id="44" name="Rectangle 43"/>
          <p:cNvSpPr/>
          <p:nvPr/>
        </p:nvSpPr>
        <p:spPr>
          <a:xfrm>
            <a:off x="4714919" y="2658145"/>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sz="2000" kern="1200" dirty="0">
                <a:solidFill>
                  <a:prstClr val="black"/>
                </a:solidFill>
                <a:latin typeface="Arial" panose="020B0604020202020204" pitchFamily="34" charset="0"/>
              </a:rPr>
              <a:t>D. </a:t>
            </a:r>
            <a:r>
              <a:rPr lang="vi-VN" sz="2000" kern="1200" dirty="0" smtClean="0">
                <a:solidFill>
                  <a:prstClr val="black"/>
                </a:solidFill>
                <a:latin typeface="Arial" panose="020B0604020202020204" pitchFamily="34" charset="0"/>
              </a:rPr>
              <a:t>Cả A, B, C đều đúng</a:t>
            </a:r>
            <a:endParaRPr lang="vi-VN" sz="2000" kern="1200" dirty="0">
              <a:solidFill>
                <a:prstClr val="black"/>
              </a:solidFill>
              <a:latin typeface="Arial" panose="020B0604020202020204" pitchFamily="34"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76574" y="1908578"/>
            <a:ext cx="604292" cy="531044"/>
          </a:xfrm>
          <a:prstGeom prst="rect">
            <a:avLst/>
          </a:prstGeom>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63461" y="2666094"/>
            <a:ext cx="549303" cy="482721"/>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01559" y="2665970"/>
            <a:ext cx="603557" cy="482845"/>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28616" y="1956777"/>
            <a:ext cx="549444" cy="482845"/>
          </a:xfrm>
          <a:prstGeom prst="rect">
            <a:avLst/>
          </a:prstGeom>
        </p:spPr>
      </p:pic>
    </p:spTree>
    <p:extLst>
      <p:ext uri="{BB962C8B-B14F-4D97-AF65-F5344CB8AC3E}">
        <p14:creationId xmlns:p14="http://schemas.microsoft.com/office/powerpoint/2010/main" val="116029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2826848"/>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338689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3847792"/>
            <a:ext cx="390293" cy="424931"/>
          </a:xfrm>
          <a:prstGeom prst="rect">
            <a:avLst/>
          </a:prstGeom>
        </p:spPr>
      </p:pic>
      <p:sp>
        <p:nvSpPr>
          <p:cNvPr id="4" name="Snip Diagonal Corner Rectangle 3"/>
          <p:cNvSpPr/>
          <p:nvPr/>
        </p:nvSpPr>
        <p:spPr>
          <a:xfrm>
            <a:off x="624477" y="149902"/>
            <a:ext cx="7895046"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sz="2400" b="1" kern="1200" dirty="0" smtClean="0">
                <a:solidFill>
                  <a:srgbClr val="C00000"/>
                </a:solidFill>
              </a:rPr>
              <a:t>Câu 5: </a:t>
            </a:r>
            <a:r>
              <a:rPr lang="vi-VN" sz="2400" b="1" dirty="0" smtClean="0">
                <a:solidFill>
                  <a:srgbClr val="C00000"/>
                </a:solidFill>
              </a:rPr>
              <a:t>Trong văn bản </a:t>
            </a:r>
            <a:r>
              <a:rPr lang="vi-VN" sz="2400" b="1" i="1" dirty="0" smtClean="0">
                <a:solidFill>
                  <a:srgbClr val="C00000"/>
                </a:solidFill>
              </a:rPr>
              <a:t>Cô bé bán diêm</a:t>
            </a:r>
            <a:r>
              <a:rPr lang="vi-VN" sz="2400" b="1" dirty="0" smtClean="0">
                <a:solidFill>
                  <a:srgbClr val="C00000"/>
                </a:solidFill>
              </a:rPr>
              <a:t>, các mộng tưởng của cô bé bán diêm mất đi khi nào?</a:t>
            </a:r>
            <a:endParaRPr lang="vi-VN" sz="2400" b="1" dirty="0">
              <a:solidFill>
                <a:srgbClr val="C00000"/>
              </a:solidFill>
            </a:endParaRPr>
          </a:p>
        </p:txBody>
      </p:sp>
      <p:sp>
        <p:nvSpPr>
          <p:cNvPr id="26" name="Rectangle 25"/>
          <p:cNvSpPr/>
          <p:nvPr/>
        </p:nvSpPr>
        <p:spPr>
          <a:xfrm>
            <a:off x="832665" y="1462010"/>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sz="2000" kern="1200" dirty="0">
                <a:solidFill>
                  <a:prstClr val="black"/>
                </a:solidFill>
                <a:latin typeface="Arial" panose="020B0604020202020204" pitchFamily="34" charset="0"/>
              </a:rPr>
              <a:t>A. </a:t>
            </a:r>
            <a:r>
              <a:rPr lang="vi-VN" sz="2000" kern="1200" dirty="0" smtClean="0">
                <a:solidFill>
                  <a:prstClr val="black"/>
                </a:solidFill>
                <a:latin typeface="Arial" panose="020B0604020202020204" pitchFamily="34" charset="0"/>
              </a:rPr>
              <a:t>Khi em nghĩ đến những việc sẽ bị cha mắng</a:t>
            </a:r>
            <a:endParaRPr lang="vi-VN" sz="2000" kern="1200" dirty="0">
              <a:solidFill>
                <a:prstClr val="black"/>
              </a:solidFill>
              <a:latin typeface="Arial" panose="020B0604020202020204" pitchFamily="34" charset="0"/>
            </a:endParaRPr>
          </a:p>
        </p:txBody>
      </p:sp>
      <p:sp>
        <p:nvSpPr>
          <p:cNvPr id="40" name="Cloud 39"/>
          <p:cNvSpPr/>
          <p:nvPr/>
        </p:nvSpPr>
        <p:spPr>
          <a:xfrm>
            <a:off x="-512509" y="367664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vi-VN" kern="1200">
              <a:solidFill>
                <a:prstClr val="white"/>
              </a:solidFill>
              <a:latin typeface="Arial" panose="020B0604020202020204" pitchFamily="34" charset="0"/>
            </a:endParaRPr>
          </a:p>
        </p:txBody>
      </p:sp>
      <p:sp>
        <p:nvSpPr>
          <p:cNvPr id="41" name="Cloud 40"/>
          <p:cNvSpPr/>
          <p:nvPr/>
        </p:nvSpPr>
        <p:spPr>
          <a:xfrm>
            <a:off x="10224451" y="352687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vi-VN" kern="1200">
              <a:solidFill>
                <a:prstClr val="white"/>
              </a:solidFill>
              <a:latin typeface="Arial" panose="020B0604020202020204" pitchFamily="34" charset="0"/>
            </a:endParaRPr>
          </a:p>
        </p:txBody>
      </p:sp>
      <p:sp>
        <p:nvSpPr>
          <p:cNvPr id="42" name="Rectangle 41"/>
          <p:cNvSpPr/>
          <p:nvPr/>
        </p:nvSpPr>
        <p:spPr>
          <a:xfrm>
            <a:off x="4597961" y="1465151"/>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sz="2000" kern="1200" dirty="0">
                <a:solidFill>
                  <a:prstClr val="black"/>
                </a:solidFill>
                <a:latin typeface="Arial" panose="020B0604020202020204" pitchFamily="34" charset="0"/>
              </a:rPr>
              <a:t>B. </a:t>
            </a:r>
            <a:r>
              <a:rPr lang="vi-VN" sz="2000" kern="1200" dirty="0" smtClean="0">
                <a:solidFill>
                  <a:prstClr val="black"/>
                </a:solidFill>
                <a:latin typeface="Arial" panose="020B0604020202020204" pitchFamily="34" charset="0"/>
              </a:rPr>
              <a:t>Khi bà nội em hiện ra</a:t>
            </a:r>
            <a:endParaRPr lang="vi-VN" sz="2000" kern="1200" dirty="0">
              <a:solidFill>
                <a:prstClr val="black"/>
              </a:solidFill>
              <a:latin typeface="Arial" panose="020B0604020202020204" pitchFamily="34" charset="0"/>
            </a:endParaRPr>
          </a:p>
        </p:txBody>
      </p:sp>
      <p:sp>
        <p:nvSpPr>
          <p:cNvPr id="43" name="Rectangle 42"/>
          <p:cNvSpPr/>
          <p:nvPr/>
        </p:nvSpPr>
        <p:spPr>
          <a:xfrm>
            <a:off x="832665" y="2128889"/>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sz="2000" kern="1200" dirty="0">
                <a:solidFill>
                  <a:prstClr val="black"/>
                </a:solidFill>
                <a:latin typeface="Arial" panose="020B0604020202020204" pitchFamily="34" charset="0"/>
              </a:rPr>
              <a:t>C. </a:t>
            </a:r>
            <a:r>
              <a:rPr lang="vi-VN" sz="2000" kern="1200" dirty="0" smtClean="0">
                <a:solidFill>
                  <a:prstClr val="black"/>
                </a:solidFill>
                <a:latin typeface="Arial" panose="020B0604020202020204" pitchFamily="34" charset="0"/>
              </a:rPr>
              <a:t>Khi các que diêm tắt</a:t>
            </a:r>
            <a:endParaRPr lang="vi-VN" sz="2000" kern="1200" dirty="0">
              <a:solidFill>
                <a:prstClr val="black"/>
              </a:solidFill>
              <a:latin typeface="Arial" panose="020B0604020202020204" pitchFamily="34" charset="0"/>
            </a:endParaRPr>
          </a:p>
        </p:txBody>
      </p:sp>
      <p:sp>
        <p:nvSpPr>
          <p:cNvPr id="44" name="Rectangle 43"/>
          <p:cNvSpPr/>
          <p:nvPr/>
        </p:nvSpPr>
        <p:spPr>
          <a:xfrm>
            <a:off x="4597961" y="2132030"/>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sz="2000" kern="1200" dirty="0">
                <a:solidFill>
                  <a:prstClr val="black"/>
                </a:solidFill>
                <a:latin typeface="Arial" panose="020B0604020202020204" pitchFamily="34" charset="0"/>
              </a:rPr>
              <a:t>D. </a:t>
            </a:r>
            <a:r>
              <a:rPr lang="vi-VN" sz="2000" kern="1200" dirty="0" smtClean="0">
                <a:solidFill>
                  <a:prstClr val="black"/>
                </a:solidFill>
                <a:latin typeface="Arial" panose="020B0604020202020204" pitchFamily="34" charset="0"/>
              </a:rPr>
              <a:t>Khi trời sắp sáng</a:t>
            </a:r>
            <a:endParaRPr lang="vi-VN" sz="2000" kern="1200" dirty="0">
              <a:solidFill>
                <a:prstClr val="black"/>
              </a:solidFill>
              <a:latin typeface="Arial" panose="020B0604020202020204" pitchFamily="34"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08472" y="1481116"/>
            <a:ext cx="604292" cy="531044"/>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09362" y="2176584"/>
            <a:ext cx="603402" cy="482721"/>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74503" y="2162610"/>
            <a:ext cx="603557" cy="530398"/>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28616" y="1519870"/>
            <a:ext cx="549444" cy="482845"/>
          </a:xfrm>
          <a:prstGeom prst="rect">
            <a:avLst/>
          </a:prstGeom>
        </p:spPr>
      </p:pic>
    </p:spTree>
    <p:extLst>
      <p:ext uri="{BB962C8B-B14F-4D97-AF65-F5344CB8AC3E}">
        <p14:creationId xmlns:p14="http://schemas.microsoft.com/office/powerpoint/2010/main" val="178673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2826848"/>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338689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3847792"/>
            <a:ext cx="390293" cy="424931"/>
          </a:xfrm>
          <a:prstGeom prst="rect">
            <a:avLst/>
          </a:prstGeom>
        </p:spPr>
      </p:pic>
      <p:sp>
        <p:nvSpPr>
          <p:cNvPr id="4" name="Snip Diagonal Corner Rectangle 3"/>
          <p:cNvSpPr/>
          <p:nvPr/>
        </p:nvSpPr>
        <p:spPr>
          <a:xfrm>
            <a:off x="624477" y="149901"/>
            <a:ext cx="7895046" cy="1689531"/>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2000" b="1" kern="1200" dirty="0">
                <a:solidFill>
                  <a:srgbClr val="C00000"/>
                </a:solidFill>
                <a:latin typeface="Arial" panose="020B0604020202020204" pitchFamily="34" charset="0"/>
              </a:rPr>
              <a:t>Câu 6: </a:t>
            </a:r>
            <a:r>
              <a:rPr lang="vi-VN" sz="2000" b="1" dirty="0">
                <a:solidFill>
                  <a:srgbClr val="C00000"/>
                </a:solidFill>
              </a:rPr>
              <a:t>Khi đánh que diêm thứ tư, em bé “nhìn thấy rõ ràng bà em đang mỉm cười với em”. Khi em đánh tiếp những que diêm còn lại trong bao diêm, em thấy bà to lớn và đẹp lão, bà cầm lấy tay em, hai bà cháu về chầu Thượng </a:t>
            </a:r>
            <a:r>
              <a:rPr lang="vi-VN" sz="2000" b="1" dirty="0" smtClean="0">
                <a:solidFill>
                  <a:srgbClr val="C00000"/>
                </a:solidFill>
              </a:rPr>
              <a:t>đế.</a:t>
            </a:r>
            <a:r>
              <a:rPr lang="en-US" sz="2000" b="1" dirty="0" smtClean="0">
                <a:solidFill>
                  <a:srgbClr val="C00000"/>
                </a:solidFill>
              </a:rPr>
              <a:t> </a:t>
            </a:r>
            <a:r>
              <a:rPr lang="vi-VN" sz="2000" b="1" dirty="0" smtClean="0">
                <a:solidFill>
                  <a:srgbClr val="C00000"/>
                </a:solidFill>
              </a:rPr>
              <a:t>Ý </a:t>
            </a:r>
            <a:r>
              <a:rPr lang="vi-VN" sz="2000" b="1" dirty="0">
                <a:solidFill>
                  <a:srgbClr val="C00000"/>
                </a:solidFill>
              </a:rPr>
              <a:t>nghĩa của mộng tưởng này là gì?</a:t>
            </a:r>
          </a:p>
        </p:txBody>
      </p:sp>
      <p:sp>
        <p:nvSpPr>
          <p:cNvPr id="26" name="Rectangle 25"/>
          <p:cNvSpPr/>
          <p:nvPr/>
        </p:nvSpPr>
        <p:spPr>
          <a:xfrm>
            <a:off x="832663" y="2002715"/>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kern="1200" dirty="0" smtClean="0">
                <a:solidFill>
                  <a:schemeClr val="tx1">
                    <a:lumMod val="95000"/>
                    <a:lumOff val="5000"/>
                  </a:schemeClr>
                </a:solidFill>
                <a:latin typeface="Arial" panose="020B0604020202020204" pitchFamily="34" charset="0"/>
              </a:rPr>
              <a:t>A. </a:t>
            </a:r>
            <a:r>
              <a:rPr lang="vi-VN" dirty="0" smtClean="0">
                <a:solidFill>
                  <a:schemeClr val="tx1">
                    <a:lumMod val="95000"/>
                    <a:lumOff val="5000"/>
                  </a:schemeClr>
                </a:solidFill>
              </a:rPr>
              <a:t>Khao khát tình thương của bà trao cho</a:t>
            </a:r>
            <a:endParaRPr lang="vi-VN" kern="1200" dirty="0">
              <a:solidFill>
                <a:schemeClr val="tx1">
                  <a:lumMod val="95000"/>
                  <a:lumOff val="5000"/>
                </a:schemeClr>
              </a:solidFill>
              <a:latin typeface="Arial" panose="020B0604020202020204" pitchFamily="34" charset="0"/>
            </a:endParaRPr>
          </a:p>
        </p:txBody>
      </p:sp>
      <p:sp>
        <p:nvSpPr>
          <p:cNvPr id="40" name="Cloud 39"/>
          <p:cNvSpPr/>
          <p:nvPr/>
        </p:nvSpPr>
        <p:spPr>
          <a:xfrm>
            <a:off x="-512509" y="367664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vi-VN" kern="1200">
              <a:solidFill>
                <a:prstClr val="white"/>
              </a:solidFill>
              <a:latin typeface="Arial" panose="020B0604020202020204" pitchFamily="34" charset="0"/>
            </a:endParaRPr>
          </a:p>
        </p:txBody>
      </p:sp>
      <p:sp>
        <p:nvSpPr>
          <p:cNvPr id="41" name="Cloud 40"/>
          <p:cNvSpPr/>
          <p:nvPr/>
        </p:nvSpPr>
        <p:spPr>
          <a:xfrm>
            <a:off x="10224451" y="352687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vi-VN" kern="1200">
              <a:solidFill>
                <a:prstClr val="white"/>
              </a:solidFill>
              <a:latin typeface="Arial" panose="020B0604020202020204" pitchFamily="34" charset="0"/>
            </a:endParaRPr>
          </a:p>
        </p:txBody>
      </p:sp>
      <p:sp>
        <p:nvSpPr>
          <p:cNvPr id="42" name="Rectangle 41"/>
          <p:cNvSpPr/>
          <p:nvPr/>
        </p:nvSpPr>
        <p:spPr>
          <a:xfrm>
            <a:off x="4572000" y="1999002"/>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kern="1200" dirty="0" smtClean="0">
                <a:solidFill>
                  <a:schemeClr val="tx1">
                    <a:lumMod val="95000"/>
                    <a:lumOff val="5000"/>
                  </a:schemeClr>
                </a:solidFill>
                <a:latin typeface="Arial" panose="020B0604020202020204" pitchFamily="34" charset="0"/>
              </a:rPr>
              <a:t>B. </a:t>
            </a:r>
            <a:r>
              <a:rPr lang="vi-VN" dirty="0" smtClean="0">
                <a:solidFill>
                  <a:schemeClr val="tx1">
                    <a:lumMod val="95000"/>
                    <a:lumOff val="5000"/>
                  </a:schemeClr>
                </a:solidFill>
              </a:rPr>
              <a:t>Muốn được trường sinh bất tử</a:t>
            </a:r>
            <a:endParaRPr lang="vi-VN" kern="1200" dirty="0">
              <a:solidFill>
                <a:schemeClr val="tx1">
                  <a:lumMod val="95000"/>
                  <a:lumOff val="5000"/>
                </a:schemeClr>
              </a:solidFill>
              <a:latin typeface="Arial" panose="020B0604020202020204" pitchFamily="34" charset="0"/>
            </a:endParaRPr>
          </a:p>
        </p:txBody>
      </p:sp>
      <p:sp>
        <p:nvSpPr>
          <p:cNvPr id="43" name="Rectangle 42"/>
          <p:cNvSpPr/>
          <p:nvPr/>
        </p:nvSpPr>
        <p:spPr>
          <a:xfrm>
            <a:off x="832664" y="2833098"/>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kern="1200" dirty="0" smtClean="0">
                <a:solidFill>
                  <a:schemeClr val="tx1">
                    <a:lumMod val="95000"/>
                    <a:lumOff val="5000"/>
                  </a:schemeClr>
                </a:solidFill>
                <a:latin typeface="Arial" panose="020B0604020202020204" pitchFamily="34" charset="0"/>
              </a:rPr>
              <a:t>C. </a:t>
            </a:r>
            <a:r>
              <a:rPr lang="vi-VN" dirty="0" smtClean="0">
                <a:solidFill>
                  <a:schemeClr val="tx1">
                    <a:lumMod val="95000"/>
                    <a:lumOff val="5000"/>
                  </a:schemeClr>
                </a:solidFill>
              </a:rPr>
              <a:t>Muốn thoát khỏi cảnh ngộ đen tối “chẳng còn đói rét, đau buồn nào đe dọa”</a:t>
            </a:r>
            <a:endParaRPr lang="vi-VN" dirty="0">
              <a:solidFill>
                <a:schemeClr val="tx1">
                  <a:lumMod val="95000"/>
                  <a:lumOff val="5000"/>
                </a:schemeClr>
              </a:solidFill>
            </a:endParaRPr>
          </a:p>
        </p:txBody>
      </p:sp>
      <p:sp>
        <p:nvSpPr>
          <p:cNvPr id="44" name="Rectangle 43"/>
          <p:cNvSpPr/>
          <p:nvPr/>
        </p:nvSpPr>
        <p:spPr>
          <a:xfrm>
            <a:off x="4597961" y="2815713"/>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vi-VN" kern="1200" dirty="0" smtClean="0">
                <a:solidFill>
                  <a:schemeClr val="tx1">
                    <a:lumMod val="95000"/>
                    <a:lumOff val="5000"/>
                  </a:schemeClr>
                </a:solidFill>
                <a:latin typeface="Arial" panose="020B0604020202020204" pitchFamily="34" charset="0"/>
              </a:rPr>
              <a:t>D. </a:t>
            </a:r>
            <a:r>
              <a:rPr lang="vi-VN" dirty="0" smtClean="0">
                <a:solidFill>
                  <a:schemeClr val="tx1">
                    <a:lumMod val="95000"/>
                    <a:lumOff val="5000"/>
                  </a:schemeClr>
                </a:solidFill>
              </a:rPr>
              <a:t>Cả A. và C. đều đúng</a:t>
            </a:r>
            <a:endParaRPr lang="vi-VN" kern="1200" dirty="0">
              <a:solidFill>
                <a:schemeClr val="tx1">
                  <a:lumMod val="95000"/>
                  <a:lumOff val="5000"/>
                </a:schemeClr>
              </a:solidFill>
              <a:latin typeface="Arial" panose="020B0604020202020204" pitchFamily="34"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08470" y="1999002"/>
            <a:ext cx="604292" cy="531044"/>
          </a:xfrm>
          <a:prstGeom prst="rect">
            <a:avLst/>
          </a:prstGeom>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63459" y="2880793"/>
            <a:ext cx="549303" cy="482721"/>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40591" y="2904046"/>
            <a:ext cx="603557" cy="482845"/>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91726" y="2050348"/>
            <a:ext cx="549444" cy="482845"/>
          </a:xfrm>
          <a:prstGeom prst="rect">
            <a:avLst/>
          </a:prstGeom>
        </p:spPr>
      </p:pic>
    </p:spTree>
    <p:extLst>
      <p:ext uri="{BB962C8B-B14F-4D97-AF65-F5344CB8AC3E}">
        <p14:creationId xmlns:p14="http://schemas.microsoft.com/office/powerpoint/2010/main" val="197874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2826848"/>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338689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3847792"/>
            <a:ext cx="390293" cy="424931"/>
          </a:xfrm>
          <a:prstGeom prst="rect">
            <a:avLst/>
          </a:prstGeom>
        </p:spPr>
      </p:pic>
      <p:sp>
        <p:nvSpPr>
          <p:cNvPr id="4" name="Snip Diagonal Corner Rectangle 3"/>
          <p:cNvSpPr/>
          <p:nvPr/>
        </p:nvSpPr>
        <p:spPr>
          <a:xfrm>
            <a:off x="624477" y="149902"/>
            <a:ext cx="7895046"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1600" b="1" kern="1200" dirty="0" smtClean="0">
                <a:solidFill>
                  <a:srgbClr val="C00000"/>
                </a:solidFill>
              </a:rPr>
              <a:t>Câu 7: </a:t>
            </a:r>
            <a:r>
              <a:rPr lang="vi-VN" sz="1600" b="1" dirty="0" smtClean="0">
                <a:solidFill>
                  <a:srgbClr val="C00000"/>
                </a:solidFill>
              </a:rPr>
              <a:t>Nội dung mà tác giả muốn làm nổi bật trong câu văn sau là gì?</a:t>
            </a:r>
          </a:p>
          <a:p>
            <a:pPr algn="just"/>
            <a:r>
              <a:rPr lang="vi-VN" sz="1600" b="1" dirty="0" smtClean="0">
                <a:solidFill>
                  <a:srgbClr val="C00000"/>
                </a:solidFill>
              </a:rPr>
              <a:t>“Mọi người bảo nhau: “Chắc nó muốn sưởi ấm!” , nhưng chẳng ai biết những cái kỳ diệu mà em đã trông thấy, nhất là cảnh huy hoàng lúc hai bà cháu bay lên để đón lấy những niềm vui đầu năm”.</a:t>
            </a:r>
            <a:endParaRPr lang="vi-VN" sz="1600" b="1" dirty="0">
              <a:solidFill>
                <a:srgbClr val="C00000"/>
              </a:solidFill>
            </a:endParaRPr>
          </a:p>
        </p:txBody>
      </p:sp>
      <p:sp>
        <p:nvSpPr>
          <p:cNvPr id="26" name="Rectangle 25"/>
          <p:cNvSpPr/>
          <p:nvPr/>
        </p:nvSpPr>
        <p:spPr>
          <a:xfrm>
            <a:off x="832665" y="1462010"/>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sz="1800" kern="1200" dirty="0" smtClean="0">
                <a:solidFill>
                  <a:schemeClr val="tx1">
                    <a:lumMod val="95000"/>
                    <a:lumOff val="5000"/>
                  </a:schemeClr>
                </a:solidFill>
                <a:latin typeface="Arial" panose="020B0604020202020204" pitchFamily="34" charset="0"/>
              </a:rPr>
              <a:t>A. </a:t>
            </a:r>
            <a:r>
              <a:rPr lang="vi-VN" sz="1800" dirty="0" smtClean="0">
                <a:solidFill>
                  <a:schemeClr val="tx1">
                    <a:lumMod val="95000"/>
                    <a:lumOff val="5000"/>
                  </a:schemeClr>
                </a:solidFill>
              </a:rPr>
              <a:t>Mọi người không biết vì sao cô bé bán diêm lại chết</a:t>
            </a:r>
            <a:endParaRPr lang="vi-VN" sz="1800" dirty="0">
              <a:solidFill>
                <a:schemeClr val="tx1">
                  <a:lumMod val="95000"/>
                  <a:lumOff val="5000"/>
                </a:schemeClr>
              </a:solidFill>
            </a:endParaRPr>
          </a:p>
        </p:txBody>
      </p:sp>
      <p:sp>
        <p:nvSpPr>
          <p:cNvPr id="40" name="Cloud 39"/>
          <p:cNvSpPr/>
          <p:nvPr/>
        </p:nvSpPr>
        <p:spPr>
          <a:xfrm>
            <a:off x="-512509" y="367664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vi-VN" kern="1200">
              <a:solidFill>
                <a:prstClr val="white"/>
              </a:solidFill>
              <a:latin typeface="Arial" panose="020B0604020202020204" pitchFamily="34" charset="0"/>
            </a:endParaRPr>
          </a:p>
        </p:txBody>
      </p:sp>
      <p:sp>
        <p:nvSpPr>
          <p:cNvPr id="41" name="Cloud 40"/>
          <p:cNvSpPr/>
          <p:nvPr/>
        </p:nvSpPr>
        <p:spPr>
          <a:xfrm>
            <a:off x="10224451" y="352687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vi-VN" kern="1200">
              <a:solidFill>
                <a:prstClr val="white"/>
              </a:solidFill>
              <a:latin typeface="Arial" panose="020B0604020202020204" pitchFamily="34" charset="0"/>
            </a:endParaRPr>
          </a:p>
        </p:txBody>
      </p:sp>
      <p:sp>
        <p:nvSpPr>
          <p:cNvPr id="42" name="Rectangle 41"/>
          <p:cNvSpPr/>
          <p:nvPr/>
        </p:nvSpPr>
        <p:spPr>
          <a:xfrm>
            <a:off x="4597961" y="1465151"/>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1800" kern="1200" dirty="0" smtClean="0">
                <a:solidFill>
                  <a:schemeClr val="tx1">
                    <a:lumMod val="95000"/>
                    <a:lumOff val="5000"/>
                  </a:schemeClr>
                </a:solidFill>
                <a:latin typeface="Arial" panose="020B0604020202020204" pitchFamily="34" charset="0"/>
              </a:rPr>
              <a:t>B. </a:t>
            </a:r>
            <a:r>
              <a:rPr lang="vi-VN" sz="1800" dirty="0" smtClean="0">
                <a:solidFill>
                  <a:schemeClr val="tx1">
                    <a:lumMod val="95000"/>
                    <a:lumOff val="5000"/>
                  </a:schemeClr>
                </a:solidFill>
              </a:rPr>
              <a:t>Mọi người không hiểu điều kỳ diệu mà cô bé bán diêm khao khát</a:t>
            </a:r>
            <a:endParaRPr lang="vi-VN" sz="1800" dirty="0">
              <a:solidFill>
                <a:schemeClr val="tx1">
                  <a:lumMod val="95000"/>
                  <a:lumOff val="5000"/>
                </a:schemeClr>
              </a:solidFill>
            </a:endParaRPr>
          </a:p>
        </p:txBody>
      </p:sp>
      <p:sp>
        <p:nvSpPr>
          <p:cNvPr id="43" name="Rectangle 42"/>
          <p:cNvSpPr/>
          <p:nvPr/>
        </p:nvSpPr>
        <p:spPr>
          <a:xfrm>
            <a:off x="832665" y="2128889"/>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sz="1800" kern="1200" dirty="0" smtClean="0">
                <a:solidFill>
                  <a:schemeClr val="tx1">
                    <a:lumMod val="95000"/>
                    <a:lumOff val="5000"/>
                  </a:schemeClr>
                </a:solidFill>
                <a:latin typeface="Arial" panose="020B0604020202020204" pitchFamily="34" charset="0"/>
              </a:rPr>
              <a:t>C. </a:t>
            </a:r>
            <a:r>
              <a:rPr lang="vi-VN" sz="1800" dirty="0" smtClean="0">
                <a:solidFill>
                  <a:schemeClr val="tx1">
                    <a:lumMod val="95000"/>
                    <a:lumOff val="5000"/>
                  </a:schemeClr>
                </a:solidFill>
              </a:rPr>
              <a:t>Sự thông cảm của mọi người trước cái chết của cô bé bán diêm</a:t>
            </a:r>
            <a:endParaRPr lang="vi-VN" sz="1800" kern="1200" dirty="0">
              <a:solidFill>
                <a:schemeClr val="tx1">
                  <a:lumMod val="95000"/>
                  <a:lumOff val="5000"/>
                </a:schemeClr>
              </a:solidFill>
              <a:latin typeface="Arial" panose="020B0604020202020204" pitchFamily="34" charset="0"/>
            </a:endParaRPr>
          </a:p>
        </p:txBody>
      </p:sp>
      <p:sp>
        <p:nvSpPr>
          <p:cNvPr id="44" name="Rectangle 43"/>
          <p:cNvSpPr/>
          <p:nvPr/>
        </p:nvSpPr>
        <p:spPr>
          <a:xfrm>
            <a:off x="4597961" y="2132030"/>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sz="1800" kern="1200" dirty="0" smtClean="0">
                <a:solidFill>
                  <a:schemeClr val="tx1">
                    <a:lumMod val="95000"/>
                    <a:lumOff val="5000"/>
                  </a:schemeClr>
                </a:solidFill>
                <a:latin typeface="Arial" panose="020B0604020202020204" pitchFamily="34" charset="0"/>
              </a:rPr>
              <a:t>D. </a:t>
            </a:r>
            <a:r>
              <a:rPr lang="vi-VN" sz="1800" dirty="0" smtClean="0">
                <a:solidFill>
                  <a:schemeClr val="tx1">
                    <a:lumMod val="95000"/>
                    <a:lumOff val="5000"/>
                  </a:schemeClr>
                </a:solidFill>
              </a:rPr>
              <a:t>Sự xót xa của mọi người trước cái chết của cô bé bán diêm</a:t>
            </a:r>
            <a:endParaRPr lang="vi-VN" sz="1800" kern="1200" dirty="0">
              <a:solidFill>
                <a:schemeClr val="tx1">
                  <a:lumMod val="95000"/>
                  <a:lumOff val="5000"/>
                </a:schemeClr>
              </a:solidFill>
              <a:latin typeface="Arial" panose="020B0604020202020204" pitchFamily="34"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08472" y="1481116"/>
            <a:ext cx="604292" cy="531044"/>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09362" y="2153912"/>
            <a:ext cx="603402" cy="528066"/>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74503" y="2162610"/>
            <a:ext cx="603557" cy="530398"/>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74503" y="1519870"/>
            <a:ext cx="603557" cy="482845"/>
          </a:xfrm>
          <a:prstGeom prst="rect">
            <a:avLst/>
          </a:prstGeom>
        </p:spPr>
      </p:pic>
    </p:spTree>
    <p:extLst>
      <p:ext uri="{BB962C8B-B14F-4D97-AF65-F5344CB8AC3E}">
        <p14:creationId xmlns:p14="http://schemas.microsoft.com/office/powerpoint/2010/main" val="144372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2826848"/>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338689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3847792"/>
            <a:ext cx="390293" cy="424931"/>
          </a:xfrm>
          <a:prstGeom prst="rect">
            <a:avLst/>
          </a:prstGeom>
        </p:spPr>
      </p:pic>
      <p:sp>
        <p:nvSpPr>
          <p:cNvPr id="4" name="Snip Diagonal Corner Rectangle 3"/>
          <p:cNvSpPr/>
          <p:nvPr/>
        </p:nvSpPr>
        <p:spPr>
          <a:xfrm>
            <a:off x="624477" y="149902"/>
            <a:ext cx="7895046"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sz="2400" b="1" kern="1200" dirty="0" smtClean="0">
                <a:solidFill>
                  <a:srgbClr val="C00000"/>
                </a:solidFill>
              </a:rPr>
              <a:t>Câu 8: </a:t>
            </a:r>
            <a:r>
              <a:rPr lang="vi-VN" sz="2400" b="1" dirty="0" smtClean="0">
                <a:solidFill>
                  <a:srgbClr val="C00000"/>
                </a:solidFill>
              </a:rPr>
              <a:t>Từ “lãnh đạm” được sử dụng trong văn bản có nghĩa là gì?</a:t>
            </a:r>
            <a:endParaRPr lang="vi-VN" sz="2400" b="1" kern="1200" dirty="0">
              <a:solidFill>
                <a:srgbClr val="C00000"/>
              </a:solidFill>
            </a:endParaRPr>
          </a:p>
        </p:txBody>
      </p:sp>
      <p:sp>
        <p:nvSpPr>
          <p:cNvPr id="26" name="Rectangle 25"/>
          <p:cNvSpPr/>
          <p:nvPr/>
        </p:nvSpPr>
        <p:spPr>
          <a:xfrm>
            <a:off x="832665" y="1462010"/>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2000" kern="1200" dirty="0" smtClean="0">
                <a:solidFill>
                  <a:schemeClr val="tx1">
                    <a:lumMod val="95000"/>
                    <a:lumOff val="5000"/>
                  </a:schemeClr>
                </a:solidFill>
                <a:latin typeface="Arial" panose="020B0604020202020204" pitchFamily="34" charset="0"/>
              </a:rPr>
              <a:t>A. </a:t>
            </a:r>
            <a:r>
              <a:rPr lang="vi-VN" sz="2000" dirty="0" smtClean="0">
                <a:solidFill>
                  <a:schemeClr val="tx1">
                    <a:lumMod val="95000"/>
                    <a:lumOff val="5000"/>
                  </a:schemeClr>
                </a:solidFill>
              </a:rPr>
              <a:t>Tỏ ra căm ghét và khinh thường</a:t>
            </a:r>
            <a:endParaRPr lang="vi-VN" sz="2000" dirty="0">
              <a:solidFill>
                <a:schemeClr val="tx1">
                  <a:lumMod val="95000"/>
                  <a:lumOff val="5000"/>
                </a:schemeClr>
              </a:solidFill>
            </a:endParaRPr>
          </a:p>
        </p:txBody>
      </p:sp>
      <p:sp>
        <p:nvSpPr>
          <p:cNvPr id="40" name="Cloud 39"/>
          <p:cNvSpPr/>
          <p:nvPr/>
        </p:nvSpPr>
        <p:spPr>
          <a:xfrm>
            <a:off x="-512509" y="367664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vi-VN" kern="1200">
              <a:solidFill>
                <a:prstClr val="white"/>
              </a:solidFill>
              <a:latin typeface="Arial" panose="020B0604020202020204" pitchFamily="34" charset="0"/>
            </a:endParaRPr>
          </a:p>
        </p:txBody>
      </p:sp>
      <p:sp>
        <p:nvSpPr>
          <p:cNvPr id="41" name="Cloud 40"/>
          <p:cNvSpPr/>
          <p:nvPr/>
        </p:nvSpPr>
        <p:spPr>
          <a:xfrm>
            <a:off x="10224451" y="352687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vi-VN" kern="1200">
              <a:solidFill>
                <a:prstClr val="white"/>
              </a:solidFill>
              <a:latin typeface="Arial" panose="020B0604020202020204" pitchFamily="34" charset="0"/>
            </a:endParaRPr>
          </a:p>
        </p:txBody>
      </p:sp>
      <p:sp>
        <p:nvSpPr>
          <p:cNvPr id="42" name="Rectangle 41"/>
          <p:cNvSpPr/>
          <p:nvPr/>
        </p:nvSpPr>
        <p:spPr>
          <a:xfrm>
            <a:off x="4597961" y="1465151"/>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vi-VN" sz="2000" kern="1200" dirty="0" smtClean="0">
                <a:solidFill>
                  <a:schemeClr val="tx1">
                    <a:lumMod val="95000"/>
                    <a:lumOff val="5000"/>
                  </a:schemeClr>
                </a:solidFill>
                <a:latin typeface="Arial" panose="020B0604020202020204" pitchFamily="34" charset="0"/>
              </a:rPr>
              <a:t>B. </a:t>
            </a:r>
            <a:r>
              <a:rPr lang="vi-VN" sz="2000" dirty="0" smtClean="0">
                <a:solidFill>
                  <a:schemeClr val="tx1">
                    <a:lumMod val="95000"/>
                    <a:lumOff val="5000"/>
                  </a:schemeClr>
                </a:solidFill>
              </a:rPr>
              <a:t>Không có tình cảm yêu mến, quý trọng</a:t>
            </a:r>
            <a:endParaRPr lang="vi-VN" sz="2000" kern="1200" dirty="0">
              <a:solidFill>
                <a:schemeClr val="tx1">
                  <a:lumMod val="95000"/>
                  <a:lumOff val="5000"/>
                </a:schemeClr>
              </a:solidFill>
              <a:latin typeface="Arial" panose="020B0604020202020204" pitchFamily="34" charset="0"/>
            </a:endParaRPr>
          </a:p>
        </p:txBody>
      </p:sp>
      <p:sp>
        <p:nvSpPr>
          <p:cNvPr id="43" name="Rectangle 42"/>
          <p:cNvSpPr/>
          <p:nvPr/>
        </p:nvSpPr>
        <p:spPr>
          <a:xfrm>
            <a:off x="832665" y="2128889"/>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2000" kern="1200" dirty="0" smtClean="0">
                <a:solidFill>
                  <a:schemeClr val="tx1">
                    <a:lumMod val="95000"/>
                    <a:lumOff val="5000"/>
                  </a:schemeClr>
                </a:solidFill>
                <a:latin typeface="Arial" panose="020B0604020202020204" pitchFamily="34" charset="0"/>
              </a:rPr>
              <a:t>C. </a:t>
            </a:r>
            <a:r>
              <a:rPr lang="vi-VN" sz="2000" dirty="0" smtClean="0">
                <a:solidFill>
                  <a:schemeClr val="tx1">
                    <a:lumMod val="95000"/>
                    <a:lumOff val="5000"/>
                  </a:schemeClr>
                </a:solidFill>
              </a:rPr>
              <a:t>Không biểu hiện tình cảm, tỏ ra không quan tâm đến</a:t>
            </a:r>
            <a:endParaRPr lang="vi-VN" sz="2000" dirty="0">
              <a:solidFill>
                <a:schemeClr val="tx1">
                  <a:lumMod val="95000"/>
                  <a:lumOff val="5000"/>
                </a:schemeClr>
              </a:solidFill>
            </a:endParaRPr>
          </a:p>
        </p:txBody>
      </p:sp>
      <p:sp>
        <p:nvSpPr>
          <p:cNvPr id="44" name="Rectangle 43"/>
          <p:cNvSpPr/>
          <p:nvPr/>
        </p:nvSpPr>
        <p:spPr>
          <a:xfrm>
            <a:off x="4597961" y="2132030"/>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defTabSz="685800">
              <a:defRPr/>
            </a:pPr>
            <a:r>
              <a:rPr lang="vi-VN" sz="2000" kern="1200" dirty="0" smtClean="0">
                <a:solidFill>
                  <a:schemeClr val="tx1">
                    <a:lumMod val="95000"/>
                    <a:lumOff val="5000"/>
                  </a:schemeClr>
                </a:solidFill>
                <a:latin typeface="Arial" panose="020B0604020202020204" pitchFamily="34" charset="0"/>
              </a:rPr>
              <a:t>D. </a:t>
            </a:r>
            <a:r>
              <a:rPr lang="vi-VN" sz="2000" dirty="0" smtClean="0">
                <a:solidFill>
                  <a:schemeClr val="tx1">
                    <a:lumMod val="95000"/>
                    <a:lumOff val="5000"/>
                  </a:schemeClr>
                </a:solidFill>
              </a:rPr>
              <a:t>Không có cảm giác hứng thú khi nhìn thấy</a:t>
            </a:r>
            <a:endParaRPr lang="vi-VN" sz="2000" kern="1200" dirty="0">
              <a:solidFill>
                <a:schemeClr val="tx1">
                  <a:lumMod val="95000"/>
                  <a:lumOff val="5000"/>
                </a:schemeClr>
              </a:solidFill>
              <a:latin typeface="Arial" panose="020B0604020202020204" pitchFamily="34"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08472" y="1481116"/>
            <a:ext cx="604292" cy="531044"/>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09362" y="2176584"/>
            <a:ext cx="603402" cy="482721"/>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74503" y="2162610"/>
            <a:ext cx="603557" cy="530398"/>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28616" y="1519870"/>
            <a:ext cx="549444" cy="482845"/>
          </a:xfrm>
          <a:prstGeom prst="rect">
            <a:avLst/>
          </a:prstGeom>
        </p:spPr>
      </p:pic>
    </p:spTree>
    <p:extLst>
      <p:ext uri="{BB962C8B-B14F-4D97-AF65-F5344CB8AC3E}">
        <p14:creationId xmlns:p14="http://schemas.microsoft.com/office/powerpoint/2010/main" val="190529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1783950" y="942108"/>
            <a:ext cx="5576100" cy="478200"/>
          </a:xfrm>
          <a:prstGeom prst="rect">
            <a:avLst/>
          </a:prstGeom>
        </p:spPr>
        <p:txBody>
          <a:bodyPr lIns="91425" tIns="91425" rIns="91425" bIns="91425" anchor="t" anchorCtr="0">
            <a:noAutofit/>
          </a:bodyPr>
          <a:lstStyle/>
          <a:p>
            <a:pPr lvl="0" rtl="0">
              <a:spcBef>
                <a:spcPts val="0"/>
              </a:spcBef>
              <a:buNone/>
            </a:pPr>
            <a:r>
              <a:rPr lang="vi-VN" sz="3200" b="1" i="0" dirty="0" smtClean="0">
                <a:solidFill>
                  <a:schemeClr val="tx1">
                    <a:lumMod val="95000"/>
                    <a:lumOff val="5000"/>
                  </a:schemeClr>
                </a:solidFill>
                <a:latin typeface="+mn-lt"/>
              </a:rPr>
              <a:t>HƯỚNG DẪN VỀ NHÀ</a:t>
            </a:r>
            <a:endParaRPr lang="en" sz="3200" b="1" i="0" dirty="0">
              <a:solidFill>
                <a:schemeClr val="tx1">
                  <a:lumMod val="95000"/>
                  <a:lumOff val="5000"/>
                </a:schemeClr>
              </a:solidFill>
              <a:latin typeface="+mn-lt"/>
            </a:endParaRPr>
          </a:p>
        </p:txBody>
      </p:sp>
      <p:sp>
        <p:nvSpPr>
          <p:cNvPr id="365" name="Shape 365"/>
          <p:cNvSpPr txBox="1">
            <a:spLocks noGrp="1"/>
          </p:cNvSpPr>
          <p:nvPr>
            <p:ph type="body" idx="1"/>
          </p:nvPr>
        </p:nvSpPr>
        <p:spPr>
          <a:xfrm>
            <a:off x="1735282" y="1428750"/>
            <a:ext cx="5507181" cy="1969077"/>
          </a:xfrm>
          <a:prstGeom prst="rect">
            <a:avLst/>
          </a:prstGeom>
        </p:spPr>
        <p:txBody>
          <a:bodyPr lIns="91425" tIns="91425" rIns="91425" bIns="91425" anchor="t" anchorCtr="0">
            <a:noAutofit/>
          </a:bodyPr>
          <a:lstStyle/>
          <a:p>
            <a:pPr marL="285750" lvl="0" indent="-285750" algn="just" rtl="0">
              <a:lnSpc>
                <a:spcPct val="150000"/>
              </a:lnSpc>
              <a:spcBef>
                <a:spcPts val="0"/>
              </a:spcBef>
              <a:buFontTx/>
              <a:buChar char="-"/>
            </a:pPr>
            <a:r>
              <a:rPr lang="vi-VN" sz="2800" dirty="0" smtClean="0">
                <a:solidFill>
                  <a:schemeClr val="tx1">
                    <a:lumMod val="95000"/>
                    <a:lumOff val="5000"/>
                  </a:schemeClr>
                </a:solidFill>
                <a:latin typeface="+mn-lt"/>
              </a:rPr>
              <a:t>Ôn tập bài </a:t>
            </a:r>
            <a:r>
              <a:rPr lang="vi-VN" sz="2800" i="1" dirty="0" smtClean="0">
                <a:solidFill>
                  <a:schemeClr val="tx1">
                    <a:lumMod val="95000"/>
                    <a:lumOff val="5000"/>
                  </a:schemeClr>
                </a:solidFill>
                <a:latin typeface="+mn-lt"/>
              </a:rPr>
              <a:t>Cô bé bán diêm</a:t>
            </a:r>
            <a:r>
              <a:rPr lang="vi-VN" sz="2800" dirty="0" smtClean="0">
                <a:solidFill>
                  <a:schemeClr val="tx1">
                    <a:lumMod val="95000"/>
                    <a:lumOff val="5000"/>
                  </a:schemeClr>
                </a:solidFill>
                <a:latin typeface="+mn-lt"/>
              </a:rPr>
              <a:t>.</a:t>
            </a:r>
          </a:p>
          <a:p>
            <a:pPr marL="285750" lvl="0" indent="-285750" algn="just" rtl="0">
              <a:lnSpc>
                <a:spcPct val="150000"/>
              </a:lnSpc>
              <a:spcBef>
                <a:spcPts val="0"/>
              </a:spcBef>
              <a:buFontTx/>
              <a:buChar char="-"/>
            </a:pPr>
            <a:r>
              <a:rPr lang="vi-VN" sz="2800" dirty="0" smtClean="0">
                <a:solidFill>
                  <a:schemeClr val="tx1">
                    <a:lumMod val="95000"/>
                    <a:lumOff val="5000"/>
                  </a:schemeClr>
                </a:solidFill>
                <a:latin typeface="+mn-lt"/>
              </a:rPr>
              <a:t>Chuẩn bị trước bài Thực hành tiếng Việt </a:t>
            </a:r>
            <a:r>
              <a:rPr lang="en-US" sz="2800" dirty="0" smtClean="0">
                <a:solidFill>
                  <a:schemeClr val="tx1">
                    <a:lumMod val="95000"/>
                    <a:lumOff val="5000"/>
                  </a:schemeClr>
                </a:solidFill>
                <a:latin typeface="+mn-lt"/>
              </a:rPr>
              <a:t>(</a:t>
            </a:r>
            <a:r>
              <a:rPr lang="vi-VN" sz="2800" dirty="0" smtClean="0">
                <a:solidFill>
                  <a:schemeClr val="tx1">
                    <a:lumMod val="95000"/>
                    <a:lumOff val="5000"/>
                  </a:schemeClr>
                </a:solidFill>
                <a:latin typeface="+mn-lt"/>
              </a:rPr>
              <a:t>tiếp theo</a:t>
            </a:r>
            <a:r>
              <a:rPr lang="en-US" sz="2800" dirty="0" smtClean="0">
                <a:solidFill>
                  <a:schemeClr val="tx1">
                    <a:lumMod val="95000"/>
                    <a:lumOff val="5000"/>
                  </a:schemeClr>
                </a:solidFill>
                <a:latin typeface="+mn-lt"/>
              </a:rPr>
              <a:t>)</a:t>
            </a:r>
            <a:r>
              <a:rPr lang="vi-VN" sz="2800" dirty="0" smtClean="0">
                <a:solidFill>
                  <a:schemeClr val="tx1">
                    <a:lumMod val="95000"/>
                    <a:lumOff val="5000"/>
                  </a:schemeClr>
                </a:solidFill>
                <a:latin typeface="+mn-lt"/>
              </a:rPr>
              <a:t>.</a:t>
            </a:r>
            <a:endParaRPr lang="en" sz="2800" dirty="0">
              <a:solidFill>
                <a:schemeClr val="tx1">
                  <a:lumMod val="95000"/>
                  <a:lumOff val="5000"/>
                </a:schemeClr>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6560">
            <a:off x="2327155" y="205936"/>
            <a:ext cx="380438" cy="53651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404847">
            <a:off x="258986" y="1901561"/>
            <a:ext cx="561155" cy="56115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61588">
            <a:off x="1430252" y="115918"/>
            <a:ext cx="610694" cy="64842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46022">
            <a:off x="272347" y="238366"/>
            <a:ext cx="651746" cy="60079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920968">
            <a:off x="345769" y="1344268"/>
            <a:ext cx="967586" cy="316664"/>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29358">
            <a:off x="1008279" y="808719"/>
            <a:ext cx="419867" cy="399256"/>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53495">
            <a:off x="224507" y="3341402"/>
            <a:ext cx="630113" cy="713091"/>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10601344">
            <a:off x="687065" y="2433591"/>
            <a:ext cx="725990" cy="725990"/>
          </a:xfrm>
          <a:prstGeom prst="rect">
            <a:avLst/>
          </a:prstGeom>
        </p:spPr>
      </p:pic>
      <p:pic>
        <p:nvPicPr>
          <p:cNvPr id="13"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9438273">
            <a:off x="1548091" y="834913"/>
            <a:ext cx="199991" cy="924325"/>
          </a:xfrm>
          <a:prstGeom prst="rect">
            <a:avLst/>
          </a:prstGeom>
        </p:spPr>
      </p:pic>
      <p:pic>
        <p:nvPicPr>
          <p:cNvPr id="14" name="Picture 14"/>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rot="-3659741">
            <a:off x="1690204" y="4279995"/>
            <a:ext cx="456907" cy="467098"/>
          </a:xfrm>
          <a:prstGeom prst="rect">
            <a:avLst/>
          </a:prstGeom>
        </p:spPr>
      </p:pic>
      <p:pic>
        <p:nvPicPr>
          <p:cNvPr id="16" name="Picture 16"/>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1045001">
            <a:off x="1061280" y="3658312"/>
            <a:ext cx="431117" cy="809263"/>
          </a:xfrm>
          <a:prstGeom prst="rect">
            <a:avLst/>
          </a:prstGeom>
        </p:spPr>
      </p:pic>
      <p:pic>
        <p:nvPicPr>
          <p:cNvPr id="17" name="Picture 17"/>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rot="-4492633">
            <a:off x="586337" y="4240069"/>
            <a:ext cx="308150" cy="906325"/>
          </a:xfrm>
          <a:prstGeom prst="rect">
            <a:avLst/>
          </a:prstGeom>
        </p:spPr>
      </p:pic>
      <p:grpSp>
        <p:nvGrpSpPr>
          <p:cNvPr id="19" name="Group 19"/>
          <p:cNvGrpSpPr/>
          <p:nvPr/>
        </p:nvGrpSpPr>
        <p:grpSpPr>
          <a:xfrm>
            <a:off x="1603626" y="553107"/>
            <a:ext cx="6068134" cy="3509836"/>
            <a:chOff x="0" y="0"/>
            <a:chExt cx="14513079" cy="4632883"/>
          </a:xfrm>
        </p:grpSpPr>
        <p:grpSp>
          <p:nvGrpSpPr>
            <p:cNvPr id="20" name="Group 20"/>
            <p:cNvGrpSpPr/>
            <p:nvPr/>
          </p:nvGrpSpPr>
          <p:grpSpPr>
            <a:xfrm>
              <a:off x="0" y="403968"/>
              <a:ext cx="14513079" cy="4228914"/>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sp>
        </p:grpSp>
        <p:pic>
          <p:nvPicPr>
            <p:cNvPr id="22" name="Picture 22"/>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5420420" y="0"/>
              <a:ext cx="4027218" cy="961150"/>
            </a:xfrm>
            <a:prstGeom prst="rect">
              <a:avLst/>
            </a:prstGeom>
          </p:spPr>
        </p:pic>
      </p:grpSp>
      <p:sp>
        <p:nvSpPr>
          <p:cNvPr id="24" name="Rectangle 23"/>
          <p:cNvSpPr/>
          <p:nvPr/>
        </p:nvSpPr>
        <p:spPr>
          <a:xfrm>
            <a:off x="1683852" y="1610480"/>
            <a:ext cx="5919712" cy="1708156"/>
          </a:xfrm>
          <a:prstGeom prst="rect">
            <a:avLst/>
          </a:prstGeom>
        </p:spPr>
        <p:txBody>
          <a:bodyPr wrap="square" lIns="45716" tIns="22858" rIns="45716" bIns="22858">
            <a:spAutoFit/>
          </a:bodyPr>
          <a:lstStyle/>
          <a:p>
            <a:pPr algn="ctr">
              <a:lnSpc>
                <a:spcPct val="150000"/>
              </a:lnSpc>
            </a:pPr>
            <a:r>
              <a:rPr lang="en-US" sz="3600" b="1" dirty="0">
                <a:solidFill>
                  <a:srgbClr val="002060"/>
                </a:solidFill>
                <a:latin typeface="Arial" pitchFamily="34" charset="0"/>
                <a:cs typeface="Arial" pitchFamily="34" charset="0"/>
              </a:rPr>
              <a:t>HẸN GẶP LẠI CÁC EM TRONG TIẾT HỌC SAU!</a:t>
            </a:r>
          </a:p>
        </p:txBody>
      </p:sp>
      <p:pic>
        <p:nvPicPr>
          <p:cNvPr id="25" name="Picture 24"/>
          <p:cNvPicPr>
            <a:picLocks noChangeAspect="1"/>
          </p:cNvPicPr>
          <p:nvPr/>
        </p:nvPicPr>
        <p:blipFill>
          <a:blip r:embed="rId36"/>
          <a:stretch>
            <a:fillRect/>
          </a:stretch>
        </p:blipFill>
        <p:spPr>
          <a:xfrm>
            <a:off x="6758186" y="1504950"/>
            <a:ext cx="2895600" cy="3638550"/>
          </a:xfrm>
          <a:prstGeom prst="rect">
            <a:avLst/>
          </a:prstGeom>
        </p:spPr>
      </p:pic>
    </p:spTree>
    <p:extLst>
      <p:ext uri="{BB962C8B-B14F-4D97-AF65-F5344CB8AC3E}">
        <p14:creationId xmlns:p14="http://schemas.microsoft.com/office/powerpoint/2010/main" val="225793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3"/>
          <p:cNvSpPr txBox="1">
            <a:spLocks/>
          </p:cNvSpPr>
          <p:nvPr/>
        </p:nvSpPr>
        <p:spPr>
          <a:xfrm>
            <a:off x="1857751" y="422829"/>
            <a:ext cx="5428499" cy="577095"/>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stStyle>
          <a:p>
            <a:pPr algn="ctr"/>
            <a:r>
              <a:rPr lang="en" sz="3200" b="1" dirty="0" smtClean="0">
                <a:solidFill>
                  <a:schemeClr val="tx1"/>
                </a:solidFill>
                <a:latin typeface="+mj-lt"/>
              </a:rPr>
              <a:t>NỘI DUNG BÀI HỌC</a:t>
            </a:r>
            <a:endParaRPr lang="en" sz="3200" b="1" dirty="0">
              <a:solidFill>
                <a:schemeClr val="tx1"/>
              </a:solidFill>
              <a:latin typeface="+mj-lt"/>
            </a:endParaRPr>
          </a:p>
        </p:txBody>
      </p:sp>
      <p:sp>
        <p:nvSpPr>
          <p:cNvPr id="3" name="Shape 207"/>
          <p:cNvSpPr txBox="1"/>
          <p:nvPr/>
        </p:nvSpPr>
        <p:spPr>
          <a:xfrm>
            <a:off x="654628" y="1018308"/>
            <a:ext cx="7824354" cy="3512128"/>
          </a:xfrm>
          <a:prstGeom prst="rect">
            <a:avLst/>
          </a:prstGeom>
          <a:noFill/>
          <a:ln>
            <a:noFill/>
          </a:ln>
        </p:spPr>
        <p:txBody>
          <a:bodyPr lIns="91425" tIns="91425" rIns="91425" bIns="91425" anchor="t" anchorCtr="0">
            <a:noAutofit/>
          </a:bodyPr>
          <a:lstStyle/>
          <a:p>
            <a:pPr lvl="0" rtl="0">
              <a:spcBef>
                <a:spcPts val="600"/>
              </a:spcBef>
              <a:buNone/>
            </a:pPr>
            <a:r>
              <a:rPr lang="en" sz="1800" b="1" dirty="0" smtClean="0">
                <a:solidFill>
                  <a:schemeClr val="tx1"/>
                </a:solidFill>
                <a:latin typeface="+mj-lt"/>
                <a:ea typeface="Droid Serif"/>
                <a:cs typeface="Droid Serif"/>
                <a:sym typeface="Droid Serif"/>
              </a:rPr>
              <a:t>I. Tìm hiểu chung</a:t>
            </a:r>
          </a:p>
          <a:p>
            <a:pPr lvl="0" rtl="0">
              <a:spcBef>
                <a:spcPts val="600"/>
              </a:spcBef>
              <a:buNone/>
            </a:pPr>
            <a:r>
              <a:rPr lang="en" sz="1600" dirty="0" smtClean="0">
                <a:solidFill>
                  <a:schemeClr val="tx1"/>
                </a:solidFill>
                <a:latin typeface="+mj-lt"/>
                <a:ea typeface="Droid Serif"/>
                <a:cs typeface="Droid Serif"/>
                <a:sym typeface="Droid Serif"/>
              </a:rPr>
              <a:t>1. Tác giả</a:t>
            </a:r>
          </a:p>
          <a:p>
            <a:pPr lvl="0" rtl="0">
              <a:spcBef>
                <a:spcPts val="600"/>
              </a:spcBef>
              <a:buNone/>
            </a:pPr>
            <a:r>
              <a:rPr lang="en" sz="1600" dirty="0" smtClean="0">
                <a:solidFill>
                  <a:schemeClr val="tx1"/>
                </a:solidFill>
                <a:latin typeface="+mj-lt"/>
                <a:ea typeface="Droid Serif"/>
                <a:cs typeface="Droid Serif"/>
                <a:sym typeface="Droid Serif"/>
              </a:rPr>
              <a:t>2. Tác phẩm</a:t>
            </a:r>
          </a:p>
          <a:p>
            <a:pPr lvl="0" rtl="0">
              <a:spcBef>
                <a:spcPts val="600"/>
              </a:spcBef>
              <a:buNone/>
            </a:pPr>
            <a:r>
              <a:rPr lang="en" sz="1600" dirty="0" smtClean="0">
                <a:solidFill>
                  <a:schemeClr val="tx1"/>
                </a:solidFill>
                <a:latin typeface="+mj-lt"/>
                <a:ea typeface="Droid Serif"/>
                <a:cs typeface="Droid Serif"/>
                <a:sym typeface="Droid Serif"/>
              </a:rPr>
              <a:t>3. Đọc – kể tóm tắt</a:t>
            </a:r>
          </a:p>
          <a:p>
            <a:pPr lvl="0" rtl="0">
              <a:spcBef>
                <a:spcPts val="600"/>
              </a:spcBef>
              <a:buNone/>
            </a:pPr>
            <a:r>
              <a:rPr lang="en" sz="1800" b="1" dirty="0" smtClean="0">
                <a:solidFill>
                  <a:schemeClr val="tx1"/>
                </a:solidFill>
                <a:latin typeface="+mj-lt"/>
                <a:ea typeface="Droid Serif"/>
                <a:cs typeface="Droid Serif"/>
                <a:sym typeface="Droid Serif"/>
              </a:rPr>
              <a:t>II. Tìm hiểu chi tiết</a:t>
            </a:r>
          </a:p>
          <a:p>
            <a:pPr marL="342900" lvl="0" indent="-342900" rtl="0">
              <a:spcBef>
                <a:spcPts val="600"/>
              </a:spcBef>
              <a:buAutoNum type="arabicPeriod"/>
            </a:pPr>
            <a:r>
              <a:rPr lang="en" sz="1600" dirty="0" smtClean="0">
                <a:solidFill>
                  <a:schemeClr val="tx1"/>
                </a:solidFill>
                <a:latin typeface="+mj-lt"/>
                <a:ea typeface="Droid Serif"/>
                <a:cs typeface="Droid Serif"/>
                <a:sym typeface="Droid Serif"/>
              </a:rPr>
              <a:t>Hoàn cảnh của cô bé bán diêm </a:t>
            </a:r>
          </a:p>
          <a:p>
            <a:pPr lvl="0" rtl="0">
              <a:spcBef>
                <a:spcPts val="600"/>
              </a:spcBef>
            </a:pPr>
            <a:r>
              <a:rPr lang="en" sz="1600" dirty="0" smtClean="0">
                <a:solidFill>
                  <a:schemeClr val="tx1"/>
                </a:solidFill>
                <a:latin typeface="+mj-lt"/>
                <a:ea typeface="Droid Serif"/>
                <a:cs typeface="Droid Serif"/>
                <a:sym typeface="Droid Serif"/>
              </a:rPr>
              <a:t>2. Thực tế và mộng tưởng</a:t>
            </a:r>
          </a:p>
          <a:p>
            <a:pPr lvl="0" rtl="0">
              <a:spcBef>
                <a:spcPts val="600"/>
              </a:spcBef>
              <a:buNone/>
            </a:pPr>
            <a:r>
              <a:rPr lang="en" sz="1600" dirty="0" smtClean="0">
                <a:solidFill>
                  <a:schemeClr val="tx1"/>
                </a:solidFill>
                <a:latin typeface="+mj-lt"/>
                <a:ea typeface="Droid Serif"/>
                <a:cs typeface="Droid Serif"/>
                <a:sym typeface="Droid Serif"/>
              </a:rPr>
              <a:t>3. Cái chết của cô bé bán diêm</a:t>
            </a:r>
          </a:p>
          <a:p>
            <a:pPr lvl="0" rtl="0">
              <a:spcBef>
                <a:spcPts val="600"/>
              </a:spcBef>
              <a:buNone/>
            </a:pPr>
            <a:r>
              <a:rPr lang="en" sz="1800" b="1" dirty="0" smtClean="0">
                <a:solidFill>
                  <a:schemeClr val="tx1"/>
                </a:solidFill>
                <a:latin typeface="+mj-lt"/>
                <a:ea typeface="Droid Serif"/>
                <a:cs typeface="Droid Serif"/>
                <a:sym typeface="Droid Serif"/>
              </a:rPr>
              <a:t>III. Tổng kết</a:t>
            </a:r>
          </a:p>
          <a:p>
            <a:pPr lvl="0" rtl="0">
              <a:spcBef>
                <a:spcPts val="600"/>
              </a:spcBef>
              <a:buNone/>
            </a:pPr>
            <a:r>
              <a:rPr lang="en" sz="1600" dirty="0" smtClean="0">
                <a:solidFill>
                  <a:schemeClr val="tx1"/>
                </a:solidFill>
                <a:latin typeface="+mj-lt"/>
                <a:ea typeface="Droid Serif"/>
                <a:cs typeface="Droid Serif"/>
                <a:sym typeface="Droid Serif"/>
              </a:rPr>
              <a:t>1. Nghệ thuật</a:t>
            </a:r>
          </a:p>
          <a:p>
            <a:pPr lvl="0" rtl="0">
              <a:spcBef>
                <a:spcPts val="600"/>
              </a:spcBef>
              <a:buNone/>
            </a:pPr>
            <a:r>
              <a:rPr lang="en" sz="1600" dirty="0" smtClean="0">
                <a:solidFill>
                  <a:schemeClr val="tx1"/>
                </a:solidFill>
                <a:latin typeface="+mj-lt"/>
                <a:ea typeface="Droid Serif"/>
                <a:cs typeface="Droid Serif"/>
                <a:sym typeface="Droid Serif"/>
              </a:rPr>
              <a:t>2. Nội dung</a:t>
            </a:r>
            <a:endParaRPr lang="en" sz="1600" dirty="0">
              <a:solidFill>
                <a:schemeClr val="tx1"/>
              </a:solidFill>
              <a:latin typeface="+mj-lt"/>
              <a:ea typeface="Droid Serif"/>
              <a:cs typeface="Droid Serif"/>
              <a:sym typeface="Droid Serif"/>
            </a:endParaRPr>
          </a:p>
        </p:txBody>
      </p:sp>
      <p:pic>
        <p:nvPicPr>
          <p:cNvPr id="4"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87987">
            <a:off x="5947974" y="734510"/>
            <a:ext cx="1938733" cy="2058500"/>
          </a:xfrm>
          <a:prstGeom prst="rect">
            <a:avLst/>
          </a:prstGeom>
        </p:spPr>
      </p:pic>
    </p:spTree>
    <p:extLst>
      <p:ext uri="{BB962C8B-B14F-4D97-AF65-F5344CB8AC3E}">
        <p14:creationId xmlns:p14="http://schemas.microsoft.com/office/powerpoint/2010/main" val="2829123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6753" y="1659550"/>
            <a:ext cx="4189228" cy="1159799"/>
          </a:xfrm>
        </p:spPr>
        <p:txBody>
          <a:bodyPr/>
          <a:lstStyle/>
          <a:p>
            <a:r>
              <a:rPr lang="vi-VN" b="1" i="0" dirty="0" smtClean="0">
                <a:solidFill>
                  <a:srgbClr val="C00000"/>
                </a:solidFill>
                <a:latin typeface="+mn-lt"/>
              </a:rPr>
              <a:t>I. Tìm hiểu chung</a:t>
            </a:r>
            <a:endParaRPr lang="vi-VN" b="1" i="0" dirty="0">
              <a:solidFill>
                <a:srgbClr val="C00000"/>
              </a:solidFill>
              <a:latin typeface="+mn-lt"/>
            </a:endParaRPr>
          </a:p>
        </p:txBody>
      </p:sp>
    </p:spTree>
    <p:extLst>
      <p:ext uri="{BB962C8B-B14F-4D97-AF65-F5344CB8AC3E}">
        <p14:creationId xmlns:p14="http://schemas.microsoft.com/office/powerpoint/2010/main" val="11747228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3165" y="964766"/>
            <a:ext cx="2982191" cy="4007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4346" y="964766"/>
            <a:ext cx="3013365" cy="40168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4464" y="-20783"/>
            <a:ext cx="6109854" cy="1015663"/>
          </a:xfrm>
          <a:prstGeom prst="rect">
            <a:avLst/>
          </a:prstGeom>
          <a:noFill/>
        </p:spPr>
        <p:txBody>
          <a:bodyPr wrap="square" rtlCol="0">
            <a:spAutoFit/>
          </a:bodyPr>
          <a:lstStyle/>
          <a:p>
            <a:r>
              <a:rPr lang="vi-VN" sz="3200" b="1" dirty="0" smtClean="0"/>
              <a:t>I. Tìm hiểu chung</a:t>
            </a:r>
          </a:p>
          <a:p>
            <a:r>
              <a:rPr lang="vi-VN" sz="2800" b="1" dirty="0" smtClean="0"/>
              <a:t>1. Tác giả</a:t>
            </a:r>
            <a:endParaRPr lang="vi-VN" sz="2800" b="1" dirty="0"/>
          </a:p>
        </p:txBody>
      </p:sp>
    </p:spTree>
    <p:extLst>
      <p:ext uri="{BB962C8B-B14F-4D97-AF65-F5344CB8AC3E}">
        <p14:creationId xmlns:p14="http://schemas.microsoft.com/office/powerpoint/2010/main" val="92463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1935" y="237410"/>
            <a:ext cx="3699813" cy="27782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8002" y="2315697"/>
            <a:ext cx="3698046" cy="2269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7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8380AD67-C5CA-4918-B4BB-C359BB03EE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Tiêu đề 1">
            <a:extLst>
              <a:ext uri="{FF2B5EF4-FFF2-40B4-BE49-F238E27FC236}">
                <a16:creationId xmlns="" xmlns:a16="http://schemas.microsoft.com/office/drawing/2014/main" id="{614EBCE5-BA9B-4350-B337-1C143AF0F09B}"/>
              </a:ext>
            </a:extLst>
          </p:cNvPr>
          <p:cNvSpPr>
            <a:spLocks noGrp="1"/>
          </p:cNvSpPr>
          <p:nvPr>
            <p:ph type="title"/>
          </p:nvPr>
        </p:nvSpPr>
        <p:spPr>
          <a:xfrm>
            <a:off x="3810162" y="807244"/>
            <a:ext cx="4704588" cy="1151288"/>
          </a:xfrm>
        </p:spPr>
        <p:txBody>
          <a:bodyPr anchor="b">
            <a:normAutofit/>
          </a:bodyPr>
          <a:lstStyle/>
          <a:p>
            <a:r>
              <a:rPr lang="en-US" b="1" i="0" dirty="0">
                <a:solidFill>
                  <a:schemeClr val="tx1"/>
                </a:solidFill>
                <a:latin typeface="Arial" panose="020B0604020202020204" pitchFamily="34" charset="0"/>
                <a:cs typeface="Arial" panose="020B0604020202020204" pitchFamily="34" charset="0"/>
                <a:sym typeface="Arial" panose="020B0604020202020204" pitchFamily="34" charset="0"/>
              </a:rPr>
              <a:t>1</a:t>
            </a:r>
            <a:r>
              <a:rPr lang="en-US" b="1" i="0" dirty="0" smtClean="0">
                <a:solidFill>
                  <a:schemeClr val="tx1"/>
                </a:solidFill>
                <a:latin typeface="Arial" panose="020B0604020202020204" pitchFamily="34" charset="0"/>
                <a:cs typeface="Arial" panose="020B0604020202020204" pitchFamily="34" charset="0"/>
                <a:sym typeface="Arial" panose="020B0604020202020204" pitchFamily="34" charset="0"/>
              </a:rPr>
              <a:t>. </a:t>
            </a:r>
            <a:r>
              <a:rPr lang="en-US" b="1" i="0" dirty="0" err="1">
                <a:solidFill>
                  <a:schemeClr val="tx1"/>
                </a:solidFill>
                <a:latin typeface="Arial" panose="020B0604020202020204" pitchFamily="34" charset="0"/>
                <a:cs typeface="Arial" panose="020B0604020202020204" pitchFamily="34" charset="0"/>
                <a:sym typeface="Arial" panose="020B0604020202020204" pitchFamily="34" charset="0"/>
              </a:rPr>
              <a:t>Tác</a:t>
            </a:r>
            <a:r>
              <a:rPr lang="en-US" b="1" i="0"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en-US" b="1" i="0" dirty="0" err="1">
                <a:solidFill>
                  <a:schemeClr val="tx1"/>
                </a:solidFill>
                <a:latin typeface="Arial" panose="020B0604020202020204" pitchFamily="34" charset="0"/>
                <a:cs typeface="Arial" panose="020B0604020202020204" pitchFamily="34" charset="0"/>
                <a:sym typeface="Arial" panose="020B0604020202020204" pitchFamily="34" charset="0"/>
              </a:rPr>
              <a:t>giả</a:t>
            </a:r>
            <a:endParaRPr lang="vi-VN" b="1" i="0" dirty="0">
              <a:solidFill>
                <a:schemeClr val="tx1"/>
              </a:solidFill>
              <a:latin typeface="Arial" panose="020B0604020202020204" pitchFamily="34" charset="0"/>
              <a:cs typeface="Arial" panose="020B0604020202020204" pitchFamily="34" charset="0"/>
              <a:sym typeface="Arial" panose="020B0604020202020204" pitchFamily="34" charset="0"/>
            </a:endParaRPr>
          </a:p>
        </p:txBody>
      </p:sp>
      <p:pic>
        <p:nvPicPr>
          <p:cNvPr id="5" name="Hình ảnh 4" descr="Ảnh có chứa người, quần áo, người đàn ông, đeo&#10;&#10;Mô tả được tạo tự động">
            <a:extLst>
              <a:ext uri="{FF2B5EF4-FFF2-40B4-BE49-F238E27FC236}">
                <a16:creationId xmlns="" xmlns:a16="http://schemas.microsoft.com/office/drawing/2014/main" id="{EA272A1C-DF3F-4924-A60F-9280A59D454C}"/>
              </a:ext>
            </a:extLst>
          </p:cNvPr>
          <p:cNvPicPr>
            <a:picLocks noChangeAspect="1"/>
          </p:cNvPicPr>
          <p:nvPr/>
        </p:nvPicPr>
        <p:blipFill rotWithShape="1">
          <a:blip r:embed="rId2">
            <a:extLst>
              <a:ext uri="{28A0092B-C50C-407E-A947-70E740481C1C}">
                <a14:useLocalDpi xmlns:a14="http://schemas.microsoft.com/office/drawing/2010/main" val="0"/>
              </a:ext>
            </a:extLst>
          </a:blip>
          <a:srcRect l="19394"/>
          <a:stretch/>
        </p:blipFill>
        <p:spPr>
          <a:xfrm>
            <a:off x="15" y="7"/>
            <a:ext cx="3378979" cy="5143493"/>
          </a:xfrm>
          <a:prstGeom prst="rect">
            <a:avLst/>
          </a:prstGeom>
        </p:spPr>
      </p:pic>
      <p:sp>
        <p:nvSpPr>
          <p:cNvPr id="12" name="!!accent">
            <a:extLst>
              <a:ext uri="{FF2B5EF4-FFF2-40B4-BE49-F238E27FC236}">
                <a16:creationId xmlns="" xmlns:a16="http://schemas.microsoft.com/office/drawing/2014/main" id="{EABAD4DA-87BA-4F70-9EF0-45C6BCF17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3988470" y="272542"/>
            <a:ext cx="54864" cy="411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14" name="Rectangle 13">
            <a:extLst>
              <a:ext uri="{FF2B5EF4-FFF2-40B4-BE49-F238E27FC236}">
                <a16:creationId xmlns="" xmlns:a16="http://schemas.microsoft.com/office/drawing/2014/main" id="{915128D9-2797-47FA-B6FE-EC24E6B843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24450" y="2201656"/>
            <a:ext cx="4663440" cy="13716"/>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3" name="Chỗ dành sẵn cho Nội dung 2">
            <a:extLst>
              <a:ext uri="{FF2B5EF4-FFF2-40B4-BE49-F238E27FC236}">
                <a16:creationId xmlns="" xmlns:a16="http://schemas.microsoft.com/office/drawing/2014/main" id="{9570FBB4-526C-4D6F-88B9-8436B4CB3C8C}"/>
              </a:ext>
            </a:extLst>
          </p:cNvPr>
          <p:cNvSpPr>
            <a:spLocks noGrp="1"/>
          </p:cNvSpPr>
          <p:nvPr>
            <p:ph idx="1"/>
          </p:nvPr>
        </p:nvSpPr>
        <p:spPr>
          <a:xfrm>
            <a:off x="3653081" y="2201656"/>
            <a:ext cx="5006178" cy="2174225"/>
          </a:xfrm>
        </p:spPr>
        <p:txBody>
          <a:bodyPr>
            <a:normAutofit lnSpcReduction="10000"/>
          </a:bodyPr>
          <a:lstStyle/>
          <a:p>
            <a:pPr>
              <a:lnSpc>
                <a:spcPct val="150000"/>
              </a:lnSpc>
              <a:spcBef>
                <a:spcPts val="0"/>
              </a:spcBef>
              <a:tabLst>
                <a:tab pos="67628" algn="l"/>
                <a:tab pos="135255" algn="l"/>
              </a:tabLst>
            </a:pP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Nhà</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văn</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Hans Christian Andersen</a:t>
            </a:r>
            <a:endParaRPr lang="vi-VN"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a:lnSpc>
                <a:spcPct val="150000"/>
              </a:lnSpc>
              <a:spcBef>
                <a:spcPts val="0"/>
              </a:spcBef>
              <a:tabLst>
                <a:tab pos="67628" algn="l"/>
                <a:tab pos="135255" algn="l"/>
              </a:tabLst>
            </a:pP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Năm</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sinh</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 </a:t>
            </a: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năm</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mất</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1805 – 1875</a:t>
            </a:r>
            <a:endParaRPr lang="vi-VN"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a:lnSpc>
                <a:spcPct val="150000"/>
              </a:lnSpc>
              <a:spcBef>
                <a:spcPts val="0"/>
              </a:spcBef>
              <a:tabLst>
                <a:tab pos="67628" algn="l"/>
                <a:tab pos="135255" algn="l"/>
              </a:tabLst>
            </a:pP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Quê</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quán</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Đan</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Mạch</a:t>
            </a:r>
            <a:endPar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a:lnSpc>
                <a:spcPct val="150000"/>
              </a:lnSpc>
              <a:spcBef>
                <a:spcPts val="0"/>
              </a:spcBef>
              <a:tabLst>
                <a:tab pos="67628" algn="l"/>
                <a:tab pos="135255" algn="l"/>
              </a:tabLst>
            </a:pP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Là</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nhà</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văn</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chuyên</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viết</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truyện</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cổ</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tích</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cho</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thiếu</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nhi</a:t>
            </a:r>
            <a:r>
              <a:rPr lang="en-US"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rPr>
              <a:t>. </a:t>
            </a:r>
            <a:endParaRPr lang="vi-VN" b="1" dirty="0">
              <a:latin typeface="Arial" panose="020B0604020202020204" pitchFamily="34" charset="0"/>
              <a:ea typeface="Times New Roman" panose="02020603050405020304" pitchFamily="18" charset="0"/>
              <a:cs typeface="Arial" panose="020B0604020202020204" pitchFamily="34" charset="0"/>
              <a:sym typeface="Arial" panose="020B0604020202020204" pitchFamily="34" charset="0"/>
            </a:endParaRPr>
          </a:p>
          <a:p>
            <a:pPr>
              <a:lnSpc>
                <a:spcPct val="150000"/>
              </a:lnSpc>
            </a:pPr>
            <a:endParaRPr lang="vi-VN" sz="1500" b="1"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391584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1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 name="Rectangle 50">
            <a:extLst>
              <a:ext uri="{FF2B5EF4-FFF2-40B4-BE49-F238E27FC236}">
                <a16:creationId xmlns="" xmlns:a16="http://schemas.microsoft.com/office/drawing/2014/main" id="{0288C6B4-AFC3-407F-A595-EFFD38D4CC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useBgFill="1">
        <p:nvSpPr>
          <p:cNvPr id="53" name="Freeform: Shape 52">
            <a:extLst>
              <a:ext uri="{FF2B5EF4-FFF2-40B4-BE49-F238E27FC236}">
                <a16:creationId xmlns="" xmlns:a16="http://schemas.microsoft.com/office/drawing/2014/main" id="{CF236821-17FE-429B-8D2C-08E13A64EA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341755" cy="51435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a:pPr>
            <a:endParaRPr lang="en-US" kern="1200">
              <a:solidFill>
                <a:prstClr val="white"/>
              </a:solidFill>
              <a:latin typeface="Calibri" panose="020F0502020204030204"/>
            </a:endParaRPr>
          </a:p>
        </p:txBody>
      </p:sp>
      <p:sp useBgFill="1">
        <p:nvSpPr>
          <p:cNvPr id="55" name="Freeform: Shape 54">
            <a:extLst>
              <a:ext uri="{FF2B5EF4-FFF2-40B4-BE49-F238E27FC236}">
                <a16:creationId xmlns="" xmlns:a16="http://schemas.microsoft.com/office/drawing/2014/main" id="{C0BDBCD2-E081-43AB-9119-C55465E597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334897" cy="51435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defTabSz="685800">
              <a:defRPr/>
            </a:pPr>
            <a:endParaRPr lang="en-US" kern="1200">
              <a:solidFill>
                <a:prstClr val="white"/>
              </a:solidFill>
              <a:latin typeface="Calibri" panose="020F0502020204030204"/>
            </a:endParaRPr>
          </a:p>
        </p:txBody>
      </p:sp>
      <p:sp>
        <p:nvSpPr>
          <p:cNvPr id="57" name="Rectangle 56">
            <a:extLst>
              <a:ext uri="{FF2B5EF4-FFF2-40B4-BE49-F238E27FC236}">
                <a16:creationId xmlns="" xmlns:a16="http://schemas.microsoft.com/office/drawing/2014/main" id="{98E79BE4-34FE-485A-98A5-92CE8F7C4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069910"/>
            <a:ext cx="96012" cy="4904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59" name="Rectangle 58">
            <a:extLst>
              <a:ext uri="{FF2B5EF4-FFF2-40B4-BE49-F238E27FC236}">
                <a16:creationId xmlns=""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96920" y="1832610"/>
            <a:ext cx="2537460" cy="13716"/>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en-US" kern="1200">
              <a:solidFill>
                <a:prstClr val="white"/>
              </a:solidFill>
              <a:latin typeface="Calibri" panose="020F0502020204030204"/>
            </a:endParaRPr>
          </a:p>
        </p:txBody>
      </p:sp>
      <p:sp>
        <p:nvSpPr>
          <p:cNvPr id="3" name="Chỗ dành sẵn cho Nội dung 2">
            <a:extLst>
              <a:ext uri="{FF2B5EF4-FFF2-40B4-BE49-F238E27FC236}">
                <a16:creationId xmlns="" xmlns:a16="http://schemas.microsoft.com/office/drawing/2014/main" id="{8B6359F5-B762-464F-868E-CA04B6C5E92B}"/>
              </a:ext>
            </a:extLst>
          </p:cNvPr>
          <p:cNvSpPr>
            <a:spLocks noGrp="1"/>
          </p:cNvSpPr>
          <p:nvPr>
            <p:ph idx="1"/>
          </p:nvPr>
        </p:nvSpPr>
        <p:spPr>
          <a:xfrm>
            <a:off x="48006" y="1193668"/>
            <a:ext cx="2795444" cy="3339656"/>
          </a:xfrm>
        </p:spPr>
        <p:txBody>
          <a:bodyPr anchor="t">
            <a:noAutofit/>
          </a:bodyPr>
          <a:lstStyle/>
          <a:p>
            <a:pPr algn="just">
              <a:lnSpc>
                <a:spcPct val="150000"/>
              </a:lnSpc>
              <a:buNone/>
            </a:pP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Là</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nhà</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văn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có</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tác</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phẩm</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được</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dịch</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nhiều</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thứ</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tám</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trên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thế</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giới</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a:t>
            </a:r>
            <a:b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b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Các</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tác</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phẩm</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của</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ông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được</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dịch</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ra 125 ngôn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ngữ</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a:t>
            </a:r>
            <a:r>
              <a:rPr lang="vi-VN" b="1" dirty="0" err="1">
                <a:solidFill>
                  <a:schemeClr val="tx1"/>
                </a:solidFill>
                <a:latin typeface="Arial" panose="020B0604020202020204" pitchFamily="34" charset="0"/>
                <a:cs typeface="Arial" panose="020B0604020202020204" pitchFamily="34" charset="0"/>
                <a:sym typeface="Arial" panose="020B0604020202020204" pitchFamily="34" charset="0"/>
              </a:rPr>
              <a:t>khác</a:t>
            </a:r>
            <a:r>
              <a:rPr lang="vi-VN" b="1" dirty="0">
                <a:solidFill>
                  <a:schemeClr val="tx1"/>
                </a:solidFill>
                <a:latin typeface="Arial" panose="020B0604020202020204" pitchFamily="34" charset="0"/>
                <a:cs typeface="Arial" panose="020B0604020202020204" pitchFamily="34" charset="0"/>
                <a:sym typeface="Arial" panose="020B0604020202020204" pitchFamily="34" charset="0"/>
              </a:rPr>
              <a:t> nhau </a:t>
            </a:r>
            <a:endParaRPr lang="vi-VN" b="1" dirty="0">
              <a:solidFill>
                <a:schemeClr val="tx1"/>
              </a:solidFill>
            </a:endParaRPr>
          </a:p>
          <a:p>
            <a:pPr algn="just">
              <a:lnSpc>
                <a:spcPct val="150000"/>
              </a:lnSpc>
            </a:pPr>
            <a:endParaRPr lang="vi-VN" sz="1600" b="1" dirty="0">
              <a:solidFill>
                <a:schemeClr val="tx1"/>
              </a:solidFill>
            </a:endParaRPr>
          </a:p>
        </p:txBody>
      </p:sp>
      <p:grpSp>
        <p:nvGrpSpPr>
          <p:cNvPr id="4" name="Nhóm 3">
            <a:extLst>
              <a:ext uri="{FF2B5EF4-FFF2-40B4-BE49-F238E27FC236}">
                <a16:creationId xmlns="" xmlns:a16="http://schemas.microsoft.com/office/drawing/2014/main" id="{144E993E-A442-4F7F-A351-E5400E202565}"/>
              </a:ext>
            </a:extLst>
          </p:cNvPr>
          <p:cNvGrpSpPr/>
          <p:nvPr/>
        </p:nvGrpSpPr>
        <p:grpSpPr>
          <a:xfrm>
            <a:off x="3041375" y="223631"/>
            <a:ext cx="6030567" cy="4978819"/>
            <a:chOff x="11779" y="1859280"/>
            <a:chExt cx="8234934" cy="5435600"/>
          </a:xfrm>
        </p:grpSpPr>
        <p:sp>
          <p:nvSpPr>
            <p:cNvPr id="5" name="Hình chữ nhật 4" descr="Ảnh có chứa văn bản, người, tường, người đàn ông&#10;&#10;Mô tả được tạo tự động">
              <a:extLst>
                <a:ext uri="{FF2B5EF4-FFF2-40B4-BE49-F238E27FC236}">
                  <a16:creationId xmlns="" xmlns:a16="http://schemas.microsoft.com/office/drawing/2014/main" id="{9497E812-68DE-4716-AFBF-FA335C8322C1}"/>
                </a:ext>
              </a:extLst>
            </p:cNvPr>
            <p:cNvSpPr/>
            <p:nvPr/>
          </p:nvSpPr>
          <p:spPr>
            <a:xfrm>
              <a:off x="11779" y="1859280"/>
              <a:ext cx="5055108" cy="5055108"/>
            </a:xfrm>
            <a:prstGeom prst="rect">
              <a:avLst/>
            </a:prstGeom>
            <a:blipFill rotWithShape="1">
              <a:blip r:embed="rId2">
                <a:extLst>
                  <a:ext uri="{28A0092B-C50C-407E-A947-70E740481C1C}">
                    <a14:useLocalDpi xmlns:a14="http://schemas.microsoft.com/office/drawing/2010/main" val="0"/>
                  </a:ext>
                </a:extLst>
              </a:blip>
              <a:srcRect/>
              <a:stretch>
                <a:fillRect t="-13000" b="-13000"/>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Hình Bầu dục 5">
              <a:extLst>
                <a:ext uri="{FF2B5EF4-FFF2-40B4-BE49-F238E27FC236}">
                  <a16:creationId xmlns="" xmlns:a16="http://schemas.microsoft.com/office/drawing/2014/main" id="{14AACDBC-899D-48F4-8B0E-ED93A0D71041}"/>
                </a:ext>
              </a:extLst>
            </p:cNvPr>
            <p:cNvSpPr/>
            <p:nvPr/>
          </p:nvSpPr>
          <p:spPr>
            <a:xfrm>
              <a:off x="4892948" y="6740448"/>
              <a:ext cx="86969"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Hình chữ nhật 6">
              <a:extLst>
                <a:ext uri="{FF2B5EF4-FFF2-40B4-BE49-F238E27FC236}">
                  <a16:creationId xmlns="" xmlns:a16="http://schemas.microsoft.com/office/drawing/2014/main" id="{02938E3C-6FC7-4F5D-8409-2C5706A62699}"/>
                </a:ext>
              </a:extLst>
            </p:cNvPr>
            <p:cNvSpPr/>
            <p:nvPr/>
          </p:nvSpPr>
          <p:spPr>
            <a:xfrm>
              <a:off x="5173207" y="1859280"/>
              <a:ext cx="3073505" cy="3073505"/>
            </a:xfrm>
            <a:prstGeom prst="rect">
              <a:avLst/>
            </a:prstGeom>
            <a:blipFill rotWithShape="1">
              <a:blip r:embed="rId3">
                <a:extLst>
                  <a:ext uri="{28A0092B-C50C-407E-A947-70E740481C1C}">
                    <a14:useLocalDpi xmlns:a14="http://schemas.microsoft.com/office/drawing/2010/main" val="0"/>
                  </a:ext>
                </a:extLst>
              </a:blip>
              <a:srcRect/>
              <a:stretch>
                <a:fillRect t="-14000" b="-14000"/>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Hình Bầu dục 7">
              <a:extLst>
                <a:ext uri="{FF2B5EF4-FFF2-40B4-BE49-F238E27FC236}">
                  <a16:creationId xmlns="" xmlns:a16="http://schemas.microsoft.com/office/drawing/2014/main" id="{A9C7FBAD-9BF0-4CE6-BF0C-B9A24DB27345}"/>
                </a:ext>
              </a:extLst>
            </p:cNvPr>
            <p:cNvSpPr/>
            <p:nvPr/>
          </p:nvSpPr>
          <p:spPr>
            <a:xfrm>
              <a:off x="7942319" y="4758846"/>
              <a:ext cx="86969"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Hình Bầu dục 8">
              <a:extLst>
                <a:ext uri="{FF2B5EF4-FFF2-40B4-BE49-F238E27FC236}">
                  <a16:creationId xmlns="" xmlns:a16="http://schemas.microsoft.com/office/drawing/2014/main" id="{D86E849B-A686-4990-9719-85E7DFB0A4AD}"/>
                </a:ext>
              </a:extLst>
            </p:cNvPr>
            <p:cNvSpPr/>
            <p:nvPr/>
          </p:nvSpPr>
          <p:spPr>
            <a:xfrm>
              <a:off x="8072774" y="4758846"/>
              <a:ext cx="86969"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Hình chữ nhật 9" descr="Ảnh có chứa văn bản&#10;&#10;Mô tả được tạo tự động">
              <a:extLst>
                <a:ext uri="{FF2B5EF4-FFF2-40B4-BE49-F238E27FC236}">
                  <a16:creationId xmlns="" xmlns:a16="http://schemas.microsoft.com/office/drawing/2014/main" id="{C7FBA044-E238-442D-BF9E-0CDAB68B0723}"/>
                </a:ext>
              </a:extLst>
            </p:cNvPr>
            <p:cNvSpPr/>
            <p:nvPr/>
          </p:nvSpPr>
          <p:spPr>
            <a:xfrm>
              <a:off x="6371268" y="5038942"/>
              <a:ext cx="1875445" cy="1875445"/>
            </a:xfrm>
            <a:prstGeom prst="rect">
              <a:avLst/>
            </a:prstGeom>
            <a:blipFill rotWithShape="1">
              <a:blip r:embed="rId4">
                <a:extLst>
                  <a:ext uri="{28A0092B-C50C-407E-A947-70E740481C1C}">
                    <a14:useLocalDpi xmlns:a14="http://schemas.microsoft.com/office/drawing/2010/main" val="0"/>
                  </a:ext>
                </a:extLst>
              </a:blip>
              <a:srcRect/>
              <a:stretch>
                <a:fillRect t="-25000" b="-25000"/>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Hình Bầu dục 10">
              <a:extLst>
                <a:ext uri="{FF2B5EF4-FFF2-40B4-BE49-F238E27FC236}">
                  <a16:creationId xmlns="" xmlns:a16="http://schemas.microsoft.com/office/drawing/2014/main" id="{2BC0D0D6-05C9-4E57-98EA-B44B66E3EB5B}"/>
                </a:ext>
              </a:extLst>
            </p:cNvPr>
            <p:cNvSpPr/>
            <p:nvPr/>
          </p:nvSpPr>
          <p:spPr>
            <a:xfrm>
              <a:off x="7877092" y="6740448"/>
              <a:ext cx="86969"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Hình Bầu dục 11">
              <a:extLst>
                <a:ext uri="{FF2B5EF4-FFF2-40B4-BE49-F238E27FC236}">
                  <a16:creationId xmlns="" xmlns:a16="http://schemas.microsoft.com/office/drawing/2014/main" id="{1CE831C2-7DF5-401B-A48A-8734219203FF}"/>
                </a:ext>
              </a:extLst>
            </p:cNvPr>
            <p:cNvSpPr/>
            <p:nvPr/>
          </p:nvSpPr>
          <p:spPr>
            <a:xfrm>
              <a:off x="7974933" y="6642608"/>
              <a:ext cx="86969"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Hình Bầu dục 12">
              <a:extLst>
                <a:ext uri="{FF2B5EF4-FFF2-40B4-BE49-F238E27FC236}">
                  <a16:creationId xmlns="" xmlns:a16="http://schemas.microsoft.com/office/drawing/2014/main" id="{88C606A7-16FD-4699-A685-977A7263007F}"/>
                </a:ext>
              </a:extLst>
            </p:cNvPr>
            <p:cNvSpPr/>
            <p:nvPr/>
          </p:nvSpPr>
          <p:spPr>
            <a:xfrm>
              <a:off x="8072774" y="6544767"/>
              <a:ext cx="86969"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Hình chữ nhật 13" descr="Ảnh có chứa văn bản&#10;&#10;Mô tả được tạo tự động">
              <a:extLst>
                <a:ext uri="{FF2B5EF4-FFF2-40B4-BE49-F238E27FC236}">
                  <a16:creationId xmlns="" xmlns:a16="http://schemas.microsoft.com/office/drawing/2014/main" id="{6BE75E3A-9C50-43F6-A7C8-5C10C4EAF97F}"/>
                </a:ext>
              </a:extLst>
            </p:cNvPr>
            <p:cNvSpPr/>
            <p:nvPr/>
          </p:nvSpPr>
          <p:spPr>
            <a:xfrm>
              <a:off x="5173207" y="5822484"/>
              <a:ext cx="1091903" cy="1091903"/>
            </a:xfrm>
            <a:prstGeom prst="rect">
              <a:avLst/>
            </a:prstGeom>
            <a:blipFill rotWithShape="1">
              <a:blip r:embed="rId5">
                <a:extLst>
                  <a:ext uri="{28A0092B-C50C-407E-A947-70E740481C1C}">
                    <a14:useLocalDpi xmlns:a14="http://schemas.microsoft.com/office/drawing/2010/main" val="0"/>
                  </a:ext>
                </a:extLst>
              </a:blip>
              <a:srcRect/>
              <a:stretch>
                <a:fillRect t="-5000" b="-5000"/>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Hình Bầu dục 14">
              <a:extLst>
                <a:ext uri="{FF2B5EF4-FFF2-40B4-BE49-F238E27FC236}">
                  <a16:creationId xmlns="" xmlns:a16="http://schemas.microsoft.com/office/drawing/2014/main" id="{2ECA95A9-B9B0-4650-A33B-F8BCA623F20E}"/>
                </a:ext>
              </a:extLst>
            </p:cNvPr>
            <p:cNvSpPr/>
            <p:nvPr/>
          </p:nvSpPr>
          <p:spPr>
            <a:xfrm>
              <a:off x="5960717" y="6609994"/>
              <a:ext cx="86969"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Hình Bầu dục 15">
              <a:extLst>
                <a:ext uri="{FF2B5EF4-FFF2-40B4-BE49-F238E27FC236}">
                  <a16:creationId xmlns="" xmlns:a16="http://schemas.microsoft.com/office/drawing/2014/main" id="{66A9F9F3-5C02-4CF0-9742-2CFF79CA1045}"/>
                </a:ext>
              </a:extLst>
            </p:cNvPr>
            <p:cNvSpPr/>
            <p:nvPr/>
          </p:nvSpPr>
          <p:spPr>
            <a:xfrm>
              <a:off x="6091171" y="6609994"/>
              <a:ext cx="86969"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Hình Bầu dục 16">
              <a:extLst>
                <a:ext uri="{FF2B5EF4-FFF2-40B4-BE49-F238E27FC236}">
                  <a16:creationId xmlns="" xmlns:a16="http://schemas.microsoft.com/office/drawing/2014/main" id="{627D4D0C-3608-4F73-93B8-B99320F675B7}"/>
                </a:ext>
              </a:extLst>
            </p:cNvPr>
            <p:cNvSpPr/>
            <p:nvPr/>
          </p:nvSpPr>
          <p:spPr>
            <a:xfrm>
              <a:off x="5960717" y="6740448"/>
              <a:ext cx="86969"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Hình Bầu dục 17">
              <a:extLst>
                <a:ext uri="{FF2B5EF4-FFF2-40B4-BE49-F238E27FC236}">
                  <a16:creationId xmlns="" xmlns:a16="http://schemas.microsoft.com/office/drawing/2014/main" id="{40923CC4-84B9-462F-BE85-A0BEB9AC747F}"/>
                </a:ext>
              </a:extLst>
            </p:cNvPr>
            <p:cNvSpPr/>
            <p:nvPr/>
          </p:nvSpPr>
          <p:spPr>
            <a:xfrm>
              <a:off x="6091171" y="6740448"/>
              <a:ext cx="86969"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Hình chữ nhật 18">
              <a:extLst>
                <a:ext uri="{FF2B5EF4-FFF2-40B4-BE49-F238E27FC236}">
                  <a16:creationId xmlns="" xmlns:a16="http://schemas.microsoft.com/office/drawing/2014/main" id="{48E430E9-F229-4A4F-BA06-3E1B84502C72}"/>
                </a:ext>
              </a:extLst>
            </p:cNvPr>
            <p:cNvSpPr/>
            <p:nvPr/>
          </p:nvSpPr>
          <p:spPr>
            <a:xfrm>
              <a:off x="5173207" y="5038942"/>
              <a:ext cx="1091903" cy="67232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Hình Bầu dục 19">
              <a:extLst>
                <a:ext uri="{FF2B5EF4-FFF2-40B4-BE49-F238E27FC236}">
                  <a16:creationId xmlns="" xmlns:a16="http://schemas.microsoft.com/office/drawing/2014/main" id="{AB8AD74B-C22C-47A8-B75C-B1EFCBA3D3AD}"/>
                </a:ext>
              </a:extLst>
            </p:cNvPr>
            <p:cNvSpPr/>
            <p:nvPr/>
          </p:nvSpPr>
          <p:spPr>
            <a:xfrm>
              <a:off x="7086786" y="7061149"/>
              <a:ext cx="86630"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Hình tự do: Hình 20">
              <a:extLst>
                <a:ext uri="{FF2B5EF4-FFF2-40B4-BE49-F238E27FC236}">
                  <a16:creationId xmlns="" xmlns:a16="http://schemas.microsoft.com/office/drawing/2014/main" id="{A61C0A67-FC33-4D24-9E6E-CF2731F05E97}"/>
                </a:ext>
              </a:extLst>
            </p:cNvPr>
            <p:cNvSpPr/>
            <p:nvPr/>
          </p:nvSpPr>
          <p:spPr>
            <a:xfrm>
              <a:off x="7173417" y="6914388"/>
              <a:ext cx="89648" cy="380492"/>
            </a:xfrm>
            <a:custGeom>
              <a:avLst/>
              <a:gdLst>
                <a:gd name="connsiteX0" fmla="*/ 0 w 89648"/>
                <a:gd name="connsiteY0" fmla="*/ 0 h 380492"/>
                <a:gd name="connsiteX1" fmla="*/ 89648 w 89648"/>
                <a:gd name="connsiteY1" fmla="*/ 0 h 380492"/>
                <a:gd name="connsiteX2" fmla="*/ 89648 w 89648"/>
                <a:gd name="connsiteY2" fmla="*/ 380492 h 380492"/>
                <a:gd name="connsiteX3" fmla="*/ 0 w 89648"/>
                <a:gd name="connsiteY3" fmla="*/ 380492 h 380492"/>
                <a:gd name="connsiteX4" fmla="*/ 0 w 89648"/>
                <a:gd name="connsiteY4" fmla="*/ 0 h 380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8" h="380492">
                  <a:moveTo>
                    <a:pt x="0" y="0"/>
                  </a:moveTo>
                  <a:lnTo>
                    <a:pt x="89648" y="0"/>
                  </a:lnTo>
                  <a:lnTo>
                    <a:pt x="89648" y="380492"/>
                  </a:lnTo>
                  <a:lnTo>
                    <a:pt x="0" y="3804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12700" rIns="35560" bIns="0" numCol="1" spcCol="1270" anchor="ctr" anchorCtr="0">
              <a:noAutofit/>
            </a:bodyPr>
            <a:lstStyle/>
            <a:p>
              <a:pPr algn="ctr" defTabSz="166688">
                <a:lnSpc>
                  <a:spcPct val="90000"/>
                </a:lnSpc>
                <a:spcBef>
                  <a:spcPct val="0"/>
                </a:spcBef>
                <a:spcAft>
                  <a:spcPct val="35000"/>
                </a:spcAft>
              </a:pPr>
              <a:endParaRPr lang="vi-VN" sz="400" kern="1200"/>
            </a:p>
          </p:txBody>
        </p:sp>
        <p:sp>
          <p:nvSpPr>
            <p:cNvPr id="22" name="Hình Bầu dục 21">
              <a:extLst>
                <a:ext uri="{FF2B5EF4-FFF2-40B4-BE49-F238E27FC236}">
                  <a16:creationId xmlns="" xmlns:a16="http://schemas.microsoft.com/office/drawing/2014/main" id="{0DABF081-71B6-42A3-B697-D30B3B209EFF}"/>
                </a:ext>
              </a:extLst>
            </p:cNvPr>
            <p:cNvSpPr/>
            <p:nvPr/>
          </p:nvSpPr>
          <p:spPr>
            <a:xfrm>
              <a:off x="7263066" y="7061149"/>
              <a:ext cx="86528"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Hình Bầu dục 22">
              <a:extLst>
                <a:ext uri="{FF2B5EF4-FFF2-40B4-BE49-F238E27FC236}">
                  <a16:creationId xmlns="" xmlns:a16="http://schemas.microsoft.com/office/drawing/2014/main" id="{7DE37C5E-7E66-4339-84B1-9172E0AB8C20}"/>
                </a:ext>
              </a:extLst>
            </p:cNvPr>
            <p:cNvSpPr/>
            <p:nvPr/>
          </p:nvSpPr>
          <p:spPr>
            <a:xfrm>
              <a:off x="7393113" y="7061149"/>
              <a:ext cx="86528"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Hình tự do: Hình 23">
              <a:extLst>
                <a:ext uri="{FF2B5EF4-FFF2-40B4-BE49-F238E27FC236}">
                  <a16:creationId xmlns="" xmlns:a16="http://schemas.microsoft.com/office/drawing/2014/main" id="{037C852D-418E-4F64-A039-2B6E4140D1B5}"/>
                </a:ext>
              </a:extLst>
            </p:cNvPr>
            <p:cNvSpPr/>
            <p:nvPr/>
          </p:nvSpPr>
          <p:spPr>
            <a:xfrm>
              <a:off x="7479642" y="6914388"/>
              <a:ext cx="89648" cy="380492"/>
            </a:xfrm>
            <a:custGeom>
              <a:avLst/>
              <a:gdLst>
                <a:gd name="connsiteX0" fmla="*/ 0 w 89648"/>
                <a:gd name="connsiteY0" fmla="*/ 0 h 380492"/>
                <a:gd name="connsiteX1" fmla="*/ 89648 w 89648"/>
                <a:gd name="connsiteY1" fmla="*/ 0 h 380492"/>
                <a:gd name="connsiteX2" fmla="*/ 89648 w 89648"/>
                <a:gd name="connsiteY2" fmla="*/ 380492 h 380492"/>
                <a:gd name="connsiteX3" fmla="*/ 0 w 89648"/>
                <a:gd name="connsiteY3" fmla="*/ 380492 h 380492"/>
                <a:gd name="connsiteX4" fmla="*/ 0 w 89648"/>
                <a:gd name="connsiteY4" fmla="*/ 0 h 380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8" h="380492">
                  <a:moveTo>
                    <a:pt x="0" y="0"/>
                  </a:moveTo>
                  <a:lnTo>
                    <a:pt x="89648" y="0"/>
                  </a:lnTo>
                  <a:lnTo>
                    <a:pt x="89648" y="380492"/>
                  </a:lnTo>
                  <a:lnTo>
                    <a:pt x="0" y="3804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12700" rIns="35560" bIns="0" numCol="1" spcCol="1270" anchor="ctr" anchorCtr="0">
              <a:noAutofit/>
            </a:bodyPr>
            <a:lstStyle/>
            <a:p>
              <a:pPr algn="ctr" defTabSz="166688">
                <a:lnSpc>
                  <a:spcPct val="90000"/>
                </a:lnSpc>
                <a:spcBef>
                  <a:spcPct val="0"/>
                </a:spcBef>
                <a:spcAft>
                  <a:spcPct val="35000"/>
                </a:spcAft>
              </a:pPr>
              <a:endParaRPr lang="vi-VN" sz="400" kern="1200"/>
            </a:p>
          </p:txBody>
        </p:sp>
        <p:sp>
          <p:nvSpPr>
            <p:cNvPr id="25" name="Hình Bầu dục 24">
              <a:extLst>
                <a:ext uri="{FF2B5EF4-FFF2-40B4-BE49-F238E27FC236}">
                  <a16:creationId xmlns="" xmlns:a16="http://schemas.microsoft.com/office/drawing/2014/main" id="{C40D5E49-8953-420F-B01B-C25D7E35F143}"/>
                </a:ext>
              </a:extLst>
            </p:cNvPr>
            <p:cNvSpPr/>
            <p:nvPr/>
          </p:nvSpPr>
          <p:spPr>
            <a:xfrm>
              <a:off x="7569290" y="7158990"/>
              <a:ext cx="86513"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Hình Bầu dục 25">
              <a:extLst>
                <a:ext uri="{FF2B5EF4-FFF2-40B4-BE49-F238E27FC236}">
                  <a16:creationId xmlns="" xmlns:a16="http://schemas.microsoft.com/office/drawing/2014/main" id="{FE2D8C3C-8328-4D47-84E5-81AF531F21F6}"/>
                </a:ext>
              </a:extLst>
            </p:cNvPr>
            <p:cNvSpPr/>
            <p:nvPr/>
          </p:nvSpPr>
          <p:spPr>
            <a:xfrm>
              <a:off x="7666808" y="7061149"/>
              <a:ext cx="86513"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Hình Bầu dục 26">
              <a:extLst>
                <a:ext uri="{FF2B5EF4-FFF2-40B4-BE49-F238E27FC236}">
                  <a16:creationId xmlns="" xmlns:a16="http://schemas.microsoft.com/office/drawing/2014/main" id="{52803AF3-0C20-4106-B978-30C4D69BA622}"/>
                </a:ext>
              </a:extLst>
            </p:cNvPr>
            <p:cNvSpPr/>
            <p:nvPr/>
          </p:nvSpPr>
          <p:spPr>
            <a:xfrm>
              <a:off x="7764326" y="6963308"/>
              <a:ext cx="86513"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Hình tự do: Hình 27">
              <a:extLst>
                <a:ext uri="{FF2B5EF4-FFF2-40B4-BE49-F238E27FC236}">
                  <a16:creationId xmlns="" xmlns:a16="http://schemas.microsoft.com/office/drawing/2014/main" id="{CD8CBD7C-E82C-405B-A6E8-19F4DE9E3157}"/>
                </a:ext>
              </a:extLst>
            </p:cNvPr>
            <p:cNvSpPr/>
            <p:nvPr/>
          </p:nvSpPr>
          <p:spPr>
            <a:xfrm>
              <a:off x="7850839" y="6914388"/>
              <a:ext cx="89648" cy="380492"/>
            </a:xfrm>
            <a:custGeom>
              <a:avLst/>
              <a:gdLst>
                <a:gd name="connsiteX0" fmla="*/ 0 w 89648"/>
                <a:gd name="connsiteY0" fmla="*/ 0 h 380492"/>
                <a:gd name="connsiteX1" fmla="*/ 89648 w 89648"/>
                <a:gd name="connsiteY1" fmla="*/ 0 h 380492"/>
                <a:gd name="connsiteX2" fmla="*/ 89648 w 89648"/>
                <a:gd name="connsiteY2" fmla="*/ 380492 h 380492"/>
                <a:gd name="connsiteX3" fmla="*/ 0 w 89648"/>
                <a:gd name="connsiteY3" fmla="*/ 380492 h 380492"/>
                <a:gd name="connsiteX4" fmla="*/ 0 w 89648"/>
                <a:gd name="connsiteY4" fmla="*/ 0 h 380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8" h="380492">
                  <a:moveTo>
                    <a:pt x="0" y="0"/>
                  </a:moveTo>
                  <a:lnTo>
                    <a:pt x="89648" y="0"/>
                  </a:lnTo>
                  <a:lnTo>
                    <a:pt x="89648" y="380492"/>
                  </a:lnTo>
                  <a:lnTo>
                    <a:pt x="0" y="3804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12700" rIns="35560" bIns="0" numCol="1" spcCol="1270" anchor="ctr" anchorCtr="0">
              <a:noAutofit/>
            </a:bodyPr>
            <a:lstStyle/>
            <a:p>
              <a:pPr algn="ctr" defTabSz="166688">
                <a:lnSpc>
                  <a:spcPct val="90000"/>
                </a:lnSpc>
                <a:spcBef>
                  <a:spcPct val="0"/>
                </a:spcBef>
                <a:spcAft>
                  <a:spcPct val="35000"/>
                </a:spcAft>
              </a:pPr>
              <a:endParaRPr lang="vi-VN" sz="400" kern="1200"/>
            </a:p>
          </p:txBody>
        </p:sp>
        <p:sp>
          <p:nvSpPr>
            <p:cNvPr id="29" name="Hình Bầu dục 28">
              <a:extLst>
                <a:ext uri="{FF2B5EF4-FFF2-40B4-BE49-F238E27FC236}">
                  <a16:creationId xmlns="" xmlns:a16="http://schemas.microsoft.com/office/drawing/2014/main" id="{BD58CA2B-C9F0-48CC-B0CA-6370D78C7EC3}"/>
                </a:ext>
              </a:extLst>
            </p:cNvPr>
            <p:cNvSpPr/>
            <p:nvPr/>
          </p:nvSpPr>
          <p:spPr>
            <a:xfrm>
              <a:off x="7940488" y="6995922"/>
              <a:ext cx="86528"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Hình Bầu dục 29">
              <a:extLst>
                <a:ext uri="{FF2B5EF4-FFF2-40B4-BE49-F238E27FC236}">
                  <a16:creationId xmlns="" xmlns:a16="http://schemas.microsoft.com/office/drawing/2014/main" id="{3E7B3AF1-77B8-4DC1-AEA3-C246F028190A}"/>
                </a:ext>
              </a:extLst>
            </p:cNvPr>
            <p:cNvSpPr/>
            <p:nvPr/>
          </p:nvSpPr>
          <p:spPr>
            <a:xfrm>
              <a:off x="8070535" y="6995922"/>
              <a:ext cx="86528"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Hình Bầu dục 30">
              <a:extLst>
                <a:ext uri="{FF2B5EF4-FFF2-40B4-BE49-F238E27FC236}">
                  <a16:creationId xmlns="" xmlns:a16="http://schemas.microsoft.com/office/drawing/2014/main" id="{C3838054-AAFA-40C9-9C67-719970979FB0}"/>
                </a:ext>
              </a:extLst>
            </p:cNvPr>
            <p:cNvSpPr/>
            <p:nvPr/>
          </p:nvSpPr>
          <p:spPr>
            <a:xfrm>
              <a:off x="7940488" y="7126376"/>
              <a:ext cx="86528"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Hình Bầu dục 31">
              <a:extLst>
                <a:ext uri="{FF2B5EF4-FFF2-40B4-BE49-F238E27FC236}">
                  <a16:creationId xmlns="" xmlns:a16="http://schemas.microsoft.com/office/drawing/2014/main" id="{DC002F39-3D4F-4B8B-857E-18FA7AF14395}"/>
                </a:ext>
              </a:extLst>
            </p:cNvPr>
            <p:cNvSpPr/>
            <p:nvPr/>
          </p:nvSpPr>
          <p:spPr>
            <a:xfrm>
              <a:off x="8070535" y="7126376"/>
              <a:ext cx="86528" cy="869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Hình tự do: Hình 32">
              <a:extLst>
                <a:ext uri="{FF2B5EF4-FFF2-40B4-BE49-F238E27FC236}">
                  <a16:creationId xmlns="" xmlns:a16="http://schemas.microsoft.com/office/drawing/2014/main" id="{CB94586F-B1C5-401F-9064-C6D556CF37DB}"/>
                </a:ext>
              </a:extLst>
            </p:cNvPr>
            <p:cNvSpPr/>
            <p:nvPr/>
          </p:nvSpPr>
          <p:spPr>
            <a:xfrm>
              <a:off x="8157064" y="6914388"/>
              <a:ext cx="89648" cy="380492"/>
            </a:xfrm>
            <a:custGeom>
              <a:avLst/>
              <a:gdLst>
                <a:gd name="connsiteX0" fmla="*/ 0 w 89648"/>
                <a:gd name="connsiteY0" fmla="*/ 0 h 380492"/>
                <a:gd name="connsiteX1" fmla="*/ 89648 w 89648"/>
                <a:gd name="connsiteY1" fmla="*/ 0 h 380492"/>
                <a:gd name="connsiteX2" fmla="*/ 89648 w 89648"/>
                <a:gd name="connsiteY2" fmla="*/ 380492 h 380492"/>
                <a:gd name="connsiteX3" fmla="*/ 0 w 89648"/>
                <a:gd name="connsiteY3" fmla="*/ 380492 h 380492"/>
                <a:gd name="connsiteX4" fmla="*/ 0 w 89648"/>
                <a:gd name="connsiteY4" fmla="*/ 0 h 380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8" h="380492">
                  <a:moveTo>
                    <a:pt x="0" y="0"/>
                  </a:moveTo>
                  <a:lnTo>
                    <a:pt x="89648" y="0"/>
                  </a:lnTo>
                  <a:lnTo>
                    <a:pt x="89648" y="380492"/>
                  </a:lnTo>
                  <a:lnTo>
                    <a:pt x="0" y="3804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12700" rIns="35560" bIns="0" numCol="1" spcCol="1270" anchor="ctr" anchorCtr="0">
              <a:noAutofit/>
            </a:bodyPr>
            <a:lstStyle/>
            <a:p>
              <a:pPr algn="ctr" defTabSz="166688">
                <a:lnSpc>
                  <a:spcPct val="90000"/>
                </a:lnSpc>
                <a:spcBef>
                  <a:spcPct val="0"/>
                </a:spcBef>
                <a:spcAft>
                  <a:spcPct val="35000"/>
                </a:spcAft>
              </a:pPr>
              <a:endParaRPr lang="vi-VN" sz="400" kern="1200"/>
            </a:p>
          </p:txBody>
        </p:sp>
      </p:grpSp>
    </p:spTree>
    <p:extLst>
      <p:ext uri="{BB962C8B-B14F-4D97-AF65-F5344CB8AC3E}">
        <p14:creationId xmlns:p14="http://schemas.microsoft.com/office/powerpoint/2010/main" val="2036459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hristmas 2015 specia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1761</Words>
  <PresentationFormat>On-screen Show (16:9)</PresentationFormat>
  <Paragraphs>171</Paragraphs>
  <Slides>39</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Droid Serif</vt:lpstr>
      <vt:lpstr>Calibri</vt:lpstr>
      <vt:lpstr>宋体</vt:lpstr>
      <vt:lpstr>方正黑体简体</vt:lpstr>
      <vt:lpstr>微软雅黑</vt:lpstr>
      <vt:lpstr>Wingdings</vt:lpstr>
      <vt:lpstr>Times New Roman</vt:lpstr>
      <vt:lpstr>Old Standard TT</vt:lpstr>
      <vt:lpstr>汉仪乐喵体简</vt:lpstr>
      <vt:lpstr>Christmas 2015 special template</vt:lpstr>
      <vt:lpstr>PowerPoint Presentation</vt:lpstr>
      <vt:lpstr>PowerPoint Presentation</vt:lpstr>
      <vt:lpstr>Tiết 31 – 32: Cô bé bán diêm (H. An-đéc-xen)</vt:lpstr>
      <vt:lpstr>PowerPoint Presentation</vt:lpstr>
      <vt:lpstr>I. Tìm hiểu chung</vt:lpstr>
      <vt:lpstr>PowerPoint Presentation</vt:lpstr>
      <vt:lpstr>PowerPoint Presentation</vt:lpstr>
      <vt:lpstr>1. Tác giả</vt:lpstr>
      <vt:lpstr>PowerPoint Presentation</vt:lpstr>
      <vt:lpstr>PowerPoint Presentation</vt:lpstr>
      <vt:lpstr>PowerPoint Presentation</vt:lpstr>
      <vt:lpstr>PowerPoint Presentation</vt:lpstr>
      <vt:lpstr>II. Tìm hiểu chi tiết</vt:lpstr>
      <vt:lpstr> 1. Hoàn cảnh của em bé bán diêm  </vt:lpstr>
      <vt:lpstr>PowerPoint Presentation</vt:lpstr>
      <vt:lpstr>- Hành động:</vt:lpstr>
      <vt:lpstr>PowerPoint Presentation</vt:lpstr>
      <vt:lpstr>2. Thực tế và mộng tưởng</vt:lpstr>
      <vt:lpstr>Lần 1:</vt:lpstr>
      <vt:lpstr>Lần 2:</vt:lpstr>
      <vt:lpstr>Lần 3</vt:lpstr>
      <vt:lpstr>Lần 4</vt:lpstr>
      <vt:lpstr>PowerPoint Presentation</vt:lpstr>
      <vt:lpstr>3. Cái chết của cô bé bán diêm</vt:lpstr>
      <vt:lpstr>PowerPoint Presentation</vt:lpstr>
      <vt:lpstr>PowerPoint Presentation</vt:lpstr>
      <vt:lpstr>1. Nghệ thuật</vt:lpstr>
      <vt:lpstr>2. Nội dung</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modified xsi:type="dcterms:W3CDTF">2021-09-24T15:49:03Z</dcterms:modified>
</cp:coreProperties>
</file>