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dp" ContentType="image/vnd.ms-photo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sldIdLst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06" r:id="rId15"/>
    <p:sldId id="307" r:id="rId16"/>
    <p:sldId id="301" r:id="rId17"/>
    <p:sldId id="287" r:id="rId18"/>
    <p:sldId id="308" r:id="rId19"/>
    <p:sldId id="309" r:id="rId20"/>
    <p:sldId id="310" r:id="rId21"/>
    <p:sldId id="321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00"/>
    <a:srgbClr val="B2B2B2"/>
    <a:srgbClr val="808080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/>
  </p:normalViewPr>
  <p:slide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13.png"/><Relationship Id="rId7" Type="http://schemas.microsoft.com/office/2007/relationships/media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2.png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8.GIF"/><Relationship Id="rId19" Type="http://schemas.openxmlformats.org/officeDocument/2006/relationships/slideLayout" Target="../slideLayouts/slideLayout35.xml"/><Relationship Id="rId18" Type="http://schemas.microsoft.com/office/2007/relationships/media" Target="../media/media5.mp3"/><Relationship Id="rId17" Type="http://schemas.openxmlformats.org/officeDocument/2006/relationships/audio" Target="../media/media5.mp3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microsoft.com/office/2007/relationships/media" Target="../media/media2.mp3"/><Relationship Id="rId11" Type="http://schemas.openxmlformats.org/officeDocument/2006/relationships/audio" Target="../media/media2.mp3"/><Relationship Id="rId10" Type="http://schemas.openxmlformats.org/officeDocument/2006/relationships/image" Target="../media/image13.png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5" Type="http://schemas.openxmlformats.org/officeDocument/2006/relationships/slideLayout" Target="../slideLayouts/slideLayout36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23.GIF"/><Relationship Id="rId1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4" Type="http://schemas.openxmlformats.org/officeDocument/2006/relationships/slideLayout" Target="../slideLayouts/slideLayout36.xml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image" Target="../media/image24.GIF"/><Relationship Id="rId1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4" Type="http://schemas.openxmlformats.org/officeDocument/2006/relationships/image" Target="../media/image8.GIF"/><Relationship Id="rId3" Type="http://schemas.openxmlformats.org/officeDocument/2006/relationships/image" Target="../media/image9.GIF"/><Relationship Id="rId2" Type="http://schemas.openxmlformats.org/officeDocument/2006/relationships/image" Target="../media/image20.GIF"/><Relationship Id="rId14" Type="http://schemas.openxmlformats.org/officeDocument/2006/relationships/slideLayout" Target="../slideLayouts/slideLayout36.xml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image" Target="../media/image25.GIF"/><Relationship Id="rId1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86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82528" y="4680050"/>
            <a:ext cx="2265045" cy="57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1575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1828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2025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943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5" descr="C:\Users\Admin\Downloads\Screenshot_2020-08-16 CloudBook(1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609600"/>
            <a:ext cx="6248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209800" y="3411538"/>
            <a:ext cx="236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+   4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3962400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8   +   0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45545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  +   1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51006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 +   2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5715000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+   3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9576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0   +   8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4549775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   +   7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5095875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+   6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57102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+   5   =   8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12" descr="C:\Users\Admin\Downloads\Screenshot_2020-08-16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7812088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487488" y="1828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0500" y="2286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8913" y="1828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8913" y="2286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1828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2286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7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7" descr="C:\Users\Admin\Downloads\Screenshot_2020-08-16 CloudBook(3).png"/>
          <p:cNvPicPr>
            <a:picLocks noChangeAspect="1"/>
          </p:cNvPicPr>
          <p:nvPr/>
        </p:nvPicPr>
        <p:blipFill>
          <a:blip r:embed="rId2"/>
          <a:srcRect b="26923"/>
          <a:stretch>
            <a:fillRect/>
          </a:stretch>
        </p:blipFill>
        <p:spPr>
          <a:xfrm>
            <a:off x="685800" y="685800"/>
            <a:ext cx="7208838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7" descr="C:\Users\Admin\Downloads\Screenshot_2020-08-16 CloudBook(3).png"/>
          <p:cNvPicPr>
            <a:picLocks noChangeAspect="1"/>
          </p:cNvPicPr>
          <p:nvPr/>
        </p:nvPicPr>
        <p:blipFill>
          <a:blip r:embed="rId2"/>
          <a:srcRect t="73077"/>
          <a:stretch>
            <a:fillRect/>
          </a:stretch>
        </p:blipFill>
        <p:spPr>
          <a:xfrm>
            <a:off x="685800" y="3581400"/>
            <a:ext cx="7010400" cy="62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"/>
          <p:cNvGrpSpPr/>
          <p:nvPr/>
        </p:nvGrpSpPr>
        <p:grpSpPr>
          <a:xfrm>
            <a:off x="1411288" y="2362200"/>
            <a:ext cx="609600" cy="676275"/>
            <a:chOff x="2326341" y="5791200"/>
            <a:chExt cx="609600" cy="675620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5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3600" y="1981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836988" y="2362200"/>
            <a:ext cx="609600" cy="676275"/>
            <a:chOff x="2326341" y="5791200"/>
            <a:chExt cx="609600" cy="675620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3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59300" y="1981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6172200" y="2362200"/>
            <a:ext cx="762000" cy="676275"/>
            <a:chOff x="2326341" y="5791200"/>
            <a:chExt cx="761999" cy="675112"/>
          </a:xfrm>
        </p:grpSpPr>
        <p:sp>
          <p:nvSpPr>
            <p:cNvPr id="24" name="Left Brace 23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1" name="TextBox 6"/>
            <p:cNvSpPr txBox="1"/>
            <p:nvPr/>
          </p:nvSpPr>
          <p:spPr>
            <a:xfrm>
              <a:off x="2362199" y="5943599"/>
              <a:ext cx="726141" cy="522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94513" y="19812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1371600" y="3935413"/>
            <a:ext cx="609600" cy="676275"/>
            <a:chOff x="2326341" y="5791200"/>
            <a:chExt cx="609600" cy="675620"/>
          </a:xfrm>
        </p:grpSpPr>
        <p:sp>
          <p:nvSpPr>
            <p:cNvPr id="32" name="Left Brace 31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9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93913" y="3554413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3733800" y="3971925"/>
            <a:ext cx="609600" cy="676275"/>
            <a:chOff x="2326341" y="5791200"/>
            <a:chExt cx="609600" cy="675620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7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456113" y="3590925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961063" y="3962400"/>
            <a:ext cx="609600" cy="676275"/>
            <a:chOff x="2326341" y="5791200"/>
            <a:chExt cx="609600" cy="675620"/>
          </a:xfrm>
        </p:grpSpPr>
        <p:sp>
          <p:nvSpPr>
            <p:cNvPr id="40" name="Left Brace 39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5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83375" y="3581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7" descr="C:\Users\Admin\Downloads\Screenshot_2020-08-16 CloudBook(4).png"/>
          <p:cNvPicPr>
            <a:picLocks noChangeAspect="1"/>
          </p:cNvPicPr>
          <p:nvPr/>
        </p:nvPicPr>
        <p:blipFill>
          <a:blip r:embed="rId2"/>
          <a:srcRect l="18379" t="57143"/>
          <a:stretch>
            <a:fillRect/>
          </a:stretch>
        </p:blipFill>
        <p:spPr>
          <a:xfrm>
            <a:off x="1828800" y="2895600"/>
            <a:ext cx="6324600" cy="80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7" descr="C:\Users\Admin\Downloads\Screenshot_2020-08-16 CloudBook(4).png"/>
          <p:cNvPicPr>
            <a:picLocks noChangeAspect="1"/>
          </p:cNvPicPr>
          <p:nvPr/>
        </p:nvPicPr>
        <p:blipFill>
          <a:blip r:embed="rId2"/>
          <a:srcRect b="38095"/>
          <a:stretch>
            <a:fillRect/>
          </a:stretch>
        </p:blipFill>
        <p:spPr>
          <a:xfrm>
            <a:off x="457200" y="609600"/>
            <a:ext cx="7653338" cy="114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"/>
          <p:cNvGrpSpPr/>
          <p:nvPr/>
        </p:nvGrpSpPr>
        <p:grpSpPr>
          <a:xfrm>
            <a:off x="2927350" y="1676400"/>
            <a:ext cx="609600" cy="676275"/>
            <a:chOff x="2326341" y="5791200"/>
            <a:chExt cx="609600" cy="675620"/>
          </a:xfrm>
        </p:grpSpPr>
        <p:sp>
          <p:nvSpPr>
            <p:cNvPr id="8" name="Left Brace 7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11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81475" y="1219200"/>
            <a:ext cx="1076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10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6584950" y="1676400"/>
            <a:ext cx="609600" cy="676275"/>
            <a:chOff x="2326341" y="5791200"/>
            <a:chExt cx="609600" cy="675620"/>
          </a:xfrm>
        </p:grpSpPr>
        <p:sp>
          <p:nvSpPr>
            <p:cNvPr id="14" name="Left Brace 13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9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39075" y="1219200"/>
            <a:ext cx="1076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2959100" y="3362325"/>
            <a:ext cx="609600" cy="676275"/>
            <a:chOff x="2326341" y="5791200"/>
            <a:chExt cx="609600" cy="675620"/>
          </a:xfrm>
        </p:grpSpPr>
        <p:sp>
          <p:nvSpPr>
            <p:cNvPr id="18" name="Left Brace 17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7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13225" y="2905125"/>
            <a:ext cx="1076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6584950" y="3352800"/>
            <a:ext cx="609600" cy="676275"/>
            <a:chOff x="2326341" y="5791200"/>
            <a:chExt cx="609600" cy="675620"/>
          </a:xfrm>
        </p:grpSpPr>
        <p:sp>
          <p:nvSpPr>
            <p:cNvPr id="22" name="Left Brace 21"/>
            <p:cNvSpPr/>
            <p:nvPr/>
          </p:nvSpPr>
          <p:spPr>
            <a:xfrm rot="16200000">
              <a:off x="2555015" y="5562526"/>
              <a:ext cx="152252" cy="6096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5" name="TextBox 6"/>
            <p:cNvSpPr txBox="1"/>
            <p:nvPr/>
          </p:nvSpPr>
          <p:spPr>
            <a:xfrm>
              <a:off x="2362200" y="5943600"/>
              <a:ext cx="533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sz="2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39075" y="2895600"/>
            <a:ext cx="10763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= 9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C:\Users\Admin\Downloads\Screenshot_2020-08-16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1295400"/>
            <a:ext cx="7405687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2"/>
          <p:cNvSpPr txBox="1"/>
          <p:nvPr/>
        </p:nvSpPr>
        <p:spPr>
          <a:xfrm>
            <a:off x="838200" y="381000"/>
            <a:ext cx="2286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Arial" panose="020B0604020202020204" pitchFamily="34" charset="0"/>
              </a:rPr>
              <a:t>6. Số?</a:t>
            </a:r>
            <a:endParaRPr sz="36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630488"/>
            <a:ext cx="129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6      3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151188"/>
            <a:ext cx="129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6      3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810000"/>
            <a:ext cx="1905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9  -  3   =  6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2" descr="C:\Users\Admin\Downloads\Screenshot_2020-08-16 CloudBook(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1089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19800" y="2630488"/>
            <a:ext cx="129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8      2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3151188"/>
            <a:ext cx="129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2      8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810000"/>
            <a:ext cx="236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 10  -  8   =  2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 chung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8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+ 5 - 1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10 - 2 - 1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10 - 2 - 5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2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1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6 CloudBook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57200"/>
            <a:ext cx="8080375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467610" y="37680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67610" y="41363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467610" y="45046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67610" y="48729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359275" y="3768090"/>
            <a:ext cx="800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58970" y="4136390"/>
            <a:ext cx="847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458970" y="4504690"/>
            <a:ext cx="847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458970" y="4872990"/>
            <a:ext cx="700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334375" y="3768090"/>
            <a:ext cx="81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334375" y="4136390"/>
            <a:ext cx="81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214360" y="4504690"/>
            <a:ext cx="929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34375" y="4872990"/>
            <a:ext cx="808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430010" y="3676015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430010" y="41363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430010" y="45046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30010" y="4965065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WPS Presentation</Application>
  <PresentationFormat>On-screen Show (4:3)</PresentationFormat>
  <Paragraphs>185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.VnAvant</vt:lpstr>
      <vt:lpstr>Times New Roman</vt:lpstr>
      <vt:lpstr>Times New Roman</vt:lpstr>
      <vt:lpstr>Microsoft YaHei</vt:lpstr>
      <vt:lpstr>Arial Unicode MS</vt:lpstr>
      <vt:lpstr>Calibri Light</vt:lpstr>
      <vt:lpstr>Calibri</vt:lpstr>
      <vt:lpstr>1_Default Design</vt:lpstr>
      <vt:lpstr>2_Default Design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ngoc</cp:lastModifiedBy>
  <cp:revision>172</cp:revision>
  <dcterms:created xsi:type="dcterms:W3CDTF">2002-01-01T10:07:00Z</dcterms:created>
  <dcterms:modified xsi:type="dcterms:W3CDTF">2020-09-29T11:42:02Z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