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2E98-F50C-4DEA-A71F-48D489ED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D05F-AF06-442B-ABA2-FB5F69AED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97561-1B4A-4DDE-B489-10205665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D6B81-A161-47A7-848A-B15F6F91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6A8-249B-4500-B407-2F39DB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FFB-6C8E-418D-9C50-07172277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B49F-2852-4E9A-958C-107CE38B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ECAB-1376-45D1-BAD5-72CE01A5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BD6F-9CED-4C39-8047-D87BC154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E95F-2F05-4851-8F2E-5EEABA40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F27AC-A3CB-4B48-A06E-A7123067C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C5FD5-750C-4F2F-A7AA-971ABAEC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809B-7D57-4F27-90F4-F072C4B8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D39D-4419-419B-9D69-C3CE444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F2BE-CDD2-42D4-BA76-8B454AE7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0D92-C84A-40E5-8AE5-CECD099F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F4A9-5D73-44F8-BC07-06AC33B0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B340-0D2E-4A0E-8609-12536588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BBF0-8F5C-43C9-8BDE-23023050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E950-12BB-408B-AF4B-8CE7FCE2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2C55-F54D-4B82-8640-A82A525C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D892-815B-482E-93F9-34729C18D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D244-780E-4670-A61B-ED666952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A6B6-71A1-43C6-BBA9-32FDB059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1CEB-DD8E-4CC5-9956-1AA2562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84E3-3E22-42BA-A0D5-B789F0C7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0CE9-B160-4391-9E1E-CC8E2D8DE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8692-E76F-4931-8F4F-3DE106DF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AB14-254C-4622-8FEE-2314E846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60C4-DCF6-49D8-843A-A418B99F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5CDBA-FF55-4712-B3DA-D766EAC8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6536-6A81-48E7-8BEE-66A71B63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F2E55-C558-4BEE-87E3-87DEE5DDC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DEC0-3848-40A8-BB96-03844A7A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7B95-3CC8-4203-8E9C-59F4B248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EA5F3-84C2-40B4-B726-A602155C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E8EF5-EDBA-468B-8F53-03F82955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58644-FE74-4B86-A109-043B3103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F1BBB-639D-4C30-A5C9-291D3331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87A2-321E-4DA2-B9C2-79657963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274F0-1A82-460F-872A-11B4F58F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037E4-9735-4F9B-B8A4-B67421BD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183E-F3FF-41ED-A337-86024443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C703C-617B-4FD4-816D-0E71C8C3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BF27F-C01B-492E-827F-8E361F99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EF82-2360-4A99-99FD-BFE616A0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BAD6-AE86-4A81-93C7-9E374DD3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30B6-43D5-4B41-B0AC-51FB0171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7699-30C6-4927-8109-79A72591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6201A-C48C-455C-B949-0BEC99FA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9DFC1-7C41-4114-BD83-3C817CF8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A13B1-EAF2-4588-B335-AB2607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346A-B4D8-4DA4-A2C9-998BB842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1D8E3-E7A7-4790-ABBD-63FE7DB9D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17EA-FC8A-4EF8-AC1F-7A030DC01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5EFA-4107-465F-BF7E-77E7525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5C950-7B13-4DBD-8DFE-78A8C5B1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49F5B-B7FD-4B29-BA33-31748B94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6B798-6C3E-4F17-BF46-36D1971E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9CC13-A5A0-4976-9F2B-D4A4C2C4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F4C9-4176-42CC-8D46-B3D8F6DE1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444-FFA1-496B-9C82-4B772CB3E2A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116E-955E-4F2C-8549-6211468C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69F2-CC4C-4297-B72C-9434A29F1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3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246" r="36789" b="86087"/>
          <a:stretch/>
        </p:blipFill>
        <p:spPr>
          <a:xfrm>
            <a:off x="1918252" y="1689653"/>
            <a:ext cx="7887978" cy="1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14119" r="5928" b="41176"/>
          <a:stretch/>
        </p:blipFill>
        <p:spPr>
          <a:xfrm>
            <a:off x="1647963" y="86855"/>
            <a:ext cx="8896074" cy="66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57098" r="14080" b="6619"/>
          <a:stretch/>
        </p:blipFill>
        <p:spPr>
          <a:xfrm>
            <a:off x="1216163" y="0"/>
            <a:ext cx="9859511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1079154" y="1802673"/>
            <a:ext cx="5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hhhhh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6943" r="10451" b="65086"/>
          <a:stretch/>
        </p:blipFill>
        <p:spPr>
          <a:xfrm>
            <a:off x="1073425" y="844826"/>
            <a:ext cx="9390778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A41D19-2A29-4646-BAE6-D1FC3C1B312C}"/>
              </a:ext>
            </a:extLst>
          </p:cNvPr>
          <p:cNvGrpSpPr/>
          <p:nvPr/>
        </p:nvGrpSpPr>
        <p:grpSpPr>
          <a:xfrm>
            <a:off x="1073424" y="844826"/>
            <a:ext cx="10018645" cy="4611757"/>
            <a:chOff x="1073424" y="844826"/>
            <a:chExt cx="10018645" cy="46117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ABBE38-9AEB-4498-8744-0A1359ADD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33709" r="7282" b="38320"/>
            <a:stretch/>
          </p:blipFill>
          <p:spPr>
            <a:xfrm>
              <a:off x="1073424" y="844826"/>
              <a:ext cx="10018645" cy="46117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4E676-EC60-4FFB-A731-1A04A14A8A9F}"/>
                </a:ext>
              </a:extLst>
            </p:cNvPr>
            <p:cNvSpPr/>
            <p:nvPr/>
          </p:nvSpPr>
          <p:spPr>
            <a:xfrm>
              <a:off x="1272209" y="2295939"/>
              <a:ext cx="6510130" cy="22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11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2511" r="38894" b="46216"/>
          <a:stretch/>
        </p:blipFill>
        <p:spPr>
          <a:xfrm>
            <a:off x="1908312" y="1381538"/>
            <a:ext cx="7323543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2020-08-14T17:26:06Z</dcterms:created>
  <dcterms:modified xsi:type="dcterms:W3CDTF">2021-01-13T12:26:34Z</dcterms:modified>
</cp:coreProperties>
</file>