
<file path=[Content_Types].xml><?xml version="1.0" encoding="utf-8"?>
<Types xmlns="http://schemas.openxmlformats.org/package/2006/content-types">
  <Default Extension="xml" ContentType="application/xml"/>
  <Default Extension="tif" ContentType="image/tif"/>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p:restoredTop sz="94627"/>
  </p:normalViewPr>
  <p:slideViewPr>
    <p:cSldViewPr snapToGrid="0" snapToObjects="1">
      <p:cViewPr>
        <p:scale>
          <a:sx n="34" d="100"/>
          <a:sy n="34" d="100"/>
        </p:scale>
        <p:origin x="77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50784"/>
          <c:y val="0.053561"/>
          <c:w val="0.914922"/>
          <c:h val="0.85595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7934352"/>
        <c:axId val="2137937216"/>
      </c:barChart>
      <c:catAx>
        <c:axId val="21379343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7937216"/>
        <c:crosses val="autoZero"/>
        <c:auto val="1"/>
        <c:lblAlgn val="ctr"/>
        <c:lblOffset val="100"/>
        <c:noMultiLvlLbl val="1"/>
      </c:catAx>
      <c:valAx>
        <c:axId val="213793721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7934352"/>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408663"/>
          <c:y val="0.0594407"/>
          <c:w val="0.944676"/>
          <c:h val="0.841514"/>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17.0</c:v>
                </c:pt>
                <c:pt idx="1">
                  <c:v>26.0</c:v>
                </c:pt>
                <c:pt idx="2">
                  <c:v>53.0</c:v>
                </c:pt>
                <c:pt idx="3">
                  <c:v>96.0</c:v>
                </c:pt>
                <c:pt idx="4">
                  <c:v>17.0</c:v>
                </c:pt>
                <c:pt idx="5">
                  <c:v>26.0</c:v>
                </c:pt>
                <c:pt idx="6">
                  <c:v>53.0</c:v>
                </c:pt>
                <c:pt idx="7">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55.0</c:v>
                </c:pt>
                <c:pt idx="1">
                  <c:v>43.0</c:v>
                </c:pt>
                <c:pt idx="2">
                  <c:v>70.0</c:v>
                </c:pt>
                <c:pt idx="3">
                  <c:v>58.0</c:v>
                </c:pt>
                <c:pt idx="4">
                  <c:v>55.0</c:v>
                </c:pt>
                <c:pt idx="5">
                  <c:v>43.0</c:v>
                </c:pt>
                <c:pt idx="6">
                  <c:v>70.0</c:v>
                </c:pt>
                <c:pt idx="7">
                  <c:v>58.0</c:v>
                </c:pt>
              </c:numCache>
            </c:numRef>
          </c:val>
          <c:smooth val="0"/>
        </c:ser>
        <c:dLbls>
          <c:showLegendKey val="0"/>
          <c:showVal val="0"/>
          <c:showCatName val="0"/>
          <c:showSerName val="0"/>
          <c:showPercent val="0"/>
          <c:showBubbleSize val="0"/>
        </c:dLbls>
        <c:marker val="1"/>
        <c:smooth val="0"/>
        <c:axId val="2137332752"/>
        <c:axId val="2137165568"/>
      </c:lineChart>
      <c:catAx>
        <c:axId val="21373327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7165568"/>
        <c:crosses val="autoZero"/>
        <c:auto val="1"/>
        <c:lblAlgn val="ctr"/>
        <c:lblOffset val="100"/>
        <c:noMultiLvlLbl val="1"/>
      </c:catAx>
      <c:valAx>
        <c:axId val="213716556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7332752"/>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35200832"/>
        <c:axId val="2135109872"/>
      </c:lineChart>
      <c:catAx>
        <c:axId val="21352008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5109872"/>
        <c:crosses val="autoZero"/>
        <c:auto val="1"/>
        <c:lblAlgn val="ctr"/>
        <c:lblOffset val="100"/>
        <c:noMultiLvlLbl val="1"/>
      </c:catAx>
      <c:valAx>
        <c:axId val="213510987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5200832"/>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34993776"/>
        <c:axId val="2126345152"/>
      </c:lineChart>
      <c:catAx>
        <c:axId val="21349937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26345152"/>
        <c:crosses val="autoZero"/>
        <c:auto val="1"/>
        <c:lblAlgn val="ctr"/>
        <c:lblOffset val="100"/>
        <c:noMultiLvlLbl val="1"/>
      </c:catAx>
      <c:valAx>
        <c:axId val="212634515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4993776"/>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28394528"/>
        <c:axId val="-2139028608"/>
      </c:lineChart>
      <c:catAx>
        <c:axId val="21283945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9028608"/>
        <c:crosses val="autoZero"/>
        <c:auto val="1"/>
        <c:lblAlgn val="ctr"/>
        <c:lblOffset val="100"/>
        <c:noMultiLvlLbl val="1"/>
      </c:catAx>
      <c:valAx>
        <c:axId val="-213902860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28394528"/>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3391"/>
          <c:y val="0.123862"/>
          <c:w val="0.866609"/>
          <c:h val="0.682891"/>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3908016"/>
        <c:axId val="2132161344"/>
      </c:barChart>
      <c:catAx>
        <c:axId val="213390801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2132161344"/>
        <c:crosses val="autoZero"/>
        <c:auto val="1"/>
        <c:lblAlgn val="ctr"/>
        <c:lblOffset val="100"/>
        <c:noMultiLvlLbl val="1"/>
      </c:catAx>
      <c:valAx>
        <c:axId val="213216134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213390801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7568"/>
          <c:y val="0.0954718"/>
          <c:w val="0.814258"/>
          <c:h val="0.752711"/>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26028336"/>
        <c:axId val="-2135301984"/>
      </c:lineChart>
      <c:catAx>
        <c:axId val="21260283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2135301984"/>
        <c:crosses val="autoZero"/>
        <c:auto val="1"/>
        <c:lblAlgn val="ctr"/>
        <c:lblOffset val="100"/>
        <c:noMultiLvlLbl val="1"/>
      </c:catAx>
      <c:valAx>
        <c:axId val="-213530198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2126028336"/>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7113904"/>
        <c:axId val="-2137111072"/>
      </c:barChart>
      <c:catAx>
        <c:axId val="-213711390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7111072"/>
        <c:crosses val="autoZero"/>
        <c:auto val="1"/>
        <c:lblAlgn val="ctr"/>
        <c:lblOffset val="100"/>
        <c:noMultiLvlLbl val="1"/>
      </c:catAx>
      <c:valAx>
        <c:axId val="-213711107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711390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4089424"/>
        <c:axId val="-2134086608"/>
      </c:barChart>
      <c:catAx>
        <c:axId val="-21340894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4086608"/>
        <c:crosses val="autoZero"/>
        <c:auto val="1"/>
        <c:lblAlgn val="ctr"/>
        <c:lblOffset val="100"/>
        <c:noMultiLvlLbl val="1"/>
      </c:catAx>
      <c:valAx>
        <c:axId val="-213408660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408942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24669568"/>
        <c:axId val="-2134017264"/>
      </c:barChart>
      <c:catAx>
        <c:axId val="212466956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4017264"/>
        <c:crosses val="autoZero"/>
        <c:auto val="1"/>
        <c:lblAlgn val="ctr"/>
        <c:lblOffset val="100"/>
        <c:noMultiLvlLbl val="1"/>
      </c:catAx>
      <c:valAx>
        <c:axId val="-213401726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2466956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2057744"/>
        <c:axId val="2132328816"/>
      </c:barChart>
      <c:catAx>
        <c:axId val="213205774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2328816"/>
        <c:crosses val="autoZero"/>
        <c:auto val="1"/>
        <c:lblAlgn val="ctr"/>
        <c:lblOffset val="100"/>
        <c:noMultiLvlLbl val="1"/>
      </c:catAx>
      <c:valAx>
        <c:axId val="213232881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205774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386485"/>
          <c:y val="0.053561"/>
          <c:w val="0.961352"/>
          <c:h val="0.85595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27.0</c:v>
                </c:pt>
                <c:pt idx="1">
                  <c:v>36.0</c:v>
                </c:pt>
                <c:pt idx="2">
                  <c:v>63.0</c:v>
                </c:pt>
                <c:pt idx="3">
                  <c:v>143.0</c:v>
                </c:pt>
                <c:pt idx="4">
                  <c:v>27.0</c:v>
                </c:pt>
                <c:pt idx="5">
                  <c:v>36.0</c:v>
                </c:pt>
                <c:pt idx="6">
                  <c:v>63.0</c:v>
                </c:pt>
                <c:pt idx="7">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5.0</c:v>
                </c:pt>
                <c:pt idx="1">
                  <c:v>21.0</c:v>
                </c:pt>
                <c:pt idx="2">
                  <c:v>21.0</c:v>
                </c:pt>
                <c:pt idx="3">
                  <c:v>13.0</c:v>
                </c:pt>
                <c:pt idx="4">
                  <c:v>5.0</c:v>
                </c:pt>
                <c:pt idx="5">
                  <c:v>21.0</c:v>
                </c:pt>
                <c:pt idx="6">
                  <c:v>21.0</c:v>
                </c:pt>
                <c:pt idx="7">
                  <c:v>13.0</c:v>
                </c:pt>
              </c:numCache>
            </c:numRef>
          </c:val>
        </c:ser>
        <c:dLbls>
          <c:showLegendKey val="0"/>
          <c:showVal val="0"/>
          <c:showCatName val="0"/>
          <c:showSerName val="0"/>
          <c:showPercent val="0"/>
          <c:showBubbleSize val="0"/>
        </c:dLbls>
        <c:gapWidth val="380"/>
        <c:overlap val="100"/>
        <c:axId val="-2138091792"/>
        <c:axId val="-2138088928"/>
      </c:barChart>
      <c:catAx>
        <c:axId val="-213809179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8088928"/>
        <c:crosses val="autoZero"/>
        <c:auto val="1"/>
        <c:lblAlgn val="ctr"/>
        <c:lblOffset val="100"/>
        <c:noMultiLvlLbl val="1"/>
      </c:catAx>
      <c:valAx>
        <c:axId val="-213808892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8091792"/>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25334688"/>
        <c:axId val="2135965792"/>
      </c:barChart>
      <c:catAx>
        <c:axId val="212533468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5965792"/>
        <c:crosses val="autoZero"/>
        <c:auto val="1"/>
        <c:lblAlgn val="ctr"/>
        <c:lblOffset val="100"/>
        <c:noMultiLvlLbl val="1"/>
      </c:catAx>
      <c:valAx>
        <c:axId val="213596579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2533468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3463584"/>
        <c:axId val="-2133456304"/>
      </c:barChart>
      <c:catAx>
        <c:axId val="-213346358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3456304"/>
        <c:crosses val="autoZero"/>
        <c:auto val="1"/>
        <c:lblAlgn val="ctr"/>
        <c:lblOffset val="100"/>
        <c:noMultiLvlLbl val="1"/>
      </c:catAx>
      <c:valAx>
        <c:axId val="-213345630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346358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941359"/>
          <c:y val="0.0635077"/>
          <c:w val="0.905864"/>
          <c:h val="0.831525"/>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6281136"/>
        <c:axId val="2136278240"/>
      </c:barChart>
      <c:catAx>
        <c:axId val="21362811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6278240"/>
        <c:crosses val="autoZero"/>
        <c:auto val="1"/>
        <c:lblAlgn val="ctr"/>
        <c:lblOffset val="100"/>
        <c:noMultiLvlLbl val="1"/>
      </c:catAx>
      <c:valAx>
        <c:axId val="213627824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628113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941359"/>
          <c:y val="0.0637444"/>
          <c:w val="0.905864"/>
          <c:h val="0.830944"/>
        </c:manualLayout>
      </c:layout>
      <c:barChart>
        <c:barDir val="col"/>
        <c:grouping val="stacked"/>
        <c:varyColors val="0"/>
        <c:ser>
          <c:idx val="0"/>
          <c:order val="0"/>
          <c:tx>
            <c:strRef>
              <c:f>Sheet1!$A$2</c:f>
              <c:strCache>
                <c:ptCount val="1"/>
                <c:pt idx="0">
                  <c:v>Region 1</c:v>
                </c:pt>
              </c:strCache>
            </c:strRef>
          </c:tx>
          <c:spPr>
            <a:solidFill>
              <a:srgbClr val="E9E0BE"/>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7693A0"/>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80"/>
        <c:overlap val="100"/>
        <c:axId val="-2138789376"/>
        <c:axId val="-2138789904"/>
      </c:barChart>
      <c:catAx>
        <c:axId val="-21387893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8789904"/>
        <c:crosses val="autoZero"/>
        <c:auto val="1"/>
        <c:lblAlgn val="ctr"/>
        <c:lblOffset val="100"/>
        <c:noMultiLvlLbl val="1"/>
      </c:catAx>
      <c:valAx>
        <c:axId val="-213878990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878937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7693A0"/>
            </a:solidFill>
            <a:ln w="12700" cap="flat">
              <a:noFill/>
              <a:miter lim="400000"/>
            </a:ln>
            <a:effectLst/>
          </c:spPr>
          <c:dPt>
            <c:idx val="0"/>
            <c:bubble3D val="0"/>
          </c:dPt>
          <c:dPt>
            <c:idx val="1"/>
            <c:bubble3D val="0"/>
            <c:spPr>
              <a:solidFill>
                <a:srgbClr val="EAE0BE"/>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7693A0"/>
            </a:solidFill>
            <a:ln w="12700" cap="flat">
              <a:noFill/>
              <a:miter lim="400000"/>
            </a:ln>
            <a:effectLst/>
          </c:spPr>
          <c:dPt>
            <c:idx val="0"/>
            <c:bubble3D val="0"/>
          </c:dPt>
          <c:dPt>
            <c:idx val="1"/>
            <c:bubble3D val="0"/>
            <c:spPr>
              <a:solidFill>
                <a:srgbClr val="EAE0BE"/>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7693A0"/>
            </a:solidFill>
            <a:ln w="12700" cap="flat">
              <a:noFill/>
              <a:miter lim="400000"/>
            </a:ln>
            <a:effectLst/>
          </c:spPr>
          <c:dPt>
            <c:idx val="0"/>
            <c:bubble3D val="0"/>
          </c:dPt>
          <c:dPt>
            <c:idx val="1"/>
            <c:bubble3D val="0"/>
            <c:spPr>
              <a:solidFill>
                <a:srgbClr val="EAE0BE"/>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7693A0"/>
            </a:solidFill>
            <a:ln w="12700" cap="flat">
              <a:noFill/>
              <a:miter lim="400000"/>
            </a:ln>
            <a:effectLst/>
          </c:spPr>
          <c:dPt>
            <c:idx val="0"/>
            <c:bubble3D val="0"/>
          </c:dPt>
          <c:dPt>
            <c:idx val="1"/>
            <c:bubble3D val="0"/>
            <c:spPr>
              <a:solidFill>
                <a:srgbClr val="EAE0BE"/>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AE0BE"/>
              </a:solidFill>
              <a:prstDash val="solid"/>
              <a:miter lim="400000"/>
            </a:ln>
            <a:effectLst/>
          </c:spPr>
          <c:marker>
            <c:symbol val="circle"/>
            <c:size val="14"/>
            <c:spPr>
              <a:solidFill>
                <a:srgbClr val="FFFFFF"/>
              </a:solidFill>
              <a:ln w="76200" cap="flat">
                <a:solidFill>
                  <a:srgbClr val="EAE0BE"/>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7693A0"/>
              </a:solidFill>
              <a:prstDash val="solid"/>
              <a:miter lim="400000"/>
            </a:ln>
            <a:effectLst/>
          </c:spPr>
          <c:marker>
            <c:symbol val="circle"/>
            <c:size val="12"/>
            <c:spPr>
              <a:solidFill>
                <a:srgbClr val="FFFFFF"/>
              </a:solidFill>
              <a:ln w="63500" cap="flat">
                <a:solidFill>
                  <a:srgbClr val="7693A0"/>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38971040"/>
        <c:axId val="-2138806032"/>
      </c:lineChart>
      <c:catAx>
        <c:axId val="-213897104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8806032"/>
        <c:crosses val="autoZero"/>
        <c:auto val="1"/>
        <c:lblAlgn val="ctr"/>
        <c:lblOffset val="100"/>
        <c:noMultiLvlLbl val="1"/>
      </c:catAx>
      <c:valAx>
        <c:axId val="-213880603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3897104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41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4189075"/>
            <a:ext cx="1009650" cy="1009650"/>
          </a:xfrm>
          <a:prstGeom prst="rect">
            <a:avLst/>
          </a:prstGeom>
        </p:spPr>
        <p:txBody>
          <a:bodyPr/>
          <a:lstStyle/>
          <a:p>
            <a:endParaRPr lang="en-US"/>
          </a:p>
        </p:txBody>
      </p:sp>
      <p:sp>
        <p:nvSpPr>
          <p:cNvPr id="4" name="Picture Placeholder 2"/>
          <p:cNvSpPr>
            <a:spLocks noGrp="1"/>
          </p:cNvSpPr>
          <p:nvPr>
            <p:ph type="pic" sz="quarter" idx="11"/>
          </p:nvPr>
        </p:nvSpPr>
        <p:spPr>
          <a:xfrm>
            <a:off x="1571297" y="14189075"/>
            <a:ext cx="1009650" cy="1004400"/>
          </a:xfrm>
          <a:prstGeom prst="ellipse">
            <a:avLst/>
          </a:prstGeom>
        </p:spPr>
        <p:txBody>
          <a:bodyPr/>
          <a:lstStyle/>
          <a:p>
            <a:endParaRPr lang="en-US"/>
          </a:p>
        </p:txBody>
      </p:sp>
      <p:sp>
        <p:nvSpPr>
          <p:cNvPr id="5" name="Picture Placeholder 2"/>
          <p:cNvSpPr>
            <a:spLocks noGrp="1"/>
          </p:cNvSpPr>
          <p:nvPr>
            <p:ph type="pic" sz="quarter" idx="12"/>
          </p:nvPr>
        </p:nvSpPr>
        <p:spPr>
          <a:xfrm>
            <a:off x="3142594" y="14189074"/>
            <a:ext cx="921406" cy="1009651"/>
          </a:xfrm>
          <a:prstGeom prst="roundRect">
            <a:avLst>
              <a:gd name="adj" fmla="val 3353"/>
            </a:avLst>
          </a:prstGeom>
        </p:spPr>
        <p:txBody>
          <a:body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sz="quarter" idx="10"/>
          </p:nvPr>
        </p:nvSpPr>
        <p:spPr>
          <a:xfrm>
            <a:off x="0" y="0"/>
            <a:ext cx="24384000" cy="13732575"/>
          </a:xfrm>
          <a:prstGeom prst="rect">
            <a:avLst/>
          </a:prstGeom>
          <a:solidFill>
            <a:srgbClr val="5A5A5B"/>
          </a:solidFill>
        </p:spPr>
        <p:txBody>
          <a:bodyPr/>
          <a:lstStyle/>
          <a:p>
            <a:endParaRPr lang="en-US" sz="2100"/>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5600" b="1" spc="2632">
                <a:solidFill>
                  <a:srgbClr val="FFFFFF"/>
                </a:solidFill>
              </a:rPr>
              <a:t>SOCRAN</a:t>
            </a:r>
          </a:p>
        </p:txBody>
      </p:sp>
      <p:sp>
        <p:nvSpPr>
          <p:cNvPr id="9" name="Shape 9"/>
          <p:cNvSpPr/>
          <p:nvPr/>
        </p:nvSpPr>
        <p:spPr>
          <a:xfrm>
            <a:off x="8909063" y="5878778"/>
            <a:ext cx="6565874"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a:p>
        </p:txBody>
      </p:sp>
      <p:pic>
        <p:nvPicPr>
          <p:cNvPr id="10" name="WWALET3.png"/>
          <p:cNvPicPr/>
          <p:nvPr/>
        </p:nvPicPr>
        <p:blipFill>
          <a:blip r:embed="rId2">
            <a:extLst/>
          </a:blip>
          <a:stretch>
            <a:fillRect/>
          </a:stretch>
        </p:blipFill>
        <p:spPr>
          <a:xfrm>
            <a:off x="11027732" y="5014997"/>
            <a:ext cx="1994398" cy="1373501"/>
          </a:xfrm>
          <a:prstGeom prst="rect">
            <a:avLst/>
          </a:prstGeom>
          <a:ln w="3175">
            <a:miter lim="400000"/>
          </a:ln>
        </p:spPr>
      </p:pic>
    </p:spTree>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41" name="Shape 14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2" name="Shape 142"/>
          <p:cNvSpPr/>
          <p:nvPr/>
        </p:nvSpPr>
        <p:spPr>
          <a:xfrm>
            <a:off x="15719573"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43" name="Shape 143"/>
          <p:cNvSpPr/>
          <p:nvPr/>
        </p:nvSpPr>
        <p:spPr>
          <a:xfrm>
            <a:off x="15738927" y="9870492"/>
            <a:ext cx="681196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4" name="Shape 144"/>
          <p:cNvSpPr/>
          <p:nvPr/>
        </p:nvSpPr>
        <p:spPr>
          <a:xfrm>
            <a:off x="8748372"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45" name="Shape 145"/>
          <p:cNvSpPr/>
          <p:nvPr/>
        </p:nvSpPr>
        <p:spPr>
          <a:xfrm>
            <a:off x="8767726"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6" name="Shape 146"/>
          <p:cNvSpPr/>
          <p:nvPr/>
        </p:nvSpPr>
        <p:spPr>
          <a:xfrm>
            <a:off x="1561269"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47" name="Shape 147"/>
          <p:cNvSpPr/>
          <p:nvPr/>
        </p:nvSpPr>
        <p:spPr>
          <a:xfrm>
            <a:off x="1580624"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8" name="Shape 148"/>
          <p:cNvSpPr/>
          <p:nvPr/>
        </p:nvSpPr>
        <p:spPr>
          <a:xfrm>
            <a:off x="1695489"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49" name="Shape 149"/>
          <p:cNvSpPr/>
          <p:nvPr/>
        </p:nvSpPr>
        <p:spPr>
          <a:xfrm>
            <a:off x="1864822"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0" name="Shape 150"/>
          <p:cNvSpPr/>
          <p:nvPr/>
        </p:nvSpPr>
        <p:spPr>
          <a:xfrm>
            <a:off x="8811145"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1" name="Shape 151"/>
          <p:cNvSpPr/>
          <p:nvPr/>
        </p:nvSpPr>
        <p:spPr>
          <a:xfrm>
            <a:off x="8980478"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2" name="Shape 152"/>
          <p:cNvSpPr/>
          <p:nvPr/>
        </p:nvSpPr>
        <p:spPr>
          <a:xfrm>
            <a:off x="15776674"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3" name="Shape 153"/>
          <p:cNvSpPr/>
          <p:nvPr/>
        </p:nvSpPr>
        <p:spPr>
          <a:xfrm>
            <a:off x="15946006" y="11360314"/>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4" name="Shape 154"/>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3" name="Picture Placeholder 2"/>
          <p:cNvSpPr>
            <a:spLocks noGrp="1"/>
          </p:cNvSpPr>
          <p:nvPr>
            <p:ph type="pic" sz="quarter" idx="10"/>
          </p:nvPr>
        </p:nvSpPr>
        <p:spPr>
          <a:xfrm>
            <a:off x="1580623" y="3193425"/>
            <a:ext cx="7071673" cy="5665031"/>
          </a:xfrm>
          <a:prstGeom prst="rect">
            <a:avLst/>
          </a:prstGeom>
          <a:solidFill>
            <a:srgbClr val="5A5A5B"/>
          </a:solidFill>
        </p:spPr>
        <p:txBody>
          <a:bodyPr/>
          <a:lstStyle/>
          <a:p>
            <a:endParaRPr lang="en-US" sz="2100"/>
          </a:p>
        </p:txBody>
      </p:sp>
      <p:sp>
        <p:nvSpPr>
          <p:cNvPr id="24" name="Picture Placeholder 2"/>
          <p:cNvSpPr>
            <a:spLocks noGrp="1"/>
          </p:cNvSpPr>
          <p:nvPr>
            <p:ph type="pic" sz="quarter" idx="10"/>
          </p:nvPr>
        </p:nvSpPr>
        <p:spPr>
          <a:xfrm>
            <a:off x="8597420" y="3193424"/>
            <a:ext cx="7071673" cy="5665031"/>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5688042" y="3193423"/>
            <a:ext cx="7071673" cy="5665031"/>
          </a:xfrm>
          <a:prstGeom prst="rect">
            <a:avLst/>
          </a:prstGeom>
          <a:solidFill>
            <a:srgbClr val="5A5A5B"/>
          </a:solidFill>
        </p:spPr>
        <p:txBody>
          <a:bodyPr/>
          <a:lstStyle/>
          <a:p>
            <a:endParaRPr lang="en-US" sz="2100"/>
          </a:p>
        </p:txBody>
      </p:sp>
    </p:spTree>
  </p:cSld>
  <p:clrMapOvr>
    <a:masterClrMapping/>
  </p:clrMapOvr>
  <p:transition>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1" name="Shape 259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592" name="Shape 259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593" name="Shape 259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594" name="Shape 259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595" name="Shape 2595"/>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596" name="Shape 2596"/>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597" name="Shape 2597"/>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598" name="Shape 2598"/>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599" name="Shape 2599"/>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600" name="Shape 2600"/>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1" name="Shape 2601"/>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2" name="Shape 2602"/>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3" name="Shape 2603"/>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4" name="Shape 2604"/>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605" name="Shape 2605"/>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606" name="Shape 2606"/>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7" name="Shape 2607"/>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8" name="Shape 2608"/>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609" name="Shape 2609"/>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0" name="Shape 2610"/>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1" name="Shape 2611"/>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612" name="Shape 2612"/>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3" name="Shape 2613"/>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4" name="Shape 2614"/>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5" name="Shape 2615"/>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6" name="Shape 2616"/>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7" name="Shape 2617"/>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8" name="Shape 2618"/>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9" name="Shape 2619"/>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0" name="Shape 2620"/>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1" name="Shape 2621"/>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2" name="Shape 2622"/>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3" name="Shape 2623"/>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4" name="Shape 2624"/>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5" name="Shape 2625"/>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6" name="Shape 2626"/>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7" name="Shape 2627"/>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8" name="Shape 2628"/>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9" name="Shape 2629"/>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0" name="Shape 2630"/>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1" name="Shape 2631"/>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2" name="Shape 2632"/>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3" name="Shape 2633"/>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4" name="Shape 2634"/>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5" name="Shape 2635"/>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6" name="Shape 2636"/>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7" name="Shape 2637"/>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8" name="Shape 2638"/>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9" name="Shape 2639"/>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0" name="Shape 2640"/>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1" name="Shape 2641"/>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2" name="Shape 2642"/>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3" name="Shape 2643"/>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4" name="Shape 2644"/>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5" name="Shape 2645"/>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6" name="Shape 2646"/>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7" name="Shape 2647"/>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8" name="Shape 2648"/>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9" name="Shape 2649"/>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0" name="Shape 2650"/>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1" name="Shape 2651"/>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2" name="Shape 2652"/>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3" name="Shape 2653"/>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4" name="Shape 2654"/>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5" name="Shape 2655"/>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6" name="Shape 2656"/>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7" name="Shape 2657"/>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8" name="Shape 2658"/>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9" name="Shape 2659"/>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0" name="Shape 2660"/>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1" name="Shape 2661"/>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2" name="Shape 2662"/>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3" name="Shape 2663"/>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4" name="Shape 2664"/>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5" name="Shape 2665"/>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6" name="Shape 2666"/>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7" name="Shape 2667"/>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8" name="Shape 2668"/>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9" name="Shape 2669"/>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0" name="Shape 2670"/>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1" name="Shape 2671"/>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2" name="Shape 2672"/>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3" name="Shape 2673"/>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4" name="Shape 2674"/>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5" name="Shape 2675"/>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6" name="Shape 2676"/>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7" name="Shape 2677"/>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8" name="Shape 2678"/>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9" name="Shape 2679"/>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0" name="Shape 2680"/>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1" name="Shape 2681"/>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2" name="Shape 2682"/>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3" name="Shape 2683"/>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4" name="Shape 2684"/>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5" name="Shape 2685"/>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7" name="Shape 268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688" name="Shape 268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689" name="Shape 268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690" name="Shape 2690"/>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691" name="Chart 2691"/>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692" name="Shape 2692"/>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3" name="Shape 2693"/>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694" name="Shape 2694"/>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5" name="Shape 2695"/>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6" name="Shape 2696"/>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7" name="Shape 2697"/>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8" name="Shape 2698"/>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699" name="Shape 2699"/>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0" name="Shape 2700"/>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1" name="Shape 2701"/>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2" name="Shape 2702"/>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3" name="Shape 2703"/>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704" name="Shape 2704"/>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5" name="Shape 2705"/>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6" name="Shape 2706"/>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7" name="Shape 2707"/>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8" name="Shape 2708"/>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9" name="Shape 2709"/>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0" name="Shape 2710"/>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1" name="Shape 2711"/>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2" name="Shape 2712"/>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3" name="Shape 2713"/>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4" name="Shape 2714"/>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5" name="Shape 2715"/>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6" name="Shape 2716"/>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7" name="Shape 2717"/>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8" name="Shape 2718"/>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9" name="Shape 2719"/>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0" name="Shape 2720"/>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1" name="Shape 2721"/>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2" name="Shape 2722"/>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3" name="Shape 2723"/>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4" name="Shape 2724"/>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5" name="Shape 2725"/>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6" name="Shape 2726"/>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7" name="Shape 2727"/>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8" name="Shape 2728"/>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9" name="Shape 2729"/>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0" name="Shape 2730"/>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731" name="Shape 2731"/>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2" name="Shape 2732"/>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3" name="Shape 2733"/>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4" name="Shape 2734"/>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5" name="Shape 2735"/>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6" name="Shape 2736"/>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7" name="Shape 2737"/>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8" name="Shape 2738"/>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9" name="Shape 2739"/>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0" name="Shape 2740"/>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1" name="Shape 2741"/>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2" name="Shape 2742"/>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3" name="Shape 2743"/>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4" name="Shape 2744"/>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5" name="Shape 2745"/>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6" name="Shape 2746"/>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7" name="Shape 2747"/>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8" name="Shape 2748"/>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9" name="Shape 2749"/>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0" name="Shape 2750"/>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1" name="Shape 2751"/>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2" name="Shape 2752"/>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3" name="Shape 2753"/>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4" name="Shape 2754"/>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5" name="Shape 2755"/>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6" name="Shape 2756"/>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7" name="Shape 2757"/>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8" name="Shape 2758"/>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9" name="Shape 2759"/>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0" name="Shape 2760"/>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1" name="Shape 2761"/>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2" name="Shape 2762"/>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3" name="Shape 2763"/>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4" name="Shape 2764"/>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5" name="Shape 2765"/>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6" name="Shape 2766"/>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7" name="Shape 2767"/>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8" name="Shape 2768"/>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9" name="Shape 2769"/>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0" name="Shape 2770"/>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1" name="Shape 2771"/>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2" name="Shape 2772"/>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3" name="Shape 2773"/>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4" name="Shape 2774"/>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5" name="Shape 2775"/>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6" name="Shape 2776"/>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7" name="Shape 2777"/>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grpSp>
        <p:nvGrpSpPr>
          <p:cNvPr id="2783" name="Group 2783"/>
          <p:cNvGrpSpPr/>
          <p:nvPr/>
        </p:nvGrpSpPr>
        <p:grpSpPr>
          <a:xfrm>
            <a:off x="2938566" y="5120235"/>
            <a:ext cx="18506868" cy="3475530"/>
            <a:chOff x="0" y="0"/>
            <a:chExt cx="18506867" cy="3475529"/>
          </a:xfrm>
        </p:grpSpPr>
        <p:sp>
          <p:nvSpPr>
            <p:cNvPr id="2779" name="Shape 2779"/>
            <p:cNvSpPr/>
            <p:nvPr/>
          </p:nvSpPr>
          <p:spPr>
            <a:xfrm>
              <a:off x="0" y="1929828"/>
              <a:ext cx="18506868" cy="10416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THANK YOU!</a:t>
              </a:r>
            </a:p>
          </p:txBody>
        </p:sp>
        <p:sp>
          <p:nvSpPr>
            <p:cNvPr id="2780" name="Shape 2780"/>
            <p:cNvSpPr/>
            <p:nvPr/>
          </p:nvSpPr>
          <p:spPr>
            <a:xfrm>
              <a:off x="7436187" y="1472185"/>
              <a:ext cx="3634494" cy="571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2781" name="Shape 2781"/>
            <p:cNvSpPr/>
            <p:nvPr/>
          </p:nvSpPr>
          <p:spPr>
            <a:xfrm>
              <a:off x="8237433" y="3300904"/>
              <a:ext cx="2032001" cy="174626"/>
            </a:xfrm>
            <a:prstGeom prst="rect">
              <a:avLst/>
            </a:prstGeom>
            <a:solidFill>
              <a:srgbClr val="7693A0"/>
            </a:solidFill>
            <a:ln w="3175" cap="flat">
              <a:noFill/>
              <a:miter lim="400000"/>
            </a:ln>
            <a:effectLst/>
          </p:spPr>
          <p:txBody>
            <a:bodyPr wrap="square" lIns="69979" tIns="69979" rIns="69979" bIns="69979" numCol="1" anchor="ctr">
              <a:noAutofit/>
            </a:bodyPr>
            <a:lstStyle/>
            <a:p>
              <a:pPr lvl="0" algn="l">
                <a:defRPr sz="3200">
                  <a:solidFill>
                    <a:srgbClr val="FFFFFF"/>
                  </a:solidFill>
                </a:defRPr>
              </a:pPr>
              <a:endParaRPr/>
            </a:p>
          </p:txBody>
        </p:sp>
        <p:pic>
          <p:nvPicPr>
            <p:cNvPr id="2782" name="WWALET2.png"/>
            <p:cNvPicPr/>
            <p:nvPr/>
          </p:nvPicPr>
          <p:blipFill>
            <a:blip r:embed="rId2">
              <a:extLst/>
            </a:blip>
            <a:stretch>
              <a:fillRect/>
            </a:stretch>
          </p:blipFill>
          <p:spPr>
            <a:xfrm>
              <a:off x="8312175" y="0"/>
              <a:ext cx="1882517" cy="1293399"/>
            </a:xfrm>
            <a:prstGeom prst="rect">
              <a:avLst/>
            </a:prstGeom>
            <a:ln w="3175" cap="flat">
              <a:noFill/>
              <a:miter lim="400000"/>
            </a:ln>
            <a:effectLst/>
          </p:spPr>
        </p:pic>
      </p:gr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 name="Shape 2785"/>
          <p:cNvSpPr/>
          <p:nvPr/>
        </p:nvSpPr>
        <p:spPr>
          <a:xfrm>
            <a:off x="1371846" y="3619500"/>
            <a:ext cx="21637133" cy="6807200"/>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p:txBody>
      </p:sp>
      <p:sp>
        <p:nvSpPr>
          <p:cNvPr id="2786" name="Shape 2786"/>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et-line - Fonts</a:t>
            </a:r>
          </a:p>
        </p:txBody>
      </p:sp>
    </p:spTree>
  </p:cSld>
  <p:clrMapOvr>
    <a:masterClrMapping/>
  </p:clrMapOvr>
  <p:transition>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8" name="Shape 2788"/>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Linea - Fonts</a:t>
            </a:r>
          </a:p>
        </p:txBody>
      </p:sp>
      <p:sp>
        <p:nvSpPr>
          <p:cNvPr id="2789" name="Shape 2789"/>
          <p:cNvSpPr/>
          <p:nvPr/>
        </p:nvSpPr>
        <p:spPr>
          <a:xfrm>
            <a:off x="4292677" y="3528809"/>
            <a:ext cx="8668165" cy="2550677"/>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p:txBody>
      </p:sp>
      <p:sp>
        <p:nvSpPr>
          <p:cNvPr id="2790" name="Shape 2790"/>
          <p:cNvSpPr/>
          <p:nvPr/>
        </p:nvSpPr>
        <p:spPr>
          <a:xfrm>
            <a:off x="4292677" y="8347670"/>
            <a:ext cx="7285515" cy="353784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1234567890</a:t>
            </a:r>
          </a:p>
        </p:txBody>
      </p:sp>
      <p:sp>
        <p:nvSpPr>
          <p:cNvPr id="2791" name="Shape 2791"/>
          <p:cNvSpPr/>
          <p:nvPr/>
        </p:nvSpPr>
        <p:spPr>
          <a:xfrm>
            <a:off x="15444995" y="3458542"/>
            <a:ext cx="4646328" cy="2691210"/>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music-10"/>
                <a:ea typeface="linea-music-10"/>
                <a:cs typeface="linea-music-10"/>
                <a:sym typeface="linea-music-10"/>
              </a:defRPr>
            </a:lvl1pPr>
          </a:lstStyle>
          <a:p>
            <a:pPr lvl="0">
              <a:defRPr sz="1800" spc="0" baseline="0"/>
            </a:pPr>
            <a:r>
              <a:rPr sz="2600" spc="1456" baseline="-7692"/>
              <a:t>ABCDabcdefghijklmnopqrstuvwxyz</a:t>
            </a:r>
          </a:p>
        </p:txBody>
      </p:sp>
      <p:sp>
        <p:nvSpPr>
          <p:cNvPr id="2792" name="Shape 2792"/>
          <p:cNvSpPr/>
          <p:nvPr/>
        </p:nvSpPr>
        <p:spPr>
          <a:xfrm>
            <a:off x="12856226" y="8319095"/>
            <a:ext cx="7235097"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3" name="Shape 2793"/>
          <p:cNvSpPr/>
          <p:nvPr/>
        </p:nvSpPr>
        <p:spPr>
          <a:xfrm>
            <a:off x="6724915" y="2755914"/>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arrows</a:t>
            </a:r>
          </a:p>
        </p:txBody>
      </p:sp>
      <p:sp>
        <p:nvSpPr>
          <p:cNvPr id="2794" name="Shape 2794"/>
          <p:cNvSpPr/>
          <p:nvPr/>
        </p:nvSpPr>
        <p:spPr>
          <a:xfrm>
            <a:off x="15681890" y="2755914"/>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music</a:t>
            </a:r>
          </a:p>
        </p:txBody>
      </p:sp>
      <p:sp>
        <p:nvSpPr>
          <p:cNvPr id="2795" name="Shape 2795"/>
          <p:cNvSpPr/>
          <p:nvPr/>
        </p:nvSpPr>
        <p:spPr>
          <a:xfrm>
            <a:off x="5848255" y="7655222"/>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a:t>
            </a:r>
          </a:p>
        </p:txBody>
      </p:sp>
      <p:sp>
        <p:nvSpPr>
          <p:cNvPr id="2796" name="Shape 2796"/>
          <p:cNvSpPr/>
          <p:nvPr/>
        </p:nvSpPr>
        <p:spPr>
          <a:xfrm>
            <a:off x="14465433" y="7655222"/>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8" name="Shape 2798"/>
          <p:cNvSpPr/>
          <p:nvPr/>
        </p:nvSpPr>
        <p:spPr>
          <a:xfrm>
            <a:off x="12803631" y="3526439"/>
            <a:ext cx="8780432" cy="27801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p:txBody>
      </p:sp>
      <p:sp>
        <p:nvSpPr>
          <p:cNvPr id="2799" name="Shape 2799"/>
          <p:cNvSpPr/>
          <p:nvPr/>
        </p:nvSpPr>
        <p:spPr>
          <a:xfrm>
            <a:off x="13576299" y="8483629"/>
            <a:ext cx="7235096"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800" name="Shape 2800"/>
          <p:cNvSpPr/>
          <p:nvPr/>
        </p:nvSpPr>
        <p:spPr>
          <a:xfrm>
            <a:off x="3675207" y="3623076"/>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1234567890</a:t>
            </a:r>
          </a:p>
        </p:txBody>
      </p:sp>
      <p:sp>
        <p:nvSpPr>
          <p:cNvPr id="2801" name="Shape 2801"/>
          <p:cNvSpPr/>
          <p:nvPr/>
        </p:nvSpPr>
        <p:spPr>
          <a:xfrm>
            <a:off x="3675207" y="8569354"/>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1234567890</a:t>
            </a:r>
          </a:p>
        </p:txBody>
      </p:sp>
      <p:sp>
        <p:nvSpPr>
          <p:cNvPr id="2802" name="Shape 2802"/>
          <p:cNvSpPr/>
          <p:nvPr/>
        </p:nvSpPr>
        <p:spPr>
          <a:xfrm>
            <a:off x="5390910" y="2920448"/>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 - elaboration</a:t>
            </a:r>
          </a:p>
        </p:txBody>
      </p:sp>
      <p:sp>
        <p:nvSpPr>
          <p:cNvPr id="2803" name="Shape 2803"/>
          <p:cNvSpPr/>
          <p:nvPr/>
        </p:nvSpPr>
        <p:spPr>
          <a:xfrm>
            <a:off x="5390910" y="7819756"/>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ecommerce</a:t>
            </a:r>
          </a:p>
        </p:txBody>
      </p:sp>
      <p:sp>
        <p:nvSpPr>
          <p:cNvPr id="2804" name="Shape 2804"/>
          <p:cNvSpPr/>
          <p:nvPr/>
        </p:nvSpPr>
        <p:spPr>
          <a:xfrm>
            <a:off x="15292001" y="2833554"/>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weather</a:t>
            </a:r>
          </a:p>
        </p:txBody>
      </p:sp>
      <p:sp>
        <p:nvSpPr>
          <p:cNvPr id="2805" name="Shape 2805"/>
          <p:cNvSpPr/>
          <p:nvPr/>
        </p:nvSpPr>
        <p:spPr>
          <a:xfrm>
            <a:off x="15292001" y="7732862"/>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
        <p:nvSpPr>
          <p:cNvPr id="2806" name="Shape 2806"/>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Y</a:t>
            </a:r>
          </a:p>
        </p:txBody>
      </p:sp>
      <p:sp>
        <p:nvSpPr>
          <p:cNvPr id="2807" name="Shape 2807"/>
          <p:cNvSpPr/>
          <p:nvPr/>
        </p:nvSpPr>
        <p:spPr>
          <a:xfrm>
            <a:off x="12377775"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e</a:t>
            </a:r>
          </a:p>
        </p:txBody>
      </p:sp>
      <p:sp>
        <p:nvSpPr>
          <p:cNvPr id="2808" name="Shape 2808"/>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c</a:t>
            </a:r>
          </a:p>
        </p:txBody>
      </p:sp>
      <p:sp>
        <p:nvSpPr>
          <p:cNvPr id="2809" name="Shape 2809"/>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Q</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 name="Shape 2811"/>
          <p:cNvSpPr/>
          <p:nvPr/>
        </p:nvSpPr>
        <p:spPr>
          <a:xfrm>
            <a:off x="626844" y="3099198"/>
            <a:ext cx="23126701" cy="97155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2" name="Shape 2812"/>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Fontawesome - Fonts</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4" name="Shape 2814"/>
          <p:cNvSpPr/>
          <p:nvPr/>
        </p:nvSpPr>
        <p:spPr>
          <a:xfrm>
            <a:off x="2348879" y="3543300"/>
            <a:ext cx="19697701" cy="80264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lnSpc>
                <a:spcPct val="110000"/>
              </a:lnSpc>
              <a:defRPr sz="1800"/>
            </a:pPr>
            <a:r>
              <a:rPr sz="9600" spc="2400">
                <a:solidFill>
                  <a:srgbClr val="53585F"/>
                </a:solidFill>
                <a:latin typeface="Modern Pictograms"/>
                <a:ea typeface="Modern Pictograms"/>
                <a:cs typeface="Modern Pictograms"/>
                <a:sym typeface="Modern Pictograms"/>
              </a:rPr>
              <a:t>!@#$%^*()_WERTY</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UIOP{}ASDFGHJKL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ZXCVBNM&lt;&gt;?`1234</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567890-=qwertyui</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a:t>
            </a:r>
          </a:p>
        </p:txBody>
      </p:sp>
      <p:sp>
        <p:nvSpPr>
          <p:cNvPr id="2815" name="Shape 2815"/>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Modern Pictograms - Fonts</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7" name="Shape 2817"/>
          <p:cNvSpPr/>
          <p:nvPr/>
        </p:nvSpPr>
        <p:spPr>
          <a:xfrm>
            <a:off x="1955800" y="3486150"/>
            <a:ext cx="20485100" cy="84201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13000" spc="390">
                <a:solidFill>
                  <a:srgbClr val="53585F"/>
                </a:solidFill>
                <a:latin typeface="Entypo"/>
                <a:ea typeface="Entypo"/>
                <a:cs typeface="Entypo"/>
                <a:sym typeface="Entypo"/>
              </a:rPr>
              <a:t>~!@#$%^&amp;*()_WERTYUIOP{}|ASDFGHJKL:"ZXCVBNM&lt;&gt;?</a:t>
            </a:r>
          </a:p>
          <a:p>
            <a:pPr lvl="0" defTabSz="825500">
              <a:defRPr sz="1800"/>
            </a:pPr>
            <a:r>
              <a:rPr sz="13000" spc="390">
                <a:solidFill>
                  <a:srgbClr val="53585F"/>
                </a:solidFill>
                <a:latin typeface="Entypo"/>
                <a:ea typeface="Entypo"/>
                <a:cs typeface="Entypo"/>
                <a:sym typeface="Entypo"/>
              </a:rPr>
              <a:t>`1234567890-=qwerty</a:t>
            </a:r>
          </a:p>
          <a:p>
            <a:pPr lvl="0" defTabSz="825500">
              <a:defRPr sz="1800"/>
            </a:pPr>
            <a:r>
              <a:rPr sz="13000" spc="390">
                <a:solidFill>
                  <a:srgbClr val="53585F"/>
                </a:solidFill>
                <a:latin typeface="Entypo"/>
                <a:ea typeface="Entypo"/>
                <a:cs typeface="Entypo"/>
                <a:sym typeface="Entypo"/>
              </a:rPr>
              <a:t>uiop[]\asdfghjkl;'zxc vbnm,./</a:t>
            </a:r>
          </a:p>
        </p:txBody>
      </p:sp>
      <p:sp>
        <p:nvSpPr>
          <p:cNvPr id="2818" name="Shape 2818"/>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entypo - Fonts</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2"/>
          <p:cNvSpPr>
            <a:spLocks noGrp="1"/>
          </p:cNvSpPr>
          <p:nvPr>
            <p:ph type="pic" sz="quarter" idx="10"/>
          </p:nvPr>
        </p:nvSpPr>
        <p:spPr>
          <a:xfrm>
            <a:off x="12815704" y="-44790"/>
            <a:ext cx="11592120" cy="13805580"/>
          </a:xfrm>
          <a:prstGeom prst="rect">
            <a:avLst/>
          </a:prstGeom>
          <a:solidFill>
            <a:srgbClr val="5A5A5B"/>
          </a:solidFill>
        </p:spPr>
        <p:txBody>
          <a:bodyPr/>
          <a:lstStyle/>
          <a:p>
            <a:endParaRPr lang="en-US" sz="2100"/>
          </a:p>
        </p:txBody>
      </p:sp>
      <p:sp>
        <p:nvSpPr>
          <p:cNvPr id="159" name="Shape 159"/>
          <p:cNvSpPr/>
          <p:nvPr/>
        </p:nvSpPr>
        <p:spPr>
          <a:xfrm>
            <a:off x="1987628" y="5173899"/>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0" name="Shape 160"/>
          <p:cNvSpPr/>
          <p:nvPr/>
        </p:nvSpPr>
        <p:spPr>
          <a:xfrm>
            <a:off x="1987628" y="7376808"/>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1" name="Shape 161"/>
          <p:cNvSpPr/>
          <p:nvPr/>
        </p:nvSpPr>
        <p:spPr>
          <a:xfrm>
            <a:off x="1974685" y="2652972"/>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WHO WE ARE</a:t>
            </a:r>
          </a:p>
        </p:txBody>
      </p:sp>
      <p:sp>
        <p:nvSpPr>
          <p:cNvPr id="162" name="Shape 162"/>
          <p:cNvSpPr/>
          <p:nvPr/>
        </p:nvSpPr>
        <p:spPr>
          <a:xfrm>
            <a:off x="2049556" y="3477058"/>
            <a:ext cx="9060424" cy="108992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Nullam id dolor id nibh ultricies vehicula ut id elit. Maecenas faucibus mollis interdum.</a:t>
            </a:r>
          </a:p>
        </p:txBody>
      </p:sp>
      <p:sp>
        <p:nvSpPr>
          <p:cNvPr id="163" name="Shape 163"/>
          <p:cNvSpPr/>
          <p:nvPr/>
        </p:nvSpPr>
        <p:spPr>
          <a:xfrm>
            <a:off x="1974685" y="5543683"/>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WHAT WE DO</a:t>
            </a:r>
          </a:p>
        </p:txBody>
      </p:sp>
      <p:sp>
        <p:nvSpPr>
          <p:cNvPr id="164" name="Shape 164"/>
          <p:cNvSpPr/>
          <p:nvPr/>
        </p:nvSpPr>
        <p:spPr>
          <a:xfrm>
            <a:off x="3735681" y="6370458"/>
            <a:ext cx="56881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Sed posuere consectetur est at lobortis.</a:t>
            </a:r>
          </a:p>
        </p:txBody>
      </p:sp>
      <p:sp>
        <p:nvSpPr>
          <p:cNvPr id="165" name="Shape 165"/>
          <p:cNvSpPr/>
          <p:nvPr/>
        </p:nvSpPr>
        <p:spPr>
          <a:xfrm>
            <a:off x="1974685" y="7783385"/>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WHY CHOOSE US</a:t>
            </a:r>
          </a:p>
        </p:txBody>
      </p:sp>
      <p:sp>
        <p:nvSpPr>
          <p:cNvPr id="166" name="Shape 166"/>
          <p:cNvSpPr/>
          <p:nvPr/>
        </p:nvSpPr>
        <p:spPr>
          <a:xfrm>
            <a:off x="2067121" y="8610160"/>
            <a:ext cx="9060424" cy="571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Cras justo odio, dapibus ac facilisis in, egestas eget quam.</a:t>
            </a:r>
          </a:p>
        </p:txBody>
      </p:sp>
      <p:sp>
        <p:nvSpPr>
          <p:cNvPr id="167" name="Shape 167"/>
          <p:cNvSpPr/>
          <p:nvPr/>
        </p:nvSpPr>
        <p:spPr>
          <a:xfrm>
            <a:off x="4523762" y="10600510"/>
            <a:ext cx="4112012" cy="1041660"/>
          </a:xfrm>
          <a:prstGeom prst="roundRect">
            <a:avLst>
              <a:gd name="adj" fmla="val 5984"/>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68" name="Shape 168"/>
          <p:cNvSpPr/>
          <p:nvPr/>
        </p:nvSpPr>
        <p:spPr>
          <a:xfrm>
            <a:off x="4815261" y="10822760"/>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72" name="Shape 172"/>
          <p:cNvSpPr/>
          <p:nvPr/>
        </p:nvSpPr>
        <p:spPr>
          <a:xfrm>
            <a:off x="13467590" y="2899955"/>
            <a:ext cx="8784843"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173" name="Shape 173"/>
          <p:cNvSpPr/>
          <p:nvPr/>
        </p:nvSpPr>
        <p:spPr>
          <a:xfrm>
            <a:off x="13575670" y="5577427"/>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74" name="Shape 174"/>
          <p:cNvSpPr/>
          <p:nvPr/>
        </p:nvSpPr>
        <p:spPr>
          <a:xfrm>
            <a:off x="13542478" y="2125808"/>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175" name="Shape 175"/>
          <p:cNvSpPr/>
          <p:nvPr/>
        </p:nvSpPr>
        <p:spPr>
          <a:xfrm>
            <a:off x="13545411" y="6586495"/>
            <a:ext cx="8784844" cy="396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in, egestas eget quam.tur.</a:t>
            </a:r>
          </a:p>
        </p:txBody>
      </p:sp>
      <p:sp>
        <p:nvSpPr>
          <p:cNvPr id="176" name="Shape 176"/>
          <p:cNvSpPr/>
          <p:nvPr/>
        </p:nvSpPr>
        <p:spPr>
          <a:xfrm>
            <a:off x="17450510"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9"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p:transition>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74"/>
                                        </p:tgtEl>
                                        <p:attrNameLst>
                                          <p:attrName>ppt_x</p:attrName>
                                        </p:attrNameLst>
                                      </p:cBhvr>
                                      <p:tavLst>
                                        <p:tav tm="0">
                                          <p:val>
                                            <p:strVal val="ppt_x"/>
                                          </p:val>
                                        </p:tav>
                                        <p:tav tm="100000">
                                          <p:val>
                                            <p:strVal val="ppt_x"/>
                                          </p:val>
                                        </p:tav>
                                      </p:tavLst>
                                    </p:anim>
                                    <p:anim calcmode="lin" valueType="num">
                                      <p:cBhvr>
                                        <p:cTn id="7" dur="1000" fill="hold"/>
                                        <p:tgtEl>
                                          <p:spTgt spid="174"/>
                                        </p:tgtEl>
                                        <p:attrNameLst>
                                          <p:attrName>ppt_y</p:attrName>
                                        </p:attrNameLst>
                                      </p:cBhvr>
                                      <p:tavLst>
                                        <p:tav tm="0">
                                          <p:val>
                                            <p:strVal val="ppt_y"/>
                                          </p:val>
                                        </p:tav>
                                        <p:tav tm="100000">
                                          <p:val>
                                            <p:strVal val="0-ppt_h/2"/>
                                          </p:val>
                                        </p:tav>
                                      </p:tavLst>
                                    </p:anim>
                                    <p:set>
                                      <p:cBhvr>
                                        <p:cTn id="8" fill="hold">
                                          <p:stCondLst>
                                            <p:cond delay="999"/>
                                          </p:stCondLst>
                                        </p:cTn>
                                        <p:tgtEl>
                                          <p:spTgt spid="174"/>
                                        </p:tgtEl>
                                        <p:attrNameLst>
                                          <p:attrName>style.visibility</p:attrName>
                                        </p:attrNameLst>
                                      </p:cBhvr>
                                      <p:to>
                                        <p:strVal val="hidden"/>
                                      </p:to>
                                    </p:set>
                                  </p:childTnLst>
                                </p:cTn>
                              </p:par>
                            </p:childTnLst>
                          </p:cTn>
                        </p:par>
                        <p:par>
                          <p:cTn id="9" fill="hold">
                            <p:stCondLst>
                              <p:cond delay="1000"/>
                            </p:stCondLst>
                            <p:childTnLst>
                              <p:par>
                                <p:cTn id="10" presetID="2" presetClass="exit" presetSubtype="1" fill="hold" grpId="2" nodeType="afterEffect">
                                  <p:stCondLst>
                                    <p:cond delay="0"/>
                                  </p:stCondLst>
                                  <p:iterate>
                                    <p:tmAbs val="0"/>
                                  </p:iterate>
                                  <p:childTnLst>
                                    <p:anim calcmode="lin" valueType="num">
                                      <p:cBhvr>
                                        <p:cTn id="11" dur="1000" fill="hold"/>
                                        <p:tgtEl>
                                          <p:spTgt spid="172"/>
                                        </p:tgtEl>
                                        <p:attrNameLst>
                                          <p:attrName>ppt_x</p:attrName>
                                        </p:attrNameLst>
                                      </p:cBhvr>
                                      <p:tavLst>
                                        <p:tav tm="0">
                                          <p:val>
                                            <p:strVal val="ppt_x"/>
                                          </p:val>
                                        </p:tav>
                                        <p:tav tm="100000">
                                          <p:val>
                                            <p:strVal val="ppt_x"/>
                                          </p:val>
                                        </p:tav>
                                      </p:tavLst>
                                    </p:anim>
                                    <p:anim calcmode="lin" valueType="num">
                                      <p:cBhvr>
                                        <p:cTn id="12" dur="1000" fill="hold"/>
                                        <p:tgtEl>
                                          <p:spTgt spid="172"/>
                                        </p:tgtEl>
                                        <p:attrNameLst>
                                          <p:attrName>ppt_y</p:attrName>
                                        </p:attrNameLst>
                                      </p:cBhvr>
                                      <p:tavLst>
                                        <p:tav tm="0">
                                          <p:val>
                                            <p:strVal val="ppt_y"/>
                                          </p:val>
                                        </p:tav>
                                        <p:tav tm="100000">
                                          <p:val>
                                            <p:strVal val="0-ppt_h/2"/>
                                          </p:val>
                                        </p:tav>
                                      </p:tavLst>
                                    </p:anim>
                                    <p:set>
                                      <p:cBhvr>
                                        <p:cTn id="13" fill="hold">
                                          <p:stCondLst>
                                            <p:cond delay="999"/>
                                          </p:stCondLst>
                                        </p:cTn>
                                        <p:tgtEl>
                                          <p:spTgt spid="172"/>
                                        </p:tgtEl>
                                        <p:attrNameLst>
                                          <p:attrName>style.visibility</p:attrName>
                                        </p:attrNameLst>
                                      </p:cBhvr>
                                      <p:to>
                                        <p:strVal val="hidden"/>
                                      </p:to>
                                    </p:set>
                                  </p:childTnLst>
                                </p:cTn>
                              </p:par>
                            </p:childTnLst>
                          </p:cTn>
                        </p:par>
                        <p:par>
                          <p:cTn id="14" fill="hold">
                            <p:stCondLst>
                              <p:cond delay="2000"/>
                            </p:stCondLst>
                            <p:childTnLst>
                              <p:par>
                                <p:cTn id="15" presetID="2" presetClass="exit" presetSubtype="1" fill="hold" grpId="3" nodeType="afterEffect">
                                  <p:stCondLst>
                                    <p:cond delay="0"/>
                                  </p:stCondLst>
                                  <p:iterate>
                                    <p:tmAbs val="0"/>
                                  </p:iterate>
                                  <p:childTnLst>
                                    <p:anim calcmode="lin" valueType="num">
                                      <p:cBhvr>
                                        <p:cTn id="16" dur="1000" fill="hold"/>
                                        <p:tgtEl>
                                          <p:spTgt spid="173"/>
                                        </p:tgtEl>
                                        <p:attrNameLst>
                                          <p:attrName>ppt_x</p:attrName>
                                        </p:attrNameLst>
                                      </p:cBhvr>
                                      <p:tavLst>
                                        <p:tav tm="0">
                                          <p:val>
                                            <p:strVal val="ppt_x"/>
                                          </p:val>
                                        </p:tav>
                                        <p:tav tm="100000">
                                          <p:val>
                                            <p:strVal val="ppt_x"/>
                                          </p:val>
                                        </p:tav>
                                      </p:tavLst>
                                    </p:anim>
                                    <p:anim calcmode="lin" valueType="num">
                                      <p:cBhvr>
                                        <p:cTn id="17" dur="1000" fill="hold"/>
                                        <p:tgtEl>
                                          <p:spTgt spid="173"/>
                                        </p:tgtEl>
                                        <p:attrNameLst>
                                          <p:attrName>ppt_y</p:attrName>
                                        </p:attrNameLst>
                                      </p:cBhvr>
                                      <p:tavLst>
                                        <p:tav tm="0">
                                          <p:val>
                                            <p:strVal val="ppt_y"/>
                                          </p:val>
                                        </p:tav>
                                        <p:tav tm="100000">
                                          <p:val>
                                            <p:strVal val="0-ppt_h/2"/>
                                          </p:val>
                                        </p:tav>
                                      </p:tavLst>
                                    </p:anim>
                                    <p:set>
                                      <p:cBhvr>
                                        <p:cTn id="18" fill="hold">
                                          <p:stCondLst>
                                            <p:cond delay="999"/>
                                          </p:stCondLst>
                                        </p:cTn>
                                        <p:tgtEl>
                                          <p:spTgt spid="173"/>
                                        </p:tgtEl>
                                        <p:attrNameLst>
                                          <p:attrName>style.visibility</p:attrName>
                                        </p:attrNameLst>
                                      </p:cBhvr>
                                      <p:to>
                                        <p:strVal val="hidden"/>
                                      </p:to>
                                    </p:set>
                                  </p:childTnLst>
                                </p:cTn>
                              </p:par>
                            </p:childTnLst>
                          </p:cTn>
                        </p:par>
                        <p:par>
                          <p:cTn id="19" fill="hold">
                            <p:stCondLst>
                              <p:cond delay="3000"/>
                            </p:stCondLst>
                            <p:childTnLst>
                              <p:par>
                                <p:cTn id="20" presetID="2" presetClass="exit" presetSubtype="1" fill="hold" grpId="4" nodeType="afterEffect">
                                  <p:stCondLst>
                                    <p:cond delay="0"/>
                                  </p:stCondLst>
                                  <p:iterate>
                                    <p:tmAbs val="0"/>
                                  </p:iterate>
                                  <p:childTnLst>
                                    <p:anim calcmode="lin" valueType="num">
                                      <p:cBhvr>
                                        <p:cTn id="21" dur="1000" fill="hold"/>
                                        <p:tgtEl>
                                          <p:spTgt spid="175"/>
                                        </p:tgtEl>
                                        <p:attrNameLst>
                                          <p:attrName>ppt_x</p:attrName>
                                        </p:attrNameLst>
                                      </p:cBhvr>
                                      <p:tavLst>
                                        <p:tav tm="0">
                                          <p:val>
                                            <p:strVal val="ppt_x"/>
                                          </p:val>
                                        </p:tav>
                                        <p:tav tm="100000">
                                          <p:val>
                                            <p:strVal val="ppt_x"/>
                                          </p:val>
                                        </p:tav>
                                      </p:tavLst>
                                    </p:anim>
                                    <p:anim calcmode="lin" valueType="num">
                                      <p:cBhvr>
                                        <p:cTn id="22" dur="1000" fill="hold"/>
                                        <p:tgtEl>
                                          <p:spTgt spid="175"/>
                                        </p:tgtEl>
                                        <p:attrNameLst>
                                          <p:attrName>ppt_y</p:attrName>
                                        </p:attrNameLst>
                                      </p:cBhvr>
                                      <p:tavLst>
                                        <p:tav tm="0">
                                          <p:val>
                                            <p:strVal val="ppt_y"/>
                                          </p:val>
                                        </p:tav>
                                        <p:tav tm="100000">
                                          <p:val>
                                            <p:strVal val="0-ppt_h/2"/>
                                          </p:val>
                                        </p:tav>
                                      </p:tavLst>
                                    </p:anim>
                                    <p:set>
                                      <p:cBhvr>
                                        <p:cTn id="23" fill="hold">
                                          <p:stCondLst>
                                            <p:cond delay="999"/>
                                          </p:stCondLst>
                                        </p:cTn>
                                        <p:tgtEl>
                                          <p:spTgt spid="175"/>
                                        </p:tgtEl>
                                        <p:attrNameLst>
                                          <p:attrName>style.visibility</p:attrName>
                                        </p:attrNameLst>
                                      </p:cBhvr>
                                      <p:to>
                                        <p:strVal val="hidden"/>
                                      </p:to>
                                    </p:set>
                                  </p:childTnLst>
                                </p:cTn>
                              </p:par>
                            </p:childTnLst>
                          </p:cTn>
                        </p:par>
                        <p:par>
                          <p:cTn id="24" fill="hold">
                            <p:stCondLst>
                              <p:cond delay="4000"/>
                            </p:stCondLst>
                            <p:childTnLst>
                              <p:par>
                                <p:cTn id="25" presetID="2" presetClass="exit" presetSubtype="4" fill="hold" grpId="5" nodeType="afterEffect">
                                  <p:stCondLst>
                                    <p:cond delay="0"/>
                                  </p:stCondLst>
                                  <p:iterate>
                                    <p:tmAbs val="0"/>
                                  </p:iterate>
                                  <p:childTnLst>
                                    <p:anim calcmode="lin" valueType="num">
                                      <p:cBhvr>
                                        <p:cTn id="26" dur="1000" fill="hold"/>
                                        <p:tgtEl>
                                          <p:spTgt spid="176"/>
                                        </p:tgtEl>
                                        <p:attrNameLst>
                                          <p:attrName>ppt_x</p:attrName>
                                        </p:attrNameLst>
                                      </p:cBhvr>
                                      <p:tavLst>
                                        <p:tav tm="0">
                                          <p:val>
                                            <p:strVal val="ppt_x"/>
                                          </p:val>
                                        </p:tav>
                                        <p:tav tm="100000">
                                          <p:val>
                                            <p:strVal val="ppt_x"/>
                                          </p:val>
                                        </p:tav>
                                      </p:tavLst>
                                    </p:anim>
                                    <p:anim calcmode="lin" valueType="num">
                                      <p:cBhvr>
                                        <p:cTn id="27" dur="1000" fill="hold"/>
                                        <p:tgtEl>
                                          <p:spTgt spid="176"/>
                                        </p:tgtEl>
                                        <p:attrNameLst>
                                          <p:attrName>ppt_y</p:attrName>
                                        </p:attrNameLst>
                                      </p:cBhvr>
                                      <p:tavLst>
                                        <p:tav tm="0">
                                          <p:val>
                                            <p:strVal val="ppt_y"/>
                                          </p:val>
                                        </p:tav>
                                        <p:tav tm="100000">
                                          <p:val>
                                            <p:strVal val="1+ppt_h/2"/>
                                          </p:val>
                                        </p:tav>
                                      </p:tavLst>
                                    </p:anim>
                                    <p:set>
                                      <p:cBhvr>
                                        <p:cTn id="28" fill="hold">
                                          <p:stCondLst>
                                            <p:cond delay="999"/>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2" animBg="1" advAuto="0"/>
      <p:bldP spid="173" grpId="3" animBg="1" advAuto="0"/>
      <p:bldP spid="174" grpId="1" animBg="1" advAuto="0"/>
      <p:bldP spid="175" grpId="4" animBg="1" advAuto="0"/>
      <p:bldP spid="176"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grpSp>
        <p:nvGrpSpPr>
          <p:cNvPr id="184" name="Group 184"/>
          <p:cNvGrpSpPr/>
          <p:nvPr/>
        </p:nvGrpSpPr>
        <p:grpSpPr>
          <a:xfrm>
            <a:off x="13443463" y="1849078"/>
            <a:ext cx="8792765" cy="9530164"/>
            <a:chOff x="0" y="0"/>
            <a:chExt cx="8792764" cy="9530162"/>
          </a:xfrm>
        </p:grpSpPr>
        <p:sp>
          <p:nvSpPr>
            <p:cNvPr id="178" name="Shape 178"/>
            <p:cNvSpPr/>
            <p:nvPr/>
          </p:nvSpPr>
          <p:spPr>
            <a:xfrm>
              <a:off x="23043" y="0"/>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179" name="Shape 179"/>
            <p:cNvSpPr/>
            <p:nvPr/>
          </p:nvSpPr>
          <p:spPr>
            <a:xfrm>
              <a:off x="0" y="958052"/>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0" name="Shape 180"/>
            <p:cNvSpPr/>
            <p:nvPr/>
          </p:nvSpPr>
          <p:spPr>
            <a:xfrm>
              <a:off x="23045" y="3471855"/>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181" name="Shape 181"/>
            <p:cNvSpPr/>
            <p:nvPr/>
          </p:nvSpPr>
          <p:spPr>
            <a:xfrm>
              <a:off x="0" y="4429907"/>
              <a:ext cx="8792765" cy="152172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2" name="Shape 182"/>
            <p:cNvSpPr/>
            <p:nvPr/>
          </p:nvSpPr>
          <p:spPr>
            <a:xfrm>
              <a:off x="23045" y="7050391"/>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Start-up consulting</a:t>
              </a:r>
            </a:p>
          </p:txBody>
        </p:sp>
        <p:sp>
          <p:nvSpPr>
            <p:cNvPr id="183" name="Shape 183"/>
            <p:cNvSpPr/>
            <p:nvPr/>
          </p:nvSpPr>
          <p:spPr>
            <a:xfrm>
              <a:off x="0" y="8008443"/>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grpSp>
      <p:sp>
        <p:nvSpPr>
          <p:cNvPr id="10"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ppt_x"/>
                                          </p:val>
                                        </p:tav>
                                        <p:tav tm="100000">
                                          <p:val>
                                            <p:strVal val="#ppt_x"/>
                                          </p:val>
                                        </p:tav>
                                      </p:tavLst>
                                    </p:anim>
                                    <p:anim calcmode="lin" valueType="num">
                                      <p:cBhvr>
                                        <p:cTn id="8"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834558" y="6192862"/>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88" name="Shape 188"/>
          <p:cNvSpPr/>
          <p:nvPr/>
        </p:nvSpPr>
        <p:spPr>
          <a:xfrm>
            <a:off x="1834558" y="4229550"/>
            <a:ext cx="8655741" cy="1041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189" name="Shape 189"/>
          <p:cNvSpPr/>
          <p:nvPr/>
        </p:nvSpPr>
        <p:spPr>
          <a:xfrm>
            <a:off x="4675905" y="3601226"/>
            <a:ext cx="29730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New design offers</a:t>
            </a:r>
          </a:p>
        </p:txBody>
      </p:sp>
      <p:sp>
        <p:nvSpPr>
          <p:cNvPr id="190" name="Shape 190"/>
          <p:cNvSpPr/>
          <p:nvPr/>
        </p:nvSpPr>
        <p:spPr>
          <a:xfrm>
            <a:off x="4106422" y="9073114"/>
            <a:ext cx="4112012" cy="1041660"/>
          </a:xfrm>
          <a:prstGeom prst="roundRect">
            <a:avLst>
              <a:gd name="adj" fmla="val 5984"/>
            </a:avLst>
          </a:prstGeom>
          <a:solidFill>
            <a:srgbClr val="202021">
              <a:alpha val="91963"/>
            </a:srgbClr>
          </a:solidFill>
          <a:ln w="3175">
            <a:miter lim="400000"/>
          </a:ln>
        </p:spPr>
        <p:txBody>
          <a:bodyPr lIns="0" tIns="0" rIns="0" bIns="0" anchor="ctr"/>
          <a:lstStyle/>
          <a:p>
            <a:pPr lvl="0">
              <a:defRPr sz="3200">
                <a:solidFill>
                  <a:srgbClr val="4A5264"/>
                </a:solidFill>
              </a:defRPr>
            </a:pPr>
            <a:endParaRPr/>
          </a:p>
        </p:txBody>
      </p:sp>
      <p:sp>
        <p:nvSpPr>
          <p:cNvPr id="191" name="Shape 191"/>
          <p:cNvSpPr/>
          <p:nvPr/>
        </p:nvSpPr>
        <p:spPr>
          <a:xfrm>
            <a:off x="4397922" y="932076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MORE</a:t>
            </a:r>
          </a:p>
        </p:txBody>
      </p:sp>
      <p:sp>
        <p:nvSpPr>
          <p:cNvPr id="192" name="Shape 192"/>
          <p:cNvSpPr/>
          <p:nvPr/>
        </p:nvSpPr>
        <p:spPr>
          <a:xfrm>
            <a:off x="5146428" y="5644724"/>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1" name="Picture Placeholder 2"/>
          <p:cNvSpPr>
            <a:spLocks noGrp="1"/>
          </p:cNvSpPr>
          <p:nvPr>
            <p:ph type="pic" sz="quarter" idx="10"/>
          </p:nvPr>
        </p:nvSpPr>
        <p:spPr>
          <a:xfrm>
            <a:off x="12681347" y="-89580"/>
            <a:ext cx="11702653" cy="13805580"/>
          </a:xfrm>
          <a:prstGeom prst="rect">
            <a:avLst/>
          </a:prstGeom>
          <a:solidFill>
            <a:srgbClr val="5A5A5B"/>
          </a:solidFill>
        </p:spPr>
        <p:txBody>
          <a:bodyPr/>
          <a:lstStyle/>
          <a:p>
            <a:endParaRPr lang="en-US"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7691" y="6965308"/>
            <a:ext cx="8115566" cy="6750691"/>
          </a:xfrm>
          <a:prstGeom prst="rect">
            <a:avLst/>
          </a:prstGeom>
          <a:solidFill>
            <a:srgbClr val="5A5A5B"/>
          </a:solidFill>
        </p:spPr>
        <p:txBody>
          <a:bodyPr/>
          <a:lstStyle/>
          <a:p>
            <a:endParaRPr lang="en-US" sz="2100"/>
          </a:p>
        </p:txBody>
      </p:sp>
      <p:sp>
        <p:nvSpPr>
          <p:cNvPr id="19" name="Picture Placeholder 2"/>
          <p:cNvSpPr>
            <a:spLocks noGrp="1"/>
          </p:cNvSpPr>
          <p:nvPr>
            <p:ph type="pic" sz="quarter" idx="10"/>
          </p:nvPr>
        </p:nvSpPr>
        <p:spPr>
          <a:xfrm>
            <a:off x="8088113" y="6965307"/>
            <a:ext cx="8115566" cy="6750691"/>
          </a:xfrm>
          <a:prstGeom prst="rect">
            <a:avLst/>
          </a:prstGeom>
          <a:solidFill>
            <a:srgbClr val="5A5A5B"/>
          </a:solidFill>
        </p:spPr>
        <p:txBody>
          <a:bodyPr/>
          <a:lstStyle/>
          <a:p>
            <a:endParaRPr lang="en-US" sz="2100"/>
          </a:p>
        </p:txBody>
      </p:sp>
      <p:sp>
        <p:nvSpPr>
          <p:cNvPr id="20" name="Picture Placeholder 2"/>
          <p:cNvSpPr>
            <a:spLocks noGrp="1"/>
          </p:cNvSpPr>
          <p:nvPr>
            <p:ph type="pic" sz="quarter" idx="10"/>
          </p:nvPr>
        </p:nvSpPr>
        <p:spPr>
          <a:xfrm>
            <a:off x="16215448" y="6965306"/>
            <a:ext cx="8115566" cy="6750691"/>
          </a:xfrm>
          <a:prstGeom prst="rect">
            <a:avLst/>
          </a:prstGeom>
          <a:solidFill>
            <a:srgbClr val="5A5A5B"/>
          </a:solidFill>
        </p:spPr>
        <p:txBody>
          <a:bodyPr/>
          <a:lstStyle/>
          <a:p>
            <a:endParaRPr lang="en-US" sz="2100"/>
          </a:p>
        </p:txBody>
      </p:sp>
      <p:sp>
        <p:nvSpPr>
          <p:cNvPr id="195" name="Shape 19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
        <p:nvSpPr>
          <p:cNvPr id="199" name="Shape 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PORTOFOLIOS</a:t>
            </a:r>
          </a:p>
        </p:txBody>
      </p:sp>
      <p:sp>
        <p:nvSpPr>
          <p:cNvPr id="200" name="Shape 2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1" name="Shape 201"/>
          <p:cNvSpPr/>
          <p:nvPr/>
        </p:nvSpPr>
        <p:spPr>
          <a:xfrm>
            <a:off x="3473897" y="3293286"/>
            <a:ext cx="17436206"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202" name="Shape 202"/>
          <p:cNvSpPr/>
          <p:nvPr/>
        </p:nvSpPr>
        <p:spPr>
          <a:xfrm>
            <a:off x="10135994" y="4944749"/>
            <a:ext cx="4112012" cy="1041660"/>
          </a:xfrm>
          <a:prstGeom prst="roundRect">
            <a:avLst>
              <a:gd name="adj" fmla="val 5984"/>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203" name="Shape 203"/>
          <p:cNvSpPr/>
          <p:nvPr/>
        </p:nvSpPr>
        <p:spPr>
          <a:xfrm>
            <a:off x="10427493" y="5166999"/>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VIEW ALL</a:t>
            </a:r>
          </a:p>
        </p:txBody>
      </p:sp>
      <p:sp>
        <p:nvSpPr>
          <p:cNvPr id="204" name="Shape 204"/>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05" name="Shape 205"/>
          <p:cNvSpPr/>
          <p:nvPr/>
        </p:nvSpPr>
        <p:spPr>
          <a:xfrm>
            <a:off x="8255680" y="7135499"/>
            <a:ext cx="7809578" cy="6416023"/>
          </a:xfrm>
          <a:prstGeom prst="rect">
            <a:avLst/>
          </a:prstGeom>
          <a:solidFill>
            <a:srgbClr val="121212">
              <a:alpha val="71787"/>
            </a:srgbClr>
          </a:solidFill>
          <a:ln w="3175">
            <a:miter lim="400000"/>
          </a:ln>
        </p:spPr>
        <p:txBody>
          <a:bodyPr lIns="0" tIns="0" rIns="0" bIns="0" anchor="ctr"/>
          <a:lstStyle/>
          <a:p>
            <a:pPr lvl="0">
              <a:defRPr sz="3200">
                <a:solidFill>
                  <a:srgbClr val="4A5264"/>
                </a:solidFill>
              </a:defRPr>
            </a:pPr>
            <a:endParaRPr/>
          </a:p>
        </p:txBody>
      </p:sp>
      <p:sp>
        <p:nvSpPr>
          <p:cNvPr id="206" name="Shape 206"/>
          <p:cNvSpPr/>
          <p:nvPr/>
        </p:nvSpPr>
        <p:spPr>
          <a:xfrm>
            <a:off x="9072566" y="976147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07" name="Shape 207"/>
          <p:cNvSpPr/>
          <p:nvPr/>
        </p:nvSpPr>
        <p:spPr>
          <a:xfrm>
            <a:off x="9835867" y="1051755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1213"/>
        </a:solidFill>
        <a:effectLst/>
      </p:bgPr>
    </p:bg>
    <p:spTree>
      <p:nvGrpSpPr>
        <p:cNvPr id="1" name=""/>
        <p:cNvGrpSpPr/>
        <p:nvPr/>
      </p:nvGrpSpPr>
      <p:grpSpPr>
        <a:xfrm>
          <a:off x="0" y="0"/>
          <a:ext cx="0" cy="0"/>
          <a:chOff x="0" y="0"/>
          <a:chExt cx="0" cy="0"/>
        </a:xfrm>
      </p:grpSpPr>
      <p:sp>
        <p:nvSpPr>
          <p:cNvPr id="22" name="Picture Placeholder 2"/>
          <p:cNvSpPr>
            <a:spLocks noGrp="1"/>
          </p:cNvSpPr>
          <p:nvPr>
            <p:ph type="pic" sz="quarter" idx="10"/>
          </p:nvPr>
        </p:nvSpPr>
        <p:spPr>
          <a:xfrm>
            <a:off x="-24599" y="6855263"/>
            <a:ext cx="8115566" cy="6860737"/>
          </a:xfrm>
          <a:prstGeom prst="rect">
            <a:avLst/>
          </a:prstGeom>
          <a:solidFill>
            <a:srgbClr val="5A5A5B"/>
          </a:solidFill>
        </p:spPr>
        <p:txBody>
          <a:bodyPr/>
          <a:lstStyle/>
          <a:p>
            <a:endParaRPr lang="en-US" sz="2100"/>
          </a:p>
        </p:txBody>
      </p:sp>
      <p:sp>
        <p:nvSpPr>
          <p:cNvPr id="23" name="Picture Placeholder 2"/>
          <p:cNvSpPr>
            <a:spLocks noGrp="1"/>
          </p:cNvSpPr>
          <p:nvPr>
            <p:ph type="pic" sz="quarter" idx="10"/>
          </p:nvPr>
        </p:nvSpPr>
        <p:spPr>
          <a:xfrm>
            <a:off x="16292513" y="6875462"/>
            <a:ext cx="8115300" cy="6874705"/>
          </a:xfrm>
          <a:prstGeom prst="rect">
            <a:avLst/>
          </a:prstGeom>
          <a:solidFill>
            <a:srgbClr val="5A5A5B"/>
          </a:solidFill>
        </p:spPr>
        <p:txBody>
          <a:bodyPr/>
          <a:lstStyle/>
          <a:p>
            <a:endParaRPr lang="en-US" sz="2100"/>
          </a:p>
        </p:txBody>
      </p:sp>
      <p:sp>
        <p:nvSpPr>
          <p:cNvPr id="24" name="Picture Placeholder 2"/>
          <p:cNvSpPr>
            <a:spLocks noGrp="1"/>
          </p:cNvSpPr>
          <p:nvPr>
            <p:ph type="pic" sz="quarter" idx="10"/>
          </p:nvPr>
        </p:nvSpPr>
        <p:spPr>
          <a:xfrm>
            <a:off x="8122498" y="0"/>
            <a:ext cx="8115300" cy="6839305"/>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7769" y="-1"/>
            <a:ext cx="8115300" cy="6839305"/>
          </a:xfrm>
          <a:prstGeom prst="rect">
            <a:avLst/>
          </a:prstGeom>
          <a:solidFill>
            <a:srgbClr val="5A5A5B">
              <a:alpha val="21000"/>
            </a:srgbClr>
          </a:solidFill>
        </p:spPr>
        <p:txBody>
          <a:bodyPr/>
          <a:lstStyle/>
          <a:p>
            <a:endParaRPr lang="en-US" sz="2100"/>
          </a:p>
        </p:txBody>
      </p:sp>
      <p:sp>
        <p:nvSpPr>
          <p:cNvPr id="26" name="Picture Placeholder 2"/>
          <p:cNvSpPr>
            <a:spLocks noGrp="1"/>
          </p:cNvSpPr>
          <p:nvPr>
            <p:ph type="pic" sz="quarter" idx="10"/>
          </p:nvPr>
        </p:nvSpPr>
        <p:spPr>
          <a:xfrm>
            <a:off x="16280170" y="-2"/>
            <a:ext cx="8115300" cy="6839305"/>
          </a:xfrm>
          <a:prstGeom prst="rect">
            <a:avLst/>
          </a:prstGeom>
          <a:solidFill>
            <a:srgbClr val="5A5A5B">
              <a:alpha val="31000"/>
            </a:srgbClr>
          </a:solidFill>
        </p:spPr>
        <p:txBody>
          <a:bodyPr/>
          <a:lstStyle/>
          <a:p>
            <a:endParaRPr lang="en-US" sz="2100"/>
          </a:p>
        </p:txBody>
      </p:sp>
      <p:sp>
        <p:nvSpPr>
          <p:cNvPr id="27" name="Picture Placeholder 2"/>
          <p:cNvSpPr>
            <a:spLocks noGrp="1"/>
          </p:cNvSpPr>
          <p:nvPr>
            <p:ph type="pic" sz="quarter" idx="10"/>
          </p:nvPr>
        </p:nvSpPr>
        <p:spPr>
          <a:xfrm>
            <a:off x="8147178" y="6875084"/>
            <a:ext cx="8115300" cy="6839305"/>
          </a:xfrm>
          <a:prstGeom prst="rect">
            <a:avLst/>
          </a:prstGeom>
          <a:solidFill>
            <a:srgbClr val="5A5A5B">
              <a:alpha val="22000"/>
            </a:srgbClr>
          </a:solidFill>
        </p:spPr>
        <p:txBody>
          <a:bodyPr/>
          <a:lstStyle/>
          <a:p>
            <a:endParaRPr lang="en-US" sz="2100"/>
          </a:p>
        </p:txBody>
      </p:sp>
      <p:sp>
        <p:nvSpPr>
          <p:cNvPr id="215" name="Shape 215"/>
          <p:cNvSpPr/>
          <p:nvPr/>
        </p:nvSpPr>
        <p:spPr>
          <a:xfrm>
            <a:off x="9104097" y="951610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6" name="Shape 216"/>
          <p:cNvSpPr/>
          <p:nvPr/>
        </p:nvSpPr>
        <p:spPr>
          <a:xfrm>
            <a:off x="9867398" y="1027218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217" name="Shape 217"/>
          <p:cNvSpPr/>
          <p:nvPr/>
        </p:nvSpPr>
        <p:spPr>
          <a:xfrm>
            <a:off x="17228641" y="2720036"/>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ECOMMERCE</a:t>
            </a:r>
          </a:p>
        </p:txBody>
      </p:sp>
      <p:sp>
        <p:nvSpPr>
          <p:cNvPr id="218" name="Shape 218"/>
          <p:cNvSpPr/>
          <p:nvPr/>
        </p:nvSpPr>
        <p:spPr>
          <a:xfrm>
            <a:off x="18126222" y="3476113"/>
            <a:ext cx="438064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219" name="Shape 219"/>
          <p:cNvSpPr/>
          <p:nvPr/>
        </p:nvSpPr>
        <p:spPr>
          <a:xfrm>
            <a:off x="979551" y="2720036"/>
            <a:ext cx="617572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 SERVICES</a:t>
            </a:r>
          </a:p>
        </p:txBody>
      </p:sp>
      <p:sp>
        <p:nvSpPr>
          <p:cNvPr id="220" name="Shape 220"/>
          <p:cNvSpPr/>
          <p:nvPr/>
        </p:nvSpPr>
        <p:spPr>
          <a:xfrm>
            <a:off x="1625064" y="3476113"/>
            <a:ext cx="4884781"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2324"/>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24600" y="1"/>
            <a:ext cx="24408599" cy="13716000"/>
          </a:xfrm>
          <a:prstGeom prst="rect">
            <a:avLst/>
          </a:prstGeom>
          <a:solidFill>
            <a:srgbClr val="5A5A5B">
              <a:alpha val="72000"/>
            </a:srgbClr>
          </a:solidFill>
        </p:spPr>
        <p:txBody>
          <a:bodyPr/>
          <a:lstStyle/>
          <a:p>
            <a:endParaRPr lang="en-US" sz="2100"/>
          </a:p>
        </p:txBody>
      </p:sp>
      <p:sp>
        <p:nvSpPr>
          <p:cNvPr id="223" name="Shape 223"/>
          <p:cNvSpPr/>
          <p:nvPr/>
        </p:nvSpPr>
        <p:spPr>
          <a:xfrm>
            <a:off x="5076004" y="3368337"/>
            <a:ext cx="14231992"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224" name="Shape 224"/>
          <p:cNvSpPr/>
          <p:nvPr/>
        </p:nvSpPr>
        <p:spPr>
          <a:xfrm>
            <a:off x="11176000" y="6385877"/>
            <a:ext cx="2032000"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225" name="Shape 225"/>
          <p:cNvSpPr/>
          <p:nvPr/>
        </p:nvSpPr>
        <p:spPr>
          <a:xfrm>
            <a:off x="4492793" y="7362903"/>
            <a:ext cx="15398414" cy="318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egestas eget quam.tur.Praesent commodo cursus magna, vel scelerisque nisl consectetur et. Aenean eu leo quam. Pellentesque ornare sem lacinia.</a:t>
            </a:r>
          </a:p>
        </p:txBody>
      </p:sp>
      <p:sp>
        <p:nvSpPr>
          <p:cNvPr id="226" name="Shape 226"/>
          <p:cNvSpPr/>
          <p:nvPr/>
        </p:nvSpPr>
        <p:spPr>
          <a:xfrm>
            <a:off x="11743587"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7" name="Shape 227"/>
          <p:cNvSpPr/>
          <p:nvPr/>
        </p:nvSpPr>
        <p:spPr>
          <a:xfrm>
            <a:off x="11743587" y="11982418"/>
            <a:ext cx="896826" cy="457809"/>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8" name="Shape 228"/>
          <p:cNvSpPr/>
          <p:nvPr/>
        </p:nvSpPr>
        <p:spPr>
          <a:xfrm>
            <a:off x="10728666" y="2769362"/>
            <a:ext cx="2926668"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Long description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91A"/>
        </a:solidFill>
        <a:effectLst/>
      </p:bgPr>
    </p:bg>
    <p:spTree>
      <p:nvGrpSpPr>
        <p:cNvPr id="1" name=""/>
        <p:cNvGrpSpPr/>
        <p:nvPr/>
      </p:nvGrpSpPr>
      <p:grpSpPr>
        <a:xfrm>
          <a:off x="0" y="0"/>
          <a:ext cx="0" cy="0"/>
          <a:chOff x="0" y="0"/>
          <a:chExt cx="0" cy="0"/>
        </a:xfrm>
      </p:grpSpPr>
      <p:sp>
        <p:nvSpPr>
          <p:cNvPr id="231" name="Shape 231"/>
          <p:cNvSpPr/>
          <p:nvPr/>
        </p:nvSpPr>
        <p:spPr>
          <a:xfrm>
            <a:off x="13211308" y="40456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2" name="Shape 232"/>
          <p:cNvSpPr/>
          <p:nvPr/>
        </p:nvSpPr>
        <p:spPr>
          <a:xfrm>
            <a:off x="13211308" y="50036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3" name="Shape 233"/>
          <p:cNvSpPr/>
          <p:nvPr/>
        </p:nvSpPr>
        <p:spPr>
          <a:xfrm>
            <a:off x="13211308" y="8236760"/>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4" name="Shape 234"/>
          <p:cNvSpPr/>
          <p:nvPr/>
        </p:nvSpPr>
        <p:spPr>
          <a:xfrm>
            <a:off x="13211308" y="91948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5" name="Shape 235"/>
          <p:cNvSpPr/>
          <p:nvPr/>
        </p:nvSpPr>
        <p:spPr>
          <a:xfrm>
            <a:off x="13249747" y="74064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236" name="Shape 236"/>
          <p:cNvSpPr/>
          <p:nvPr/>
        </p:nvSpPr>
        <p:spPr>
          <a:xfrm>
            <a:off x="2379927" y="40710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7" name="Shape 237"/>
          <p:cNvSpPr/>
          <p:nvPr/>
        </p:nvSpPr>
        <p:spPr>
          <a:xfrm>
            <a:off x="2379927" y="50290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8" name="Shape 238"/>
          <p:cNvSpPr/>
          <p:nvPr/>
        </p:nvSpPr>
        <p:spPr>
          <a:xfrm>
            <a:off x="2379927" y="8262161"/>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9" name="Shape 239"/>
          <p:cNvSpPr/>
          <p:nvPr/>
        </p:nvSpPr>
        <p:spPr>
          <a:xfrm>
            <a:off x="2379927" y="92202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40" name="Shape 240"/>
          <p:cNvSpPr/>
          <p:nvPr/>
        </p:nvSpPr>
        <p:spPr>
          <a:xfrm>
            <a:off x="2418366" y="74318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14" name="Picture Placeholder 2"/>
          <p:cNvSpPr>
            <a:spLocks noGrp="1"/>
          </p:cNvSpPr>
          <p:nvPr>
            <p:ph type="pic" sz="quarter" idx="10"/>
          </p:nvPr>
        </p:nvSpPr>
        <p:spPr>
          <a:xfrm>
            <a:off x="-24600" y="1"/>
            <a:ext cx="24408599" cy="2722169"/>
          </a:xfrm>
          <a:prstGeom prst="rect">
            <a:avLst/>
          </a:prstGeom>
          <a:solidFill>
            <a:srgbClr val="5A5A5B">
              <a:alpha val="72000"/>
            </a:srgbClr>
          </a:solidFill>
        </p:spPr>
        <p:txBody>
          <a:bodyPr/>
          <a:lstStyle/>
          <a:p>
            <a:endParaRPr lang="en-US" sz="2100"/>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1145202" y="1941014"/>
            <a:ext cx="11353198" cy="9833972"/>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243" name="Shape 243"/>
          <p:cNvSpPr/>
          <p:nvPr/>
        </p:nvSpPr>
        <p:spPr>
          <a:xfrm>
            <a:off x="12583569" y="3921797"/>
            <a:ext cx="8504001"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44" name="Shape 244"/>
          <p:cNvSpPr/>
          <p:nvPr/>
        </p:nvSpPr>
        <p:spPr>
          <a:xfrm>
            <a:off x="12625016" y="3259041"/>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245" name="Shape 245"/>
          <p:cNvSpPr/>
          <p:nvPr/>
        </p:nvSpPr>
        <p:spPr>
          <a:xfrm>
            <a:off x="12556032" y="6626534"/>
            <a:ext cx="850400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46" name="Shape 246"/>
          <p:cNvSpPr/>
          <p:nvPr/>
        </p:nvSpPr>
        <p:spPr>
          <a:xfrm>
            <a:off x="13393302" y="9612942"/>
            <a:ext cx="196795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7693A0"/>
                </a:solidFill>
                <a:latin typeface="Droid Serif"/>
                <a:ea typeface="Droid Serif"/>
                <a:cs typeface="Droid Serif"/>
                <a:sym typeface="Droid Serif"/>
              </a:defRPr>
            </a:lvl1pPr>
          </a:lstStyle>
          <a:p>
            <a:pPr lvl="0">
              <a:defRPr sz="1800" i="0">
                <a:solidFill>
                  <a:srgbClr val="000000"/>
                </a:solidFill>
              </a:defRPr>
            </a:pPr>
            <a:r>
              <a:rPr sz="2700" i="1">
                <a:solidFill>
                  <a:srgbClr val="7693A0"/>
                </a:solidFill>
              </a:rPr>
              <a:t>guaranteed</a:t>
            </a:r>
          </a:p>
        </p:txBody>
      </p:sp>
      <p:sp>
        <p:nvSpPr>
          <p:cNvPr id="247" name="Shape 247"/>
          <p:cNvSpPr/>
          <p:nvPr/>
        </p:nvSpPr>
        <p:spPr>
          <a:xfrm>
            <a:off x="12686851" y="9488536"/>
            <a:ext cx="3380856" cy="968423"/>
          </a:xfrm>
          <a:prstGeom prst="roundRect">
            <a:avLst>
              <a:gd name="adj" fmla="val 4639"/>
            </a:avLst>
          </a:prstGeom>
          <a:ln w="38100">
            <a:solidFill>
              <a:srgbClr val="7693A0"/>
            </a:solidFill>
            <a:miter lim="400000"/>
          </a:ln>
        </p:spPr>
        <p:txBody>
          <a:bodyPr lIns="69979" tIns="69979" rIns="69979" bIns="69979" anchor="ctr"/>
          <a:lstStyle/>
          <a:p>
            <a:pPr lvl="0">
              <a:defRPr sz="3200">
                <a:solidFill>
                  <a:srgbClr val="FFFFFF"/>
                </a:solidFill>
              </a:defRPr>
            </a:pPr>
            <a:endParaRPr/>
          </a:p>
        </p:txBody>
      </p:sp>
      <p:pic>
        <p:nvPicPr>
          <p:cNvPr id="248" name="Drop Image Here.png"/>
          <p:cNvPicPr/>
          <p:nvPr/>
        </p:nvPicPr>
        <p:blipFill>
          <a:blip r:embed="rId2">
            <a:extLst/>
          </a:blip>
          <a:srcRect l="27627" r="29653"/>
          <a:stretch>
            <a:fillRect/>
          </a:stretch>
        </p:blipFill>
        <p:spPr>
          <a:xfrm>
            <a:off x="-17540" y="-17002"/>
            <a:ext cx="10413660" cy="13750004"/>
          </a:xfrm>
          <a:prstGeom prst="rect">
            <a:avLst/>
          </a:prstGeom>
          <a:ln w="3175">
            <a:miter lim="400000"/>
          </a:ln>
        </p:spPr>
      </p:pic>
      <p:sp>
        <p:nvSpPr>
          <p:cNvPr id="9" name="Picture Placeholder 2"/>
          <p:cNvSpPr>
            <a:spLocks noGrp="1"/>
          </p:cNvSpPr>
          <p:nvPr>
            <p:ph type="pic" sz="quarter" idx="10"/>
          </p:nvPr>
        </p:nvSpPr>
        <p:spPr>
          <a:xfrm>
            <a:off x="-24600" y="1"/>
            <a:ext cx="10420719" cy="13715999"/>
          </a:xfrm>
          <a:prstGeom prst="rect">
            <a:avLst/>
          </a:prstGeom>
          <a:solidFill>
            <a:srgbClr val="5A5A5B"/>
          </a:solidFill>
        </p:spPr>
        <p:txBody>
          <a:bodyPr/>
          <a:lstStyle/>
          <a:p>
            <a:endParaRPr lang="en-US" sz="2100"/>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951266" y="460449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13" name="Shape 13"/>
          <p:cNvSpPr/>
          <p:nvPr/>
        </p:nvSpPr>
        <p:spPr>
          <a:xfrm>
            <a:off x="10862165" y="4146849"/>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 name="Shape 14"/>
          <p:cNvSpPr/>
          <p:nvPr/>
        </p:nvSpPr>
        <p:spPr>
          <a:xfrm>
            <a:off x="4492793" y="7031633"/>
            <a:ext cx="1539841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53585F"/>
                </a:solidFill>
                <a:latin typeface="Raleway Regular"/>
                <a:ea typeface="Raleway Regular"/>
                <a:cs typeface="Raleway Regular"/>
                <a:sym typeface="Raleway Regular"/>
              </a:rPr>
              <a:t>Cras mattis consectetur purus sit amet fermentum. Morbi leo risus, porta ac consectetur ac, vestibulum at eros. Curabitur blandit tempus porttitor. Vestibulum id ligula porta felis euismod semper. Cum sociis natoque penatibus et magnis dis parturient montes, nascetur ridiculus mus. Vestibulum id ligula porta felis euismod</a:t>
            </a:r>
          </a:p>
          <a:p>
            <a:pPr lvl="0">
              <a:lnSpc>
                <a:spcPct val="130000"/>
              </a:lnSpc>
              <a:defRPr sz="1800"/>
            </a:pPr>
            <a:r>
              <a:rPr sz="2400">
                <a:solidFill>
                  <a:srgbClr val="53585F"/>
                </a:solidFill>
                <a:latin typeface="Raleway Regular"/>
                <a:ea typeface="Raleway Regular"/>
                <a:cs typeface="Raleway Regular"/>
                <a:sym typeface="Raleway Regular"/>
              </a:rPr>
              <a:t>Vestibulum id ligula porta felis euismod semper. Nullam id dolor id nibh ultricies vehicula ut id elit.blandit tempus porttitor. Cras mattis consectetur purus sit amet</a:t>
            </a:r>
          </a:p>
        </p:txBody>
      </p:sp>
      <p:sp>
        <p:nvSpPr>
          <p:cNvPr id="15" name="Shape 15"/>
          <p:cNvSpPr/>
          <p:nvPr/>
        </p:nvSpPr>
        <p:spPr>
          <a:xfrm>
            <a:off x="-170391" y="12319000"/>
            <a:ext cx="24878350" cy="1397000"/>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grpSp>
        <p:nvGrpSpPr>
          <p:cNvPr id="18" name="Group 18"/>
          <p:cNvGrpSpPr/>
          <p:nvPr/>
        </p:nvGrpSpPr>
        <p:grpSpPr>
          <a:xfrm>
            <a:off x="11833577" y="12731619"/>
            <a:ext cx="716846" cy="57176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19" name="Shape 19"/>
          <p:cNvSpPr/>
          <p:nvPr/>
        </p:nvSpPr>
        <p:spPr>
          <a:xfrm>
            <a:off x="11126646" y="6205819"/>
            <a:ext cx="2032001"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20" name="WALET3.png"/>
          <p:cNvPicPr/>
          <p:nvPr/>
        </p:nvPicPr>
        <p:blipFill>
          <a:blip r:embed="rId2">
            <a:alphaModFix amt="74532"/>
            <a:extLst/>
          </a:blip>
          <a:stretch>
            <a:fillRect/>
          </a:stretch>
        </p:blipFill>
        <p:spPr>
          <a:xfrm>
            <a:off x="11337988" y="2868542"/>
            <a:ext cx="1708025" cy="1176282"/>
          </a:xfrm>
          <a:prstGeom prst="rect">
            <a:avLst/>
          </a:prstGeom>
          <a:ln w="3175">
            <a:miter lim="400000"/>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81818"/>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12740386" y="2"/>
            <a:ext cx="11643613" cy="6948258"/>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2738305" y="6855810"/>
            <a:ext cx="11643613" cy="6860190"/>
          </a:xfrm>
          <a:prstGeom prst="rect">
            <a:avLst/>
          </a:prstGeom>
          <a:solidFill>
            <a:srgbClr val="5A5A5B"/>
          </a:solidFill>
        </p:spPr>
        <p:txBody>
          <a:bodyPr/>
          <a:lstStyle/>
          <a:p>
            <a:endParaRPr lang="en-US" sz="2100"/>
          </a:p>
        </p:txBody>
      </p:sp>
      <p:sp>
        <p:nvSpPr>
          <p:cNvPr id="252" name="Shape 252"/>
          <p:cNvSpPr/>
          <p:nvPr/>
        </p:nvSpPr>
        <p:spPr>
          <a:xfrm>
            <a:off x="1817925" y="3842966"/>
            <a:ext cx="824801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53" name="Shape 253"/>
          <p:cNvSpPr/>
          <p:nvPr/>
        </p:nvSpPr>
        <p:spPr>
          <a:xfrm>
            <a:off x="1926005" y="6773633"/>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254" name="Shape 254"/>
          <p:cNvSpPr/>
          <p:nvPr/>
        </p:nvSpPr>
        <p:spPr>
          <a:xfrm>
            <a:off x="1892813" y="3180210"/>
            <a:ext cx="330372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About our company</a:t>
            </a:r>
          </a:p>
        </p:txBody>
      </p:sp>
      <p:sp>
        <p:nvSpPr>
          <p:cNvPr id="255" name="Shape 255"/>
          <p:cNvSpPr/>
          <p:nvPr/>
        </p:nvSpPr>
        <p:spPr>
          <a:xfrm>
            <a:off x="1848093" y="7663786"/>
            <a:ext cx="884363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56" name="Shape 256"/>
          <p:cNvSpPr/>
          <p:nvPr/>
        </p:nvSpPr>
        <p:spPr>
          <a:xfrm>
            <a:off x="13446041" y="4869767"/>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Mountainering service</a:t>
            </a:r>
          </a:p>
        </p:txBody>
      </p:sp>
      <p:sp>
        <p:nvSpPr>
          <p:cNvPr id="257" name="Shape 257"/>
          <p:cNvSpPr/>
          <p:nvPr/>
        </p:nvSpPr>
        <p:spPr>
          <a:xfrm>
            <a:off x="13446041" y="11692246"/>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Photography service</a:t>
            </a:r>
          </a:p>
        </p:txBody>
      </p:sp>
      <p:sp>
        <p:nvSpPr>
          <p:cNvPr id="258" name="Shape 258"/>
          <p:cNvSpPr/>
          <p:nvPr/>
        </p:nvSpPr>
        <p:spPr>
          <a:xfrm>
            <a:off x="13448841" y="5673984"/>
            <a:ext cx="3906645"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best service guaranteed</a:t>
            </a:r>
          </a:p>
        </p:txBody>
      </p:sp>
      <p:sp>
        <p:nvSpPr>
          <p:cNvPr id="259" name="Shape 259"/>
          <p:cNvSpPr/>
          <p:nvPr/>
        </p:nvSpPr>
        <p:spPr>
          <a:xfrm>
            <a:off x="13448841" y="12496463"/>
            <a:ext cx="4354022"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favorite service since 2009</a:t>
            </a:r>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39897" y="3031470"/>
            <a:ext cx="24463793" cy="6771450"/>
          </a:xfrm>
          <a:prstGeom prst="rect">
            <a:avLst/>
          </a:prstGeom>
          <a:solidFill>
            <a:srgbClr val="0F0F0F"/>
          </a:solidFill>
          <a:ln w="3175">
            <a:miter lim="400000"/>
          </a:ln>
        </p:spPr>
        <p:txBody>
          <a:bodyPr lIns="0" tIns="0" rIns="0" bIns="0" anchor="ctr"/>
          <a:lstStyle/>
          <a:p>
            <a:pPr lvl="0">
              <a:defRPr sz="3200">
                <a:solidFill>
                  <a:srgbClr val="4A5264"/>
                </a:solidFill>
              </a:defRPr>
            </a:pPr>
            <a:endParaRPr/>
          </a:p>
        </p:txBody>
      </p:sp>
      <p:sp>
        <p:nvSpPr>
          <p:cNvPr id="262" name="Shape 262"/>
          <p:cNvSpPr/>
          <p:nvPr/>
        </p:nvSpPr>
        <p:spPr>
          <a:xfrm>
            <a:off x="11545668"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defRPr sz="3200">
                <a:solidFill>
                  <a:srgbClr val="FFFFFF"/>
                </a:solidFill>
              </a:defRPr>
            </a:pPr>
            <a:endParaRPr/>
          </a:p>
        </p:txBody>
      </p:sp>
      <p:sp>
        <p:nvSpPr>
          <p:cNvPr id="263" name="Shape 263"/>
          <p:cNvSpPr/>
          <p:nvPr/>
        </p:nvSpPr>
        <p:spPr>
          <a:xfrm flipH="1">
            <a:off x="11545344"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defRPr sz="3200">
                <a:solidFill>
                  <a:srgbClr val="FFFFFF"/>
                </a:solidFill>
              </a:defRPr>
            </a:pPr>
            <a:endParaRPr/>
          </a:p>
        </p:txBody>
      </p:sp>
      <p:sp>
        <p:nvSpPr>
          <p:cNvPr id="264" name="Shape 264"/>
          <p:cNvSpPr/>
          <p:nvPr/>
        </p:nvSpPr>
        <p:spPr>
          <a:xfrm flipV="1">
            <a:off x="642799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5" name="Shape 265"/>
          <p:cNvSpPr/>
          <p:nvPr/>
        </p:nvSpPr>
        <p:spPr>
          <a:xfrm flipV="1">
            <a:off x="1219200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6" name="Shape 266"/>
          <p:cNvSpPr/>
          <p:nvPr/>
        </p:nvSpPr>
        <p:spPr>
          <a:xfrm flipV="1">
            <a:off x="18017387"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7" name="Shape 267"/>
          <p:cNvSpPr/>
          <p:nvPr/>
        </p:nvSpPr>
        <p:spPr>
          <a:xfrm>
            <a:off x="2871079" y="4937154"/>
            <a:ext cx="15123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8" name="Shape 268"/>
          <p:cNvSpPr/>
          <p:nvPr/>
        </p:nvSpPr>
        <p:spPr>
          <a:xfrm>
            <a:off x="8728103" y="4937154"/>
            <a:ext cx="1293310"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9" name="Shape 269"/>
          <p:cNvSpPr/>
          <p:nvPr/>
        </p:nvSpPr>
        <p:spPr>
          <a:xfrm>
            <a:off x="20000536" y="4937154"/>
            <a:ext cx="18044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0" name="Shape 270"/>
          <p:cNvSpPr/>
          <p:nvPr/>
        </p:nvSpPr>
        <p:spPr>
          <a:xfrm>
            <a:off x="14544667" y="4937154"/>
            <a:ext cx="1548898"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1" name="Shape 271"/>
          <p:cNvSpPr/>
          <p:nvPr/>
        </p:nvSpPr>
        <p:spPr>
          <a:xfrm>
            <a:off x="1118864" y="6666553"/>
            <a:ext cx="4555824"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SAFE DATA</a:t>
            </a:r>
          </a:p>
        </p:txBody>
      </p:sp>
      <p:sp>
        <p:nvSpPr>
          <p:cNvPr id="272" name="Shape 272"/>
          <p:cNvSpPr/>
          <p:nvPr/>
        </p:nvSpPr>
        <p:spPr>
          <a:xfrm>
            <a:off x="7032083"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DONE ON TIME</a:t>
            </a:r>
          </a:p>
        </p:txBody>
      </p:sp>
      <p:sp>
        <p:nvSpPr>
          <p:cNvPr id="273" name="Shape 273"/>
          <p:cNvSpPr/>
          <p:nvPr/>
        </p:nvSpPr>
        <p:spPr>
          <a:xfrm>
            <a:off x="12826782"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ACHIEVE GOAL</a:t>
            </a:r>
          </a:p>
        </p:txBody>
      </p:sp>
      <p:sp>
        <p:nvSpPr>
          <p:cNvPr id="274" name="Shape 274"/>
          <p:cNvSpPr/>
          <p:nvPr/>
        </p:nvSpPr>
        <p:spPr>
          <a:xfrm>
            <a:off x="18624866"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CLEAR VISION</a:t>
            </a:r>
          </a:p>
        </p:txBody>
      </p:sp>
      <p:sp>
        <p:nvSpPr>
          <p:cNvPr id="275" name="Shape 275"/>
          <p:cNvSpPr/>
          <p:nvPr/>
        </p:nvSpPr>
        <p:spPr>
          <a:xfrm>
            <a:off x="1623210" y="7342540"/>
            <a:ext cx="354713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276" name="Shape 276"/>
          <p:cNvSpPr/>
          <p:nvPr/>
        </p:nvSpPr>
        <p:spPr>
          <a:xfrm>
            <a:off x="7294583" y="7342540"/>
            <a:ext cx="40308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Our team is fast &amp; accurate</a:t>
            </a:r>
          </a:p>
        </p:txBody>
      </p:sp>
      <p:sp>
        <p:nvSpPr>
          <p:cNvPr id="277" name="Shape 277"/>
          <p:cNvSpPr/>
          <p:nvPr/>
        </p:nvSpPr>
        <p:spPr>
          <a:xfrm>
            <a:off x="13385662" y="7342540"/>
            <a:ext cx="335023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Your goal is our target</a:t>
            </a:r>
          </a:p>
        </p:txBody>
      </p:sp>
      <p:sp>
        <p:nvSpPr>
          <p:cNvPr id="278" name="Shape 278"/>
          <p:cNvSpPr/>
          <p:nvPr/>
        </p:nvSpPr>
        <p:spPr>
          <a:xfrm>
            <a:off x="18958432" y="7342540"/>
            <a:ext cx="388869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Analytics &amp; tools provided</a:t>
            </a:r>
          </a:p>
        </p:txBody>
      </p:sp>
      <p:sp>
        <p:nvSpPr>
          <p:cNvPr id="279" name="Shape 279"/>
          <p:cNvSpPr/>
          <p:nvPr/>
        </p:nvSpPr>
        <p:spPr>
          <a:xfrm>
            <a:off x="1582039" y="10727667"/>
            <a:ext cx="21090671"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280" name="Shape 28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ABOUT US</a:t>
            </a:r>
          </a:p>
        </p:txBody>
      </p:sp>
      <p:sp>
        <p:nvSpPr>
          <p:cNvPr id="281" name="Shape 281"/>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282" name="Shape 282"/>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1" y="0"/>
            <a:ext cx="24381918" cy="13716000"/>
          </a:xfrm>
          <a:prstGeom prst="rect">
            <a:avLst/>
          </a:prstGeom>
          <a:solidFill>
            <a:srgbClr val="5A5A5B">
              <a:alpha val="20000"/>
            </a:srgbClr>
          </a:solidFill>
        </p:spPr>
        <p:txBody>
          <a:bodyPr/>
          <a:lstStyle/>
          <a:p>
            <a:endParaRPr lang="en-US" sz="2100"/>
          </a:p>
        </p:txBody>
      </p:sp>
      <p:sp>
        <p:nvSpPr>
          <p:cNvPr id="285" name="Shape 285"/>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286" name="Shape 286"/>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87" name="Shape 287"/>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ADS</a:t>
            </a:r>
          </a:p>
        </p:txBody>
      </p:sp>
      <p:sp>
        <p:nvSpPr>
          <p:cNvPr id="288" name="Shape 288"/>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289" name="Shape 289"/>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0" name="Shape 290"/>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STORAGE</a:t>
            </a:r>
          </a:p>
        </p:txBody>
      </p:sp>
      <p:sp>
        <p:nvSpPr>
          <p:cNvPr id="291" name="Shape 291"/>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292" name="Shape 292"/>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3" name="Shape 293"/>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CALENDAR</a:t>
            </a:r>
          </a:p>
        </p:txBody>
      </p:sp>
      <p:sp>
        <p:nvSpPr>
          <p:cNvPr id="294" name="Shape 294"/>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295" name="Shape 295"/>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6" name="Shape 296"/>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MUSIC PACKAGE</a:t>
            </a:r>
          </a:p>
        </p:txBody>
      </p:sp>
      <p:sp>
        <p:nvSpPr>
          <p:cNvPr id="297" name="Shape 297"/>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298" name="Shape 298"/>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9" name="Shape 299"/>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FREE STORAGE</a:t>
            </a:r>
          </a:p>
        </p:txBody>
      </p:sp>
      <p:sp>
        <p:nvSpPr>
          <p:cNvPr id="300" name="Shape 300"/>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301" name="Shape 301"/>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302" name="Shape 302"/>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ANALYTICS PACKS</a:t>
            </a:r>
          </a:p>
        </p:txBody>
      </p:sp>
      <p:sp>
        <p:nvSpPr>
          <p:cNvPr id="303" name="Shape 30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SERVICES</a:t>
            </a:r>
          </a:p>
        </p:txBody>
      </p:sp>
      <p:sp>
        <p:nvSpPr>
          <p:cNvPr id="304" name="Shape 304"/>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305" name="Shape 305"/>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08" name="Shape 308"/>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09" name="Shape 309"/>
          <p:cNvSpPr/>
          <p:nvPr/>
        </p:nvSpPr>
        <p:spPr>
          <a:xfrm>
            <a:off x="821864" y="3312663"/>
            <a:ext cx="5443131" cy="8915401"/>
          </a:xfrm>
          <a:prstGeom prst="rect">
            <a:avLst/>
          </a:prstGeom>
          <a:solidFill>
            <a:srgbClr val="FFFFFF"/>
          </a:solidFill>
          <a:ln w="25400">
            <a:solidFill>
              <a:srgbClr val="EAEBF0"/>
            </a:solidFill>
            <a:miter lim="400000"/>
          </a:ln>
        </p:spPr>
        <p:txBody>
          <a:bodyPr lIns="0" tIns="0" rIns="0" bIns="0" anchor="ctr"/>
          <a:lstStyle/>
          <a:p>
            <a:pPr lvl="0">
              <a:defRPr sz="3200">
                <a:solidFill>
                  <a:srgbClr val="FFFFFF"/>
                </a:solidFill>
              </a:defRPr>
            </a:pPr>
            <a:endParaRPr/>
          </a:p>
        </p:txBody>
      </p:sp>
      <p:sp>
        <p:nvSpPr>
          <p:cNvPr id="310" name="Shape 310"/>
          <p:cNvSpPr/>
          <p:nvPr/>
        </p:nvSpPr>
        <p:spPr>
          <a:xfrm>
            <a:off x="6574858" y="3312663"/>
            <a:ext cx="5443131" cy="8915401"/>
          </a:xfrm>
          <a:prstGeom prst="rect">
            <a:avLst/>
          </a:prstGeom>
          <a:solidFill>
            <a:srgbClr val="FFFFFF"/>
          </a:solidFill>
          <a:ln w="25400">
            <a:solidFill>
              <a:srgbClr val="EAEBF0"/>
            </a:solidFill>
            <a:miter lim="400000"/>
          </a:ln>
        </p:spPr>
        <p:txBody>
          <a:bodyPr lIns="0" tIns="0" rIns="0" bIns="0" anchor="ctr"/>
          <a:lstStyle/>
          <a:p>
            <a:pPr lvl="0">
              <a:defRPr sz="3200">
                <a:solidFill>
                  <a:srgbClr val="FFFFFF"/>
                </a:solidFill>
              </a:defRPr>
            </a:pPr>
            <a:endParaRPr/>
          </a:p>
        </p:txBody>
      </p:sp>
      <p:sp>
        <p:nvSpPr>
          <p:cNvPr id="311" name="Shape 311"/>
          <p:cNvSpPr/>
          <p:nvPr/>
        </p:nvSpPr>
        <p:spPr>
          <a:xfrm>
            <a:off x="12351029" y="3312663"/>
            <a:ext cx="5443130" cy="8915401"/>
          </a:xfrm>
          <a:prstGeom prst="rect">
            <a:avLst/>
          </a:prstGeom>
          <a:solidFill>
            <a:srgbClr val="FFFFFF"/>
          </a:solidFill>
          <a:ln w="25400">
            <a:solidFill>
              <a:srgbClr val="EAEBF0"/>
            </a:solidFill>
            <a:miter lim="400000"/>
          </a:ln>
        </p:spPr>
        <p:txBody>
          <a:bodyPr lIns="0" tIns="0" rIns="0" bIns="0" anchor="ctr"/>
          <a:lstStyle/>
          <a:p>
            <a:pPr lvl="0">
              <a:defRPr sz="3200">
                <a:solidFill>
                  <a:srgbClr val="FFFFFF"/>
                </a:solidFill>
              </a:defRPr>
            </a:pPr>
            <a:endParaRPr/>
          </a:p>
        </p:txBody>
      </p:sp>
      <p:sp>
        <p:nvSpPr>
          <p:cNvPr id="312" name="Shape 312"/>
          <p:cNvSpPr/>
          <p:nvPr/>
        </p:nvSpPr>
        <p:spPr>
          <a:xfrm>
            <a:off x="18119005" y="3312663"/>
            <a:ext cx="5443131" cy="8915401"/>
          </a:xfrm>
          <a:prstGeom prst="rect">
            <a:avLst/>
          </a:prstGeom>
          <a:solidFill>
            <a:srgbClr val="FFFFFF"/>
          </a:solidFill>
          <a:ln w="25400">
            <a:solidFill>
              <a:srgbClr val="EAEBF0"/>
            </a:solidFill>
            <a:miter lim="400000"/>
          </a:ln>
        </p:spPr>
        <p:txBody>
          <a:bodyPr lIns="0" tIns="0" rIns="0" bIns="0" anchor="ctr"/>
          <a:lstStyle/>
          <a:p>
            <a:pPr lvl="0">
              <a:defRPr sz="3200">
                <a:solidFill>
                  <a:srgbClr val="FFFFFF"/>
                </a:solidFill>
              </a:defRPr>
            </a:pPr>
            <a:endParaRPr/>
          </a:p>
        </p:txBody>
      </p:sp>
      <p:sp>
        <p:nvSpPr>
          <p:cNvPr id="313" name="Shape 313"/>
          <p:cNvSpPr/>
          <p:nvPr/>
        </p:nvSpPr>
        <p:spPr>
          <a:xfrm>
            <a:off x="1005271" y="6973736"/>
            <a:ext cx="5069966" cy="50800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14" name="Shape 314"/>
          <p:cNvSpPr/>
          <p:nvPr/>
        </p:nvSpPr>
        <p:spPr>
          <a:xfrm>
            <a:off x="1011621" y="3504244"/>
            <a:ext cx="5069966" cy="33909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15" name="Shape 315"/>
          <p:cNvSpPr/>
          <p:nvPr/>
        </p:nvSpPr>
        <p:spPr>
          <a:xfrm>
            <a:off x="6776203" y="3504244"/>
            <a:ext cx="5069966" cy="3390901"/>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316" name="Shape 316"/>
          <p:cNvSpPr/>
          <p:nvPr/>
        </p:nvSpPr>
        <p:spPr>
          <a:xfrm>
            <a:off x="12534436" y="6973736"/>
            <a:ext cx="5069966" cy="50800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17" name="Shape 317"/>
          <p:cNvSpPr/>
          <p:nvPr/>
        </p:nvSpPr>
        <p:spPr>
          <a:xfrm>
            <a:off x="12540785" y="3504244"/>
            <a:ext cx="5069967" cy="33909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18" name="Shape 318"/>
          <p:cNvSpPr/>
          <p:nvPr/>
        </p:nvSpPr>
        <p:spPr>
          <a:xfrm>
            <a:off x="18299019" y="6973736"/>
            <a:ext cx="5069966" cy="50800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19" name="Shape 319"/>
          <p:cNvSpPr/>
          <p:nvPr/>
        </p:nvSpPr>
        <p:spPr>
          <a:xfrm>
            <a:off x="18305367" y="3504244"/>
            <a:ext cx="5069967" cy="3390901"/>
          </a:xfrm>
          <a:prstGeom prst="rect">
            <a:avLst/>
          </a:prstGeom>
          <a:solidFill>
            <a:srgbClr val="C6C7C9">
              <a:alpha val="15761"/>
            </a:srgbClr>
          </a:solidFill>
          <a:ln w="3175">
            <a:miter lim="400000"/>
          </a:ln>
        </p:spPr>
        <p:txBody>
          <a:bodyPr lIns="0" tIns="0" rIns="0" bIns="0" anchor="ctr"/>
          <a:lstStyle/>
          <a:p>
            <a:pPr lvl="0">
              <a:defRPr sz="3200">
                <a:solidFill>
                  <a:srgbClr val="FFFFFF"/>
                </a:solidFill>
              </a:defRPr>
            </a:pPr>
            <a:endParaRPr/>
          </a:p>
        </p:txBody>
      </p:sp>
      <p:sp>
        <p:nvSpPr>
          <p:cNvPr id="320" name="Shape 320"/>
          <p:cNvSpPr/>
          <p:nvPr/>
        </p:nvSpPr>
        <p:spPr>
          <a:xfrm>
            <a:off x="1041042"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LITE</a:t>
            </a:r>
          </a:p>
        </p:txBody>
      </p:sp>
      <p:sp>
        <p:nvSpPr>
          <p:cNvPr id="321" name="Shape 321"/>
          <p:cNvSpPr/>
          <p:nvPr/>
        </p:nvSpPr>
        <p:spPr>
          <a:xfrm>
            <a:off x="1687661"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199</a:t>
            </a:r>
          </a:p>
        </p:txBody>
      </p:sp>
      <p:sp>
        <p:nvSpPr>
          <p:cNvPr id="322" name="Shape 322"/>
          <p:cNvSpPr/>
          <p:nvPr/>
        </p:nvSpPr>
        <p:spPr>
          <a:xfrm>
            <a:off x="2329010" y="5846546"/>
            <a:ext cx="2428838"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Testing package</a:t>
            </a:r>
          </a:p>
        </p:txBody>
      </p:sp>
      <p:sp>
        <p:nvSpPr>
          <p:cNvPr id="323" name="Shape 323"/>
          <p:cNvSpPr/>
          <p:nvPr/>
        </p:nvSpPr>
        <p:spPr>
          <a:xfrm>
            <a:off x="2069245"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24" name="Shape 324"/>
          <p:cNvSpPr/>
          <p:nvPr/>
        </p:nvSpPr>
        <p:spPr>
          <a:xfrm>
            <a:off x="4000209"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25" name="Shape 325"/>
          <p:cNvSpPr/>
          <p:nvPr/>
        </p:nvSpPr>
        <p:spPr>
          <a:xfrm>
            <a:off x="6784246"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26" name="Shape 326"/>
          <p:cNvSpPr/>
          <p:nvPr/>
        </p:nvSpPr>
        <p:spPr>
          <a:xfrm>
            <a:off x="7430865"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27" name="Shape 327"/>
          <p:cNvSpPr/>
          <p:nvPr/>
        </p:nvSpPr>
        <p:spPr>
          <a:xfrm>
            <a:off x="7870179" y="5846546"/>
            <a:ext cx="2832906"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28" name="Shape 328"/>
          <p:cNvSpPr/>
          <p:nvPr/>
        </p:nvSpPr>
        <p:spPr>
          <a:xfrm>
            <a:off x="7812448"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29" name="Shape 329"/>
          <p:cNvSpPr/>
          <p:nvPr/>
        </p:nvSpPr>
        <p:spPr>
          <a:xfrm>
            <a:off x="9743412"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sp>
        <p:nvSpPr>
          <p:cNvPr id="330" name="Shape 330"/>
          <p:cNvSpPr/>
          <p:nvPr/>
        </p:nvSpPr>
        <p:spPr>
          <a:xfrm>
            <a:off x="12567877"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BUSINESS</a:t>
            </a:r>
          </a:p>
        </p:txBody>
      </p:sp>
      <p:sp>
        <p:nvSpPr>
          <p:cNvPr id="331" name="Shape 331"/>
          <p:cNvSpPr/>
          <p:nvPr/>
        </p:nvSpPr>
        <p:spPr>
          <a:xfrm>
            <a:off x="13214497"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449</a:t>
            </a:r>
          </a:p>
        </p:txBody>
      </p:sp>
      <p:sp>
        <p:nvSpPr>
          <p:cNvPr id="332" name="Shape 332"/>
          <p:cNvSpPr/>
          <p:nvPr/>
        </p:nvSpPr>
        <p:spPr>
          <a:xfrm>
            <a:off x="13827271" y="5846546"/>
            <a:ext cx="2485987"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Serious business</a:t>
            </a:r>
          </a:p>
        </p:txBody>
      </p:sp>
      <p:sp>
        <p:nvSpPr>
          <p:cNvPr id="333" name="Shape 333"/>
          <p:cNvSpPr/>
          <p:nvPr/>
        </p:nvSpPr>
        <p:spPr>
          <a:xfrm>
            <a:off x="13596079"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4" name="Shape 334"/>
          <p:cNvSpPr/>
          <p:nvPr/>
        </p:nvSpPr>
        <p:spPr>
          <a:xfrm>
            <a:off x="15527044"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35" name="Shape 335"/>
          <p:cNvSpPr/>
          <p:nvPr/>
        </p:nvSpPr>
        <p:spPr>
          <a:xfrm>
            <a:off x="18299019"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PRO</a:t>
            </a:r>
          </a:p>
        </p:txBody>
      </p:sp>
      <p:sp>
        <p:nvSpPr>
          <p:cNvPr id="336" name="Shape 336"/>
          <p:cNvSpPr/>
          <p:nvPr/>
        </p:nvSpPr>
        <p:spPr>
          <a:xfrm>
            <a:off x="18945637"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1">
              <a:lnSpc>
                <a:spcPct val="90000"/>
              </a:lnSpc>
              <a:defRPr sz="1800"/>
            </a:pPr>
            <a:r>
              <a:rPr sz="7200">
                <a:solidFill>
                  <a:srgbClr val="4E4F5F"/>
                </a:solidFill>
                <a:latin typeface="TeX Gyre Adventor"/>
                <a:ea typeface="TeX Gyre Adventor"/>
                <a:cs typeface="TeX Gyre Adventor"/>
                <a:sym typeface="TeX Gyre Adventor"/>
              </a:rPr>
              <a:t>699 </a:t>
            </a:r>
          </a:p>
        </p:txBody>
      </p:sp>
      <p:sp>
        <p:nvSpPr>
          <p:cNvPr id="337" name="Shape 337"/>
          <p:cNvSpPr/>
          <p:nvPr/>
        </p:nvSpPr>
        <p:spPr>
          <a:xfrm>
            <a:off x="19427293" y="5846546"/>
            <a:ext cx="2748223"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Rock star package</a:t>
            </a:r>
          </a:p>
        </p:txBody>
      </p:sp>
      <p:sp>
        <p:nvSpPr>
          <p:cNvPr id="338" name="Shape 338"/>
          <p:cNvSpPr/>
          <p:nvPr/>
        </p:nvSpPr>
        <p:spPr>
          <a:xfrm>
            <a:off x="19327221"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9" name="Shape 339"/>
          <p:cNvSpPr/>
          <p:nvPr/>
        </p:nvSpPr>
        <p:spPr>
          <a:xfrm>
            <a:off x="21258185"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40" name="Shape 340"/>
          <p:cNvSpPr/>
          <p:nvPr/>
        </p:nvSpPr>
        <p:spPr>
          <a:xfrm>
            <a:off x="1371659" y="7723981"/>
            <a:ext cx="4260991" cy="35943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1" name="Shape 341"/>
          <p:cNvSpPr/>
          <p:nvPr/>
        </p:nvSpPr>
        <p:spPr>
          <a:xfrm>
            <a:off x="1405257" y="8508724"/>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2" name="Shape 342"/>
          <p:cNvSpPr/>
          <p:nvPr/>
        </p:nvSpPr>
        <p:spPr>
          <a:xfrm>
            <a:off x="1405257" y="9518769"/>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3" name="Shape 343"/>
          <p:cNvSpPr/>
          <p:nvPr/>
        </p:nvSpPr>
        <p:spPr>
          <a:xfrm>
            <a:off x="1408432" y="10533597"/>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grpSp>
        <p:nvGrpSpPr>
          <p:cNvPr id="348" name="Group 348"/>
          <p:cNvGrpSpPr/>
          <p:nvPr/>
        </p:nvGrpSpPr>
        <p:grpSpPr>
          <a:xfrm>
            <a:off x="7076288" y="7723981"/>
            <a:ext cx="4260990" cy="3594360"/>
            <a:chOff x="0" y="0"/>
            <a:chExt cx="4260989" cy="3594359"/>
          </a:xfrm>
        </p:grpSpPr>
        <p:sp>
          <p:nvSpPr>
            <p:cNvPr id="344" name="Shape 34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5" name="Shape 34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6" name="Shape 34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7" name="Shape 34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3" name="Group 353"/>
          <p:cNvGrpSpPr/>
          <p:nvPr/>
        </p:nvGrpSpPr>
        <p:grpSpPr>
          <a:xfrm>
            <a:off x="12899901" y="7723981"/>
            <a:ext cx="4260991" cy="3594360"/>
            <a:chOff x="0" y="0"/>
            <a:chExt cx="4260989" cy="3594359"/>
          </a:xfrm>
        </p:grpSpPr>
        <p:sp>
          <p:nvSpPr>
            <p:cNvPr id="349" name="Shape 349"/>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0" name="Shape 350"/>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1" name="Shape 351"/>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2" name="Shape 352"/>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8" name="Group 358"/>
          <p:cNvGrpSpPr/>
          <p:nvPr/>
        </p:nvGrpSpPr>
        <p:grpSpPr>
          <a:xfrm>
            <a:off x="18723516" y="7723981"/>
            <a:ext cx="4260990" cy="3594360"/>
            <a:chOff x="0" y="0"/>
            <a:chExt cx="4260989" cy="3594359"/>
          </a:xfrm>
        </p:grpSpPr>
        <p:sp>
          <p:nvSpPr>
            <p:cNvPr id="354" name="Shape 35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5" name="Shape 35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6" name="Shape 35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7" name="Shape 35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sp>
        <p:nvSpPr>
          <p:cNvPr id="359" name="Shape 359"/>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852671" y="9903762"/>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2" name="Shape 362"/>
          <p:cNvSpPr/>
          <p:nvPr/>
        </p:nvSpPr>
        <p:spPr>
          <a:xfrm>
            <a:off x="16224640" y="10392181"/>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3" name="Shape 363"/>
          <p:cNvSpPr/>
          <p:nvPr/>
        </p:nvSpPr>
        <p:spPr>
          <a:xfrm>
            <a:off x="2023990" y="1035543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4" name="Shape 364"/>
          <p:cNvSpPr/>
          <p:nvPr/>
        </p:nvSpPr>
        <p:spPr>
          <a:xfrm>
            <a:off x="15398499" y="10282645"/>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5" name="Shape 365"/>
          <p:cNvSpPr/>
          <p:nvPr/>
        </p:nvSpPr>
        <p:spPr>
          <a:xfrm>
            <a:off x="8074143" y="10267401"/>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6" name="Shape 366"/>
          <p:cNvSpPr/>
          <p:nvPr/>
        </p:nvSpPr>
        <p:spPr>
          <a:xfrm>
            <a:off x="839971" y="703541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7" name="Shape 367"/>
          <p:cNvSpPr/>
          <p:nvPr/>
        </p:nvSpPr>
        <p:spPr>
          <a:xfrm>
            <a:off x="839971" y="562172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8" name="Shape 368"/>
          <p:cNvSpPr/>
          <p:nvPr/>
        </p:nvSpPr>
        <p:spPr>
          <a:xfrm>
            <a:off x="839971" y="8449099"/>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grpSp>
        <p:nvGrpSpPr>
          <p:cNvPr id="381" name="Group 381"/>
          <p:cNvGrpSpPr/>
          <p:nvPr/>
        </p:nvGrpSpPr>
        <p:grpSpPr>
          <a:xfrm>
            <a:off x="9470435" y="3312663"/>
            <a:ext cx="5443130" cy="8915401"/>
            <a:chOff x="0" y="0"/>
            <a:chExt cx="5443129" cy="8915400"/>
          </a:xfrm>
        </p:grpSpPr>
        <p:sp>
          <p:nvSpPr>
            <p:cNvPr id="369" name="Shape 369"/>
            <p:cNvSpPr/>
            <p:nvPr/>
          </p:nvSpPr>
          <p:spPr>
            <a:xfrm>
              <a:off x="0" y="0"/>
              <a:ext cx="5443130" cy="8915400"/>
            </a:xfrm>
            <a:prstGeom prst="rect">
              <a:avLst/>
            </a:prstGeom>
            <a:solidFill>
              <a:srgbClr val="FFFFFF"/>
            </a:solidFill>
            <a:ln w="25400" cap="flat">
              <a:solidFill>
                <a:srgbClr val="EAEBF0"/>
              </a:solidFill>
              <a:prstDash val="solid"/>
              <a:miter lim="400000"/>
            </a:ln>
            <a:effectLst/>
          </p:spPr>
          <p:txBody>
            <a:bodyPr wrap="square" lIns="0" tIns="0" rIns="0" bIns="0" numCol="1" anchor="ctr">
              <a:noAutofit/>
            </a:bodyPr>
            <a:lstStyle/>
            <a:p>
              <a:pPr lvl="0">
                <a:defRPr sz="3200">
                  <a:solidFill>
                    <a:srgbClr val="FFFFFF"/>
                  </a:solidFill>
                </a:defRPr>
              </a:pPr>
              <a:endParaRPr/>
            </a:p>
          </p:txBody>
        </p:sp>
        <p:sp>
          <p:nvSpPr>
            <p:cNvPr id="370" name="Shape 370"/>
            <p:cNvSpPr/>
            <p:nvPr/>
          </p:nvSpPr>
          <p:spPr>
            <a:xfrm>
              <a:off x="201345" y="191580"/>
              <a:ext cx="5069966" cy="3390901"/>
            </a:xfrm>
            <a:prstGeom prst="rect">
              <a:avLst/>
            </a:prstGeom>
            <a:solidFill>
              <a:srgbClr val="7693A0"/>
            </a:solidFill>
            <a:ln w="3175" cap="flat">
              <a:noFill/>
              <a:miter lim="400000"/>
            </a:ln>
            <a:effectLst/>
          </p:spPr>
          <p:txBody>
            <a:bodyPr wrap="square" lIns="69979" tIns="69979" rIns="69979" bIns="69979" numCol="1" anchor="ctr">
              <a:noAutofit/>
            </a:bodyPr>
            <a:lstStyle/>
            <a:p>
              <a:pPr lvl="0">
                <a:defRPr sz="3200">
                  <a:solidFill>
                    <a:srgbClr val="FFFFFF"/>
                  </a:solidFill>
                </a:defRPr>
              </a:pPr>
              <a:endParaRPr/>
            </a:p>
          </p:txBody>
        </p:sp>
        <p:sp>
          <p:nvSpPr>
            <p:cNvPr id="371" name="Shape 371"/>
            <p:cNvSpPr/>
            <p:nvPr/>
          </p:nvSpPr>
          <p:spPr>
            <a:xfrm>
              <a:off x="209387" y="671539"/>
              <a:ext cx="5004774" cy="7241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72" name="Shape 372"/>
            <p:cNvSpPr/>
            <p:nvPr/>
          </p:nvSpPr>
          <p:spPr>
            <a:xfrm>
              <a:off x="856006" y="1221405"/>
              <a:ext cx="3163004" cy="1460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73" name="Shape 373"/>
            <p:cNvSpPr/>
            <p:nvPr/>
          </p:nvSpPr>
          <p:spPr>
            <a:xfrm>
              <a:off x="1295321" y="2533882"/>
              <a:ext cx="2832906"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74" name="Shape 374"/>
            <p:cNvSpPr/>
            <p:nvPr/>
          </p:nvSpPr>
          <p:spPr>
            <a:xfrm>
              <a:off x="1237590" y="1407019"/>
              <a:ext cx="405948"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75" name="Shape 375"/>
            <p:cNvSpPr/>
            <p:nvPr/>
          </p:nvSpPr>
          <p:spPr>
            <a:xfrm>
              <a:off x="3168554" y="1690743"/>
              <a:ext cx="1080776"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grpSp>
          <p:nvGrpSpPr>
            <p:cNvPr id="380" name="Group 380"/>
            <p:cNvGrpSpPr/>
            <p:nvPr/>
          </p:nvGrpSpPr>
          <p:grpSpPr>
            <a:xfrm>
              <a:off x="501429" y="4411317"/>
              <a:ext cx="4260991" cy="3594360"/>
              <a:chOff x="0" y="0"/>
              <a:chExt cx="4260989" cy="3594359"/>
            </a:xfrm>
          </p:grpSpPr>
          <p:sp>
            <p:nvSpPr>
              <p:cNvPr id="376" name="Shape 376"/>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77" name="Shape 377"/>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8" name="Shape 378"/>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9" name="Shape 379"/>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sp>
        <p:nvSpPr>
          <p:cNvPr id="382" name="Shape 38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83" name="Shape 383"/>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84" name="Shape 384"/>
          <p:cNvSpPr/>
          <p:nvPr/>
        </p:nvSpPr>
        <p:spPr>
          <a:xfrm>
            <a:off x="16211940" y="4711230"/>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Etiam Malesuada Consectetur Ridiculus</a:t>
            </a:r>
          </a:p>
        </p:txBody>
      </p:sp>
      <p:sp>
        <p:nvSpPr>
          <p:cNvPr id="385" name="Shape 385"/>
          <p:cNvSpPr/>
          <p:nvPr/>
        </p:nvSpPr>
        <p:spPr>
          <a:xfrm>
            <a:off x="16211940" y="611999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Consectetur Sit Ullamcorper</a:t>
            </a:r>
          </a:p>
        </p:txBody>
      </p:sp>
      <p:sp>
        <p:nvSpPr>
          <p:cNvPr id="386" name="Shape 386"/>
          <p:cNvSpPr/>
          <p:nvPr/>
        </p:nvSpPr>
        <p:spPr>
          <a:xfrm>
            <a:off x="16211940" y="7528755"/>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7" name="Shape 387"/>
          <p:cNvSpPr/>
          <p:nvPr/>
        </p:nvSpPr>
        <p:spPr>
          <a:xfrm>
            <a:off x="16211940" y="8937517"/>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88" name="Shape 388"/>
          <p:cNvSpPr/>
          <p:nvPr/>
        </p:nvSpPr>
        <p:spPr>
          <a:xfrm>
            <a:off x="2011290" y="467448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9" name="Shape 389"/>
          <p:cNvSpPr/>
          <p:nvPr/>
        </p:nvSpPr>
        <p:spPr>
          <a:xfrm>
            <a:off x="2011290" y="6083249"/>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Nullam Mattis Risus</a:t>
            </a:r>
          </a:p>
        </p:txBody>
      </p:sp>
      <p:sp>
        <p:nvSpPr>
          <p:cNvPr id="390" name="Shape 390"/>
          <p:cNvSpPr/>
          <p:nvPr/>
        </p:nvSpPr>
        <p:spPr>
          <a:xfrm>
            <a:off x="2011290" y="7492010"/>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Parturient Venenatis Risus Purus</a:t>
            </a:r>
          </a:p>
        </p:txBody>
      </p:sp>
      <p:sp>
        <p:nvSpPr>
          <p:cNvPr id="391" name="Shape 391"/>
          <p:cNvSpPr/>
          <p:nvPr/>
        </p:nvSpPr>
        <p:spPr>
          <a:xfrm>
            <a:off x="2011290" y="890077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92" name="Shape 392"/>
          <p:cNvSpPr/>
          <p:nvPr/>
        </p:nvSpPr>
        <p:spPr>
          <a:xfrm>
            <a:off x="15385799" y="4599967"/>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3" name="Shape 393"/>
          <p:cNvSpPr/>
          <p:nvPr/>
        </p:nvSpPr>
        <p:spPr>
          <a:xfrm>
            <a:off x="15385799" y="6031093"/>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4" name="Shape 394"/>
          <p:cNvSpPr/>
          <p:nvPr/>
        </p:nvSpPr>
        <p:spPr>
          <a:xfrm>
            <a:off x="15385799" y="7396856"/>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5" name="Shape 395"/>
          <p:cNvSpPr/>
          <p:nvPr/>
        </p:nvSpPr>
        <p:spPr>
          <a:xfrm>
            <a:off x="15385799" y="882798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6" name="Shape 396"/>
          <p:cNvSpPr/>
          <p:nvPr/>
        </p:nvSpPr>
        <p:spPr>
          <a:xfrm>
            <a:off x="8061443" y="458472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7" name="Shape 397"/>
          <p:cNvSpPr/>
          <p:nvPr/>
        </p:nvSpPr>
        <p:spPr>
          <a:xfrm>
            <a:off x="8061443" y="6015848"/>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8" name="Shape 398"/>
          <p:cNvSpPr/>
          <p:nvPr/>
        </p:nvSpPr>
        <p:spPr>
          <a:xfrm>
            <a:off x="8061443" y="738161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9" name="Shape 399"/>
          <p:cNvSpPr/>
          <p:nvPr/>
        </p:nvSpPr>
        <p:spPr>
          <a:xfrm>
            <a:off x="8061443" y="8812737"/>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400" name="Shape 400"/>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advClick="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MORE FEATURES</a:t>
            </a:r>
          </a:p>
        </p:txBody>
      </p:sp>
      <p:sp>
        <p:nvSpPr>
          <p:cNvPr id="403" name="Shape 403"/>
          <p:cNvSpPr/>
          <p:nvPr/>
        </p:nvSpPr>
        <p:spPr>
          <a:xfrm>
            <a:off x="11122763" y="974686"/>
            <a:ext cx="21384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More features</a:t>
            </a:r>
          </a:p>
        </p:txBody>
      </p:sp>
      <p:sp>
        <p:nvSpPr>
          <p:cNvPr id="404" name="Shape 404"/>
          <p:cNvSpPr/>
          <p:nvPr/>
        </p:nvSpPr>
        <p:spPr>
          <a:xfrm>
            <a:off x="15720730"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5" name="Shape 405"/>
          <p:cNvSpPr/>
          <p:nvPr/>
        </p:nvSpPr>
        <p:spPr>
          <a:xfrm>
            <a:off x="17455709"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Easy settings</a:t>
            </a:r>
          </a:p>
        </p:txBody>
      </p:sp>
      <p:sp>
        <p:nvSpPr>
          <p:cNvPr id="406" name="Shape 406"/>
          <p:cNvSpPr/>
          <p:nvPr/>
        </p:nvSpPr>
        <p:spPr>
          <a:xfrm>
            <a:off x="17432666" y="5010895"/>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07" name="Shape 407"/>
          <p:cNvSpPr/>
          <p:nvPr/>
        </p:nvSpPr>
        <p:spPr>
          <a:xfrm>
            <a:off x="15720730"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8" name="Shape 408"/>
          <p:cNvSpPr/>
          <p:nvPr/>
        </p:nvSpPr>
        <p:spPr>
          <a:xfrm>
            <a:off x="17455709"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Accurate analytics</a:t>
            </a:r>
          </a:p>
        </p:txBody>
      </p:sp>
      <p:sp>
        <p:nvSpPr>
          <p:cNvPr id="409" name="Shape 409"/>
          <p:cNvSpPr/>
          <p:nvPr/>
        </p:nvSpPr>
        <p:spPr>
          <a:xfrm>
            <a:off x="17432666" y="7755809"/>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0" name="Shape 410"/>
          <p:cNvSpPr/>
          <p:nvPr/>
        </p:nvSpPr>
        <p:spPr>
          <a:xfrm>
            <a:off x="15720730"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1" name="Shape 411"/>
          <p:cNvSpPr/>
          <p:nvPr/>
        </p:nvSpPr>
        <p:spPr>
          <a:xfrm>
            <a:off x="17455709"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Custom colors</a:t>
            </a:r>
          </a:p>
        </p:txBody>
      </p:sp>
      <p:sp>
        <p:nvSpPr>
          <p:cNvPr id="412" name="Shape 412"/>
          <p:cNvSpPr/>
          <p:nvPr/>
        </p:nvSpPr>
        <p:spPr>
          <a:xfrm>
            <a:off x="17432666" y="10500723"/>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3" name="Shape 413"/>
          <p:cNvSpPr/>
          <p:nvPr/>
        </p:nvSpPr>
        <p:spPr>
          <a:xfrm flipH="1">
            <a:off x="7243674"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4" name="Shape 414"/>
          <p:cNvSpPr/>
          <p:nvPr/>
        </p:nvSpPr>
        <p:spPr>
          <a:xfrm>
            <a:off x="1081990"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Editable</a:t>
            </a:r>
          </a:p>
        </p:txBody>
      </p:sp>
      <p:sp>
        <p:nvSpPr>
          <p:cNvPr id="415" name="Shape 415"/>
          <p:cNvSpPr/>
          <p:nvPr/>
        </p:nvSpPr>
        <p:spPr>
          <a:xfrm>
            <a:off x="1081990" y="5010895"/>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6" name="Shape 416"/>
          <p:cNvSpPr/>
          <p:nvPr/>
        </p:nvSpPr>
        <p:spPr>
          <a:xfrm flipH="1">
            <a:off x="7243674"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7" name="Shape 417"/>
          <p:cNvSpPr/>
          <p:nvPr/>
        </p:nvSpPr>
        <p:spPr>
          <a:xfrm>
            <a:off x="1081990"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SEO friendly</a:t>
            </a:r>
          </a:p>
        </p:txBody>
      </p:sp>
      <p:sp>
        <p:nvSpPr>
          <p:cNvPr id="418" name="Shape 418"/>
          <p:cNvSpPr/>
          <p:nvPr/>
        </p:nvSpPr>
        <p:spPr>
          <a:xfrm>
            <a:off x="1081990" y="7755808"/>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9" name="Shape 419"/>
          <p:cNvSpPr/>
          <p:nvPr/>
        </p:nvSpPr>
        <p:spPr>
          <a:xfrm flipH="1">
            <a:off x="7243674"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20" name="Shape 420"/>
          <p:cNvSpPr/>
          <p:nvPr/>
        </p:nvSpPr>
        <p:spPr>
          <a:xfrm>
            <a:off x="1081990"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initial design</a:t>
            </a:r>
          </a:p>
        </p:txBody>
      </p:sp>
      <p:sp>
        <p:nvSpPr>
          <p:cNvPr id="421" name="Shape 421"/>
          <p:cNvSpPr/>
          <p:nvPr/>
        </p:nvSpPr>
        <p:spPr>
          <a:xfrm>
            <a:off x="1081990" y="10500723"/>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22" name="Shape 422"/>
          <p:cNvSpPr/>
          <p:nvPr/>
        </p:nvSpPr>
        <p:spPr>
          <a:xfrm>
            <a:off x="7638891" y="4746717"/>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3" name="Shape 423"/>
          <p:cNvSpPr/>
          <p:nvPr/>
        </p:nvSpPr>
        <p:spPr>
          <a:xfrm>
            <a:off x="16189764" y="10236546"/>
            <a:ext cx="613289" cy="6322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4" name="Shape 424"/>
          <p:cNvSpPr/>
          <p:nvPr/>
        </p:nvSpPr>
        <p:spPr>
          <a:xfrm>
            <a:off x="16046889" y="7478931"/>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5" name="Shape 425"/>
          <p:cNvSpPr/>
          <p:nvPr/>
        </p:nvSpPr>
        <p:spPr>
          <a:xfrm>
            <a:off x="16046889" y="4746717"/>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6" name="Shape 426"/>
          <p:cNvSpPr/>
          <p:nvPr/>
        </p:nvSpPr>
        <p:spPr>
          <a:xfrm>
            <a:off x="7646034" y="10223845"/>
            <a:ext cx="741877"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7" name="Shape 427"/>
          <p:cNvSpPr/>
          <p:nvPr/>
        </p:nvSpPr>
        <p:spPr>
          <a:xfrm>
            <a:off x="7638891" y="7491631"/>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grpSp>
        <p:nvGrpSpPr>
          <p:cNvPr id="430" name="Group 430"/>
          <p:cNvGrpSpPr/>
          <p:nvPr/>
        </p:nvGrpSpPr>
        <p:grpSpPr>
          <a:xfrm>
            <a:off x="9257327" y="3632829"/>
            <a:ext cx="5869345" cy="10082848"/>
            <a:chOff x="0" y="0"/>
            <a:chExt cx="5869343" cy="10082847"/>
          </a:xfrm>
        </p:grpSpPr>
        <p:pic>
          <p:nvPicPr>
            <p:cNvPr id="428" name="pasted-image.png"/>
            <p:cNvPicPr/>
            <p:nvPr/>
          </p:nvPicPr>
          <p:blipFill>
            <a:blip r:embed="rId2">
              <a:extLst/>
            </a:blip>
            <a:srcRect b="9408"/>
            <a:stretch>
              <a:fillRect/>
            </a:stretch>
          </p:blipFill>
          <p:spPr>
            <a:xfrm>
              <a:off x="0" y="0"/>
              <a:ext cx="5869344" cy="10082848"/>
            </a:xfrm>
            <a:prstGeom prst="rect">
              <a:avLst/>
            </a:prstGeom>
            <a:ln w="3175" cap="flat">
              <a:noFill/>
              <a:miter lim="400000"/>
            </a:ln>
            <a:effectLst/>
          </p:spPr>
        </p:pic>
        <p:sp>
          <p:nvSpPr>
            <p:cNvPr id="429" name="Shape 429"/>
            <p:cNvSpPr/>
            <p:nvPr/>
          </p:nvSpPr>
          <p:spPr>
            <a:xfrm>
              <a:off x="541228" y="1278642"/>
              <a:ext cx="4832132" cy="8483829"/>
            </a:xfrm>
            <a:prstGeom prst="rect">
              <a:avLst/>
            </a:prstGeom>
            <a:solidFill>
              <a:srgbClr val="7693A0"/>
            </a:solidFill>
            <a:ln w="3175" cap="flat">
              <a:noFill/>
              <a:miter lim="400000"/>
            </a:ln>
            <a:effectLst/>
          </p:spPr>
          <p:txBody>
            <a:bodyPr wrap="square" lIns="69979" tIns="69979" rIns="69979" bIns="69979" numCol="1" anchor="ctr">
              <a:noAutofit/>
            </a:bodyPr>
            <a:lstStyle/>
            <a:p>
              <a:pPr lvl="0">
                <a:defRPr sz="3200">
                  <a:solidFill>
                    <a:srgbClr val="FFFFFF"/>
                  </a:solidFill>
                </a:defRPr>
              </a:pPr>
              <a:endParaRPr/>
            </a:p>
          </p:txBody>
        </p:sp>
      </p:grpSp>
      <p:pic>
        <p:nvPicPr>
          <p:cNvPr id="431" name="Drop Image Here.png"/>
          <p:cNvPicPr/>
          <p:nvPr/>
        </p:nvPicPr>
        <p:blipFill>
          <a:blip r:embed="rId3">
            <a:extLst/>
          </a:blip>
          <a:srcRect l="33936" r="33936"/>
          <a:stretch>
            <a:fillRect/>
          </a:stretch>
        </p:blipFill>
        <p:spPr>
          <a:xfrm>
            <a:off x="9774074" y="4907926"/>
            <a:ext cx="4832132" cy="8483829"/>
          </a:xfrm>
          <a:prstGeom prst="rect">
            <a:avLst/>
          </a:prstGeom>
          <a:ln w="3175">
            <a:miter lim="400000"/>
          </a:ln>
        </p:spPr>
      </p:pic>
      <p:sp>
        <p:nvSpPr>
          <p:cNvPr id="432" name="Shape 432"/>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33" name="Picture Placeholder 2"/>
          <p:cNvSpPr>
            <a:spLocks noGrp="1"/>
          </p:cNvSpPr>
          <p:nvPr>
            <p:ph type="pic" sz="quarter" idx="10"/>
          </p:nvPr>
        </p:nvSpPr>
        <p:spPr>
          <a:xfrm>
            <a:off x="9798555" y="4911471"/>
            <a:ext cx="4807651" cy="8480284"/>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advClick="1">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icture Placeholder 2"/>
          <p:cNvSpPr>
            <a:spLocks noGrp="1"/>
          </p:cNvSpPr>
          <p:nvPr>
            <p:ph type="pic" sz="quarter" idx="10"/>
          </p:nvPr>
        </p:nvSpPr>
        <p:spPr>
          <a:xfrm>
            <a:off x="-96960" y="6861908"/>
            <a:ext cx="12252193" cy="6909121"/>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2131807" y="-24630"/>
            <a:ext cx="12252193" cy="6909121"/>
          </a:xfrm>
          <a:prstGeom prst="rect">
            <a:avLst/>
          </a:prstGeom>
          <a:solidFill>
            <a:srgbClr val="5A5A5B"/>
          </a:solidFill>
        </p:spPr>
        <p:txBody>
          <a:bodyPr/>
          <a:lstStyle/>
          <a:p>
            <a:endParaRPr lang="en-US" sz="2100"/>
          </a:p>
        </p:txBody>
      </p:sp>
      <p:sp>
        <p:nvSpPr>
          <p:cNvPr id="434" name="Shape 43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437" name="Shape 437"/>
          <p:cNvSpPr/>
          <p:nvPr/>
        </p:nvSpPr>
        <p:spPr>
          <a:xfrm>
            <a:off x="12317207" y="7083405"/>
            <a:ext cx="11867992"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8" name="Shape 438"/>
          <p:cNvSpPr/>
          <p:nvPr/>
        </p:nvSpPr>
        <p:spPr>
          <a:xfrm>
            <a:off x="161827" y="211224"/>
            <a:ext cx="11791791"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9" name="Shape 439"/>
          <p:cNvSpPr/>
          <p:nvPr/>
        </p:nvSpPr>
        <p:spPr>
          <a:xfrm>
            <a:off x="1387598" y="9381499"/>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396">
                <a:solidFill>
                  <a:srgbClr val="FFFFFF"/>
                </a:solidFill>
              </a:rPr>
              <a:t>AWESOME LAYOUT</a:t>
            </a:r>
          </a:p>
        </p:txBody>
      </p:sp>
      <p:sp>
        <p:nvSpPr>
          <p:cNvPr id="440" name="Shape 440"/>
          <p:cNvSpPr/>
          <p:nvPr/>
        </p:nvSpPr>
        <p:spPr>
          <a:xfrm>
            <a:off x="4602102" y="10161324"/>
            <a:ext cx="293664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Fresh and engaging</a:t>
            </a:r>
          </a:p>
        </p:txBody>
      </p:sp>
      <p:sp>
        <p:nvSpPr>
          <p:cNvPr id="441" name="Shape 441"/>
          <p:cNvSpPr/>
          <p:nvPr/>
        </p:nvSpPr>
        <p:spPr>
          <a:xfrm flipV="1">
            <a:off x="4615799" y="3393213"/>
            <a:ext cx="2883846" cy="1"/>
          </a:xfrm>
          <a:prstGeom prst="line">
            <a:avLst/>
          </a:prstGeom>
          <a:ln w="25400" cap="rnd">
            <a:solidFill>
              <a:srgbClr val="7B7C7E"/>
            </a:solidFill>
            <a:custDash>
              <a:ds d="100000" sp="200000"/>
            </a:custDash>
            <a:round/>
          </a:ln>
        </p:spPr>
        <p:txBody>
          <a:bodyPr lIns="0" tIns="0" rIns="0" bIns="0" anchor="ctr"/>
          <a:lstStyle/>
          <a:p>
            <a:pPr lvl="0">
              <a:defRPr sz="3200"/>
            </a:pPr>
            <a:endParaRPr/>
          </a:p>
        </p:txBody>
      </p:sp>
      <p:sp>
        <p:nvSpPr>
          <p:cNvPr id="442" name="Shape 442"/>
          <p:cNvSpPr/>
          <p:nvPr/>
        </p:nvSpPr>
        <p:spPr>
          <a:xfrm>
            <a:off x="15321810" y="2867853"/>
            <a:ext cx="1569137" cy="1148885"/>
          </a:xfrm>
          <a:prstGeom prst="roundRect">
            <a:avLst>
              <a:gd name="adj" fmla="val 9110"/>
            </a:avLst>
          </a:prstGeom>
          <a:solidFill>
            <a:srgbClr val="1B1C1C"/>
          </a:solidFill>
          <a:ln w="3175">
            <a:miter lim="400000"/>
          </a:ln>
        </p:spPr>
        <p:txBody>
          <a:bodyPr lIns="0" tIns="0" rIns="0" bIns="0" anchor="ctr"/>
          <a:lstStyle/>
          <a:p>
            <a:pPr lvl="0">
              <a:defRPr sz="3200">
                <a:solidFill>
                  <a:srgbClr val="4A5264"/>
                </a:solidFill>
              </a:defRPr>
            </a:pPr>
            <a:endParaRPr/>
          </a:p>
        </p:txBody>
      </p:sp>
      <p:sp>
        <p:nvSpPr>
          <p:cNvPr id="443" name="Shape 443"/>
          <p:cNvSpPr/>
          <p:nvPr/>
        </p:nvSpPr>
        <p:spPr>
          <a:xfrm>
            <a:off x="17167982" y="3431883"/>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Good bye boring slides</a:t>
            </a:r>
          </a:p>
        </p:txBody>
      </p:sp>
      <p:sp>
        <p:nvSpPr>
          <p:cNvPr id="444" name="Shape 444"/>
          <p:cNvSpPr/>
          <p:nvPr/>
        </p:nvSpPr>
        <p:spPr>
          <a:xfrm>
            <a:off x="17180393" y="2748875"/>
            <a:ext cx="500477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Messaging app</a:t>
            </a:r>
          </a:p>
        </p:txBody>
      </p:sp>
      <p:sp>
        <p:nvSpPr>
          <p:cNvPr id="445" name="Shape 445"/>
          <p:cNvSpPr/>
          <p:nvPr/>
        </p:nvSpPr>
        <p:spPr>
          <a:xfrm>
            <a:off x="1374898" y="1427484"/>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latin typeface="TeX Gyre Adventor"/>
                <a:ea typeface="TeX Gyre Adventor"/>
                <a:cs typeface="TeX Gyre Adventor"/>
                <a:sym typeface="TeX Gyre Adventor"/>
              </a:defRPr>
            </a:lvl1pPr>
          </a:lstStyle>
          <a:p>
            <a:pPr lvl="0">
              <a:defRPr sz="1800" b="0" spc="0"/>
            </a:pPr>
            <a:r>
              <a:rPr sz="3600" b="1" spc="396"/>
              <a:t>EXTRAORDINARY SLIDES</a:t>
            </a:r>
          </a:p>
        </p:txBody>
      </p:sp>
      <p:sp>
        <p:nvSpPr>
          <p:cNvPr id="446" name="Shape 446"/>
          <p:cNvSpPr/>
          <p:nvPr/>
        </p:nvSpPr>
        <p:spPr>
          <a:xfrm>
            <a:off x="4387964" y="2301066"/>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3D3F3F"/>
                </a:solidFill>
                <a:latin typeface="Droid Serif"/>
                <a:ea typeface="Droid Serif"/>
                <a:cs typeface="Droid Serif"/>
                <a:sym typeface="Droid Serif"/>
              </a:defRPr>
            </a:lvl1pPr>
          </a:lstStyle>
          <a:p>
            <a:pPr lvl="0">
              <a:defRPr sz="1800" i="0">
                <a:solidFill>
                  <a:srgbClr val="000000"/>
                </a:solidFill>
              </a:defRPr>
            </a:pPr>
            <a:r>
              <a:rPr sz="2400" i="1">
                <a:solidFill>
                  <a:srgbClr val="3D3F3F"/>
                </a:solidFill>
              </a:rPr>
              <a:t>Good bye boring slides</a:t>
            </a:r>
          </a:p>
        </p:txBody>
      </p:sp>
      <p:sp>
        <p:nvSpPr>
          <p:cNvPr id="447" name="Shape 447"/>
          <p:cNvSpPr/>
          <p:nvPr/>
        </p:nvSpPr>
        <p:spPr>
          <a:xfrm flipV="1">
            <a:off x="4628499" y="11369192"/>
            <a:ext cx="2883846" cy="1"/>
          </a:xfrm>
          <a:prstGeom prst="line">
            <a:avLst/>
          </a:prstGeom>
          <a:ln w="25400" cap="rnd">
            <a:solidFill>
              <a:srgbClr val="DCDEE0"/>
            </a:solidFill>
            <a:custDash>
              <a:ds d="100000" sp="200000"/>
            </a:custDash>
            <a:round/>
          </a:ln>
        </p:spPr>
        <p:txBody>
          <a:bodyPr lIns="0" tIns="0" rIns="0" bIns="0" anchor="ctr"/>
          <a:lstStyle/>
          <a:p>
            <a:pPr lvl="0">
              <a:defRPr sz="3200"/>
            </a:pPr>
            <a:endParaRPr/>
          </a:p>
        </p:txBody>
      </p:sp>
      <p:sp>
        <p:nvSpPr>
          <p:cNvPr id="448" name="Shape 448"/>
          <p:cNvSpPr/>
          <p:nvPr/>
        </p:nvSpPr>
        <p:spPr>
          <a:xfrm>
            <a:off x="1989423" y="3681387"/>
            <a:ext cx="8136598"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 Praesent commodo cursus magna, vel scelerisque nisl</a:t>
            </a:r>
          </a:p>
        </p:txBody>
      </p:sp>
      <p:sp>
        <p:nvSpPr>
          <p:cNvPr id="449" name="Shape 449"/>
          <p:cNvSpPr/>
          <p:nvPr/>
        </p:nvSpPr>
        <p:spPr>
          <a:xfrm>
            <a:off x="13377048"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g</a:t>
            </a:r>
          </a:p>
        </p:txBody>
      </p:sp>
      <p:sp>
        <p:nvSpPr>
          <p:cNvPr id="450" name="Shape 450"/>
          <p:cNvSpPr/>
          <p:nvPr/>
        </p:nvSpPr>
        <p:spPr>
          <a:xfrm>
            <a:off x="13436593" y="10287513"/>
            <a:ext cx="4201741"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1" name="Shape 451"/>
          <p:cNvSpPr/>
          <p:nvPr/>
        </p:nvSpPr>
        <p:spPr>
          <a:xfrm>
            <a:off x="14535633" y="9077369"/>
            <a:ext cx="2805519"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Free Storage</a:t>
            </a:r>
          </a:p>
        </p:txBody>
      </p:sp>
      <p:sp>
        <p:nvSpPr>
          <p:cNvPr id="452" name="Shape 452"/>
          <p:cNvSpPr/>
          <p:nvPr/>
        </p:nvSpPr>
        <p:spPr>
          <a:xfrm>
            <a:off x="18889471"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l</a:t>
            </a:r>
          </a:p>
        </p:txBody>
      </p:sp>
      <p:sp>
        <p:nvSpPr>
          <p:cNvPr id="453" name="Shape 453"/>
          <p:cNvSpPr/>
          <p:nvPr/>
        </p:nvSpPr>
        <p:spPr>
          <a:xfrm>
            <a:off x="18949018" y="10287513"/>
            <a:ext cx="420174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4" name="Shape 454"/>
          <p:cNvSpPr/>
          <p:nvPr/>
        </p:nvSpPr>
        <p:spPr>
          <a:xfrm>
            <a:off x="20048056" y="9077369"/>
            <a:ext cx="2919768"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Omni  Search</a:t>
            </a:r>
          </a:p>
        </p:txBody>
      </p:sp>
      <p:sp>
        <p:nvSpPr>
          <p:cNvPr id="455" name="Shape 455"/>
          <p:cNvSpPr/>
          <p:nvPr/>
        </p:nvSpPr>
        <p:spPr>
          <a:xfrm>
            <a:off x="15715710" y="3016715"/>
            <a:ext cx="1023169" cy="952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25500">
              <a:lnSpc>
                <a:spcPct val="110000"/>
              </a:lnSpc>
              <a:defRPr sz="6400" spc="1600">
                <a:solidFill>
                  <a:srgbClr val="FFFFFF"/>
                </a:solidFill>
                <a:latin typeface="Modern Pictograms"/>
                <a:ea typeface="Modern Pictograms"/>
                <a:cs typeface="Modern Pictograms"/>
                <a:sym typeface="Modern Pictograms"/>
              </a:defRPr>
            </a:lvl1pPr>
          </a:lstStyle>
          <a:p>
            <a:pPr lvl="0">
              <a:defRPr sz="1800" spc="0">
                <a:solidFill>
                  <a:srgbClr val="000000"/>
                </a:solidFill>
              </a:defRPr>
            </a:pPr>
            <a:r>
              <a:rPr sz="6400" spc="1600">
                <a:solidFill>
                  <a:srgbClr val="FFFFFF"/>
                </a:solidFill>
              </a:rPr>
              <a:t>b</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1791576" y="3263417"/>
            <a:ext cx="8680025"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58" name="Shape 458"/>
          <p:cNvSpPr/>
          <p:nvPr/>
        </p:nvSpPr>
        <p:spPr>
          <a:xfrm>
            <a:off x="1791576" y="262266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59" name="Shape 459"/>
          <p:cNvSpPr/>
          <p:nvPr/>
        </p:nvSpPr>
        <p:spPr>
          <a:xfrm>
            <a:off x="1836833" y="5347278"/>
            <a:ext cx="8136597"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a:t>
            </a:r>
          </a:p>
        </p:txBody>
      </p:sp>
      <p:sp>
        <p:nvSpPr>
          <p:cNvPr id="460" name="Shape 460"/>
          <p:cNvSpPr/>
          <p:nvPr/>
        </p:nvSpPr>
        <p:spPr>
          <a:xfrm>
            <a:off x="1728714" y="9914696"/>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X</a:t>
            </a:r>
          </a:p>
        </p:txBody>
      </p:sp>
      <p:sp>
        <p:nvSpPr>
          <p:cNvPr id="461" name="Shape 461"/>
          <p:cNvSpPr/>
          <p:nvPr/>
        </p:nvSpPr>
        <p:spPr>
          <a:xfrm>
            <a:off x="1728714" y="9060678"/>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O</a:t>
            </a:r>
          </a:p>
        </p:txBody>
      </p:sp>
      <p:sp>
        <p:nvSpPr>
          <p:cNvPr id="462" name="Shape 462"/>
          <p:cNvSpPr/>
          <p:nvPr/>
        </p:nvSpPr>
        <p:spPr>
          <a:xfrm>
            <a:off x="1728714" y="8244761"/>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a:t>
            </a:r>
          </a:p>
        </p:txBody>
      </p:sp>
      <p:sp>
        <p:nvSpPr>
          <p:cNvPr id="463" name="Shape 463"/>
          <p:cNvSpPr/>
          <p:nvPr/>
        </p:nvSpPr>
        <p:spPr>
          <a:xfrm>
            <a:off x="1728714" y="7454243"/>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S</a:t>
            </a:r>
          </a:p>
        </p:txBody>
      </p:sp>
      <p:sp>
        <p:nvSpPr>
          <p:cNvPr id="464" name="Shape 464"/>
          <p:cNvSpPr/>
          <p:nvPr/>
        </p:nvSpPr>
        <p:spPr>
          <a:xfrm>
            <a:off x="2895767" y="7558740"/>
            <a:ext cx="5618076"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465" name="Shape 465"/>
          <p:cNvSpPr/>
          <p:nvPr/>
        </p:nvSpPr>
        <p:spPr>
          <a:xfrm>
            <a:off x="2895767" y="8349257"/>
            <a:ext cx="582360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466" name="Shape 466"/>
          <p:cNvSpPr/>
          <p:nvPr/>
        </p:nvSpPr>
        <p:spPr>
          <a:xfrm>
            <a:off x="2895767" y="9165175"/>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467" name="Shape 467"/>
          <p:cNvSpPr/>
          <p:nvPr/>
        </p:nvSpPr>
        <p:spPr>
          <a:xfrm>
            <a:off x="2895767" y="10019192"/>
            <a:ext cx="514286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468" name="Shape 468"/>
          <p:cNvSpPr/>
          <p:nvPr/>
        </p:nvSpPr>
        <p:spPr>
          <a:xfrm>
            <a:off x="1894328" y="4595082"/>
            <a:ext cx="1980009" cy="120400"/>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6" name="Picture Placeholder 2"/>
          <p:cNvSpPr>
            <a:spLocks noGrp="1"/>
          </p:cNvSpPr>
          <p:nvPr>
            <p:ph type="pic" sz="quarter" idx="10"/>
          </p:nvPr>
        </p:nvSpPr>
        <p:spPr>
          <a:xfrm>
            <a:off x="12143693" y="1"/>
            <a:ext cx="12240307" cy="13716000"/>
          </a:xfrm>
          <a:prstGeom prst="rect">
            <a:avLst/>
          </a:prstGeom>
          <a:solidFill>
            <a:srgbClr val="5A5A5B"/>
          </a:solidFill>
        </p:spPr>
        <p:txBody>
          <a:bodyPr/>
          <a:lstStyle/>
          <a:p>
            <a:endParaRPr lang="en-US" sz="2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p:nvPr/>
        </p:nvSpPr>
        <p:spPr>
          <a:xfrm>
            <a:off x="13449509" y="2719226"/>
            <a:ext cx="8680024"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72" name="Shape 472"/>
          <p:cNvSpPr/>
          <p:nvPr/>
        </p:nvSpPr>
        <p:spPr>
          <a:xfrm>
            <a:off x="13449509" y="2078475"/>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73" name="Shape 473"/>
          <p:cNvSpPr/>
          <p:nvPr/>
        </p:nvSpPr>
        <p:spPr>
          <a:xfrm>
            <a:off x="16547927" y="6087867"/>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4" name="Shape 474"/>
          <p:cNvSpPr/>
          <p:nvPr/>
        </p:nvSpPr>
        <p:spPr>
          <a:xfrm>
            <a:off x="16580349" y="5153246"/>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5" name="Shape 475"/>
          <p:cNvSpPr/>
          <p:nvPr/>
        </p:nvSpPr>
        <p:spPr>
          <a:xfrm>
            <a:off x="13562077" y="9726322"/>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6" name="Shape 476"/>
          <p:cNvSpPr/>
          <p:nvPr/>
        </p:nvSpPr>
        <p:spPr>
          <a:xfrm>
            <a:off x="16334776" y="8779001"/>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7" name="Shape 477"/>
          <p:cNvSpPr/>
          <p:nvPr/>
        </p:nvSpPr>
        <p:spPr>
          <a:xfrm>
            <a:off x="13514421" y="4127158"/>
            <a:ext cx="1980010" cy="120401"/>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5" name="Picture Placeholder 2"/>
          <p:cNvSpPr>
            <a:spLocks noGrp="1"/>
          </p:cNvSpPr>
          <p:nvPr>
            <p:ph type="pic" sz="quarter" idx="10"/>
          </p:nvPr>
        </p:nvSpPr>
        <p:spPr>
          <a:xfrm>
            <a:off x="1" y="1"/>
            <a:ext cx="6040952" cy="13716000"/>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6040951" y="-15462"/>
            <a:ext cx="6040952" cy="13716000"/>
          </a:xfrm>
          <a:prstGeom prst="rect">
            <a:avLst/>
          </a:prstGeom>
          <a:solidFill>
            <a:srgbClr val="5A5A5B"/>
          </a:solidFill>
        </p:spPr>
        <p:txBody>
          <a:bodyPr/>
          <a:lstStyle/>
          <a:p>
            <a:endParaRPr lang="en-US" sz="2100"/>
          </a:p>
        </p:txBody>
      </p:sp>
      <p:sp>
        <p:nvSpPr>
          <p:cNvPr id="18" name="Picture Placeholder 2"/>
          <p:cNvSpPr>
            <a:spLocks noGrp="1"/>
          </p:cNvSpPr>
          <p:nvPr>
            <p:ph type="pic" sz="quarter" idx="10"/>
          </p:nvPr>
        </p:nvSpPr>
        <p:spPr>
          <a:xfrm>
            <a:off x="13493855" y="5353286"/>
            <a:ext cx="2672679" cy="2656093"/>
          </a:xfrm>
          <a:prstGeom prst="rect">
            <a:avLst/>
          </a:prstGeom>
          <a:solidFill>
            <a:srgbClr val="5A5A5B"/>
          </a:solidFill>
        </p:spPr>
        <p:txBody>
          <a:bodyPr/>
          <a:lstStyle/>
          <a:p>
            <a:endParaRPr lang="en-US" sz="2100"/>
          </a:p>
        </p:txBody>
      </p:sp>
      <p:sp>
        <p:nvSpPr>
          <p:cNvPr id="20" name="Picture Placeholder 2"/>
          <p:cNvSpPr>
            <a:spLocks noGrp="1"/>
          </p:cNvSpPr>
          <p:nvPr>
            <p:ph type="pic" sz="quarter" idx="10"/>
          </p:nvPr>
        </p:nvSpPr>
        <p:spPr>
          <a:xfrm>
            <a:off x="19462753" y="8981239"/>
            <a:ext cx="2672679" cy="2656093"/>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BEHIND THE CREATIVE IDEAS</a:t>
            </a:r>
          </a:p>
        </p:txBody>
      </p:sp>
      <p:sp>
        <p:nvSpPr>
          <p:cNvPr id="484" name="Shape 48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88" name="Shape 488"/>
          <p:cNvSpPr/>
          <p:nvPr/>
        </p:nvSpPr>
        <p:spPr>
          <a:xfrm>
            <a:off x="3931479" y="9869348"/>
            <a:ext cx="2228806"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Billy Togel</a:t>
            </a:r>
          </a:p>
        </p:txBody>
      </p:sp>
      <p:sp>
        <p:nvSpPr>
          <p:cNvPr id="489" name="Shape 489"/>
          <p:cNvSpPr/>
          <p:nvPr/>
        </p:nvSpPr>
        <p:spPr>
          <a:xfrm>
            <a:off x="3760866"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0" name="Shape 490"/>
          <p:cNvSpPr/>
          <p:nvPr/>
        </p:nvSpPr>
        <p:spPr>
          <a:xfrm>
            <a:off x="10744756" y="9869348"/>
            <a:ext cx="2894488"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Jack Dabrus</a:t>
            </a:r>
          </a:p>
        </p:txBody>
      </p:sp>
      <p:sp>
        <p:nvSpPr>
          <p:cNvPr id="491" name="Shape 491"/>
          <p:cNvSpPr/>
          <p:nvPr/>
        </p:nvSpPr>
        <p:spPr>
          <a:xfrm>
            <a:off x="10906984"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2" name="Shape 492"/>
          <p:cNvSpPr/>
          <p:nvPr/>
        </p:nvSpPr>
        <p:spPr>
          <a:xfrm>
            <a:off x="17865271" y="9869348"/>
            <a:ext cx="2945695"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Johny Kaspo</a:t>
            </a:r>
          </a:p>
        </p:txBody>
      </p:sp>
      <p:sp>
        <p:nvSpPr>
          <p:cNvPr id="493" name="Shape 493"/>
          <p:cNvSpPr/>
          <p:nvPr/>
        </p:nvSpPr>
        <p:spPr>
          <a:xfrm>
            <a:off x="18053103"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4" name="Shape 494"/>
          <p:cNvSpPr/>
          <p:nvPr/>
        </p:nvSpPr>
        <p:spPr>
          <a:xfrm>
            <a:off x="9786267" y="-6935169"/>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5" name="Shape 495"/>
          <p:cNvSpPr/>
          <p:nvPr/>
        </p:nvSpPr>
        <p:spPr>
          <a:xfrm>
            <a:off x="24881775" y="17276413"/>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6" name="Shape 496"/>
          <p:cNvSpPr/>
          <p:nvPr/>
        </p:nvSpPr>
        <p:spPr>
          <a:xfrm>
            <a:off x="-10316623" y="18704969"/>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7" name="Shape 497"/>
          <p:cNvSpPr/>
          <p:nvPr/>
        </p:nvSpPr>
        <p:spPr>
          <a:xfrm>
            <a:off x="1640457" y="20001002"/>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498" name="Shape 498"/>
          <p:cNvSpPr/>
          <p:nvPr/>
        </p:nvSpPr>
        <p:spPr>
          <a:xfrm>
            <a:off x="20010292" y="-7599538"/>
            <a:ext cx="798341"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95%</a:t>
            </a:r>
          </a:p>
        </p:txBody>
      </p:sp>
      <p:sp>
        <p:nvSpPr>
          <p:cNvPr id="499" name="Shape 499"/>
          <p:cNvSpPr/>
          <p:nvPr/>
        </p:nvSpPr>
        <p:spPr>
          <a:xfrm>
            <a:off x="9728131" y="-7574938"/>
            <a:ext cx="4660766"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WEB AND DESIGN SERVICES</a:t>
            </a:r>
          </a:p>
        </p:txBody>
      </p:sp>
      <p:sp>
        <p:nvSpPr>
          <p:cNvPr id="500" name="Shape 500"/>
          <p:cNvSpPr/>
          <p:nvPr/>
        </p:nvSpPr>
        <p:spPr>
          <a:xfrm>
            <a:off x="9786267" y="-6934775"/>
            <a:ext cx="952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1" name="Shape 501"/>
          <p:cNvSpPr/>
          <p:nvPr/>
        </p:nvSpPr>
        <p:spPr>
          <a:xfrm>
            <a:off x="35105800" y="16612045"/>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85%</a:t>
            </a:r>
          </a:p>
        </p:txBody>
      </p:sp>
      <p:sp>
        <p:nvSpPr>
          <p:cNvPr id="502" name="Shape 502"/>
          <p:cNvSpPr/>
          <p:nvPr/>
        </p:nvSpPr>
        <p:spPr>
          <a:xfrm>
            <a:off x="24823639" y="16636645"/>
            <a:ext cx="4846276"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SEO &amp; CONTENT MARKETING</a:t>
            </a:r>
          </a:p>
        </p:txBody>
      </p:sp>
      <p:sp>
        <p:nvSpPr>
          <p:cNvPr id="503" name="Shape 503"/>
          <p:cNvSpPr/>
          <p:nvPr/>
        </p:nvSpPr>
        <p:spPr>
          <a:xfrm>
            <a:off x="24881775" y="17276809"/>
            <a:ext cx="825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4" name="Shape 504"/>
          <p:cNvSpPr/>
          <p:nvPr/>
        </p:nvSpPr>
        <p:spPr>
          <a:xfrm>
            <a:off x="-92599" y="18040603"/>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78%</a:t>
            </a:r>
          </a:p>
        </p:txBody>
      </p:sp>
      <p:sp>
        <p:nvSpPr>
          <p:cNvPr id="505" name="Shape 505"/>
          <p:cNvSpPr/>
          <p:nvPr/>
        </p:nvSpPr>
        <p:spPr>
          <a:xfrm>
            <a:off x="-10374760" y="18065203"/>
            <a:ext cx="2174398"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WORDPRESS</a:t>
            </a:r>
          </a:p>
        </p:txBody>
      </p:sp>
      <p:sp>
        <p:nvSpPr>
          <p:cNvPr id="506" name="Shape 506"/>
          <p:cNvSpPr/>
          <p:nvPr/>
        </p:nvSpPr>
        <p:spPr>
          <a:xfrm>
            <a:off x="-10316623" y="18705365"/>
            <a:ext cx="7366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7" name="Shape 507"/>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7" name="Picture Placeholder 2"/>
          <p:cNvSpPr>
            <a:spLocks noGrp="1"/>
          </p:cNvSpPr>
          <p:nvPr>
            <p:ph type="pic" sz="quarter" idx="12"/>
          </p:nvPr>
        </p:nvSpPr>
        <p:spPr>
          <a:xfrm>
            <a:off x="1639899"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8" name="Picture Placeholder 2"/>
          <p:cNvSpPr>
            <a:spLocks noGrp="1"/>
          </p:cNvSpPr>
          <p:nvPr>
            <p:ph type="pic" sz="quarter" idx="12"/>
          </p:nvPr>
        </p:nvSpPr>
        <p:spPr>
          <a:xfrm>
            <a:off x="8766310"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5934812" y="3887969"/>
            <a:ext cx="6714749" cy="5600480"/>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93A0"/>
        </a:solidFill>
        <a:effectLst/>
      </p:bgPr>
    </p:bg>
    <p:spTree>
      <p:nvGrpSpPr>
        <p:cNvPr id="1" name=""/>
        <p:cNvGrpSpPr/>
        <p:nvPr/>
      </p:nvGrpSpPr>
      <p:grpSpPr>
        <a:xfrm>
          <a:off x="0" y="0"/>
          <a:ext cx="0" cy="0"/>
          <a:chOff x="0" y="0"/>
          <a:chExt cx="0" cy="0"/>
        </a:xfrm>
      </p:grpSpPr>
      <p:sp>
        <p:nvSpPr>
          <p:cNvPr id="22" name="Shape 22"/>
          <p:cNvSpPr/>
          <p:nvPr/>
        </p:nvSpPr>
        <p:spPr>
          <a:xfrm>
            <a:off x="4833563" y="1578943"/>
            <a:ext cx="1225557" cy="1086508"/>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L</a:t>
            </a:r>
          </a:p>
        </p:txBody>
      </p:sp>
      <p:sp>
        <p:nvSpPr>
          <p:cNvPr id="23" name="Shape 23"/>
          <p:cNvSpPr/>
          <p:nvPr/>
        </p:nvSpPr>
        <p:spPr>
          <a:xfrm>
            <a:off x="11683613" y="1667251"/>
            <a:ext cx="12763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4" name="Shape 24"/>
          <p:cNvSpPr/>
          <p:nvPr/>
        </p:nvSpPr>
        <p:spPr>
          <a:xfrm>
            <a:off x="18527161" y="1641851"/>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5" name="Shape 25"/>
          <p:cNvSpPr/>
          <p:nvPr/>
        </p:nvSpPr>
        <p:spPr>
          <a:xfrm>
            <a:off x="2432371"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Top Notch Slides</a:t>
            </a:r>
          </a:p>
        </p:txBody>
      </p:sp>
      <p:sp>
        <p:nvSpPr>
          <p:cNvPr id="26" name="Shape 26"/>
          <p:cNvSpPr/>
          <p:nvPr/>
        </p:nvSpPr>
        <p:spPr>
          <a:xfrm>
            <a:off x="2432371"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7" name="Shape 27"/>
          <p:cNvSpPr/>
          <p:nvPr/>
        </p:nvSpPr>
        <p:spPr>
          <a:xfrm>
            <a:off x="9257327" y="3005009"/>
            <a:ext cx="5869346"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Award Winning Theme</a:t>
            </a:r>
          </a:p>
        </p:txBody>
      </p:sp>
      <p:sp>
        <p:nvSpPr>
          <p:cNvPr id="28" name="Shape 28"/>
          <p:cNvSpPr/>
          <p:nvPr/>
        </p:nvSpPr>
        <p:spPr>
          <a:xfrm>
            <a:off x="9257327"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9" name="Shape 29"/>
          <p:cNvSpPr/>
          <p:nvPr/>
        </p:nvSpPr>
        <p:spPr>
          <a:xfrm>
            <a:off x="16082285"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Stacks Developer</a:t>
            </a:r>
          </a:p>
        </p:txBody>
      </p:sp>
      <p:sp>
        <p:nvSpPr>
          <p:cNvPr id="30" name="Shape 30"/>
          <p:cNvSpPr/>
          <p:nvPr/>
        </p:nvSpPr>
        <p:spPr>
          <a:xfrm>
            <a:off x="16082285" y="423090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1" name="Shape 31"/>
          <p:cNvSpPr/>
          <p:nvPr/>
        </p:nvSpPr>
        <p:spPr>
          <a:xfrm>
            <a:off x="4833563" y="6550351"/>
            <a:ext cx="1225557" cy="1086507"/>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e</a:t>
            </a:r>
          </a:p>
        </p:txBody>
      </p:sp>
      <p:sp>
        <p:nvSpPr>
          <p:cNvPr id="32" name="Shape 32"/>
          <p:cNvSpPr/>
          <p:nvPr/>
        </p:nvSpPr>
        <p:spPr>
          <a:xfrm>
            <a:off x="2432371"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Ecommerce Services</a:t>
            </a:r>
          </a:p>
        </p:txBody>
      </p:sp>
      <p:sp>
        <p:nvSpPr>
          <p:cNvPr id="33" name="Shape 33"/>
          <p:cNvSpPr/>
          <p:nvPr/>
        </p:nvSpPr>
        <p:spPr>
          <a:xfrm>
            <a:off x="2432371"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4" name="Shape 34"/>
          <p:cNvSpPr/>
          <p:nvPr/>
        </p:nvSpPr>
        <p:spPr>
          <a:xfrm>
            <a:off x="9257327" y="7938316"/>
            <a:ext cx="5869346"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UI/UX Specialist</a:t>
            </a:r>
          </a:p>
        </p:txBody>
      </p:sp>
      <p:sp>
        <p:nvSpPr>
          <p:cNvPr id="35" name="Shape 35"/>
          <p:cNvSpPr/>
          <p:nvPr/>
        </p:nvSpPr>
        <p:spPr>
          <a:xfrm>
            <a:off x="9257327"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6" name="Shape 36"/>
          <p:cNvSpPr/>
          <p:nvPr/>
        </p:nvSpPr>
        <p:spPr>
          <a:xfrm>
            <a:off x="16082285"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Web and Graphic Design</a:t>
            </a:r>
          </a:p>
        </p:txBody>
      </p:sp>
      <p:sp>
        <p:nvSpPr>
          <p:cNvPr id="37" name="Shape 37"/>
          <p:cNvSpPr/>
          <p:nvPr/>
        </p:nvSpPr>
        <p:spPr>
          <a:xfrm>
            <a:off x="16082285" y="901473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8" name="Shape 38"/>
          <p:cNvSpPr/>
          <p:nvPr/>
        </p:nvSpPr>
        <p:spPr>
          <a:xfrm>
            <a:off x="11709013"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39" name="Shape 39"/>
          <p:cNvSpPr/>
          <p:nvPr/>
        </p:nvSpPr>
        <p:spPr>
          <a:xfrm>
            <a:off x="18527161"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40" name="Shape 40"/>
          <p:cNvSpPr/>
          <p:nvPr/>
        </p:nvSpPr>
        <p:spPr>
          <a:xfrm>
            <a:off x="-170391" y="12319000"/>
            <a:ext cx="24878350" cy="1397000"/>
          </a:xfrm>
          <a:prstGeom prst="rect">
            <a:avLst/>
          </a:prstGeom>
          <a:solidFill>
            <a:srgbClr val="313233"/>
          </a:solidFill>
          <a:ln w="3175">
            <a:miter lim="400000"/>
          </a:ln>
        </p:spPr>
        <p:txBody>
          <a:bodyPr lIns="0" tIns="0" rIns="0" bIns="0" anchor="ctr"/>
          <a:lstStyle/>
          <a:p>
            <a:pPr lvl="0">
              <a:defRPr sz="3200">
                <a:solidFill>
                  <a:srgbClr val="FFFFFF"/>
                </a:solidFill>
              </a:defRPr>
            </a:pPr>
            <a:endParaRPr/>
          </a:p>
        </p:txBody>
      </p:sp>
      <p:grpSp>
        <p:nvGrpSpPr>
          <p:cNvPr id="43" name="Group 43"/>
          <p:cNvGrpSpPr/>
          <p:nvPr/>
        </p:nvGrpSpPr>
        <p:grpSpPr>
          <a:xfrm>
            <a:off x="11833577" y="12731619"/>
            <a:ext cx="716846" cy="571760"/>
            <a:chOff x="0" y="0"/>
            <a:chExt cx="716844" cy="571759"/>
          </a:xfrm>
        </p:grpSpPr>
        <p:sp>
          <p:nvSpPr>
            <p:cNvPr id="41" name="Shape 41"/>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42" name="Shape 42"/>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44" name="Shape 44"/>
          <p:cNvSpPr/>
          <p:nvPr/>
        </p:nvSpPr>
        <p:spPr>
          <a:xfrm>
            <a:off x="5142536"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5" name="Shape 45"/>
          <p:cNvSpPr/>
          <p:nvPr/>
        </p:nvSpPr>
        <p:spPr>
          <a:xfrm>
            <a:off x="11967492"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6" name="Shape 46"/>
          <p:cNvSpPr/>
          <p:nvPr/>
        </p:nvSpPr>
        <p:spPr>
          <a:xfrm>
            <a:off x="18792449"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grpSp>
        <p:nvGrpSpPr>
          <p:cNvPr id="50" name="Group 50"/>
          <p:cNvGrpSpPr/>
          <p:nvPr/>
        </p:nvGrpSpPr>
        <p:grpSpPr>
          <a:xfrm>
            <a:off x="5142536" y="8864006"/>
            <a:ext cx="14098929" cy="1"/>
            <a:chOff x="0" y="0"/>
            <a:chExt cx="14098928" cy="0"/>
          </a:xfrm>
        </p:grpSpPr>
        <p:sp>
          <p:nvSpPr>
            <p:cNvPr id="47" name="Shape 47"/>
            <p:cNvSpPr/>
            <p:nvPr/>
          </p:nvSpPr>
          <p:spPr>
            <a:xfrm>
              <a:off x="0"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8" name="Shape 48"/>
            <p:cNvSpPr/>
            <p:nvPr/>
          </p:nvSpPr>
          <p:spPr>
            <a:xfrm>
              <a:off x="6824957"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9" name="Shape 49"/>
            <p:cNvSpPr/>
            <p:nvPr/>
          </p:nvSpPr>
          <p:spPr>
            <a:xfrm>
              <a:off x="13649914"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gr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p:nvPr/>
        </p:nvSpPr>
        <p:spPr>
          <a:xfrm>
            <a:off x="9908340" y="6472362"/>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0" name="Shape 510"/>
          <p:cNvSpPr/>
          <p:nvPr/>
        </p:nvSpPr>
        <p:spPr>
          <a:xfrm>
            <a:off x="9927883" y="7968377"/>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1" name="Shape 511"/>
          <p:cNvSpPr/>
          <p:nvPr/>
        </p:nvSpPr>
        <p:spPr>
          <a:xfrm>
            <a:off x="9947426" y="9457971"/>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2" name="Shape 51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MEET OUR PROJECT MANAGER</a:t>
            </a:r>
          </a:p>
        </p:txBody>
      </p:sp>
      <p:sp>
        <p:nvSpPr>
          <p:cNvPr id="513" name="Shape 51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14" name="Shape 514"/>
          <p:cNvSpPr/>
          <p:nvPr/>
        </p:nvSpPr>
        <p:spPr>
          <a:xfrm>
            <a:off x="9797652" y="3806612"/>
            <a:ext cx="2574830" cy="914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4200">
                <a:latin typeface="TeX Gyre Adventor"/>
                <a:ea typeface="TeX Gyre Adventor"/>
                <a:cs typeface="TeX Gyre Adventor"/>
                <a:sym typeface="TeX Gyre Adventor"/>
              </a:defRPr>
            </a:lvl1pPr>
          </a:lstStyle>
          <a:p>
            <a:pPr lvl="0">
              <a:defRPr sz="1800"/>
            </a:pPr>
            <a:r>
              <a:rPr sz="4200"/>
              <a:t>Billy Togel</a:t>
            </a:r>
          </a:p>
        </p:txBody>
      </p:sp>
      <p:sp>
        <p:nvSpPr>
          <p:cNvPr id="515" name="Shape 515"/>
          <p:cNvSpPr/>
          <p:nvPr/>
        </p:nvSpPr>
        <p:spPr>
          <a:xfrm>
            <a:off x="9797652" y="4619210"/>
            <a:ext cx="2620726"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Project Manager</a:t>
            </a:r>
          </a:p>
        </p:txBody>
      </p:sp>
      <p:sp>
        <p:nvSpPr>
          <p:cNvPr id="517" name="Shape 517"/>
          <p:cNvSpPr/>
          <p:nvPr/>
        </p:nvSpPr>
        <p:spPr>
          <a:xfrm>
            <a:off x="9880357" y="10754003"/>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518" name="Shape 518"/>
          <p:cNvSpPr/>
          <p:nvPr/>
        </p:nvSpPr>
        <p:spPr>
          <a:xfrm>
            <a:off x="20204107" y="583339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95%</a:t>
            </a:r>
          </a:p>
        </p:txBody>
      </p:sp>
      <p:sp>
        <p:nvSpPr>
          <p:cNvPr id="519" name="Shape 519"/>
          <p:cNvSpPr/>
          <p:nvPr/>
        </p:nvSpPr>
        <p:spPr>
          <a:xfrm>
            <a:off x="9850203" y="5857994"/>
            <a:ext cx="4159866" cy="5844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WEB AND DESIGN SERVICES</a:t>
            </a:r>
          </a:p>
        </p:txBody>
      </p:sp>
      <p:sp>
        <p:nvSpPr>
          <p:cNvPr id="520" name="Shape 520"/>
          <p:cNvSpPr/>
          <p:nvPr/>
        </p:nvSpPr>
        <p:spPr>
          <a:xfrm>
            <a:off x="9908340" y="6453312"/>
            <a:ext cx="952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1" name="Shape 521"/>
          <p:cNvSpPr/>
          <p:nvPr/>
        </p:nvSpPr>
        <p:spPr>
          <a:xfrm>
            <a:off x="20223650" y="7329410"/>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85%</a:t>
            </a:r>
          </a:p>
        </p:txBody>
      </p:sp>
      <p:sp>
        <p:nvSpPr>
          <p:cNvPr id="522" name="Shape 522"/>
          <p:cNvSpPr/>
          <p:nvPr/>
        </p:nvSpPr>
        <p:spPr>
          <a:xfrm>
            <a:off x="9869747" y="7354010"/>
            <a:ext cx="432476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SEO &amp; CONTENT MARKETING</a:t>
            </a:r>
          </a:p>
        </p:txBody>
      </p:sp>
      <p:sp>
        <p:nvSpPr>
          <p:cNvPr id="523" name="Shape 523"/>
          <p:cNvSpPr/>
          <p:nvPr/>
        </p:nvSpPr>
        <p:spPr>
          <a:xfrm>
            <a:off x="9927883" y="7949327"/>
            <a:ext cx="825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4" name="Shape 524"/>
          <p:cNvSpPr/>
          <p:nvPr/>
        </p:nvSpPr>
        <p:spPr>
          <a:xfrm>
            <a:off x="20243193" y="881900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78%</a:t>
            </a:r>
          </a:p>
        </p:txBody>
      </p:sp>
      <p:sp>
        <p:nvSpPr>
          <p:cNvPr id="525" name="Shape 525"/>
          <p:cNvSpPr/>
          <p:nvPr/>
        </p:nvSpPr>
        <p:spPr>
          <a:xfrm>
            <a:off x="9889290" y="8843604"/>
            <a:ext cx="1949761"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WORDPRESS</a:t>
            </a:r>
          </a:p>
        </p:txBody>
      </p:sp>
      <p:sp>
        <p:nvSpPr>
          <p:cNvPr id="526" name="Shape 526"/>
          <p:cNvSpPr/>
          <p:nvPr/>
        </p:nvSpPr>
        <p:spPr>
          <a:xfrm>
            <a:off x="9947426" y="9438921"/>
            <a:ext cx="7366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7" name="Shape 527"/>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2" name="Picture Placeholder 2"/>
          <p:cNvSpPr>
            <a:spLocks noGrp="1"/>
          </p:cNvSpPr>
          <p:nvPr>
            <p:ph type="pic" sz="quarter" idx="12"/>
          </p:nvPr>
        </p:nvSpPr>
        <p:spPr>
          <a:xfrm>
            <a:off x="1639899" y="3887968"/>
            <a:ext cx="6714749" cy="8212219"/>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1"/>
            <a:ext cx="24383999" cy="13716000"/>
          </a:xfrm>
          <a:prstGeom prst="rect">
            <a:avLst/>
          </a:prstGeom>
          <a:solidFill>
            <a:srgbClr val="5A5A5B">
              <a:alpha val="33000"/>
            </a:srgbClr>
          </a:solidFill>
        </p:spPr>
        <p:txBody>
          <a:bodyPr/>
          <a:lstStyle/>
          <a:p>
            <a:endParaRPr lang="en-US" sz="2100"/>
          </a:p>
        </p:txBody>
      </p:sp>
      <p:sp>
        <p:nvSpPr>
          <p:cNvPr id="530" name="Shape 53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CLIENTS TESTIMONIALS</a:t>
            </a:r>
          </a:p>
        </p:txBody>
      </p:sp>
      <p:sp>
        <p:nvSpPr>
          <p:cNvPr id="531" name="Shape 531"/>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32" name="Shape 532"/>
          <p:cNvSpPr/>
          <p:nvPr/>
        </p:nvSpPr>
        <p:spPr>
          <a:xfrm>
            <a:off x="3966015" y="7151637"/>
            <a:ext cx="16451970" cy="13134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3000" i="1">
                <a:solidFill>
                  <a:srgbClr val="F6FFFF"/>
                </a:solidFill>
                <a:latin typeface="Droid Serif"/>
                <a:ea typeface="Droid Serif"/>
                <a:cs typeface="Droid Serif"/>
                <a:sym typeface="Droid Serif"/>
              </a:defRPr>
            </a:lvl1pPr>
          </a:lstStyle>
          <a:p>
            <a:pPr lvl="0">
              <a:defRPr sz="1800" i="0">
                <a:solidFill>
                  <a:srgbClr val="000000"/>
                </a:solidFill>
              </a:defRPr>
            </a:pPr>
            <a:r>
              <a:rPr sz="3000" i="1">
                <a:solidFill>
                  <a:srgbClr val="F6FFFF"/>
                </a:solidFill>
              </a:rPr>
              <a:t>“This company was my knight in shining armor. They set me up on their enterprise plan and handled the entire process (and all of my nagging questions) flawlessly.”</a:t>
            </a:r>
          </a:p>
        </p:txBody>
      </p:sp>
      <p:sp>
        <p:nvSpPr>
          <p:cNvPr id="533" name="Shape 533"/>
          <p:cNvSpPr/>
          <p:nvPr/>
        </p:nvSpPr>
        <p:spPr>
          <a:xfrm>
            <a:off x="11854867" y="8984535"/>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FFFFFF"/>
                </a:solidFill>
                <a:latin typeface="FontAwesome"/>
                <a:ea typeface="FontAwesome"/>
                <a:cs typeface="FontAwesome"/>
                <a:sym typeface="FontAwesome"/>
              </a:defRPr>
            </a:lvl1pPr>
          </a:lstStyle>
          <a:p>
            <a:pPr lvl="0">
              <a:defRPr sz="1800" spc="0">
                <a:solidFill>
                  <a:srgbClr val="000000"/>
                </a:solidFill>
              </a:defRPr>
            </a:pPr>
            <a:r>
              <a:rPr sz="4200" spc="1974">
                <a:solidFill>
                  <a:srgbClr val="FFFFFF"/>
                </a:solidFill>
              </a:rPr>
              <a:t></a:t>
            </a:r>
          </a:p>
        </p:txBody>
      </p:sp>
      <p:sp>
        <p:nvSpPr>
          <p:cNvPr id="534" name="Shape 534"/>
          <p:cNvSpPr/>
          <p:nvPr/>
        </p:nvSpPr>
        <p:spPr>
          <a:xfrm>
            <a:off x="10882246" y="9857640"/>
            <a:ext cx="2619508"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Jonas Kaspo</a:t>
            </a:r>
          </a:p>
        </p:txBody>
      </p:sp>
      <p:sp>
        <p:nvSpPr>
          <p:cNvPr id="535" name="Shape 535"/>
          <p:cNvSpPr/>
          <p:nvPr/>
        </p:nvSpPr>
        <p:spPr>
          <a:xfrm>
            <a:off x="10955331" y="10516812"/>
            <a:ext cx="2473338"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Design Manager</a:t>
            </a:r>
          </a:p>
        </p:txBody>
      </p:sp>
      <p:sp>
        <p:nvSpPr>
          <p:cNvPr id="537" name="Shape 537"/>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3" name="Picture Placeholder 2"/>
          <p:cNvSpPr>
            <a:spLocks noGrp="1"/>
          </p:cNvSpPr>
          <p:nvPr>
            <p:ph type="pic" sz="quarter" idx="11"/>
          </p:nvPr>
        </p:nvSpPr>
        <p:spPr>
          <a:xfrm>
            <a:off x="11258099" y="473883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CLIENTS TESTIMONIALS</a:t>
            </a:r>
          </a:p>
        </p:txBody>
      </p:sp>
      <p:sp>
        <p:nvSpPr>
          <p:cNvPr id="540" name="Shape 540"/>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41" name="Shape 541"/>
          <p:cNvSpPr/>
          <p:nvPr/>
        </p:nvSpPr>
        <p:spPr>
          <a:xfrm>
            <a:off x="2279562"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3" name="Shape 543"/>
          <p:cNvSpPr/>
          <p:nvPr/>
        </p:nvSpPr>
        <p:spPr>
          <a:xfrm>
            <a:off x="2220894" y="10085254"/>
            <a:ext cx="2024895"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Donat Trem</a:t>
            </a:r>
          </a:p>
        </p:txBody>
      </p:sp>
      <p:sp>
        <p:nvSpPr>
          <p:cNvPr id="544" name="Shape 544"/>
          <p:cNvSpPr/>
          <p:nvPr/>
        </p:nvSpPr>
        <p:spPr>
          <a:xfrm>
            <a:off x="4355932" y="10136054"/>
            <a:ext cx="26403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5" name="Shape 545"/>
          <p:cNvSpPr/>
          <p:nvPr/>
        </p:nvSpPr>
        <p:spPr>
          <a:xfrm>
            <a:off x="13406646"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7" name="Shape 547"/>
          <p:cNvSpPr/>
          <p:nvPr/>
        </p:nvSpPr>
        <p:spPr>
          <a:xfrm>
            <a:off x="13347979" y="10085254"/>
            <a:ext cx="2093474"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Dul Gandos</a:t>
            </a:r>
          </a:p>
        </p:txBody>
      </p:sp>
      <p:sp>
        <p:nvSpPr>
          <p:cNvPr id="548" name="Shape 548"/>
          <p:cNvSpPr/>
          <p:nvPr/>
        </p:nvSpPr>
        <p:spPr>
          <a:xfrm>
            <a:off x="15565027" y="10136054"/>
            <a:ext cx="264032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9" name="Shape 549"/>
          <p:cNvSpPr/>
          <p:nvPr/>
        </p:nvSpPr>
        <p:spPr>
          <a:xfrm>
            <a:off x="10108348" y="10023956"/>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0" name="Shape 550"/>
          <p:cNvSpPr/>
          <p:nvPr/>
        </p:nvSpPr>
        <p:spPr>
          <a:xfrm>
            <a:off x="21157446" y="10023956"/>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1" name="Shape 551"/>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7" name="Picture Placeholder 2"/>
          <p:cNvSpPr>
            <a:spLocks noGrp="1"/>
          </p:cNvSpPr>
          <p:nvPr>
            <p:ph type="pic" sz="quarter" idx="11"/>
          </p:nvPr>
        </p:nvSpPr>
        <p:spPr>
          <a:xfrm>
            <a:off x="2220894" y="4327458"/>
            <a:ext cx="1893199" cy="1893199"/>
          </a:xfrm>
          <a:prstGeom prst="ellipse">
            <a:avLst/>
          </a:prstGeom>
          <a:solidFill>
            <a:schemeClr val="bg1">
              <a:lumMod val="75000"/>
            </a:schemeClr>
          </a:solidFill>
        </p:spPr>
        <p:txBody>
          <a:bodyPr/>
          <a:lstStyle/>
          <a:p>
            <a:endParaRPr lang="en-US" sz="100"/>
          </a:p>
        </p:txBody>
      </p:sp>
      <p:sp>
        <p:nvSpPr>
          <p:cNvPr id="18" name="Picture Placeholder 2"/>
          <p:cNvSpPr>
            <a:spLocks noGrp="1"/>
          </p:cNvSpPr>
          <p:nvPr>
            <p:ph type="pic" sz="quarter" idx="11"/>
          </p:nvPr>
        </p:nvSpPr>
        <p:spPr>
          <a:xfrm>
            <a:off x="13347979" y="436570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p:nvPr/>
        </p:nvSpPr>
        <p:spPr>
          <a:xfrm>
            <a:off x="2337967" y="8461895"/>
            <a:ext cx="19708067" cy="1"/>
          </a:xfrm>
          <a:prstGeom prst="line">
            <a:avLst/>
          </a:prstGeom>
          <a:ln w="25400">
            <a:solidFill>
              <a:srgbClr val="DCDEE0"/>
            </a:solidFill>
            <a:miter lim="400000"/>
          </a:ln>
        </p:spPr>
        <p:txBody>
          <a:bodyPr lIns="0" tIns="0" rIns="0" bIns="0" anchor="ctr"/>
          <a:lstStyle/>
          <a:p>
            <a:pPr lvl="0">
              <a:defRPr sz="3200"/>
            </a:pPr>
            <a:endParaRPr/>
          </a:p>
        </p:txBody>
      </p:sp>
      <p:sp>
        <p:nvSpPr>
          <p:cNvPr id="559" name="Shape 559"/>
          <p:cNvSpPr/>
          <p:nvPr/>
        </p:nvSpPr>
        <p:spPr>
          <a:xfrm>
            <a:off x="2279562"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1" name="Shape 561"/>
          <p:cNvSpPr/>
          <p:nvPr/>
        </p:nvSpPr>
        <p:spPr>
          <a:xfrm>
            <a:off x="2409350" y="6960468"/>
            <a:ext cx="1736858"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Bob Bulus</a:t>
            </a:r>
          </a:p>
        </p:txBody>
      </p:sp>
      <p:sp>
        <p:nvSpPr>
          <p:cNvPr id="562" name="Shape 562"/>
          <p:cNvSpPr/>
          <p:nvPr/>
        </p:nvSpPr>
        <p:spPr>
          <a:xfrm>
            <a:off x="4191915"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3" name="Shape 563"/>
          <p:cNvSpPr/>
          <p:nvPr/>
        </p:nvSpPr>
        <p:spPr>
          <a:xfrm>
            <a:off x="13406646"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5" name="Shape 565"/>
          <p:cNvSpPr/>
          <p:nvPr/>
        </p:nvSpPr>
        <p:spPr>
          <a:xfrm>
            <a:off x="13536434" y="6960468"/>
            <a:ext cx="2446661"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Rantang</a:t>
            </a:r>
          </a:p>
        </p:txBody>
      </p:sp>
      <p:sp>
        <p:nvSpPr>
          <p:cNvPr id="566" name="Shape 566"/>
          <p:cNvSpPr/>
          <p:nvPr/>
        </p:nvSpPr>
        <p:spPr>
          <a:xfrm>
            <a:off x="16084417"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7" name="Shape 567"/>
          <p:cNvSpPr/>
          <p:nvPr/>
        </p:nvSpPr>
        <p:spPr>
          <a:xfrm>
            <a:off x="10108348" y="6899170"/>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68" name="Shape 568"/>
          <p:cNvSpPr/>
          <p:nvPr/>
        </p:nvSpPr>
        <p:spPr>
          <a:xfrm>
            <a:off x="21157446" y="6899170"/>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18" name="Picture Placeholder 2"/>
          <p:cNvSpPr>
            <a:spLocks noGrp="1"/>
          </p:cNvSpPr>
          <p:nvPr>
            <p:ph type="pic" sz="quarter" idx="11"/>
          </p:nvPr>
        </p:nvSpPr>
        <p:spPr>
          <a:xfrm>
            <a:off x="2220894" y="1336118"/>
            <a:ext cx="1893199" cy="1893199"/>
          </a:xfrm>
          <a:prstGeom prst="ellipse">
            <a:avLst/>
          </a:prstGeom>
          <a:solidFill>
            <a:schemeClr val="bg1">
              <a:lumMod val="75000"/>
            </a:schemeClr>
          </a:solidFill>
        </p:spPr>
        <p:txBody>
          <a:bodyPr/>
          <a:lstStyle/>
          <a:p>
            <a:endParaRPr lang="en-US" sz="100"/>
          </a:p>
        </p:txBody>
      </p:sp>
      <p:sp>
        <p:nvSpPr>
          <p:cNvPr id="19" name="Picture Placeholder 2"/>
          <p:cNvSpPr>
            <a:spLocks noGrp="1"/>
          </p:cNvSpPr>
          <p:nvPr>
            <p:ph type="pic" sz="quarter" idx="11"/>
          </p:nvPr>
        </p:nvSpPr>
        <p:spPr>
          <a:xfrm>
            <a:off x="13347979" y="1374365"/>
            <a:ext cx="1893199" cy="1893199"/>
          </a:xfrm>
          <a:prstGeom prst="ellipse">
            <a:avLst/>
          </a:prstGeom>
          <a:solidFill>
            <a:schemeClr val="bg1">
              <a:lumMod val="75000"/>
            </a:schemeClr>
          </a:solidFill>
        </p:spPr>
        <p:txBody>
          <a:bodyPr/>
          <a:lstStyle/>
          <a:p>
            <a:endParaRPr lang="en-US" sz="100"/>
          </a:p>
        </p:txBody>
      </p:sp>
      <p:sp>
        <p:nvSpPr>
          <p:cNvPr id="25" name="Picture Placeholder 2"/>
          <p:cNvSpPr>
            <a:spLocks noGrp="1"/>
          </p:cNvSpPr>
          <p:nvPr>
            <p:ph type="pic" sz="quarter" idx="10"/>
          </p:nvPr>
        </p:nvSpPr>
        <p:spPr>
          <a:xfrm>
            <a:off x="3074748" y="8843965"/>
            <a:ext cx="3345019" cy="2668217"/>
          </a:xfrm>
          <a:prstGeom prst="rect">
            <a:avLst/>
          </a:prstGeom>
          <a:solidFill>
            <a:srgbClr val="5A5A5B"/>
          </a:solidFill>
        </p:spPr>
        <p:txBody>
          <a:bodyPr/>
          <a:lstStyle/>
          <a:p>
            <a:endParaRPr lang="en-US" sz="2100"/>
          </a:p>
        </p:txBody>
      </p:sp>
      <p:sp>
        <p:nvSpPr>
          <p:cNvPr id="26" name="Picture Placeholder 2"/>
          <p:cNvSpPr>
            <a:spLocks noGrp="1"/>
          </p:cNvSpPr>
          <p:nvPr>
            <p:ph type="pic" sz="quarter" idx="10"/>
          </p:nvPr>
        </p:nvSpPr>
        <p:spPr>
          <a:xfrm>
            <a:off x="6787125" y="8838909"/>
            <a:ext cx="3345019" cy="2668217"/>
          </a:xfrm>
          <a:prstGeom prst="rect">
            <a:avLst/>
          </a:prstGeom>
          <a:solidFill>
            <a:srgbClr val="5A5A5B"/>
          </a:solidFill>
        </p:spPr>
        <p:txBody>
          <a:bodyPr/>
          <a:lstStyle/>
          <a:p>
            <a:endParaRPr lang="en-US" sz="2100"/>
          </a:p>
        </p:txBody>
      </p:sp>
      <p:sp>
        <p:nvSpPr>
          <p:cNvPr id="27" name="Picture Placeholder 2"/>
          <p:cNvSpPr>
            <a:spLocks noGrp="1"/>
          </p:cNvSpPr>
          <p:nvPr>
            <p:ph type="pic" sz="quarter" idx="10"/>
          </p:nvPr>
        </p:nvSpPr>
        <p:spPr>
          <a:xfrm>
            <a:off x="10477064" y="8827565"/>
            <a:ext cx="3345019" cy="2668217"/>
          </a:xfrm>
          <a:prstGeom prst="rect">
            <a:avLst/>
          </a:prstGeom>
          <a:solidFill>
            <a:srgbClr val="5A5A5B"/>
          </a:solidFill>
        </p:spPr>
        <p:txBody>
          <a:bodyPr/>
          <a:lstStyle/>
          <a:p>
            <a:endParaRPr lang="en-US" sz="2100"/>
          </a:p>
        </p:txBody>
      </p:sp>
      <p:sp>
        <p:nvSpPr>
          <p:cNvPr id="28" name="Picture Placeholder 2"/>
          <p:cNvSpPr>
            <a:spLocks noGrp="1"/>
          </p:cNvSpPr>
          <p:nvPr>
            <p:ph type="pic" sz="quarter" idx="10"/>
          </p:nvPr>
        </p:nvSpPr>
        <p:spPr>
          <a:xfrm>
            <a:off x="14189441" y="8851084"/>
            <a:ext cx="3345019" cy="2668217"/>
          </a:xfrm>
          <a:prstGeom prst="rect">
            <a:avLst/>
          </a:prstGeom>
          <a:solidFill>
            <a:srgbClr val="5A5A5B"/>
          </a:solidFill>
        </p:spPr>
        <p:txBody>
          <a:bodyPr/>
          <a:lstStyle/>
          <a:p>
            <a:endParaRPr lang="en-US" sz="2100"/>
          </a:p>
        </p:txBody>
      </p:sp>
      <p:sp>
        <p:nvSpPr>
          <p:cNvPr id="29" name="Picture Placeholder 2"/>
          <p:cNvSpPr>
            <a:spLocks noGrp="1"/>
          </p:cNvSpPr>
          <p:nvPr>
            <p:ph type="pic" sz="quarter" idx="10"/>
          </p:nvPr>
        </p:nvSpPr>
        <p:spPr>
          <a:xfrm>
            <a:off x="18012452" y="8851083"/>
            <a:ext cx="3345019" cy="2668217"/>
          </a:xfrm>
          <a:prstGeom prst="rect">
            <a:avLst/>
          </a:prstGeom>
          <a:solidFill>
            <a:srgbClr val="5A5A5B"/>
          </a:solidFill>
        </p:spPr>
        <p:txBody>
          <a:bodyPr/>
          <a:lstStyle/>
          <a:p>
            <a:endParaRPr lang="en-US" sz="2100"/>
          </a:p>
        </p:txBody>
      </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
          <p:cNvSpPr>
            <a:spLocks noGrp="1"/>
          </p:cNvSpPr>
          <p:nvPr>
            <p:ph type="pic" sz="quarter" idx="10"/>
          </p:nvPr>
        </p:nvSpPr>
        <p:spPr>
          <a:xfrm>
            <a:off x="7751" y="3787861"/>
            <a:ext cx="8117937" cy="9935906"/>
          </a:xfrm>
          <a:prstGeom prst="rect">
            <a:avLst/>
          </a:prstGeom>
          <a:solidFill>
            <a:srgbClr val="5A5A5B"/>
          </a:solidFill>
        </p:spPr>
        <p:txBody>
          <a:bodyPr/>
          <a:lstStyle/>
          <a:p>
            <a:endParaRPr lang="en-US" sz="2100"/>
          </a:p>
        </p:txBody>
      </p:sp>
      <p:sp>
        <p:nvSpPr>
          <p:cNvPr id="23" name="Picture Placeholder 2"/>
          <p:cNvSpPr>
            <a:spLocks noGrp="1"/>
          </p:cNvSpPr>
          <p:nvPr>
            <p:ph type="pic" sz="quarter" idx="10"/>
          </p:nvPr>
        </p:nvSpPr>
        <p:spPr>
          <a:xfrm>
            <a:off x="8125688" y="3803946"/>
            <a:ext cx="8117937" cy="9908448"/>
          </a:xfrm>
          <a:prstGeom prst="rect">
            <a:avLst/>
          </a:prstGeom>
          <a:solidFill>
            <a:srgbClr val="5A5A5B"/>
          </a:solidFill>
        </p:spPr>
        <p:txBody>
          <a:bodyPr/>
          <a:lstStyle/>
          <a:p>
            <a:endParaRPr lang="en-US" sz="2100"/>
          </a:p>
        </p:txBody>
      </p:sp>
      <p:sp>
        <p:nvSpPr>
          <p:cNvPr id="24" name="Picture Placeholder 2"/>
          <p:cNvSpPr>
            <a:spLocks noGrp="1"/>
          </p:cNvSpPr>
          <p:nvPr>
            <p:ph type="pic" sz="quarter" idx="10"/>
          </p:nvPr>
        </p:nvSpPr>
        <p:spPr>
          <a:xfrm>
            <a:off x="16243625" y="3776488"/>
            <a:ext cx="8117937" cy="9935906"/>
          </a:xfrm>
          <a:prstGeom prst="rect">
            <a:avLst/>
          </a:prstGeom>
          <a:solidFill>
            <a:srgbClr val="5A5A5B"/>
          </a:solidFill>
        </p:spPr>
        <p:txBody>
          <a:bodyPr/>
          <a:lstStyle/>
          <a:p>
            <a:endParaRPr lang="en-US" sz="2100"/>
          </a:p>
        </p:txBody>
      </p:sp>
      <p:sp>
        <p:nvSpPr>
          <p:cNvPr id="573" name="Shape 57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74" name="Shape 57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75" name="Shape 575"/>
          <p:cNvSpPr/>
          <p:nvPr/>
        </p:nvSpPr>
        <p:spPr>
          <a:xfrm>
            <a:off x="9104097"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WEB DESIGN SERVICES</a:t>
            </a:r>
          </a:p>
        </p:txBody>
      </p:sp>
      <p:sp>
        <p:nvSpPr>
          <p:cNvPr id="576" name="Shape 576"/>
          <p:cNvSpPr/>
          <p:nvPr/>
        </p:nvSpPr>
        <p:spPr>
          <a:xfrm>
            <a:off x="9104097"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577" name="Shape 577"/>
          <p:cNvSpPr/>
          <p:nvPr/>
        </p:nvSpPr>
        <p:spPr>
          <a:xfrm>
            <a:off x="17228641"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ECOMMERCE</a:t>
            </a:r>
          </a:p>
        </p:txBody>
      </p:sp>
      <p:sp>
        <p:nvSpPr>
          <p:cNvPr id="578" name="Shape 578"/>
          <p:cNvSpPr/>
          <p:nvPr/>
        </p:nvSpPr>
        <p:spPr>
          <a:xfrm>
            <a:off x="17228641"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579" name="Shape 579"/>
          <p:cNvSpPr/>
          <p:nvPr/>
        </p:nvSpPr>
        <p:spPr>
          <a:xfrm>
            <a:off x="979551" y="7576742"/>
            <a:ext cx="6175723"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SEO SERVICES</a:t>
            </a:r>
          </a:p>
        </p:txBody>
      </p:sp>
      <p:sp>
        <p:nvSpPr>
          <p:cNvPr id="580" name="Shape 580"/>
          <p:cNvSpPr/>
          <p:nvPr/>
        </p:nvSpPr>
        <p:spPr>
          <a:xfrm>
            <a:off x="979551" y="8358219"/>
            <a:ext cx="6175723"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
        <p:nvSpPr>
          <p:cNvPr id="581" name="Shape 581"/>
          <p:cNvSpPr/>
          <p:nvPr/>
        </p:nvSpPr>
        <p:spPr>
          <a:xfrm>
            <a:off x="14896033" y="3799576"/>
            <a:ext cx="1365937" cy="1365937"/>
          </a:xfrm>
          <a:prstGeom prst="rect">
            <a:avLst/>
          </a:prstGeom>
          <a:solidFill>
            <a:srgbClr val="272828">
              <a:alpha val="91963"/>
            </a:srgbClr>
          </a:solidFill>
          <a:ln w="3175">
            <a:miter lim="400000"/>
          </a:ln>
        </p:spPr>
        <p:txBody>
          <a:bodyPr lIns="0" tIns="0" rIns="0" bIns="0" anchor="ctr"/>
          <a:lstStyle/>
          <a:p>
            <a:pPr lvl="0">
              <a:defRPr sz="3200">
                <a:solidFill>
                  <a:srgbClr val="4A5264"/>
                </a:solidFill>
              </a:defRPr>
            </a:pPr>
            <a:endParaRPr/>
          </a:p>
        </p:txBody>
      </p:sp>
      <p:sp>
        <p:nvSpPr>
          <p:cNvPr id="582" name="Shape 582"/>
          <p:cNvSpPr/>
          <p:nvPr/>
        </p:nvSpPr>
        <p:spPr>
          <a:xfrm>
            <a:off x="11880143" y="6407218"/>
            <a:ext cx="1069219"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3" name="Shape 583"/>
          <p:cNvSpPr/>
          <p:nvPr/>
        </p:nvSpPr>
        <p:spPr>
          <a:xfrm>
            <a:off x="3733781" y="6407218"/>
            <a:ext cx="1091444"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4" name="Shape 584"/>
          <p:cNvSpPr/>
          <p:nvPr/>
        </p:nvSpPr>
        <p:spPr>
          <a:xfrm>
            <a:off x="15249773" y="4121290"/>
            <a:ext cx="974096" cy="714338"/>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sp>
        <p:nvSpPr>
          <p:cNvPr id="585" name="Shape 585"/>
          <p:cNvSpPr/>
          <p:nvPr/>
        </p:nvSpPr>
        <p:spPr>
          <a:xfrm>
            <a:off x="19686780" y="6360982"/>
            <a:ext cx="1420629" cy="99403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6400" spc="3584" baseline="-3125">
                <a:solidFill>
                  <a:srgbClr val="FFFFFF"/>
                </a:solidFill>
              </a:rPr>
              <a:t>L</a:t>
            </a:r>
          </a:p>
        </p:txBody>
      </p:sp>
      <p:sp>
        <p:nvSpPr>
          <p:cNvPr id="586" name="Shape 586"/>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
          <p:cNvSpPr>
            <a:spLocks noGrp="1"/>
          </p:cNvSpPr>
          <p:nvPr>
            <p:ph type="pic" sz="quarter" idx="12"/>
          </p:nvPr>
        </p:nvSpPr>
        <p:spPr>
          <a:xfrm>
            <a:off x="1246426" y="5119001"/>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31" name="Picture Placeholder 2"/>
          <p:cNvSpPr>
            <a:spLocks noGrp="1"/>
          </p:cNvSpPr>
          <p:nvPr>
            <p:ph type="pic" sz="quarter" idx="12"/>
          </p:nvPr>
        </p:nvSpPr>
        <p:spPr>
          <a:xfrm>
            <a:off x="16298690" y="5102062"/>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588" name="Shape 58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89" name="Shape 58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90" name="Shape 590"/>
          <p:cNvSpPr/>
          <p:nvPr/>
        </p:nvSpPr>
        <p:spPr>
          <a:xfrm>
            <a:off x="8779635" y="3644391"/>
            <a:ext cx="6824730" cy="5206593"/>
          </a:xfrm>
          <a:prstGeom prst="roundRect">
            <a:avLst>
              <a:gd name="adj" fmla="val 1846"/>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93" name="Shape 593"/>
          <p:cNvSpPr/>
          <p:nvPr/>
        </p:nvSpPr>
        <p:spPr>
          <a:xfrm>
            <a:off x="1234638"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594" name="Shape 594"/>
          <p:cNvSpPr/>
          <p:nvPr/>
        </p:nvSpPr>
        <p:spPr>
          <a:xfrm>
            <a:off x="1224952"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5" name="Shape 595"/>
          <p:cNvSpPr/>
          <p:nvPr/>
        </p:nvSpPr>
        <p:spPr>
          <a:xfrm>
            <a:off x="16321347"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Ecommerce </a:t>
            </a:r>
          </a:p>
        </p:txBody>
      </p:sp>
      <p:sp>
        <p:nvSpPr>
          <p:cNvPr id="596" name="Shape 596"/>
          <p:cNvSpPr/>
          <p:nvPr/>
        </p:nvSpPr>
        <p:spPr>
          <a:xfrm>
            <a:off x="16311661"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7" name="Shape 597"/>
          <p:cNvSpPr/>
          <p:nvPr/>
        </p:nvSpPr>
        <p:spPr>
          <a:xfrm>
            <a:off x="1246494" y="10740569"/>
            <a:ext cx="682696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8" name="Shape 598"/>
          <p:cNvSpPr/>
          <p:nvPr/>
        </p:nvSpPr>
        <p:spPr>
          <a:xfrm>
            <a:off x="16310547" y="10740569"/>
            <a:ext cx="6826959"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9" name="Shape 599"/>
          <p:cNvSpPr/>
          <p:nvPr/>
        </p:nvSpPr>
        <p:spPr>
          <a:xfrm>
            <a:off x="8782835" y="9095764"/>
            <a:ext cx="685067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600" name="Shape 600"/>
          <p:cNvSpPr/>
          <p:nvPr/>
        </p:nvSpPr>
        <p:spPr>
          <a:xfrm>
            <a:off x="8773149" y="9819432"/>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601" name="Shape 601"/>
          <p:cNvSpPr/>
          <p:nvPr/>
        </p:nvSpPr>
        <p:spPr>
          <a:xfrm>
            <a:off x="8820682" y="10846401"/>
            <a:ext cx="6742636" cy="1137335"/>
          </a:xfrm>
          <a:prstGeom prst="rect">
            <a:avLst/>
          </a:prstGeom>
          <a:ln w="50800">
            <a:solidFill>
              <a:srgbClr val="686868"/>
            </a:solidFill>
            <a:miter lim="400000"/>
          </a:ln>
        </p:spPr>
        <p:txBody>
          <a:bodyPr lIns="0" tIns="0" rIns="0" bIns="0" anchor="ctr"/>
          <a:lstStyle/>
          <a:p>
            <a:pPr lvl="0">
              <a:defRPr sz="3200">
                <a:solidFill>
                  <a:srgbClr val="FFFFFF"/>
                </a:solidFill>
              </a:defRPr>
            </a:pPr>
            <a:endParaRPr/>
          </a:p>
        </p:txBody>
      </p:sp>
      <p:sp>
        <p:nvSpPr>
          <p:cNvPr id="602" name="Shape 602"/>
          <p:cNvSpPr/>
          <p:nvPr/>
        </p:nvSpPr>
        <p:spPr>
          <a:xfrm>
            <a:off x="14439768" y="11021239"/>
            <a:ext cx="917911" cy="736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32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200">
                <a:solidFill>
                  <a:srgbClr val="53585F"/>
                </a:solidFill>
              </a:rPr>
              <a:t>21%</a:t>
            </a:r>
          </a:p>
        </p:txBody>
      </p:sp>
      <p:sp>
        <p:nvSpPr>
          <p:cNvPr id="603" name="Shape 603"/>
          <p:cNvSpPr/>
          <p:nvPr/>
        </p:nvSpPr>
        <p:spPr>
          <a:xfrm>
            <a:off x="10145407" y="11359640"/>
            <a:ext cx="4093187" cy="110857"/>
          </a:xfrm>
          <a:prstGeom prst="rect">
            <a:avLst/>
          </a:prstGeom>
          <a:ln w="38100">
            <a:solidFill>
              <a:srgbClr val="7693A0">
                <a:alpha val="47899"/>
              </a:srgbClr>
            </a:solidFill>
            <a:miter lim="400000"/>
          </a:ln>
        </p:spPr>
        <p:txBody>
          <a:bodyPr lIns="0" tIns="0" rIns="0" bIns="0" anchor="ctr"/>
          <a:lstStyle/>
          <a:p>
            <a:pPr lvl="0">
              <a:defRPr sz="3200">
                <a:solidFill>
                  <a:srgbClr val="FFFFFF"/>
                </a:solidFill>
              </a:defRPr>
            </a:pPr>
            <a:endParaRPr/>
          </a:p>
        </p:txBody>
      </p:sp>
      <p:sp>
        <p:nvSpPr>
          <p:cNvPr id="604" name="Shape 604"/>
          <p:cNvSpPr/>
          <p:nvPr/>
        </p:nvSpPr>
        <p:spPr>
          <a:xfrm>
            <a:off x="10145407" y="11353290"/>
            <a:ext cx="762001" cy="110857"/>
          </a:xfrm>
          <a:prstGeom prst="rect">
            <a:avLst/>
          </a:prstGeom>
          <a:solidFill>
            <a:srgbClr val="7693A0">
              <a:alpha val="41709"/>
            </a:srgbClr>
          </a:solidFill>
          <a:ln w="3175">
            <a:miter lim="400000"/>
          </a:ln>
        </p:spPr>
        <p:txBody>
          <a:bodyPr lIns="0" tIns="0" rIns="0" bIns="0" anchor="ctr"/>
          <a:lstStyle/>
          <a:p>
            <a:pPr lvl="0">
              <a:defRPr sz="3200">
                <a:solidFill>
                  <a:srgbClr val="FFFFFF"/>
                </a:solidFill>
              </a:defRPr>
            </a:pPr>
            <a:endParaRPr/>
          </a:p>
        </p:txBody>
      </p:sp>
      <p:sp>
        <p:nvSpPr>
          <p:cNvPr id="605" name="Shape 605"/>
          <p:cNvSpPr/>
          <p:nvPr/>
        </p:nvSpPr>
        <p:spPr>
          <a:xfrm>
            <a:off x="9115035" y="11105277"/>
            <a:ext cx="865893" cy="6195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2016" baseline="-5555">
                <a:latin typeface="linea-ecommerce-10"/>
                <a:ea typeface="linea-ecommerce-10"/>
                <a:cs typeface="linea-ecommerce-10"/>
                <a:sym typeface="linea-ecommerce-10"/>
              </a:defRPr>
            </a:lvl1pPr>
          </a:lstStyle>
          <a:p>
            <a:pPr lvl="0">
              <a:defRPr sz="1800" spc="0" baseline="0"/>
            </a:pPr>
            <a:r>
              <a:rPr sz="3600" spc="2016" baseline="-5555"/>
              <a:t>Q</a:t>
            </a:r>
          </a:p>
        </p:txBody>
      </p:sp>
      <p:sp>
        <p:nvSpPr>
          <p:cNvPr id="606" name="Shape 606"/>
          <p:cNvSpPr/>
          <p:nvPr/>
        </p:nvSpPr>
        <p:spPr>
          <a:xfrm flipV="1">
            <a:off x="9975981" y="10821001"/>
            <a:ext cx="1" cy="1137335"/>
          </a:xfrm>
          <a:prstGeom prst="line">
            <a:avLst/>
          </a:prstGeom>
          <a:ln w="12700">
            <a:solidFill>
              <a:srgbClr val="000000">
                <a:alpha val="23557"/>
              </a:srgbClr>
            </a:solidFill>
            <a:miter lim="400000"/>
          </a:ln>
        </p:spPr>
        <p:txBody>
          <a:bodyPr lIns="0" tIns="0" rIns="0" bIns="0" anchor="ctr"/>
          <a:lstStyle/>
          <a:p>
            <a:pPr lvl="0">
              <a:defRPr sz="3200"/>
            </a:pPr>
            <a:endParaRPr/>
          </a:p>
        </p:txBody>
      </p:sp>
      <p:grpSp>
        <p:nvGrpSpPr>
          <p:cNvPr id="609" name="Group 609"/>
          <p:cNvGrpSpPr/>
          <p:nvPr/>
        </p:nvGrpSpPr>
        <p:grpSpPr>
          <a:xfrm>
            <a:off x="6707516" y="8974680"/>
            <a:ext cx="1365938" cy="1365938"/>
            <a:chOff x="0" y="0"/>
            <a:chExt cx="1365936" cy="1365936"/>
          </a:xfrm>
        </p:grpSpPr>
        <p:sp>
          <p:nvSpPr>
            <p:cNvPr id="607" name="Shape 607"/>
            <p:cNvSpPr/>
            <p:nvPr/>
          </p:nvSpPr>
          <p:spPr>
            <a:xfrm>
              <a:off x="0" y="0"/>
              <a:ext cx="1365937" cy="1365937"/>
            </a:xfrm>
            <a:prstGeom prst="rect">
              <a:avLst/>
            </a:prstGeom>
            <a:solidFill>
              <a:srgbClr val="272828"/>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608" name="Shape 608"/>
            <p:cNvSpPr/>
            <p:nvPr/>
          </p:nvSpPr>
          <p:spPr>
            <a:xfrm>
              <a:off x="353739" y="321714"/>
              <a:ext cx="974097" cy="71433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grpSp>
      <p:sp>
        <p:nvSpPr>
          <p:cNvPr id="610" name="Shape 610"/>
          <p:cNvSpPr/>
          <p:nvPr/>
        </p:nvSpPr>
        <p:spPr>
          <a:xfrm>
            <a:off x="11904295" y="4449110"/>
            <a:ext cx="674266" cy="5971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3600" spc="1692">
                <a:solidFill>
                  <a:srgbClr val="FFFFFF"/>
                </a:solidFill>
                <a:latin typeface="FontAwesome"/>
                <a:ea typeface="FontAwesome"/>
                <a:cs typeface="FontAwesome"/>
                <a:sym typeface="FontAwesome"/>
              </a:defRPr>
            </a:lvl1pPr>
          </a:lstStyle>
          <a:p>
            <a:pPr lvl="0">
              <a:defRPr sz="1800" spc="0">
                <a:solidFill>
                  <a:srgbClr val="000000"/>
                </a:solidFill>
              </a:defRPr>
            </a:pPr>
            <a:r>
              <a:rPr sz="3600" spc="1692">
                <a:solidFill>
                  <a:srgbClr val="FFFFFF"/>
                </a:solidFill>
              </a:rPr>
              <a:t></a:t>
            </a:r>
          </a:p>
        </p:txBody>
      </p:sp>
      <p:sp>
        <p:nvSpPr>
          <p:cNvPr id="611" name="Shape 611"/>
          <p:cNvSpPr/>
          <p:nvPr/>
        </p:nvSpPr>
        <p:spPr>
          <a:xfrm>
            <a:off x="9667349" y="5213130"/>
            <a:ext cx="5049236" cy="191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defRPr sz="2500" i="1">
                <a:solidFill>
                  <a:srgbClr val="DCDEE0"/>
                </a:solidFill>
                <a:latin typeface="Droid Serif"/>
                <a:ea typeface="Droid Serif"/>
                <a:cs typeface="Droid Serif"/>
                <a:sym typeface="Droid Serif"/>
              </a:defRPr>
            </a:lvl1pPr>
          </a:lstStyle>
          <a:p>
            <a:pPr lvl="0">
              <a:defRPr sz="1800" i="0">
                <a:solidFill>
                  <a:srgbClr val="000000"/>
                </a:solidFill>
              </a:defRPr>
            </a:pPr>
            <a:r>
              <a:rPr sz="2500" i="1">
                <a:solidFill>
                  <a:srgbClr val="DCDEE0"/>
                </a:solidFill>
              </a:rPr>
              <a:t>Praesent commodo cursus magna, vel  dosis scelerisque nisl consectetur et. Aenean eu leo quam pares.</a:t>
            </a:r>
          </a:p>
        </p:txBody>
      </p:sp>
      <p:sp>
        <p:nvSpPr>
          <p:cNvPr id="612" name="Shape 612"/>
          <p:cNvSpPr/>
          <p:nvPr/>
        </p:nvSpPr>
        <p:spPr>
          <a:xfrm>
            <a:off x="9153567" y="7660456"/>
            <a:ext cx="617572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2100" b="1">
                <a:solidFill>
                  <a:srgbClr val="7693A0"/>
                </a:solidFill>
              </a:rPr>
              <a:t>JOHN KASPO</a:t>
            </a:r>
          </a:p>
        </p:txBody>
      </p:sp>
      <p:sp>
        <p:nvSpPr>
          <p:cNvPr id="613" name="Shape 613"/>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
          <p:cNvSpPr>
            <a:spLocks noGrp="1"/>
          </p:cNvSpPr>
          <p:nvPr>
            <p:ph type="pic" sz="quarter" idx="10"/>
          </p:nvPr>
        </p:nvSpPr>
        <p:spPr>
          <a:xfrm>
            <a:off x="503" y="16945"/>
            <a:ext cx="24473389" cy="13775995"/>
          </a:xfrm>
          <a:prstGeom prst="rect">
            <a:avLst/>
          </a:prstGeom>
          <a:solidFill>
            <a:srgbClr val="5A5A5B"/>
          </a:solidFill>
        </p:spPr>
        <p:txBody>
          <a:bodyPr/>
          <a:lstStyle/>
          <a:p>
            <a:endParaRPr lang="en-US" sz="2100"/>
          </a:p>
        </p:txBody>
      </p:sp>
      <p:sp>
        <p:nvSpPr>
          <p:cNvPr id="616" name="Shape 616"/>
          <p:cNvSpPr/>
          <p:nvPr/>
        </p:nvSpPr>
        <p:spPr>
          <a:xfrm>
            <a:off x="-64492" y="8366337"/>
            <a:ext cx="24538384" cy="5426603"/>
          </a:xfrm>
          <a:prstGeom prst="rect">
            <a:avLst/>
          </a:prstGeom>
          <a:solidFill>
            <a:srgbClr val="FFFFFF">
              <a:alpha val="91963"/>
            </a:srgbClr>
          </a:solidFill>
          <a:ln w="3175">
            <a:miter lim="400000"/>
          </a:ln>
        </p:spPr>
        <p:txBody>
          <a:bodyPr lIns="0" tIns="0" rIns="0" bIns="0" anchor="ctr"/>
          <a:lstStyle/>
          <a:p>
            <a:pPr lvl="0">
              <a:defRPr sz="3200">
                <a:solidFill>
                  <a:srgbClr val="4A5264"/>
                </a:solidFill>
              </a:defRPr>
            </a:pPr>
            <a:endParaRPr/>
          </a:p>
        </p:txBody>
      </p:sp>
      <p:pic>
        <p:nvPicPr>
          <p:cNvPr id="617" name="Drop Image Here.png"/>
          <p:cNvPicPr/>
          <p:nvPr/>
        </p:nvPicPr>
        <p:blipFill>
          <a:blip r:embed="rId2">
            <a:alphaModFix amt="8716"/>
            <a:extLst/>
          </a:blip>
          <a:srcRect l="7417" r="7417"/>
          <a:stretch>
            <a:fillRect/>
          </a:stretch>
        </p:blipFill>
        <p:spPr>
          <a:xfrm flipH="1">
            <a:off x="16255877" y="8341121"/>
            <a:ext cx="8126896" cy="5382645"/>
          </a:xfrm>
          <a:prstGeom prst="rect">
            <a:avLst/>
          </a:prstGeom>
          <a:ln w="3175">
            <a:miter lim="400000"/>
          </a:ln>
        </p:spPr>
      </p:pic>
      <p:pic>
        <p:nvPicPr>
          <p:cNvPr id="618" name="Drop Image Here.png"/>
          <p:cNvPicPr/>
          <p:nvPr/>
        </p:nvPicPr>
        <p:blipFill>
          <a:blip r:embed="rId2">
            <a:alphaModFix amt="8716"/>
            <a:extLst/>
          </a:blip>
          <a:srcRect l="7626" r="7626"/>
          <a:stretch>
            <a:fillRect/>
          </a:stretch>
        </p:blipFill>
        <p:spPr>
          <a:xfrm>
            <a:off x="-11470" y="8341121"/>
            <a:ext cx="8126895" cy="5409179"/>
          </a:xfrm>
          <a:prstGeom prst="rect">
            <a:avLst/>
          </a:prstGeom>
          <a:ln w="3175">
            <a:miter lim="400000"/>
          </a:ln>
        </p:spPr>
      </p:pic>
      <p:sp>
        <p:nvSpPr>
          <p:cNvPr id="619" name="Shape 619"/>
          <p:cNvSpPr/>
          <p:nvPr/>
        </p:nvSpPr>
        <p:spPr>
          <a:xfrm>
            <a:off x="8134219" y="8366337"/>
            <a:ext cx="8102865" cy="5379388"/>
          </a:xfrm>
          <a:prstGeom prst="rect">
            <a:avLst/>
          </a:prstGeom>
          <a:solidFill>
            <a:srgbClr val="282828"/>
          </a:solidFill>
          <a:ln w="3175">
            <a:miter lim="400000"/>
          </a:ln>
        </p:spPr>
        <p:txBody>
          <a:bodyPr lIns="0" tIns="0" rIns="0" bIns="0" anchor="ctr"/>
          <a:lstStyle/>
          <a:p>
            <a:pPr lvl="0">
              <a:defRPr sz="3200">
                <a:solidFill>
                  <a:srgbClr val="4A5264"/>
                </a:solidFill>
              </a:defRPr>
            </a:pPr>
            <a:endParaRPr/>
          </a:p>
        </p:txBody>
      </p:sp>
      <p:sp>
        <p:nvSpPr>
          <p:cNvPr id="620" name="Shape 620"/>
          <p:cNvSpPr/>
          <p:nvPr/>
        </p:nvSpPr>
        <p:spPr>
          <a:xfrm>
            <a:off x="916278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a:t>
            </a:r>
          </a:p>
        </p:txBody>
      </p:sp>
      <p:sp>
        <p:nvSpPr>
          <p:cNvPr id="621" name="Shape 621"/>
          <p:cNvSpPr/>
          <p:nvPr/>
        </p:nvSpPr>
        <p:spPr>
          <a:xfrm>
            <a:off x="916278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a:t>
            </a:r>
          </a:p>
        </p:txBody>
      </p:sp>
      <p:sp>
        <p:nvSpPr>
          <p:cNvPr id="622" name="Shape 622"/>
          <p:cNvSpPr/>
          <p:nvPr/>
        </p:nvSpPr>
        <p:spPr>
          <a:xfrm>
            <a:off x="96407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DESIGN</a:t>
            </a:r>
          </a:p>
        </p:txBody>
      </p:sp>
      <p:sp>
        <p:nvSpPr>
          <p:cNvPr id="623" name="Shape 623"/>
          <p:cNvSpPr/>
          <p:nvPr/>
        </p:nvSpPr>
        <p:spPr>
          <a:xfrm>
            <a:off x="96407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4" name="Shape 624"/>
          <p:cNvSpPr/>
          <p:nvPr/>
        </p:nvSpPr>
        <p:spPr>
          <a:xfrm>
            <a:off x="17361493" y="9083119"/>
            <a:ext cx="6175723"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ECOMMERCE</a:t>
            </a:r>
          </a:p>
        </p:txBody>
      </p:sp>
      <p:sp>
        <p:nvSpPr>
          <p:cNvPr id="625" name="Shape 625"/>
          <p:cNvSpPr/>
          <p:nvPr/>
        </p:nvSpPr>
        <p:spPr>
          <a:xfrm>
            <a:off x="17361493"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6" name="Shape 626"/>
          <p:cNvSpPr/>
          <p:nvPr/>
        </p:nvSpPr>
        <p:spPr>
          <a:xfrm>
            <a:off x="17306662" y="4165719"/>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1980</a:t>
            </a:r>
          </a:p>
        </p:txBody>
      </p:sp>
      <p:sp>
        <p:nvSpPr>
          <p:cNvPr id="627" name="Shape 627"/>
          <p:cNvSpPr/>
          <p:nvPr/>
        </p:nvSpPr>
        <p:spPr>
          <a:xfrm>
            <a:off x="16696399" y="5898524"/>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BANDWITH SPENT</a:t>
            </a:r>
          </a:p>
        </p:txBody>
      </p:sp>
      <p:sp>
        <p:nvSpPr>
          <p:cNvPr id="628" name="Shape 628"/>
          <p:cNvSpPr/>
          <p:nvPr/>
        </p:nvSpPr>
        <p:spPr>
          <a:xfrm>
            <a:off x="10814733"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2145</a:t>
            </a:r>
          </a:p>
        </p:txBody>
      </p:sp>
      <p:sp>
        <p:nvSpPr>
          <p:cNvPr id="629" name="Shape 629"/>
          <p:cNvSpPr/>
          <p:nvPr/>
        </p:nvSpPr>
        <p:spPr>
          <a:xfrm>
            <a:off x="9965672" y="5917487"/>
            <a:ext cx="4439958"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PROJECT DONE</a:t>
            </a:r>
          </a:p>
        </p:txBody>
      </p:sp>
      <p:sp>
        <p:nvSpPr>
          <p:cNvPr id="630" name="Shape 630"/>
          <p:cNvSpPr/>
          <p:nvPr/>
        </p:nvSpPr>
        <p:spPr>
          <a:xfrm>
            <a:off x="4322804"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3245</a:t>
            </a:r>
          </a:p>
        </p:txBody>
      </p:sp>
      <p:sp>
        <p:nvSpPr>
          <p:cNvPr id="631" name="Shape 631"/>
          <p:cNvSpPr/>
          <p:nvPr/>
        </p:nvSpPr>
        <p:spPr>
          <a:xfrm>
            <a:off x="3712541" y="5917487"/>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CUPS OF COFFEE</a:t>
            </a:r>
          </a:p>
        </p:txBody>
      </p:sp>
      <p:sp>
        <p:nvSpPr>
          <p:cNvPr id="632" name="Shape 63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CHECK WHAT WE OFFER</a:t>
            </a:r>
          </a:p>
        </p:txBody>
      </p:sp>
      <p:sp>
        <p:nvSpPr>
          <p:cNvPr id="633" name="Shape 63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634" name="Shape 634"/>
          <p:cNvSpPr/>
          <p:nvPr/>
        </p:nvSpPr>
        <p:spPr>
          <a:xfrm>
            <a:off x="1048418"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5" name="Shape 635"/>
          <p:cNvSpPr/>
          <p:nvPr/>
        </p:nvSpPr>
        <p:spPr>
          <a:xfrm>
            <a:off x="9231544" y="10106208"/>
            <a:ext cx="1013476"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636" name="Shape 636"/>
          <p:cNvSpPr/>
          <p:nvPr/>
        </p:nvSpPr>
        <p:spPr>
          <a:xfrm>
            <a:off x="17414670"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7" name="Shape 637"/>
          <p:cNvSpPr/>
          <p:nvPr/>
        </p:nvSpPr>
        <p:spPr>
          <a:xfrm>
            <a:off x="11422756" y="2685162"/>
            <a:ext cx="1538488" cy="12976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1" name="Group 641"/>
          <p:cNvGrpSpPr/>
          <p:nvPr/>
        </p:nvGrpSpPr>
        <p:grpSpPr>
          <a:xfrm>
            <a:off x="10588357" y="2307551"/>
            <a:ext cx="14152045" cy="9548821"/>
            <a:chOff x="0" y="0"/>
            <a:chExt cx="14152043" cy="9548820"/>
          </a:xfrm>
        </p:grpSpPr>
        <p:pic>
          <p:nvPicPr>
            <p:cNvPr id="639" name="pasted-image.png"/>
            <p:cNvPicPr/>
            <p:nvPr/>
          </p:nvPicPr>
          <p:blipFill>
            <a:blip r:embed="rId2">
              <a:extLst/>
            </a:blip>
            <a:stretch>
              <a:fillRect/>
            </a:stretch>
          </p:blipFill>
          <p:spPr>
            <a:xfrm>
              <a:off x="0" y="0"/>
              <a:ext cx="14147442" cy="9548821"/>
            </a:xfrm>
            <a:prstGeom prst="rect">
              <a:avLst/>
            </a:prstGeom>
            <a:ln w="3175" cap="flat">
              <a:noFill/>
              <a:miter lim="400000"/>
            </a:ln>
            <a:effectLst/>
          </p:spPr>
        </p:pic>
        <p:sp>
          <p:nvSpPr>
            <p:cNvPr id="640" name="Shape 640"/>
            <p:cNvSpPr/>
            <p:nvPr/>
          </p:nvSpPr>
          <p:spPr>
            <a:xfrm>
              <a:off x="2109569" y="731466"/>
              <a:ext cx="12042475" cy="7611433"/>
            </a:xfrm>
            <a:prstGeom prst="rect">
              <a:avLst/>
            </a:prstGeom>
            <a:solidFill>
              <a:srgbClr val="FFFFFF"/>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grpSp>
      <p:sp>
        <p:nvSpPr>
          <p:cNvPr id="642" name="Shape 642"/>
          <p:cNvSpPr/>
          <p:nvPr/>
        </p:nvSpPr>
        <p:spPr>
          <a:xfrm>
            <a:off x="1271669" y="6854499"/>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43" name="Shape 643"/>
          <p:cNvSpPr/>
          <p:nvPr/>
        </p:nvSpPr>
        <p:spPr>
          <a:xfrm>
            <a:off x="1271669" y="4579945"/>
            <a:ext cx="8655741"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644" name="Shape 644"/>
          <p:cNvSpPr/>
          <p:nvPr/>
        </p:nvSpPr>
        <p:spPr>
          <a:xfrm>
            <a:off x="4269705" y="3919870"/>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46" name="Shape 646"/>
          <p:cNvSpPr/>
          <p:nvPr/>
        </p:nvSpPr>
        <p:spPr>
          <a:xfrm>
            <a:off x="4583539" y="5981209"/>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1" name="Picture Placeholder 2"/>
          <p:cNvSpPr>
            <a:spLocks noGrp="1"/>
          </p:cNvSpPr>
          <p:nvPr>
            <p:ph type="pic" sz="quarter" idx="10"/>
          </p:nvPr>
        </p:nvSpPr>
        <p:spPr>
          <a:xfrm>
            <a:off x="12630360" y="3008818"/>
            <a:ext cx="12047077" cy="7675500"/>
          </a:xfrm>
          <a:prstGeom prst="rect">
            <a:avLst/>
          </a:prstGeom>
          <a:solidFill>
            <a:srgbClr val="5A5A5B"/>
          </a:solidFill>
        </p:spPr>
        <p:txBody>
          <a:bodyPr/>
          <a:lstStyle/>
          <a:p>
            <a:endParaRPr lang="en-US" sz="2100"/>
          </a:p>
        </p:txBody>
      </p:sp>
    </p:spTree>
  </p:cSld>
  <p:clrMapOvr>
    <a:masterClrMapping/>
  </p:clrMapOvr>
  <p:transition spd="med">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49" name="Shape 64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50" name="Shape 650"/>
          <p:cNvSpPr/>
          <p:nvPr/>
        </p:nvSpPr>
        <p:spPr>
          <a:xfrm>
            <a:off x="1861337"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51" name="Shape 651"/>
          <p:cNvSpPr/>
          <p:nvPr/>
        </p:nvSpPr>
        <p:spPr>
          <a:xfrm>
            <a:off x="1976627" y="6019800"/>
            <a:ext cx="5761250" cy="43360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2" name="Shape 652"/>
          <p:cNvSpPr/>
          <p:nvPr/>
        </p:nvSpPr>
        <p:spPr>
          <a:xfrm>
            <a:off x="3214024" y="4854106"/>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53" name="Shape 653"/>
          <p:cNvSpPr/>
          <p:nvPr/>
        </p:nvSpPr>
        <p:spPr>
          <a:xfrm>
            <a:off x="9253730" y="468529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54" name="Shape 654"/>
          <p:cNvSpPr/>
          <p:nvPr/>
        </p:nvSpPr>
        <p:spPr>
          <a:xfrm>
            <a:off x="9369020"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5" name="Shape 655"/>
          <p:cNvSpPr/>
          <p:nvPr/>
        </p:nvSpPr>
        <p:spPr>
          <a:xfrm>
            <a:off x="10606417"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56" name="Shape 656"/>
          <p:cNvSpPr/>
          <p:nvPr/>
        </p:nvSpPr>
        <p:spPr>
          <a:xfrm>
            <a:off x="16840224"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57" name="Shape 657"/>
          <p:cNvSpPr/>
          <p:nvPr/>
        </p:nvSpPr>
        <p:spPr>
          <a:xfrm>
            <a:off x="16761414"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8" name="Shape 658"/>
          <p:cNvSpPr/>
          <p:nvPr/>
        </p:nvSpPr>
        <p:spPr>
          <a:xfrm>
            <a:off x="17998809"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59" name="Shape 659"/>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p:nvPr/>
        </p:nvSpPr>
        <p:spPr>
          <a:xfrm flipV="1">
            <a:off x="12329209" y="12469656"/>
            <a:ext cx="1" cy="1349000"/>
          </a:xfrm>
          <a:prstGeom prst="line">
            <a:avLst/>
          </a:prstGeom>
          <a:ln w="12700">
            <a:solidFill>
              <a:srgbClr val="000000">
                <a:alpha val="59880"/>
              </a:srgbClr>
            </a:solidFill>
            <a:miter lim="400000"/>
          </a:ln>
        </p:spPr>
        <p:txBody>
          <a:bodyPr lIns="0" tIns="0" rIns="0" bIns="0" anchor="ctr"/>
          <a:lstStyle/>
          <a:p>
            <a:pPr lvl="0">
              <a:defRPr sz="3200"/>
            </a:pPr>
            <a:endParaRPr/>
          </a:p>
        </p:txBody>
      </p:sp>
      <p:sp>
        <p:nvSpPr>
          <p:cNvPr id="662" name="Shape 66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63" name="Shape 66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64" name="Shape 664"/>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65" name="Shape 665"/>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6" name="Shape 666"/>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67" name="Shape 667"/>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668" name="Shape 668"/>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9" name="Shape 669"/>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STORAGE</a:t>
            </a:r>
          </a:p>
        </p:txBody>
      </p:sp>
      <p:sp>
        <p:nvSpPr>
          <p:cNvPr id="670" name="Shape 670"/>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71" name="Shape 671"/>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2" name="Shape 672"/>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73" name="Shape 673"/>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74" name="Shape 674"/>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5" name="Shape 675"/>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MUSIC PACKAGE</a:t>
            </a:r>
          </a:p>
        </p:txBody>
      </p:sp>
      <p:sp>
        <p:nvSpPr>
          <p:cNvPr id="676" name="Shape 676"/>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77" name="Shape 677"/>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8" name="Shape 678"/>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79" name="Shape 679"/>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80" name="Shape 680"/>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81" name="Shape 681"/>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ANALYTICS PACKS</a:t>
            </a:r>
          </a:p>
        </p:txBody>
      </p:sp>
      <p:sp>
        <p:nvSpPr>
          <p:cNvPr id="682" name="Shape 682"/>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233"/>
        </a:solidFill>
        <a:effectLst/>
      </p:bgPr>
    </p:bg>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a:off x="1639899"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1" name="Picture Placeholder 2"/>
          <p:cNvSpPr>
            <a:spLocks noGrp="1"/>
          </p:cNvSpPr>
          <p:nvPr>
            <p:ph type="pic" sz="quarter" idx="12"/>
          </p:nvPr>
        </p:nvSpPr>
        <p:spPr>
          <a:xfrm>
            <a:off x="8766310"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2" name="Picture Placeholder 2"/>
          <p:cNvSpPr>
            <a:spLocks noGrp="1"/>
          </p:cNvSpPr>
          <p:nvPr>
            <p:ph type="pic" sz="quarter" idx="12"/>
          </p:nvPr>
        </p:nvSpPr>
        <p:spPr>
          <a:xfrm>
            <a:off x="15934812"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55" name="Shape 55"/>
          <p:cNvSpPr/>
          <p:nvPr/>
        </p:nvSpPr>
        <p:spPr>
          <a:xfrm>
            <a:off x="15935473"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Project Management</a:t>
            </a:r>
          </a:p>
        </p:txBody>
      </p:sp>
      <p:sp>
        <p:nvSpPr>
          <p:cNvPr id="56" name="Shape 56"/>
          <p:cNvSpPr/>
          <p:nvPr/>
        </p:nvSpPr>
        <p:spPr>
          <a:xfrm>
            <a:off x="15954827" y="9648510"/>
            <a:ext cx="681196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7" name="Shape 57"/>
          <p:cNvSpPr/>
          <p:nvPr/>
        </p:nvSpPr>
        <p:spPr>
          <a:xfrm>
            <a:off x="8748372"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Web design</a:t>
            </a:r>
          </a:p>
        </p:txBody>
      </p:sp>
      <p:sp>
        <p:nvSpPr>
          <p:cNvPr id="58" name="Shape 58"/>
          <p:cNvSpPr/>
          <p:nvPr/>
        </p:nvSpPr>
        <p:spPr>
          <a:xfrm>
            <a:off x="8767726"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9" name="Shape 59"/>
          <p:cNvSpPr/>
          <p:nvPr/>
        </p:nvSpPr>
        <p:spPr>
          <a:xfrm>
            <a:off x="1561269"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Mobile app design</a:t>
            </a:r>
          </a:p>
        </p:txBody>
      </p:sp>
      <p:sp>
        <p:nvSpPr>
          <p:cNvPr id="60" name="Shape 60"/>
          <p:cNvSpPr/>
          <p:nvPr/>
        </p:nvSpPr>
        <p:spPr>
          <a:xfrm>
            <a:off x="1580624"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61" name="Shape 61"/>
          <p:cNvSpPr/>
          <p:nvPr/>
        </p:nvSpPr>
        <p:spPr>
          <a:xfrm>
            <a:off x="1549705" y="7183863"/>
            <a:ext cx="2832462"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WHO</a:t>
            </a:r>
          </a:p>
        </p:txBody>
      </p:sp>
      <p:sp>
        <p:nvSpPr>
          <p:cNvPr id="62" name="Shape 62"/>
          <p:cNvSpPr/>
          <p:nvPr/>
        </p:nvSpPr>
        <p:spPr>
          <a:xfrm>
            <a:off x="8708512" y="7183863"/>
            <a:ext cx="2477218"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WHE</a:t>
            </a:r>
          </a:p>
        </p:txBody>
      </p:sp>
      <p:sp>
        <p:nvSpPr>
          <p:cNvPr id="63" name="Shape 63"/>
          <p:cNvSpPr/>
          <p:nvPr/>
        </p:nvSpPr>
        <p:spPr>
          <a:xfrm>
            <a:off x="15892719" y="7183863"/>
            <a:ext cx="2161445"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ARE</a:t>
            </a:r>
          </a:p>
        </p:txBody>
      </p:sp>
      <p:sp>
        <p:nvSpPr>
          <p:cNvPr id="64" name="Shape 6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65" name="Shape 6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p:nvPr/>
        </p:nvSpPr>
        <p:spPr>
          <a:xfrm>
            <a:off x="9700" y="7082601"/>
            <a:ext cx="24384001" cy="6685483"/>
          </a:xfrm>
          <a:prstGeom prst="rect">
            <a:avLst/>
          </a:prstGeom>
          <a:solidFill>
            <a:srgbClr val="EFF1F5">
              <a:alpha val="79460"/>
            </a:srgbClr>
          </a:solidFill>
          <a:ln w="3175">
            <a:miter lim="400000"/>
          </a:ln>
        </p:spPr>
        <p:txBody>
          <a:bodyPr lIns="0" tIns="0" rIns="0" bIns="0" anchor="ctr"/>
          <a:lstStyle/>
          <a:p>
            <a:pPr lvl="0">
              <a:defRPr sz="3200">
                <a:solidFill>
                  <a:srgbClr val="FFFFFF"/>
                </a:solidFill>
              </a:defRPr>
            </a:pPr>
            <a:endParaRPr/>
          </a:p>
        </p:txBody>
      </p:sp>
      <p:sp>
        <p:nvSpPr>
          <p:cNvPr id="685" name="Shape 685"/>
          <p:cNvSpPr/>
          <p:nvPr/>
        </p:nvSpPr>
        <p:spPr>
          <a:xfrm>
            <a:off x="2059887" y="10596964"/>
            <a:ext cx="20538645"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86" name="Shape 686"/>
          <p:cNvSpPr/>
          <p:nvPr/>
        </p:nvSpPr>
        <p:spPr>
          <a:xfrm flipV="1">
            <a:off x="12329210" y="-52084"/>
            <a:ext cx="1" cy="1034040"/>
          </a:xfrm>
          <a:prstGeom prst="line">
            <a:avLst/>
          </a:prstGeom>
          <a:ln w="12700">
            <a:solidFill>
              <a:srgbClr val="000000">
                <a:alpha val="59880"/>
              </a:srgbClr>
            </a:solidFill>
            <a:miter lim="400000"/>
          </a:ln>
        </p:spPr>
        <p:txBody>
          <a:bodyPr lIns="0" tIns="0" rIns="0" bIns="0" anchor="ctr"/>
          <a:lstStyle/>
          <a:p>
            <a:pPr lvl="0">
              <a:defRPr sz="3200"/>
            </a:pPr>
            <a:endParaRPr/>
          </a:p>
        </p:txBody>
      </p:sp>
      <p:pic>
        <p:nvPicPr>
          <p:cNvPr id="687" name="pasted-image.tif"/>
          <p:cNvPicPr/>
          <p:nvPr/>
        </p:nvPicPr>
        <p:blipFill>
          <a:blip r:embed="rId2">
            <a:extLst/>
          </a:blip>
          <a:stretch>
            <a:fillRect/>
          </a:stretch>
        </p:blipFill>
        <p:spPr>
          <a:xfrm>
            <a:off x="1933750" y="1803078"/>
            <a:ext cx="20535901" cy="7734301"/>
          </a:xfrm>
          <a:prstGeom prst="rect">
            <a:avLst/>
          </a:prstGeom>
          <a:ln w="3175">
            <a:miter lim="400000"/>
          </a:ln>
        </p:spPr>
      </p:pic>
      <p:pic>
        <p:nvPicPr>
          <p:cNvPr id="688" name="Drop Image Here.png"/>
          <p:cNvPicPr/>
          <p:nvPr/>
        </p:nvPicPr>
        <p:blipFill>
          <a:blip r:embed="rId3">
            <a:extLst/>
          </a:blip>
          <a:srcRect l="4708" r="4708"/>
          <a:stretch>
            <a:fillRect/>
          </a:stretch>
        </p:blipFill>
        <p:spPr>
          <a:xfrm>
            <a:off x="7227549" y="2351930"/>
            <a:ext cx="9928902" cy="6182693"/>
          </a:xfrm>
          <a:prstGeom prst="rect">
            <a:avLst/>
          </a:prstGeom>
          <a:ln w="3175">
            <a:miter lim="400000"/>
          </a:ln>
        </p:spPr>
      </p:pic>
      <p:pic>
        <p:nvPicPr>
          <p:cNvPr id="689" name="Drop Image Here.png"/>
          <p:cNvPicPr/>
          <p:nvPr/>
        </p:nvPicPr>
        <p:blipFill>
          <a:blip r:embed="rId3">
            <a:extLst/>
          </a:blip>
          <a:srcRect l="28574" r="28574"/>
          <a:stretch>
            <a:fillRect/>
          </a:stretch>
        </p:blipFill>
        <p:spPr>
          <a:xfrm>
            <a:off x="3159694" y="3196766"/>
            <a:ext cx="3665183" cy="4824577"/>
          </a:xfrm>
          <a:prstGeom prst="rect">
            <a:avLst/>
          </a:prstGeom>
          <a:ln w="3175">
            <a:miter lim="400000"/>
          </a:ln>
        </p:spPr>
      </p:pic>
      <p:pic>
        <p:nvPicPr>
          <p:cNvPr id="690" name="Drop Image Here.png"/>
          <p:cNvPicPr/>
          <p:nvPr/>
        </p:nvPicPr>
        <p:blipFill>
          <a:blip r:embed="rId3">
            <a:extLst/>
          </a:blip>
          <a:srcRect l="28574" r="28574"/>
          <a:stretch>
            <a:fillRect/>
          </a:stretch>
        </p:blipFill>
        <p:spPr>
          <a:xfrm>
            <a:off x="17559123" y="3196766"/>
            <a:ext cx="3665183" cy="4824577"/>
          </a:xfrm>
          <a:prstGeom prst="rect">
            <a:avLst/>
          </a:prstGeom>
          <a:ln w="3175">
            <a:miter lim="400000"/>
          </a:ln>
        </p:spPr>
      </p:pic>
      <p:sp>
        <p:nvSpPr>
          <p:cNvPr id="9" name="Picture Placeholder 2"/>
          <p:cNvSpPr>
            <a:spLocks noGrp="1"/>
          </p:cNvSpPr>
          <p:nvPr>
            <p:ph type="pic" sz="quarter" idx="10"/>
          </p:nvPr>
        </p:nvSpPr>
        <p:spPr>
          <a:xfrm>
            <a:off x="7227550" y="2363257"/>
            <a:ext cx="9928902" cy="6171366"/>
          </a:xfrm>
          <a:prstGeom prst="rect">
            <a:avLst/>
          </a:prstGeom>
          <a:solidFill>
            <a:srgbClr val="5A5A5B"/>
          </a:solidFill>
        </p:spPr>
        <p:txBody>
          <a:bodyPr/>
          <a:lstStyle/>
          <a:p>
            <a:endParaRPr lang="en-US" sz="2100"/>
          </a:p>
        </p:txBody>
      </p:sp>
      <p:sp>
        <p:nvSpPr>
          <p:cNvPr id="10" name="Picture Placeholder 2"/>
          <p:cNvSpPr>
            <a:spLocks noGrp="1"/>
          </p:cNvSpPr>
          <p:nvPr>
            <p:ph type="pic" sz="quarter" idx="10"/>
          </p:nvPr>
        </p:nvSpPr>
        <p:spPr>
          <a:xfrm>
            <a:off x="3159694" y="3209798"/>
            <a:ext cx="3665183" cy="4777678"/>
          </a:xfrm>
          <a:prstGeom prst="rect">
            <a:avLst/>
          </a:prstGeom>
          <a:solidFill>
            <a:srgbClr val="5A5A5B"/>
          </a:solidFill>
        </p:spPr>
        <p:txBody>
          <a:bodyPr/>
          <a:lstStyle/>
          <a:p>
            <a:endParaRPr lang="en-US" sz="2100"/>
          </a:p>
        </p:txBody>
      </p:sp>
      <p:sp>
        <p:nvSpPr>
          <p:cNvPr id="11" name="Picture Placeholder 2"/>
          <p:cNvSpPr>
            <a:spLocks noGrp="1"/>
          </p:cNvSpPr>
          <p:nvPr>
            <p:ph type="pic" sz="quarter" idx="10"/>
          </p:nvPr>
        </p:nvSpPr>
        <p:spPr>
          <a:xfrm>
            <a:off x="17525255" y="3220215"/>
            <a:ext cx="3665183" cy="4777678"/>
          </a:xfrm>
          <a:prstGeom prst="rect">
            <a:avLst/>
          </a:prstGeom>
          <a:solidFill>
            <a:srgbClr val="5A5A5B"/>
          </a:solidFill>
        </p:spPr>
        <p:txBody>
          <a:bodyPr/>
          <a:lstStyle/>
          <a:p>
            <a:endParaRPr lang="en-US" sz="2100"/>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4828" y="-12700"/>
            <a:ext cx="24409402" cy="13741400"/>
          </a:xfrm>
          <a:prstGeom prst="rect">
            <a:avLst/>
          </a:prstGeom>
          <a:solidFill>
            <a:srgbClr val="5A5A5B"/>
          </a:solidFill>
        </p:spPr>
        <p:txBody>
          <a:bodyPr/>
          <a:lstStyle/>
          <a:p>
            <a:endParaRPr lang="en-US" sz="2100"/>
          </a:p>
        </p:txBody>
      </p:sp>
      <p:sp>
        <p:nvSpPr>
          <p:cNvPr id="693" name="Shape 693"/>
          <p:cNvSpPr/>
          <p:nvPr/>
        </p:nvSpPr>
        <p:spPr>
          <a:xfrm>
            <a:off x="439500" y="435023"/>
            <a:ext cx="23504999" cy="12845954"/>
          </a:xfrm>
          <a:prstGeom prst="rect">
            <a:avLst/>
          </a:prstGeom>
          <a:ln w="38100">
            <a:solidFill>
              <a:srgbClr val="FFFFFF">
                <a:alpha val="37409"/>
              </a:srgbClr>
            </a:solidFill>
            <a:miter lim="400000"/>
          </a:ln>
        </p:spPr>
        <p:txBody>
          <a:bodyPr lIns="0" tIns="0" rIns="0" bIns="0" anchor="ctr"/>
          <a:lstStyle/>
          <a:p>
            <a:pPr lvl="0">
              <a:defRPr sz="3200">
                <a:solidFill>
                  <a:srgbClr val="FFFFFF"/>
                </a:solidFill>
              </a:defRPr>
            </a:pPr>
            <a:endParaRPr/>
          </a:p>
        </p:txBody>
      </p:sp>
      <p:sp>
        <p:nvSpPr>
          <p:cNvPr id="694" name="Shape 694"/>
          <p:cNvSpPr/>
          <p:nvPr/>
        </p:nvSpPr>
        <p:spPr>
          <a:xfrm>
            <a:off x="3966015" y="4795524"/>
            <a:ext cx="16451970" cy="253772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10000"/>
              </a:lnSpc>
              <a:defRPr sz="4200" i="1">
                <a:solidFill>
                  <a:srgbClr val="F6FFFF"/>
                </a:solidFill>
                <a:latin typeface="Droid Serif"/>
                <a:ea typeface="Droid Serif"/>
                <a:cs typeface="Droid Serif"/>
                <a:sym typeface="Droid Serif"/>
              </a:defRPr>
            </a:lvl1pPr>
          </a:lstStyle>
          <a:p>
            <a:pPr lvl="0">
              <a:defRPr sz="1800" i="0">
                <a:solidFill>
                  <a:srgbClr val="000000"/>
                </a:solidFill>
              </a:defRPr>
            </a:pPr>
            <a:r>
              <a:rPr sz="4200" i="1">
                <a:solidFill>
                  <a:srgbClr val="F6FFFF"/>
                </a:solidFill>
              </a:rPr>
              <a:t>“This company was my knight in shining armor. They set me up on their enterprise plan and handled the entire process (and all of my nagging questions) flawlessly.”</a:t>
            </a:r>
          </a:p>
        </p:txBody>
      </p:sp>
      <p:sp>
        <p:nvSpPr>
          <p:cNvPr id="695" name="Shape 695"/>
          <p:cNvSpPr/>
          <p:nvPr/>
        </p:nvSpPr>
        <p:spPr>
          <a:xfrm>
            <a:off x="9965672" y="8648020"/>
            <a:ext cx="4439958" cy="6225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0000"/>
              </a:lnSpc>
              <a:defRPr sz="3200" spc="416">
                <a:solidFill>
                  <a:srgbClr val="FFFFFF"/>
                </a:solidFill>
                <a:latin typeface="Raleway SemiBold"/>
                <a:ea typeface="Raleway SemiBold"/>
                <a:cs typeface="Raleway SemiBold"/>
                <a:sym typeface="Raleway SemiBold"/>
              </a:defRPr>
            </a:lvl1pPr>
          </a:lstStyle>
          <a:p>
            <a:pPr lvl="0">
              <a:defRPr sz="1800" spc="0">
                <a:solidFill>
                  <a:srgbClr val="000000"/>
                </a:solidFill>
              </a:defRPr>
            </a:pPr>
            <a:r>
              <a:rPr sz="3200" spc="416">
                <a:solidFill>
                  <a:srgbClr val="FFFFFF"/>
                </a:solidFill>
              </a:rPr>
              <a:t>JOHN KASPO</a:t>
            </a:r>
          </a:p>
        </p:txBody>
      </p:sp>
      <p:sp>
        <p:nvSpPr>
          <p:cNvPr id="696" name="Shape 696"/>
          <p:cNvSpPr/>
          <p:nvPr/>
        </p:nvSpPr>
        <p:spPr>
          <a:xfrm>
            <a:off x="11253987" y="7955310"/>
            <a:ext cx="1876027" cy="70643"/>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697" name="Shape 697"/>
          <p:cNvSpPr/>
          <p:nvPr/>
        </p:nvSpPr>
        <p:spPr>
          <a:xfrm>
            <a:off x="10906984" y="9277589"/>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500" i="1">
                <a:solidFill>
                  <a:srgbClr val="FFFFFF"/>
                </a:solidFill>
                <a:latin typeface="Droid Serif"/>
                <a:ea typeface="Droid Serif"/>
                <a:cs typeface="Droid Serif"/>
                <a:sym typeface="Droid Serif"/>
              </a:defRPr>
            </a:lvl1pPr>
          </a:lstStyle>
          <a:p>
            <a:pPr lvl="0">
              <a:defRPr sz="1800" i="0">
                <a:solidFill>
                  <a:srgbClr val="000000"/>
                </a:solidFill>
              </a:defRPr>
            </a:pPr>
            <a:r>
              <a:rPr sz="2500" i="1">
                <a:solidFill>
                  <a:srgbClr val="FFFFFF"/>
                </a:solidFill>
              </a:rPr>
              <a:t>Design Manager</a:t>
            </a:r>
          </a:p>
        </p:txBody>
      </p:sp>
      <p:sp>
        <p:nvSpPr>
          <p:cNvPr id="698" name="Shape 698"/>
          <p:cNvSpPr/>
          <p:nvPr/>
        </p:nvSpPr>
        <p:spPr>
          <a:xfrm>
            <a:off x="11595605" y="3176774"/>
            <a:ext cx="1192790" cy="1803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defRPr sz="13000" spc="390">
                <a:solidFill>
                  <a:srgbClr val="FFFFFF"/>
                </a:solidFill>
                <a:latin typeface="Entypo"/>
                <a:ea typeface="Entypo"/>
                <a:cs typeface="Entypo"/>
                <a:sym typeface="Entypo"/>
              </a:defRPr>
            </a:lvl1pPr>
          </a:lstStyle>
          <a:p>
            <a:pPr lvl="0">
              <a:defRPr sz="1800" spc="0">
                <a:solidFill>
                  <a:srgbClr val="000000"/>
                </a:solidFill>
              </a:defRPr>
            </a:pPr>
            <a:r>
              <a:rPr sz="13000" spc="390">
                <a:solidFill>
                  <a:srgbClr val="FFFFFF"/>
                </a:solidFill>
              </a:rPr>
              <a:t>9</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700"/>
          <p:cNvSpPr/>
          <p:nvPr/>
        </p:nvSpPr>
        <p:spPr>
          <a:xfrm>
            <a:off x="13938405" y="3715953"/>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SLIDES THAT YOUR AUDIENCE WILL LOVE</a:t>
            </a:r>
          </a:p>
        </p:txBody>
      </p:sp>
      <p:sp>
        <p:nvSpPr>
          <p:cNvPr id="701" name="Shape 701"/>
          <p:cNvSpPr/>
          <p:nvPr/>
        </p:nvSpPr>
        <p:spPr>
          <a:xfrm>
            <a:off x="14046485" y="6437797"/>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702" name="Shape 702"/>
          <p:cNvSpPr/>
          <p:nvPr/>
        </p:nvSpPr>
        <p:spPr>
          <a:xfrm>
            <a:off x="14013293" y="3063980"/>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03" name="Shape 703"/>
          <p:cNvSpPr/>
          <p:nvPr/>
        </p:nvSpPr>
        <p:spPr>
          <a:xfrm>
            <a:off x="13840254" y="9579579"/>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X</a:t>
            </a:r>
          </a:p>
        </p:txBody>
      </p:sp>
      <p:sp>
        <p:nvSpPr>
          <p:cNvPr id="704" name="Shape 704"/>
          <p:cNvSpPr/>
          <p:nvPr/>
        </p:nvSpPr>
        <p:spPr>
          <a:xfrm>
            <a:off x="13840254" y="8725561"/>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O</a:t>
            </a:r>
          </a:p>
        </p:txBody>
      </p:sp>
      <p:sp>
        <p:nvSpPr>
          <p:cNvPr id="705" name="Shape 705"/>
          <p:cNvSpPr/>
          <p:nvPr/>
        </p:nvSpPr>
        <p:spPr>
          <a:xfrm>
            <a:off x="13840254" y="7909644"/>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a:t>
            </a:r>
          </a:p>
        </p:txBody>
      </p:sp>
      <p:sp>
        <p:nvSpPr>
          <p:cNvPr id="706" name="Shape 706"/>
          <p:cNvSpPr/>
          <p:nvPr/>
        </p:nvSpPr>
        <p:spPr>
          <a:xfrm>
            <a:off x="13840254" y="7119126"/>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S</a:t>
            </a:r>
          </a:p>
        </p:txBody>
      </p:sp>
      <p:sp>
        <p:nvSpPr>
          <p:cNvPr id="707" name="Shape 707"/>
          <p:cNvSpPr/>
          <p:nvPr/>
        </p:nvSpPr>
        <p:spPr>
          <a:xfrm>
            <a:off x="15007307" y="7223623"/>
            <a:ext cx="5618075"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708" name="Shape 708"/>
          <p:cNvSpPr/>
          <p:nvPr/>
        </p:nvSpPr>
        <p:spPr>
          <a:xfrm>
            <a:off x="15007307" y="8014140"/>
            <a:ext cx="582360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709" name="Shape 709"/>
          <p:cNvSpPr/>
          <p:nvPr/>
        </p:nvSpPr>
        <p:spPr>
          <a:xfrm>
            <a:off x="15007307" y="8830058"/>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710" name="Shape 710"/>
          <p:cNvSpPr/>
          <p:nvPr/>
        </p:nvSpPr>
        <p:spPr>
          <a:xfrm>
            <a:off x="15007307" y="9684076"/>
            <a:ext cx="514286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16" name="Picture Placeholder 2"/>
          <p:cNvSpPr>
            <a:spLocks noGrp="1"/>
          </p:cNvSpPr>
          <p:nvPr>
            <p:ph type="pic" sz="quarter" idx="10"/>
          </p:nvPr>
        </p:nvSpPr>
        <p:spPr>
          <a:xfrm>
            <a:off x="-14828" y="-12700"/>
            <a:ext cx="12239748" cy="137414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p:nvPr/>
        </p:nvSpPr>
        <p:spPr>
          <a:xfrm>
            <a:off x="2201220" y="1728030"/>
            <a:ext cx="10420432" cy="1232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OUR CUSTOMER REVIEWS</a:t>
            </a:r>
          </a:p>
        </p:txBody>
      </p:sp>
      <p:sp>
        <p:nvSpPr>
          <p:cNvPr id="714" name="Shape 714"/>
          <p:cNvSpPr/>
          <p:nvPr/>
        </p:nvSpPr>
        <p:spPr>
          <a:xfrm>
            <a:off x="2276109" y="1187856"/>
            <a:ext cx="3373208"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Hear what they said</a:t>
            </a:r>
          </a:p>
        </p:txBody>
      </p:sp>
      <p:sp>
        <p:nvSpPr>
          <p:cNvPr id="715" name="Shape 715"/>
          <p:cNvSpPr/>
          <p:nvPr/>
        </p:nvSpPr>
        <p:spPr>
          <a:xfrm flipV="1">
            <a:off x="4895397" y="4320359"/>
            <a:ext cx="1" cy="1567260"/>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16" name="Shape 716"/>
          <p:cNvSpPr/>
          <p:nvPr/>
        </p:nvSpPr>
        <p:spPr>
          <a:xfrm>
            <a:off x="5180384" y="4312385"/>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17" name="Shape 717"/>
          <p:cNvSpPr/>
          <p:nvPr/>
        </p:nvSpPr>
        <p:spPr>
          <a:xfrm>
            <a:off x="5591912" y="4566609"/>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Really good services, help me engage my clients better than before.</a:t>
            </a:r>
          </a:p>
        </p:txBody>
      </p:sp>
      <p:sp>
        <p:nvSpPr>
          <p:cNvPr id="718" name="Shape 718"/>
          <p:cNvSpPr/>
          <p:nvPr/>
        </p:nvSpPr>
        <p:spPr>
          <a:xfrm>
            <a:off x="4816648" y="6044206"/>
            <a:ext cx="190145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Bulus</a:t>
            </a:r>
          </a:p>
        </p:txBody>
      </p:sp>
      <p:sp>
        <p:nvSpPr>
          <p:cNvPr id="719" name="Shape 719"/>
          <p:cNvSpPr/>
          <p:nvPr/>
        </p:nvSpPr>
        <p:spPr>
          <a:xfrm>
            <a:off x="6599213" y="6095006"/>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0" name="Shape 720"/>
          <p:cNvSpPr/>
          <p:nvPr/>
        </p:nvSpPr>
        <p:spPr>
          <a:xfrm flipV="1">
            <a:off x="4895397" y="7128457"/>
            <a:ext cx="1" cy="1556899"/>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1" name="Shape 721"/>
          <p:cNvSpPr/>
          <p:nvPr/>
        </p:nvSpPr>
        <p:spPr>
          <a:xfrm>
            <a:off x="5180384" y="7120483"/>
            <a:ext cx="1143753" cy="851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2" name="Shape 722"/>
          <p:cNvSpPr/>
          <p:nvPr/>
        </p:nvSpPr>
        <p:spPr>
          <a:xfrm>
            <a:off x="5591912" y="7374708"/>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3" name="Shape 723"/>
          <p:cNvSpPr/>
          <p:nvPr/>
        </p:nvSpPr>
        <p:spPr>
          <a:xfrm>
            <a:off x="4816648" y="8749277"/>
            <a:ext cx="176429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Bro Dolies</a:t>
            </a:r>
          </a:p>
        </p:txBody>
      </p:sp>
      <p:sp>
        <p:nvSpPr>
          <p:cNvPr id="724" name="Shape 724"/>
          <p:cNvSpPr/>
          <p:nvPr/>
        </p:nvSpPr>
        <p:spPr>
          <a:xfrm>
            <a:off x="6599213" y="8800077"/>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5" name="Shape 725"/>
          <p:cNvSpPr/>
          <p:nvPr/>
        </p:nvSpPr>
        <p:spPr>
          <a:xfrm flipV="1">
            <a:off x="4900324" y="9936556"/>
            <a:ext cx="1" cy="1556898"/>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6" name="Shape 726"/>
          <p:cNvSpPr/>
          <p:nvPr/>
        </p:nvSpPr>
        <p:spPr>
          <a:xfrm>
            <a:off x="5185311" y="9928582"/>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7" name="Shape 727"/>
          <p:cNvSpPr/>
          <p:nvPr/>
        </p:nvSpPr>
        <p:spPr>
          <a:xfrm>
            <a:off x="5596839" y="10182807"/>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8" name="Shape 728"/>
          <p:cNvSpPr/>
          <p:nvPr/>
        </p:nvSpPr>
        <p:spPr>
          <a:xfrm>
            <a:off x="4821575" y="11557375"/>
            <a:ext cx="1846586"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Chill dude</a:t>
            </a:r>
          </a:p>
        </p:txBody>
      </p:sp>
      <p:sp>
        <p:nvSpPr>
          <p:cNvPr id="729" name="Shape 729"/>
          <p:cNvSpPr/>
          <p:nvPr/>
        </p:nvSpPr>
        <p:spPr>
          <a:xfrm>
            <a:off x="6604140" y="11608175"/>
            <a:ext cx="2640323"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30" name="Shape 730"/>
          <p:cNvSpPr/>
          <p:nvPr/>
        </p:nvSpPr>
        <p:spPr>
          <a:xfrm>
            <a:off x="2296804" y="3290836"/>
            <a:ext cx="1538489"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5" name="Picture Placeholder 2"/>
          <p:cNvSpPr>
            <a:spLocks noGrp="1"/>
          </p:cNvSpPr>
          <p:nvPr>
            <p:ph type="pic" sz="quarter" idx="10"/>
          </p:nvPr>
        </p:nvSpPr>
        <p:spPr>
          <a:xfrm>
            <a:off x="14031631" y="-12700"/>
            <a:ext cx="10352369" cy="13741400"/>
          </a:xfrm>
          <a:prstGeom prst="rect">
            <a:avLst/>
          </a:prstGeom>
          <a:solidFill>
            <a:srgbClr val="5A5A5B"/>
          </a:solidFill>
        </p:spPr>
        <p:txBody>
          <a:bodyPr/>
          <a:lstStyle/>
          <a:p>
            <a:endParaRPr lang="en-US" sz="2100"/>
          </a:p>
        </p:txBody>
      </p:sp>
      <p:sp>
        <p:nvSpPr>
          <p:cNvPr id="27" name="Picture Placeholder 2"/>
          <p:cNvSpPr>
            <a:spLocks noGrp="1"/>
          </p:cNvSpPr>
          <p:nvPr>
            <p:ph type="pic" sz="quarter" idx="10"/>
          </p:nvPr>
        </p:nvSpPr>
        <p:spPr>
          <a:xfrm>
            <a:off x="-9343287" y="19885812"/>
            <a:ext cx="1491121" cy="1582718"/>
          </a:xfrm>
          <a:prstGeom prst="rect">
            <a:avLst/>
          </a:prstGeom>
          <a:solidFill>
            <a:srgbClr val="5A5A5B"/>
          </a:solidFill>
        </p:spPr>
        <p:txBody>
          <a:bodyPr/>
          <a:lstStyle/>
          <a:p>
            <a:endParaRPr lang="en-US" sz="100"/>
          </a:p>
        </p:txBody>
      </p:sp>
      <p:sp>
        <p:nvSpPr>
          <p:cNvPr id="33" name="Picture Placeholder 2"/>
          <p:cNvSpPr>
            <a:spLocks noGrp="1"/>
          </p:cNvSpPr>
          <p:nvPr>
            <p:ph type="pic" sz="quarter" idx="10"/>
          </p:nvPr>
        </p:nvSpPr>
        <p:spPr>
          <a:xfrm>
            <a:off x="2276110" y="9936556"/>
            <a:ext cx="1559184" cy="1582718"/>
          </a:xfrm>
          <a:prstGeom prst="rect">
            <a:avLst/>
          </a:prstGeom>
          <a:solidFill>
            <a:srgbClr val="5A5A5B"/>
          </a:solidFill>
        </p:spPr>
        <p:txBody>
          <a:bodyPr/>
          <a:lstStyle/>
          <a:p>
            <a:endParaRPr lang="en-US" sz="100"/>
          </a:p>
        </p:txBody>
      </p:sp>
      <p:sp>
        <p:nvSpPr>
          <p:cNvPr id="34" name="Picture Placeholder 2"/>
          <p:cNvSpPr>
            <a:spLocks noGrp="1"/>
          </p:cNvSpPr>
          <p:nvPr>
            <p:ph type="pic" sz="quarter" idx="10"/>
          </p:nvPr>
        </p:nvSpPr>
        <p:spPr>
          <a:xfrm>
            <a:off x="2276110" y="7090128"/>
            <a:ext cx="1559184" cy="1582718"/>
          </a:xfrm>
          <a:prstGeom prst="rect">
            <a:avLst/>
          </a:prstGeom>
          <a:solidFill>
            <a:srgbClr val="5A5A5B"/>
          </a:solidFill>
        </p:spPr>
        <p:txBody>
          <a:bodyPr/>
          <a:lstStyle/>
          <a:p>
            <a:endParaRPr lang="en-US" sz="100"/>
          </a:p>
        </p:txBody>
      </p:sp>
      <p:sp>
        <p:nvSpPr>
          <p:cNvPr id="35" name="Picture Placeholder 2"/>
          <p:cNvSpPr>
            <a:spLocks noGrp="1"/>
          </p:cNvSpPr>
          <p:nvPr>
            <p:ph type="pic" sz="quarter" idx="10"/>
          </p:nvPr>
        </p:nvSpPr>
        <p:spPr>
          <a:xfrm>
            <a:off x="2276110" y="4310986"/>
            <a:ext cx="1559184" cy="1582718"/>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icture Placeholder 2"/>
          <p:cNvSpPr>
            <a:spLocks noGrp="1"/>
          </p:cNvSpPr>
          <p:nvPr>
            <p:ph type="pic" sz="quarter" idx="10"/>
          </p:nvPr>
        </p:nvSpPr>
        <p:spPr>
          <a:xfrm>
            <a:off x="-78297" y="-5676"/>
            <a:ext cx="24485326" cy="13721676"/>
          </a:xfrm>
          <a:prstGeom prst="rect">
            <a:avLst/>
          </a:prstGeom>
          <a:solidFill>
            <a:srgbClr val="5A5A5B"/>
          </a:solidFill>
        </p:spPr>
        <p:txBody>
          <a:bodyPr/>
          <a:lstStyle/>
          <a:p>
            <a:endParaRPr lang="en-US" sz="100"/>
          </a:p>
        </p:txBody>
      </p:sp>
      <p:sp>
        <p:nvSpPr>
          <p:cNvPr id="737" name="Shape 737"/>
          <p:cNvSpPr/>
          <p:nvPr/>
        </p:nvSpPr>
        <p:spPr>
          <a:xfrm>
            <a:off x="2391308"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738" name="Shape 73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COMPANY IS UP AND RUN</a:t>
            </a:r>
          </a:p>
        </p:txBody>
      </p:sp>
      <p:sp>
        <p:nvSpPr>
          <p:cNvPr id="739" name="Shape 73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740" name="Shape 740"/>
          <p:cNvSpPr/>
          <p:nvPr/>
        </p:nvSpPr>
        <p:spPr>
          <a:xfrm>
            <a:off x="9130817"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741" name="Shape 741"/>
          <p:cNvSpPr/>
          <p:nvPr/>
        </p:nvSpPr>
        <p:spPr>
          <a:xfrm>
            <a:off x="15861524"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pic>
        <p:nvPicPr>
          <p:cNvPr id="742" name="Drop Image Here.png"/>
          <p:cNvPicPr/>
          <p:nvPr/>
        </p:nvPicPr>
        <p:blipFill>
          <a:blip r:embed="rId2">
            <a:alphaModFix amt="91963"/>
            <a:extLst/>
          </a:blip>
          <a:srcRect t="1323" b="1323"/>
          <a:stretch>
            <a:fillRect/>
          </a:stretch>
        </p:blipFill>
        <p:spPr>
          <a:xfrm>
            <a:off x="2391308" y="3857412"/>
            <a:ext cx="6244459" cy="3429001"/>
          </a:xfrm>
          <a:prstGeom prst="rect">
            <a:avLst/>
          </a:prstGeom>
          <a:ln w="3175">
            <a:miter lim="400000"/>
          </a:ln>
        </p:spPr>
      </p:pic>
      <p:pic>
        <p:nvPicPr>
          <p:cNvPr id="743" name="Drop Image Here.png"/>
          <p:cNvPicPr/>
          <p:nvPr/>
        </p:nvPicPr>
        <p:blipFill>
          <a:blip r:embed="rId2">
            <a:alphaModFix amt="91963"/>
            <a:extLst/>
          </a:blip>
          <a:srcRect t="1323" b="1323"/>
          <a:stretch>
            <a:fillRect/>
          </a:stretch>
        </p:blipFill>
        <p:spPr>
          <a:xfrm>
            <a:off x="9130817" y="3857412"/>
            <a:ext cx="6244459" cy="3429001"/>
          </a:xfrm>
          <a:prstGeom prst="rect">
            <a:avLst/>
          </a:prstGeom>
          <a:ln w="3175">
            <a:miter lim="400000"/>
          </a:ln>
        </p:spPr>
      </p:pic>
      <p:pic>
        <p:nvPicPr>
          <p:cNvPr id="744" name="Drop Image Here.png"/>
          <p:cNvPicPr/>
          <p:nvPr/>
        </p:nvPicPr>
        <p:blipFill>
          <a:blip r:embed="rId2">
            <a:alphaModFix amt="91963"/>
            <a:extLst/>
          </a:blip>
          <a:srcRect t="1323" b="1323"/>
          <a:stretch>
            <a:fillRect/>
          </a:stretch>
        </p:blipFill>
        <p:spPr>
          <a:xfrm>
            <a:off x="15861524" y="3857412"/>
            <a:ext cx="6244459" cy="3429001"/>
          </a:xfrm>
          <a:prstGeom prst="rect">
            <a:avLst/>
          </a:prstGeom>
          <a:ln w="3175">
            <a:miter lim="400000"/>
          </a:ln>
        </p:spPr>
      </p:pic>
      <p:sp>
        <p:nvSpPr>
          <p:cNvPr id="745" name="Shape 745"/>
          <p:cNvSpPr/>
          <p:nvPr/>
        </p:nvSpPr>
        <p:spPr>
          <a:xfrm>
            <a:off x="2985360" y="8854592"/>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6" name="Shape 746"/>
          <p:cNvSpPr/>
          <p:nvPr/>
        </p:nvSpPr>
        <p:spPr>
          <a:xfrm>
            <a:off x="2985360" y="7919970"/>
            <a:ext cx="467438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Capable Team</a:t>
            </a:r>
          </a:p>
        </p:txBody>
      </p:sp>
      <p:sp>
        <p:nvSpPr>
          <p:cNvPr id="747" name="Shape 747"/>
          <p:cNvSpPr/>
          <p:nvPr/>
        </p:nvSpPr>
        <p:spPr>
          <a:xfrm>
            <a:off x="9714623"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8" name="Shape 748"/>
          <p:cNvSpPr/>
          <p:nvPr/>
        </p:nvSpPr>
        <p:spPr>
          <a:xfrm>
            <a:off x="9714623"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Consultation</a:t>
            </a:r>
          </a:p>
        </p:txBody>
      </p:sp>
      <p:sp>
        <p:nvSpPr>
          <p:cNvPr id="749" name="Shape 749"/>
          <p:cNvSpPr/>
          <p:nvPr/>
        </p:nvSpPr>
        <p:spPr>
          <a:xfrm>
            <a:off x="16443886"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50" name="Shape 750"/>
          <p:cNvSpPr/>
          <p:nvPr/>
        </p:nvSpPr>
        <p:spPr>
          <a:xfrm>
            <a:off x="16443886"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Friendly Supports</a:t>
            </a:r>
          </a:p>
        </p:txBody>
      </p:sp>
      <p:sp>
        <p:nvSpPr>
          <p:cNvPr id="751" name="Shape 751"/>
          <p:cNvSpPr/>
          <p:nvPr/>
        </p:nvSpPr>
        <p:spPr>
          <a:xfrm>
            <a:off x="3025266"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2" name="Shape 752"/>
          <p:cNvSpPr/>
          <p:nvPr/>
        </p:nvSpPr>
        <p:spPr>
          <a:xfrm>
            <a:off x="3316765"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3" name="Shape 753"/>
          <p:cNvSpPr/>
          <p:nvPr/>
        </p:nvSpPr>
        <p:spPr>
          <a:xfrm>
            <a:off x="9790058"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4" name="Shape 754"/>
          <p:cNvSpPr/>
          <p:nvPr/>
        </p:nvSpPr>
        <p:spPr>
          <a:xfrm>
            <a:off x="10081557"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5" name="Shape 755"/>
          <p:cNvSpPr/>
          <p:nvPr/>
        </p:nvSpPr>
        <p:spPr>
          <a:xfrm>
            <a:off x="16554851" y="10781488"/>
            <a:ext cx="2893432"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6" name="Shape 756"/>
          <p:cNvSpPr/>
          <p:nvPr/>
        </p:nvSpPr>
        <p:spPr>
          <a:xfrm>
            <a:off x="16846350"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7" name="Shape 757"/>
          <p:cNvSpPr/>
          <p:nvPr/>
        </p:nvSpPr>
        <p:spPr>
          <a:xfrm>
            <a:off x="11422756" y="2685162"/>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5" name="Picture Placeholder 2"/>
          <p:cNvSpPr>
            <a:spLocks noGrp="1"/>
          </p:cNvSpPr>
          <p:nvPr>
            <p:ph type="pic" sz="quarter" idx="10"/>
          </p:nvPr>
        </p:nvSpPr>
        <p:spPr>
          <a:xfrm>
            <a:off x="9130817" y="3840272"/>
            <a:ext cx="6206359" cy="3404285"/>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15861523" y="3840272"/>
            <a:ext cx="6244459" cy="3404285"/>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2390775" y="3840163"/>
            <a:ext cx="6207125" cy="3405187"/>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759" name="Shape 759"/>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PORTFOLIO</a:t>
            </a:r>
          </a:p>
        </p:txBody>
      </p:sp>
      <p:sp>
        <p:nvSpPr>
          <p:cNvPr id="760" name="Shape 760"/>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761" name="Shape 761"/>
          <p:cNvSpPr/>
          <p:nvPr/>
        </p:nvSpPr>
        <p:spPr>
          <a:xfrm>
            <a:off x="11176000" y="7890207"/>
            <a:ext cx="2032000"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762"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p:nvPr/>
        </p:nvSpPr>
        <p:spPr>
          <a:xfrm>
            <a:off x="2951266" y="35668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PORTFOLIOS</a:t>
            </a:r>
          </a:p>
        </p:txBody>
      </p:sp>
      <p:sp>
        <p:nvSpPr>
          <p:cNvPr id="765" name="Shape 765"/>
          <p:cNvSpPr/>
          <p:nvPr/>
        </p:nvSpPr>
        <p:spPr>
          <a:xfrm>
            <a:off x="10862165" y="3109232"/>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766" name="Shape 766"/>
          <p:cNvSpPr/>
          <p:nvPr/>
        </p:nvSpPr>
        <p:spPr>
          <a:xfrm flipV="1">
            <a:off x="12168189" y="12957347"/>
            <a:ext cx="1" cy="1291263"/>
          </a:xfrm>
          <a:prstGeom prst="line">
            <a:avLst/>
          </a:prstGeom>
          <a:ln w="38100">
            <a:solidFill/>
            <a:miter lim="400000"/>
            <a:headEnd type="oval"/>
            <a:tailEnd type="oval"/>
          </a:ln>
        </p:spPr>
        <p:txBody>
          <a:bodyPr lIns="0" tIns="0" rIns="0" bIns="0" anchor="ctr"/>
          <a:lstStyle/>
          <a:p>
            <a:pPr lvl="0">
              <a:defRPr sz="3200"/>
            </a:pPr>
            <a:endParaRPr/>
          </a:p>
        </p:txBody>
      </p:sp>
      <p:sp>
        <p:nvSpPr>
          <p:cNvPr id="767" name="Shape 767"/>
          <p:cNvSpPr/>
          <p:nvPr/>
        </p:nvSpPr>
        <p:spPr>
          <a:xfrm>
            <a:off x="8469557" y="8896357"/>
            <a:ext cx="7397256" cy="353100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grpSp>
        <p:nvGrpSpPr>
          <p:cNvPr id="770" name="Group 770"/>
          <p:cNvGrpSpPr/>
          <p:nvPr/>
        </p:nvGrpSpPr>
        <p:grpSpPr>
          <a:xfrm>
            <a:off x="11833577" y="10790416"/>
            <a:ext cx="716846" cy="571760"/>
            <a:chOff x="0" y="0"/>
            <a:chExt cx="716844" cy="571759"/>
          </a:xfrm>
        </p:grpSpPr>
        <p:sp>
          <p:nvSpPr>
            <p:cNvPr id="768" name="Shape 768"/>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769" name="Shape 769"/>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771" name="Shape 771"/>
          <p:cNvSpPr/>
          <p:nvPr/>
        </p:nvSpPr>
        <p:spPr>
          <a:xfrm>
            <a:off x="11757862" y="9986143"/>
            <a:ext cx="89367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more</a:t>
            </a:r>
          </a:p>
        </p:txBody>
      </p:sp>
      <p:pic>
        <p:nvPicPr>
          <p:cNvPr id="772" name="WALET3.png"/>
          <p:cNvPicPr/>
          <p:nvPr/>
        </p:nvPicPr>
        <p:blipFill>
          <a:blip r:embed="rId2">
            <a:alphaModFix amt="74532"/>
            <a:extLst/>
          </a:blip>
          <a:stretch>
            <a:fillRect/>
          </a:stretch>
        </p:blipFill>
        <p:spPr>
          <a:xfrm>
            <a:off x="11337988" y="1629892"/>
            <a:ext cx="1708025" cy="1176281"/>
          </a:xfrm>
          <a:prstGeom prst="rect">
            <a:avLst/>
          </a:prstGeom>
          <a:ln w="3175">
            <a:miter lim="400000"/>
          </a:ln>
        </p:spPr>
      </p:pic>
      <p:sp>
        <p:nvSpPr>
          <p:cNvPr id="34" name="Picture Placeholder 2"/>
          <p:cNvSpPr>
            <a:spLocks noGrp="1"/>
          </p:cNvSpPr>
          <p:nvPr>
            <p:ph type="pic" sz="quarter" idx="10"/>
          </p:nvPr>
        </p:nvSpPr>
        <p:spPr>
          <a:xfrm>
            <a:off x="786249" y="5020493"/>
            <a:ext cx="3555613" cy="3555613"/>
          </a:xfrm>
          <a:prstGeom prst="rect">
            <a:avLst/>
          </a:prstGeom>
          <a:solidFill>
            <a:srgbClr val="5A5A5B"/>
          </a:solidFill>
        </p:spPr>
        <p:txBody>
          <a:bodyPr/>
          <a:lstStyle/>
          <a:p>
            <a:endParaRPr lang="en-US" sz="100"/>
          </a:p>
        </p:txBody>
      </p:sp>
      <p:sp>
        <p:nvSpPr>
          <p:cNvPr id="35" name="Picture Placeholder 2"/>
          <p:cNvSpPr>
            <a:spLocks noGrp="1"/>
          </p:cNvSpPr>
          <p:nvPr>
            <p:ph type="pic" sz="quarter" idx="10"/>
          </p:nvPr>
        </p:nvSpPr>
        <p:spPr>
          <a:xfrm>
            <a:off x="4627902" y="5020493"/>
            <a:ext cx="3555613" cy="3555613"/>
          </a:xfrm>
          <a:prstGeom prst="rect">
            <a:avLst/>
          </a:prstGeom>
          <a:solidFill>
            <a:srgbClr val="5A5A5B"/>
          </a:solidFill>
        </p:spPr>
        <p:txBody>
          <a:bodyPr/>
          <a:lstStyle/>
          <a:p>
            <a:endParaRPr lang="en-US" sz="100"/>
          </a:p>
        </p:txBody>
      </p:sp>
      <p:sp>
        <p:nvSpPr>
          <p:cNvPr id="36" name="Picture Placeholder 2"/>
          <p:cNvSpPr>
            <a:spLocks noGrp="1"/>
          </p:cNvSpPr>
          <p:nvPr>
            <p:ph type="pic" sz="quarter" idx="10"/>
          </p:nvPr>
        </p:nvSpPr>
        <p:spPr>
          <a:xfrm>
            <a:off x="8469547" y="5020493"/>
            <a:ext cx="3555613" cy="3555613"/>
          </a:xfrm>
          <a:prstGeom prst="rect">
            <a:avLst/>
          </a:prstGeom>
          <a:solidFill>
            <a:srgbClr val="5A5A5B"/>
          </a:solidFill>
        </p:spPr>
        <p:txBody>
          <a:bodyPr/>
          <a:lstStyle/>
          <a:p>
            <a:endParaRPr lang="en-US" sz="100"/>
          </a:p>
        </p:txBody>
      </p:sp>
      <p:sp>
        <p:nvSpPr>
          <p:cNvPr id="37" name="Picture Placeholder 2"/>
          <p:cNvSpPr>
            <a:spLocks noGrp="1"/>
          </p:cNvSpPr>
          <p:nvPr>
            <p:ph type="pic" sz="quarter" idx="10"/>
          </p:nvPr>
        </p:nvSpPr>
        <p:spPr>
          <a:xfrm>
            <a:off x="12311200" y="5020493"/>
            <a:ext cx="3555613" cy="3555613"/>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16152845" y="5020493"/>
            <a:ext cx="3555613" cy="3555613"/>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19994498" y="5020493"/>
            <a:ext cx="3555613" cy="3555613"/>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786249" y="8911237"/>
            <a:ext cx="3555613" cy="3555613"/>
          </a:xfrm>
          <a:prstGeom prst="rect">
            <a:avLst/>
          </a:prstGeom>
          <a:solidFill>
            <a:srgbClr val="5A5A5B"/>
          </a:solidFill>
        </p:spPr>
        <p:txBody>
          <a:bodyPr/>
          <a:lstStyle/>
          <a:p>
            <a:endParaRPr lang="en-US" sz="100"/>
          </a:p>
        </p:txBody>
      </p:sp>
      <p:sp>
        <p:nvSpPr>
          <p:cNvPr id="41" name="Picture Placeholder 2"/>
          <p:cNvSpPr>
            <a:spLocks noGrp="1"/>
          </p:cNvSpPr>
          <p:nvPr>
            <p:ph type="pic" sz="quarter" idx="10"/>
          </p:nvPr>
        </p:nvSpPr>
        <p:spPr>
          <a:xfrm>
            <a:off x="4627902" y="8911237"/>
            <a:ext cx="3555613" cy="3555613"/>
          </a:xfrm>
          <a:prstGeom prst="rect">
            <a:avLst/>
          </a:prstGeom>
          <a:solidFill>
            <a:srgbClr val="5A5A5B"/>
          </a:solidFill>
        </p:spPr>
        <p:txBody>
          <a:bodyPr/>
          <a:lstStyle/>
          <a:p>
            <a:endParaRPr lang="en-US" sz="100"/>
          </a:p>
        </p:txBody>
      </p:sp>
      <p:sp>
        <p:nvSpPr>
          <p:cNvPr id="42" name="Picture Placeholder 2"/>
          <p:cNvSpPr>
            <a:spLocks noGrp="1"/>
          </p:cNvSpPr>
          <p:nvPr>
            <p:ph type="pic" sz="quarter" idx="10"/>
          </p:nvPr>
        </p:nvSpPr>
        <p:spPr>
          <a:xfrm>
            <a:off x="16152845" y="8911237"/>
            <a:ext cx="3555613" cy="3555613"/>
          </a:xfrm>
          <a:prstGeom prst="rect">
            <a:avLst/>
          </a:prstGeom>
          <a:solidFill>
            <a:srgbClr val="5A5A5B"/>
          </a:solidFill>
        </p:spPr>
        <p:txBody>
          <a:bodyPr/>
          <a:lstStyle/>
          <a:p>
            <a:endParaRPr lang="en-US" sz="100"/>
          </a:p>
        </p:txBody>
      </p:sp>
      <p:sp>
        <p:nvSpPr>
          <p:cNvPr id="43" name="Picture Placeholder 2"/>
          <p:cNvSpPr>
            <a:spLocks noGrp="1"/>
          </p:cNvSpPr>
          <p:nvPr>
            <p:ph type="pic" sz="quarter" idx="10"/>
          </p:nvPr>
        </p:nvSpPr>
        <p:spPr>
          <a:xfrm>
            <a:off x="19994498" y="8911237"/>
            <a:ext cx="3555613" cy="3555613"/>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14828" y="-12700"/>
            <a:ext cx="24398828" cy="13741400"/>
          </a:xfrm>
          <a:prstGeom prst="rect">
            <a:avLst/>
          </a:prstGeom>
          <a:solidFill>
            <a:srgbClr val="5A5A5B"/>
          </a:solidFill>
        </p:spPr>
        <p:txBody>
          <a:bodyPr/>
          <a:lstStyle/>
          <a:p>
            <a:endParaRPr lang="en-US" sz="100"/>
          </a:p>
        </p:txBody>
      </p:sp>
      <p:sp>
        <p:nvSpPr>
          <p:cNvPr id="785" name="Shape 785"/>
          <p:cNvSpPr/>
          <p:nvPr/>
        </p:nvSpPr>
        <p:spPr>
          <a:xfrm flipV="1">
            <a:off x="12168189" y="-531674"/>
            <a:ext cx="1" cy="1291263"/>
          </a:xfrm>
          <a:prstGeom prst="line">
            <a:avLst/>
          </a:prstGeom>
          <a:ln w="38100">
            <a:solidFill>
              <a:srgbClr val="FFFFFF"/>
            </a:solidFill>
            <a:miter lim="400000"/>
            <a:headEnd type="oval"/>
            <a:tailEnd type="oval"/>
          </a:ln>
        </p:spPr>
        <p:txBody>
          <a:bodyPr lIns="0" tIns="0" rIns="0" bIns="0" anchor="ctr"/>
          <a:lstStyle/>
          <a:p>
            <a:pPr lvl="0">
              <a:defRPr sz="3200"/>
            </a:pPr>
            <a:endParaRPr/>
          </a:p>
        </p:txBody>
      </p:sp>
      <p:sp>
        <p:nvSpPr>
          <p:cNvPr id="786" name="Shape 786"/>
          <p:cNvSpPr/>
          <p:nvPr/>
        </p:nvSpPr>
        <p:spPr>
          <a:xfrm>
            <a:off x="16935372" y="11461164"/>
            <a:ext cx="565872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STATIONERY</a:t>
            </a:r>
          </a:p>
        </p:txBody>
      </p:sp>
      <p:sp>
        <p:nvSpPr>
          <p:cNvPr id="787" name="Shape 787"/>
          <p:cNvSpPr/>
          <p:nvPr/>
        </p:nvSpPr>
        <p:spPr>
          <a:xfrm>
            <a:off x="16935372" y="10972813"/>
            <a:ext cx="4375807"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
          <p:cNvSpPr>
            <a:spLocks noGrp="1"/>
          </p:cNvSpPr>
          <p:nvPr>
            <p:ph type="pic" sz="quarter" idx="10"/>
          </p:nvPr>
        </p:nvSpPr>
        <p:spPr>
          <a:xfrm>
            <a:off x="-14828" y="-12700"/>
            <a:ext cx="12279743" cy="6869747"/>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12264915" y="0"/>
            <a:ext cx="12099935" cy="6869747"/>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4828" y="6869747"/>
            <a:ext cx="8173257" cy="6846253"/>
          </a:xfrm>
          <a:prstGeom prst="rect">
            <a:avLst/>
          </a:prstGeom>
          <a:solidFill>
            <a:srgbClr val="5A5A5B"/>
          </a:solidFill>
        </p:spPr>
        <p:txBody>
          <a:bodyPr/>
          <a:lstStyle/>
          <a:p>
            <a:endParaRPr lang="en-US" sz="100"/>
          </a:p>
        </p:txBody>
      </p:sp>
      <p:sp>
        <p:nvSpPr>
          <p:cNvPr id="25" name="Picture Placeholder 2"/>
          <p:cNvSpPr>
            <a:spLocks noGrp="1"/>
          </p:cNvSpPr>
          <p:nvPr>
            <p:ph type="pic" sz="quarter" idx="10"/>
          </p:nvPr>
        </p:nvSpPr>
        <p:spPr>
          <a:xfrm>
            <a:off x="8138140" y="6859940"/>
            <a:ext cx="8139192" cy="6869747"/>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16270871" y="6850133"/>
            <a:ext cx="8113129" cy="6869747"/>
          </a:xfrm>
          <a:prstGeom prst="rect">
            <a:avLst/>
          </a:prstGeom>
          <a:solidFill>
            <a:srgbClr val="5A5A5B"/>
          </a:solidFill>
        </p:spPr>
        <p:txBody>
          <a:bodyPr/>
          <a:lstStyle/>
          <a:p>
            <a:endParaRPr lang="en-US" sz="100"/>
          </a:p>
        </p:txBody>
      </p:sp>
      <p:sp>
        <p:nvSpPr>
          <p:cNvPr id="794" name="Shape 794"/>
          <p:cNvSpPr/>
          <p:nvPr/>
        </p:nvSpPr>
        <p:spPr>
          <a:xfrm>
            <a:off x="662405" y="5438527"/>
            <a:ext cx="10861943"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CORPORATE ID</a:t>
            </a:r>
          </a:p>
        </p:txBody>
      </p:sp>
      <p:sp>
        <p:nvSpPr>
          <p:cNvPr id="795" name="Shape 795"/>
          <p:cNvSpPr/>
          <p:nvPr/>
        </p:nvSpPr>
        <p:spPr>
          <a:xfrm>
            <a:off x="662405" y="4988276"/>
            <a:ext cx="44658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Creative corporate ID package</a:t>
            </a:r>
          </a:p>
        </p:txBody>
      </p:sp>
      <p:sp>
        <p:nvSpPr>
          <p:cNvPr id="796" name="Shape 796"/>
          <p:cNvSpPr/>
          <p:nvPr/>
        </p:nvSpPr>
        <p:spPr>
          <a:xfrm>
            <a:off x="662405"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STATIONERY</a:t>
            </a:r>
          </a:p>
        </p:txBody>
      </p:sp>
      <p:sp>
        <p:nvSpPr>
          <p:cNvPr id="797" name="Shape 797"/>
          <p:cNvSpPr/>
          <p:nvPr/>
        </p:nvSpPr>
        <p:spPr>
          <a:xfrm>
            <a:off x="662405" y="11793823"/>
            <a:ext cx="437580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
        <p:nvSpPr>
          <p:cNvPr id="798" name="Shape 798"/>
          <p:cNvSpPr/>
          <p:nvPr/>
        </p:nvSpPr>
        <p:spPr>
          <a:xfrm>
            <a:off x="8846196" y="12244074"/>
            <a:ext cx="6533591"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 DESIGN</a:t>
            </a:r>
          </a:p>
        </p:txBody>
      </p:sp>
      <p:sp>
        <p:nvSpPr>
          <p:cNvPr id="799" name="Shape 799"/>
          <p:cNvSpPr/>
          <p:nvPr/>
        </p:nvSpPr>
        <p:spPr>
          <a:xfrm>
            <a:off x="8846196" y="11793823"/>
            <a:ext cx="318086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Business relationship</a:t>
            </a:r>
          </a:p>
        </p:txBody>
      </p:sp>
      <p:sp>
        <p:nvSpPr>
          <p:cNvPr id="800" name="Shape 800"/>
          <p:cNvSpPr/>
          <p:nvPr/>
        </p:nvSpPr>
        <p:spPr>
          <a:xfrm>
            <a:off x="17029986"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 DESIGN</a:t>
            </a:r>
          </a:p>
        </p:txBody>
      </p:sp>
      <p:sp>
        <p:nvSpPr>
          <p:cNvPr id="801" name="Shape 801"/>
          <p:cNvSpPr/>
          <p:nvPr/>
        </p:nvSpPr>
        <p:spPr>
          <a:xfrm>
            <a:off x="17029986" y="11793823"/>
            <a:ext cx="43960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Products and packaging ideas</a:t>
            </a:r>
          </a:p>
        </p:txBody>
      </p:sp>
      <p:sp>
        <p:nvSpPr>
          <p:cNvPr id="802" name="Shape 802"/>
          <p:cNvSpPr/>
          <p:nvPr/>
        </p:nvSpPr>
        <p:spPr>
          <a:xfrm>
            <a:off x="12869664" y="5438527"/>
            <a:ext cx="10750879"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PRODUCT MOCKUP</a:t>
            </a:r>
          </a:p>
        </p:txBody>
      </p:sp>
      <p:sp>
        <p:nvSpPr>
          <p:cNvPr id="803" name="Shape 803"/>
          <p:cNvSpPr/>
          <p:nvPr/>
        </p:nvSpPr>
        <p:spPr>
          <a:xfrm>
            <a:off x="12869664" y="4988276"/>
            <a:ext cx="322432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Neat product mockup</a:t>
            </a:r>
          </a:p>
        </p:txBody>
      </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13938405" y="4187510"/>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REDESIGN PROJECT FOR OUR CLIENTS</a:t>
            </a:r>
          </a:p>
        </p:txBody>
      </p:sp>
      <p:sp>
        <p:nvSpPr>
          <p:cNvPr id="806" name="Shape 806"/>
          <p:cNvSpPr/>
          <p:nvPr/>
        </p:nvSpPr>
        <p:spPr>
          <a:xfrm>
            <a:off x="14046485" y="6909354"/>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807" name="Shape 807"/>
          <p:cNvSpPr/>
          <p:nvPr/>
        </p:nvSpPr>
        <p:spPr>
          <a:xfrm>
            <a:off x="14013293"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08" name="Shape 808"/>
          <p:cNvSpPr/>
          <p:nvPr/>
        </p:nvSpPr>
        <p:spPr>
          <a:xfrm>
            <a:off x="14000777"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09" name="Shape 809"/>
          <p:cNvSpPr/>
          <p:nvPr/>
        </p:nvSpPr>
        <p:spPr>
          <a:xfrm>
            <a:off x="14027489"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9" name="Picture Placeholder 2"/>
          <p:cNvSpPr>
            <a:spLocks noGrp="1"/>
          </p:cNvSpPr>
          <p:nvPr>
            <p:ph type="pic" sz="quarter" idx="10"/>
          </p:nvPr>
        </p:nvSpPr>
        <p:spPr>
          <a:xfrm>
            <a:off x="7535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2197040" y="2916757"/>
            <a:ext cx="9365647"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l">
              <a:lnSpc>
                <a:spcPct val="90000"/>
              </a:lnSpc>
              <a:defRPr sz="1800"/>
            </a:pPr>
            <a:r>
              <a:rPr sz="5600" b="1">
                <a:latin typeface="TeX Gyre Adventor"/>
                <a:ea typeface="TeX Gyre Adventor"/>
                <a:cs typeface="TeX Gyre Adventor"/>
                <a:sym typeface="TeX Gyre Adventor"/>
              </a:rPr>
              <a:t>A MESSAGE FROM </a:t>
            </a:r>
          </a:p>
          <a:p>
            <a:pPr lvl="0" algn="l">
              <a:lnSpc>
                <a:spcPct val="90000"/>
              </a:lnSpc>
              <a:defRPr sz="1800"/>
            </a:pPr>
            <a:r>
              <a:rPr sz="5600" b="1">
                <a:latin typeface="TeX Gyre Adventor"/>
                <a:ea typeface="TeX Gyre Adventor"/>
                <a:cs typeface="TeX Gyre Adventor"/>
                <a:sym typeface="TeX Gyre Adventor"/>
              </a:rPr>
              <a:t>AWARD WINNER CEO</a:t>
            </a:r>
          </a:p>
        </p:txBody>
      </p:sp>
      <p:sp>
        <p:nvSpPr>
          <p:cNvPr id="68" name="Shape 68"/>
          <p:cNvSpPr/>
          <p:nvPr/>
        </p:nvSpPr>
        <p:spPr>
          <a:xfrm>
            <a:off x="12271928" y="5136338"/>
            <a:ext cx="64457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6F7373"/>
                </a:solidFill>
                <a:latin typeface="Droid Serif"/>
                <a:ea typeface="Droid Serif"/>
                <a:cs typeface="Droid Serif"/>
                <a:sym typeface="Droid Serif"/>
              </a:defRPr>
            </a:lvl1pPr>
          </a:lstStyle>
          <a:p>
            <a:pPr lvl="0">
              <a:defRPr sz="1800" i="0">
                <a:solidFill>
                  <a:srgbClr val="000000"/>
                </a:solidFill>
              </a:defRPr>
            </a:pPr>
            <a:r>
              <a:rPr sz="2700" i="1">
                <a:solidFill>
                  <a:srgbClr val="6F7373"/>
                </a:solidFill>
              </a:rPr>
              <a:t>Jonas Kaspo: Keep doing the right thing</a:t>
            </a:r>
          </a:p>
        </p:txBody>
      </p:sp>
      <p:sp>
        <p:nvSpPr>
          <p:cNvPr id="69" name="Shape 69"/>
          <p:cNvSpPr/>
          <p:nvPr/>
        </p:nvSpPr>
        <p:spPr>
          <a:xfrm>
            <a:off x="12276569" y="7171289"/>
            <a:ext cx="9365648"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Etiam porta sem malesuada magna mollis euismod. Donec id elit non mi porta gravida at eget metus. Etiam porta sem malesuada magna mollis euismod. Nullam quis risus eget urna mollis ornare vel eu leo. Vestibulum id ligula porta felis euismod semper.</a:t>
            </a:r>
          </a:p>
          <a:p>
            <a:pPr lvl="0" algn="l">
              <a:lnSpc>
                <a:spcPct val="130000"/>
              </a:lnSpc>
              <a:defRPr sz="1800"/>
            </a:pPr>
            <a:endParaRPr sz="2400">
              <a:solidFill>
                <a:srgbClr val="969C9C"/>
              </a:solidFill>
              <a:latin typeface="Raleway Regular"/>
              <a:ea typeface="Raleway Regular"/>
              <a:cs typeface="Raleway Regular"/>
              <a:sym typeface="Raleway Regular"/>
            </a:endParaRPr>
          </a:p>
          <a:p>
            <a:pPr lvl="0" algn="l">
              <a:lnSpc>
                <a:spcPct val="130000"/>
              </a:lnSpc>
              <a:defRPr sz="1800"/>
            </a:pPr>
            <a:r>
              <a:rPr sz="2400">
                <a:solidFill>
                  <a:srgbClr val="969C9C"/>
                </a:solidFill>
                <a:latin typeface="Raleway Regular"/>
                <a:ea typeface="Raleway Regular"/>
                <a:cs typeface="Raleway Regular"/>
                <a:sym typeface="Raleway Regular"/>
              </a:rPr>
              <a:t>Donec sed odio dui. Nulla vitae elit libero, a pharetra augue. Praesent commodo cursus magna.</a:t>
            </a:r>
          </a:p>
        </p:txBody>
      </p:sp>
      <p:pic>
        <p:nvPicPr>
          <p:cNvPr id="70" name="pasted-image.png"/>
          <p:cNvPicPr/>
          <p:nvPr/>
        </p:nvPicPr>
        <p:blipFill>
          <a:blip r:embed="rId2">
            <a:extLst/>
          </a:blip>
          <a:stretch>
            <a:fillRect/>
          </a:stretch>
        </p:blipFill>
        <p:spPr>
          <a:xfrm rot="20880000">
            <a:off x="12152729" y="10809296"/>
            <a:ext cx="2960783" cy="997076"/>
          </a:xfrm>
          <a:prstGeom prst="rect">
            <a:avLst/>
          </a:prstGeom>
          <a:ln w="3175">
            <a:miter lim="400000"/>
          </a:ln>
        </p:spPr>
      </p:pic>
      <p:pic>
        <p:nvPicPr>
          <p:cNvPr id="71" name="Drop Image Here.png"/>
          <p:cNvPicPr/>
          <p:nvPr/>
        </p:nvPicPr>
        <p:blipFill>
          <a:blip r:embed="rId3">
            <a:extLst/>
          </a:blip>
          <a:srcRect l="27627" r="27627"/>
          <a:stretch>
            <a:fillRect/>
          </a:stretch>
        </p:blipFill>
        <p:spPr>
          <a:xfrm>
            <a:off x="-17540" y="-17002"/>
            <a:ext cx="10907580" cy="13750004"/>
          </a:xfrm>
          <a:prstGeom prst="rect">
            <a:avLst/>
          </a:prstGeom>
          <a:ln w="3175">
            <a:miter lim="400000"/>
          </a:ln>
        </p:spPr>
      </p:pic>
      <p:sp>
        <p:nvSpPr>
          <p:cNvPr id="72" name="Shape 72"/>
          <p:cNvSpPr/>
          <p:nvPr/>
        </p:nvSpPr>
        <p:spPr>
          <a:xfrm>
            <a:off x="12353301" y="6371431"/>
            <a:ext cx="2032001"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8" name="Picture Placeholder 2"/>
          <p:cNvSpPr>
            <a:spLocks noGrp="1"/>
          </p:cNvSpPr>
          <p:nvPr>
            <p:ph type="pic" sz="quarter" idx="10"/>
          </p:nvPr>
        </p:nvSpPr>
        <p:spPr>
          <a:xfrm>
            <a:off x="0" y="0"/>
            <a:ext cx="10890040" cy="13732575"/>
          </a:xfrm>
          <a:prstGeom prst="rect">
            <a:avLst/>
          </a:prstGeom>
          <a:solidFill>
            <a:srgbClr val="5A5A5B"/>
          </a:solidFill>
        </p:spPr>
        <p:txBody>
          <a:bodyPr/>
          <a:lstStyle/>
          <a:p>
            <a:endParaRPr lang="en-US" sz="2100"/>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1700627" y="4187510"/>
            <a:ext cx="845445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STATIONERY PROJECT FOR DULGANDIS,INC</a:t>
            </a:r>
          </a:p>
        </p:txBody>
      </p:sp>
      <p:sp>
        <p:nvSpPr>
          <p:cNvPr id="813" name="Shape 813"/>
          <p:cNvSpPr/>
          <p:nvPr/>
        </p:nvSpPr>
        <p:spPr>
          <a:xfrm>
            <a:off x="1808708" y="6909354"/>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814" name="Shape 814"/>
          <p:cNvSpPr/>
          <p:nvPr/>
        </p:nvSpPr>
        <p:spPr>
          <a:xfrm>
            <a:off x="1775516"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15" name="Shape 815"/>
          <p:cNvSpPr/>
          <p:nvPr/>
        </p:nvSpPr>
        <p:spPr>
          <a:xfrm>
            <a:off x="1763000"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16" name="Shape 816"/>
          <p:cNvSpPr/>
          <p:nvPr/>
        </p:nvSpPr>
        <p:spPr>
          <a:xfrm>
            <a:off x="1789712"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115358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5809" y="1"/>
            <a:ext cx="6112829" cy="13715998"/>
          </a:xfrm>
          <a:prstGeom prst="rect">
            <a:avLst/>
          </a:prstGeom>
          <a:solidFill>
            <a:srgbClr val="5A5A5B"/>
          </a:solidFill>
        </p:spPr>
        <p:txBody>
          <a:bodyPr/>
          <a:lstStyle/>
          <a:p>
            <a:endParaRPr lang="en-US" sz="100"/>
          </a:p>
        </p:txBody>
      </p:sp>
      <p:sp>
        <p:nvSpPr>
          <p:cNvPr id="31" name="Picture Placeholder 2"/>
          <p:cNvSpPr>
            <a:spLocks noGrp="1"/>
          </p:cNvSpPr>
          <p:nvPr>
            <p:ph type="pic" sz="quarter" idx="10"/>
          </p:nvPr>
        </p:nvSpPr>
        <p:spPr>
          <a:xfrm>
            <a:off x="6081218" y="2"/>
            <a:ext cx="6112829" cy="13715998"/>
          </a:xfrm>
          <a:prstGeom prst="rect">
            <a:avLst/>
          </a:prstGeom>
          <a:solidFill>
            <a:srgbClr val="5A5A5B"/>
          </a:solidFill>
        </p:spPr>
        <p:txBody>
          <a:bodyPr/>
          <a:lstStyle/>
          <a:p>
            <a:endParaRPr lang="en-US" sz="100"/>
          </a:p>
        </p:txBody>
      </p:sp>
      <p:sp>
        <p:nvSpPr>
          <p:cNvPr id="32" name="Picture Placeholder 2"/>
          <p:cNvSpPr>
            <a:spLocks noGrp="1"/>
          </p:cNvSpPr>
          <p:nvPr>
            <p:ph type="pic" sz="quarter" idx="10"/>
          </p:nvPr>
        </p:nvSpPr>
        <p:spPr>
          <a:xfrm>
            <a:off x="12178245" y="3"/>
            <a:ext cx="6112829" cy="13715998"/>
          </a:xfrm>
          <a:prstGeom prst="rect">
            <a:avLst/>
          </a:prstGeom>
          <a:solidFill>
            <a:srgbClr val="5A5A5B"/>
          </a:solidFill>
        </p:spPr>
        <p:txBody>
          <a:bodyPr/>
          <a:lstStyle/>
          <a:p>
            <a:endParaRPr lang="en-US" sz="100"/>
          </a:p>
        </p:txBody>
      </p:sp>
      <p:sp>
        <p:nvSpPr>
          <p:cNvPr id="33" name="Picture Placeholder 2"/>
          <p:cNvSpPr>
            <a:spLocks noGrp="1"/>
          </p:cNvSpPr>
          <p:nvPr>
            <p:ph type="pic" sz="quarter" idx="10"/>
          </p:nvPr>
        </p:nvSpPr>
        <p:spPr>
          <a:xfrm>
            <a:off x="18275272" y="4"/>
            <a:ext cx="6112829" cy="13715998"/>
          </a:xfrm>
          <a:prstGeom prst="rect">
            <a:avLst/>
          </a:prstGeom>
          <a:solidFill>
            <a:srgbClr val="5A5A5B"/>
          </a:solidFill>
        </p:spPr>
        <p:txBody>
          <a:bodyPr/>
          <a:lstStyle/>
          <a:p>
            <a:endParaRPr lang="en-US" sz="100"/>
          </a:p>
        </p:txBody>
      </p:sp>
      <p:grpSp>
        <p:nvGrpSpPr>
          <p:cNvPr id="827" name="Group 827"/>
          <p:cNvGrpSpPr/>
          <p:nvPr/>
        </p:nvGrpSpPr>
        <p:grpSpPr>
          <a:xfrm>
            <a:off x="6429951" y="6958636"/>
            <a:ext cx="5384782" cy="6393849"/>
            <a:chOff x="0" y="0"/>
            <a:chExt cx="5384781" cy="6393847"/>
          </a:xfrm>
        </p:grpSpPr>
        <p:sp>
          <p:nvSpPr>
            <p:cNvPr id="823" name="Shape 82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24" name="Shape 82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a:t>
              </a:r>
            </a:p>
          </p:txBody>
        </p:sp>
        <p:sp>
          <p:nvSpPr>
            <p:cNvPr id="825" name="Shape 82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26" name="Shape 82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32" name="Group 832"/>
          <p:cNvGrpSpPr/>
          <p:nvPr/>
        </p:nvGrpSpPr>
        <p:grpSpPr>
          <a:xfrm>
            <a:off x="345040" y="378736"/>
            <a:ext cx="5384783" cy="6393849"/>
            <a:chOff x="0" y="0"/>
            <a:chExt cx="5384781" cy="6393847"/>
          </a:xfrm>
        </p:grpSpPr>
        <p:sp>
          <p:nvSpPr>
            <p:cNvPr id="828" name="Shape 82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29" name="Shape 82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OFFICE TOOLS</a:t>
              </a:r>
            </a:p>
          </p:txBody>
        </p:sp>
        <p:sp>
          <p:nvSpPr>
            <p:cNvPr id="830" name="Shape 83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31" name="Shape 83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37" name="Group 837"/>
          <p:cNvGrpSpPr/>
          <p:nvPr/>
        </p:nvGrpSpPr>
        <p:grpSpPr>
          <a:xfrm>
            <a:off x="18599771" y="6951026"/>
            <a:ext cx="5384783" cy="6393848"/>
            <a:chOff x="0" y="0"/>
            <a:chExt cx="5384781" cy="6393847"/>
          </a:xfrm>
        </p:grpSpPr>
        <p:sp>
          <p:nvSpPr>
            <p:cNvPr id="833" name="Shape 83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34" name="Shape 83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a:t>
              </a:r>
            </a:p>
          </p:txBody>
        </p:sp>
        <p:sp>
          <p:nvSpPr>
            <p:cNvPr id="835" name="Shape 83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36" name="Shape 83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42" name="Group 842"/>
          <p:cNvGrpSpPr/>
          <p:nvPr/>
        </p:nvGrpSpPr>
        <p:grpSpPr>
          <a:xfrm>
            <a:off x="12514861" y="371126"/>
            <a:ext cx="5384783" cy="6393848"/>
            <a:chOff x="0" y="0"/>
            <a:chExt cx="5384781" cy="6393847"/>
          </a:xfrm>
        </p:grpSpPr>
        <p:sp>
          <p:nvSpPr>
            <p:cNvPr id="838" name="Shape 83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39" name="Shape 83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PACKAGING</a:t>
              </a:r>
            </a:p>
          </p:txBody>
        </p:sp>
        <p:sp>
          <p:nvSpPr>
            <p:cNvPr id="840" name="Shape 84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41" name="Shape 84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832"/>
                                        </p:tgtEl>
                                        <p:attrNameLst>
                                          <p:attrName>style.visibility</p:attrName>
                                        </p:attrNameLst>
                                      </p:cBhvr>
                                      <p:to>
                                        <p:strVal val="visible"/>
                                      </p:to>
                                    </p:set>
                                    <p:anim calcmode="lin" valueType="num">
                                      <p:cBhvr>
                                        <p:cTn id="7" dur="1000" fill="hold"/>
                                        <p:tgtEl>
                                          <p:spTgt spid="832"/>
                                        </p:tgtEl>
                                        <p:attrNameLst>
                                          <p:attrName>ppt_x</p:attrName>
                                        </p:attrNameLst>
                                      </p:cBhvr>
                                      <p:tavLst>
                                        <p:tav tm="0">
                                          <p:val>
                                            <p:strVal val="#ppt_x"/>
                                          </p:val>
                                        </p:tav>
                                        <p:tav tm="100000">
                                          <p:val>
                                            <p:strVal val="#ppt_x"/>
                                          </p:val>
                                        </p:tav>
                                      </p:tavLst>
                                    </p:anim>
                                    <p:anim calcmode="lin" valueType="num">
                                      <p:cBhvr>
                                        <p:cTn id="8" dur="1000" fill="hold"/>
                                        <p:tgtEl>
                                          <p:spTgt spid="8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827"/>
                                        </p:tgtEl>
                                        <p:attrNameLst>
                                          <p:attrName>style.visibility</p:attrName>
                                        </p:attrNameLst>
                                      </p:cBhvr>
                                      <p:to>
                                        <p:strVal val="visible"/>
                                      </p:to>
                                    </p:set>
                                    <p:anim calcmode="lin" valueType="num">
                                      <p:cBhvr>
                                        <p:cTn id="13" dur="1000" fill="hold"/>
                                        <p:tgtEl>
                                          <p:spTgt spid="827"/>
                                        </p:tgtEl>
                                        <p:attrNameLst>
                                          <p:attrName>ppt_x</p:attrName>
                                        </p:attrNameLst>
                                      </p:cBhvr>
                                      <p:tavLst>
                                        <p:tav tm="0">
                                          <p:val>
                                            <p:strVal val="#ppt_x"/>
                                          </p:val>
                                        </p:tav>
                                        <p:tav tm="100000">
                                          <p:val>
                                            <p:strVal val="#ppt_x"/>
                                          </p:val>
                                        </p:tav>
                                      </p:tavLst>
                                    </p:anim>
                                    <p:anim calcmode="lin" valueType="num">
                                      <p:cBhvr>
                                        <p:cTn id="14" dur="1000" fill="hold"/>
                                        <p:tgtEl>
                                          <p:spTgt spid="8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842"/>
                                        </p:tgtEl>
                                        <p:attrNameLst>
                                          <p:attrName>style.visibility</p:attrName>
                                        </p:attrNameLst>
                                      </p:cBhvr>
                                      <p:to>
                                        <p:strVal val="visible"/>
                                      </p:to>
                                    </p:set>
                                    <p:anim calcmode="lin" valueType="num">
                                      <p:cBhvr>
                                        <p:cTn id="19" dur="1000" fill="hold"/>
                                        <p:tgtEl>
                                          <p:spTgt spid="842"/>
                                        </p:tgtEl>
                                        <p:attrNameLst>
                                          <p:attrName>ppt_x</p:attrName>
                                        </p:attrNameLst>
                                      </p:cBhvr>
                                      <p:tavLst>
                                        <p:tav tm="0">
                                          <p:val>
                                            <p:strVal val="#ppt_x"/>
                                          </p:val>
                                        </p:tav>
                                        <p:tav tm="100000">
                                          <p:val>
                                            <p:strVal val="#ppt_x"/>
                                          </p:val>
                                        </p:tav>
                                      </p:tavLst>
                                    </p:anim>
                                    <p:anim calcmode="lin" valueType="num">
                                      <p:cBhvr>
                                        <p:cTn id="20" dur="1000" fill="hold"/>
                                        <p:tgtEl>
                                          <p:spTgt spid="84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837"/>
                                        </p:tgtEl>
                                        <p:attrNameLst>
                                          <p:attrName>style.visibility</p:attrName>
                                        </p:attrNameLst>
                                      </p:cBhvr>
                                      <p:to>
                                        <p:strVal val="visible"/>
                                      </p:to>
                                    </p:set>
                                    <p:anim calcmode="lin" valueType="num">
                                      <p:cBhvr>
                                        <p:cTn id="25" dur="1000" fill="hold"/>
                                        <p:tgtEl>
                                          <p:spTgt spid="837"/>
                                        </p:tgtEl>
                                        <p:attrNameLst>
                                          <p:attrName>ppt_x</p:attrName>
                                        </p:attrNameLst>
                                      </p:cBhvr>
                                      <p:tavLst>
                                        <p:tav tm="0">
                                          <p:val>
                                            <p:strVal val="#ppt_x"/>
                                          </p:val>
                                        </p:tav>
                                        <p:tav tm="100000">
                                          <p:val>
                                            <p:strVal val="#ppt_x"/>
                                          </p:val>
                                        </p:tav>
                                      </p:tavLst>
                                    </p:anim>
                                    <p:anim calcmode="lin" valueType="num">
                                      <p:cBhvr>
                                        <p:cTn id="26" dur="1000" fill="hold"/>
                                        <p:tgtEl>
                                          <p:spTgt spid="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 grpId="2" animBg="1" advAuto="0"/>
      <p:bldP spid="832" grpId="1" animBg="1" advAuto="0"/>
      <p:bldP spid="837" grpId="4" animBg="1" advAuto="0"/>
      <p:bldP spid="842" grpId="3"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4" name="Shape 84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DEVICE MOCKUP</a:t>
            </a:r>
          </a:p>
        </p:txBody>
      </p:sp>
      <p:sp>
        <p:nvSpPr>
          <p:cNvPr id="845" name="Shape 84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46" name="Shape 846"/>
          <p:cNvSpPr/>
          <p:nvPr/>
        </p:nvSpPr>
        <p:spPr>
          <a:xfrm>
            <a:off x="11176000" y="7890207"/>
            <a:ext cx="2032000"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84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9" name="Shape 849"/>
          <p:cNvSpPr/>
          <p:nvPr/>
        </p:nvSpPr>
        <p:spPr>
          <a:xfrm>
            <a:off x="2951266" y="38155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YOU WILL LOVE THIS DEVICES SLIDES</a:t>
            </a:r>
          </a:p>
        </p:txBody>
      </p:sp>
      <p:sp>
        <p:nvSpPr>
          <p:cNvPr id="850" name="Shape 850"/>
          <p:cNvSpPr/>
          <p:nvPr/>
        </p:nvSpPr>
        <p:spPr>
          <a:xfrm>
            <a:off x="10374753" y="3357932"/>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51" name="Shape 851"/>
          <p:cNvSpPr/>
          <p:nvPr/>
        </p:nvSpPr>
        <p:spPr>
          <a:xfrm>
            <a:off x="11012256" y="5186650"/>
            <a:ext cx="2032001"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852" name="iPhone-6-4,7-inch-Three-colors-Mockup_03.png"/>
          <p:cNvPicPr/>
          <p:nvPr/>
        </p:nvPicPr>
        <p:blipFill>
          <a:blip r:embed="rId2">
            <a:extLst/>
          </a:blip>
          <a:srcRect b="54006"/>
          <a:stretch>
            <a:fillRect/>
          </a:stretch>
        </p:blipFill>
        <p:spPr>
          <a:xfrm>
            <a:off x="309616" y="9063961"/>
            <a:ext cx="5898611" cy="4672317"/>
          </a:xfrm>
          <a:prstGeom prst="rect">
            <a:avLst/>
          </a:prstGeom>
          <a:ln w="3175">
            <a:miter lim="400000"/>
          </a:ln>
          <a:effectLst>
            <a:outerShdw blurRad="215900" dist="353388" dir="2651868" rotWithShape="0">
              <a:srgbClr val="000000">
                <a:alpha val="33274"/>
              </a:srgbClr>
            </a:outerShdw>
          </a:effectLst>
        </p:spPr>
      </p:pic>
      <p:pic>
        <p:nvPicPr>
          <p:cNvPr id="853" name="iPhone-6-4,7-inch-Three-colors-Mockup_03.png"/>
          <p:cNvPicPr/>
          <p:nvPr/>
        </p:nvPicPr>
        <p:blipFill>
          <a:blip r:embed="rId2">
            <a:extLst/>
          </a:blip>
          <a:srcRect b="40005"/>
          <a:stretch>
            <a:fillRect/>
          </a:stretch>
        </p:blipFill>
        <p:spPr>
          <a:xfrm>
            <a:off x="5987264" y="7684341"/>
            <a:ext cx="5898610" cy="6094718"/>
          </a:xfrm>
          <a:prstGeom prst="rect">
            <a:avLst/>
          </a:prstGeom>
          <a:ln w="3175">
            <a:miter lim="400000"/>
          </a:ln>
          <a:effectLst>
            <a:outerShdw blurRad="215900" dist="353388" dir="2651868" rotWithShape="0">
              <a:srgbClr val="000000">
                <a:alpha val="33274"/>
              </a:srgbClr>
            </a:outerShdw>
          </a:effectLst>
        </p:spPr>
      </p:pic>
      <p:pic>
        <p:nvPicPr>
          <p:cNvPr id="854" name="iPhone-6-4,7-inch-Three-colors-Mockup_03.png"/>
          <p:cNvPicPr/>
          <p:nvPr/>
        </p:nvPicPr>
        <p:blipFill>
          <a:blip r:embed="rId2">
            <a:extLst/>
          </a:blip>
          <a:srcRect b="54006"/>
          <a:stretch>
            <a:fillRect/>
          </a:stretch>
        </p:blipFill>
        <p:spPr>
          <a:xfrm>
            <a:off x="11621347" y="9063961"/>
            <a:ext cx="5898610" cy="4672317"/>
          </a:xfrm>
          <a:prstGeom prst="rect">
            <a:avLst/>
          </a:prstGeom>
          <a:ln w="3175">
            <a:miter lim="400000"/>
          </a:ln>
          <a:effectLst>
            <a:outerShdw blurRad="215900" dist="353388" dir="2651868" rotWithShape="0">
              <a:srgbClr val="000000">
                <a:alpha val="33274"/>
              </a:srgbClr>
            </a:outerShdw>
          </a:effectLst>
        </p:spPr>
      </p:pic>
      <p:pic>
        <p:nvPicPr>
          <p:cNvPr id="855" name="iPhone-6-4,7-inch-Three-colors-Mockup_03.png"/>
          <p:cNvPicPr/>
          <p:nvPr/>
        </p:nvPicPr>
        <p:blipFill>
          <a:blip r:embed="rId2">
            <a:extLst/>
          </a:blip>
          <a:srcRect b="54006"/>
          <a:stretch>
            <a:fillRect/>
          </a:stretch>
        </p:blipFill>
        <p:spPr>
          <a:xfrm>
            <a:off x="17255432" y="9063961"/>
            <a:ext cx="5898610" cy="4672317"/>
          </a:xfrm>
          <a:prstGeom prst="rect">
            <a:avLst/>
          </a:prstGeom>
          <a:ln w="3175">
            <a:miter lim="400000"/>
          </a:ln>
          <a:effectLst>
            <a:outerShdw blurRad="215900" dist="353388" dir="2651868" rotWithShape="0">
              <a:srgbClr val="000000">
                <a:alpha val="33274"/>
              </a:srgbClr>
            </a:outerShdw>
          </a:effectLst>
        </p:spPr>
      </p:pic>
      <p:pic>
        <p:nvPicPr>
          <p:cNvPr id="856" name="WWALET2.png"/>
          <p:cNvPicPr/>
          <p:nvPr/>
        </p:nvPicPr>
        <p:blipFill>
          <a:blip r:embed="rId3">
            <a:extLst/>
          </a:blip>
          <a:stretch>
            <a:fillRect/>
          </a:stretch>
        </p:blipFill>
        <p:spPr>
          <a:xfrm>
            <a:off x="11086998" y="1885746"/>
            <a:ext cx="1882516" cy="1293400"/>
          </a:xfrm>
          <a:prstGeom prst="rect">
            <a:avLst/>
          </a:prstGeom>
          <a:ln w="3175">
            <a:miter lim="400000"/>
          </a:ln>
        </p:spPr>
      </p:pic>
      <p:sp>
        <p:nvSpPr>
          <p:cNvPr id="18" name="Picture Placeholder 2"/>
          <p:cNvSpPr>
            <a:spLocks noGrp="1"/>
          </p:cNvSpPr>
          <p:nvPr>
            <p:ph type="pic" sz="quarter" idx="10"/>
          </p:nvPr>
        </p:nvSpPr>
        <p:spPr>
          <a:xfrm>
            <a:off x="1481734" y="10269214"/>
            <a:ext cx="4404773" cy="76958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7159382" y="8910319"/>
            <a:ext cx="4404773" cy="7695847"/>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2837029" y="10276869"/>
            <a:ext cx="4404773" cy="76958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8451934" y="10269214"/>
            <a:ext cx="4404773" cy="7695847"/>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62" name="Shape 862"/>
          <p:cNvSpPr/>
          <p:nvPr/>
        </p:nvSpPr>
        <p:spPr>
          <a:xfrm flipV="1">
            <a:off x="12191999" y="12488907"/>
            <a:ext cx="1" cy="2141357"/>
          </a:xfrm>
          <a:prstGeom prst="line">
            <a:avLst/>
          </a:prstGeom>
          <a:ln w="25400">
            <a:solidFill>
              <a:srgbClr val="FFFFFF"/>
            </a:solidFill>
            <a:miter lim="400000"/>
            <a:tailEnd type="oval"/>
          </a:ln>
        </p:spPr>
        <p:txBody>
          <a:bodyPr lIns="0" tIns="0" rIns="0" bIns="0" anchor="ctr"/>
          <a:lstStyle/>
          <a:p>
            <a:pPr lvl="0">
              <a:defRPr sz="3200"/>
            </a:pPr>
            <a:endParaRPr/>
          </a:p>
        </p:txBody>
      </p:sp>
      <p:sp>
        <p:nvSpPr>
          <p:cNvPr id="863" name="Shape 863"/>
          <p:cNvSpPr/>
          <p:nvPr/>
        </p:nvSpPr>
        <p:spPr>
          <a:xfrm>
            <a:off x="3755997"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L</a:t>
            </a:r>
          </a:p>
        </p:txBody>
      </p:sp>
      <p:sp>
        <p:nvSpPr>
          <p:cNvPr id="864" name="Shape 864"/>
          <p:cNvSpPr/>
          <p:nvPr/>
        </p:nvSpPr>
        <p:spPr>
          <a:xfrm>
            <a:off x="19285125"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y</a:t>
            </a:r>
          </a:p>
        </p:txBody>
      </p:sp>
      <p:sp>
        <p:nvSpPr>
          <p:cNvPr id="865" name="Shape 865"/>
          <p:cNvSpPr/>
          <p:nvPr/>
        </p:nvSpPr>
        <p:spPr>
          <a:xfrm>
            <a:off x="14108679" y="6702748"/>
            <a:ext cx="1975364"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S</a:t>
            </a:r>
          </a:p>
        </p:txBody>
      </p:sp>
      <p:sp>
        <p:nvSpPr>
          <p:cNvPr id="866" name="Shape 866"/>
          <p:cNvSpPr/>
          <p:nvPr/>
        </p:nvSpPr>
        <p:spPr>
          <a:xfrm>
            <a:off x="8932233"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P</a:t>
            </a:r>
          </a:p>
        </p:txBody>
      </p:sp>
      <p:sp>
        <p:nvSpPr>
          <p:cNvPr id="867" name="Shape 867"/>
          <p:cNvSpPr/>
          <p:nvPr/>
        </p:nvSpPr>
        <p:spPr>
          <a:xfrm>
            <a:off x="3518329"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1294</a:t>
            </a:r>
          </a:p>
        </p:txBody>
      </p:sp>
      <p:sp>
        <p:nvSpPr>
          <p:cNvPr id="868" name="Shape 868"/>
          <p:cNvSpPr/>
          <p:nvPr/>
        </p:nvSpPr>
        <p:spPr>
          <a:xfrm>
            <a:off x="2224004"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Elixir sent</a:t>
            </a:r>
          </a:p>
        </p:txBody>
      </p:sp>
      <p:sp>
        <p:nvSpPr>
          <p:cNvPr id="869" name="Shape 869"/>
          <p:cNvSpPr/>
          <p:nvPr/>
        </p:nvSpPr>
        <p:spPr>
          <a:xfrm>
            <a:off x="2310308"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0" name="Shape 870"/>
          <p:cNvSpPr/>
          <p:nvPr/>
        </p:nvSpPr>
        <p:spPr>
          <a:xfrm>
            <a:off x="8718860"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2145</a:t>
            </a:r>
          </a:p>
        </p:txBody>
      </p:sp>
      <p:sp>
        <p:nvSpPr>
          <p:cNvPr id="871" name="Shape 871"/>
          <p:cNvSpPr/>
          <p:nvPr/>
        </p:nvSpPr>
        <p:spPr>
          <a:xfrm>
            <a:off x="7424535"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Early gift sent</a:t>
            </a:r>
          </a:p>
        </p:txBody>
      </p:sp>
      <p:sp>
        <p:nvSpPr>
          <p:cNvPr id="872" name="Shape 872"/>
          <p:cNvSpPr/>
          <p:nvPr/>
        </p:nvSpPr>
        <p:spPr>
          <a:xfrm>
            <a:off x="7510839"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3" name="Shape 873"/>
          <p:cNvSpPr/>
          <p:nvPr/>
        </p:nvSpPr>
        <p:spPr>
          <a:xfrm>
            <a:off x="13919392" y="8058439"/>
            <a:ext cx="1745748"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7890</a:t>
            </a:r>
          </a:p>
        </p:txBody>
      </p:sp>
      <p:sp>
        <p:nvSpPr>
          <p:cNvPr id="874" name="Shape 874"/>
          <p:cNvSpPr/>
          <p:nvPr/>
        </p:nvSpPr>
        <p:spPr>
          <a:xfrm>
            <a:off x="12625066"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Monthly sales</a:t>
            </a:r>
          </a:p>
        </p:txBody>
      </p:sp>
      <p:sp>
        <p:nvSpPr>
          <p:cNvPr id="875" name="Shape 875"/>
          <p:cNvSpPr/>
          <p:nvPr/>
        </p:nvSpPr>
        <p:spPr>
          <a:xfrm>
            <a:off x="12711370"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6" name="Shape 876"/>
          <p:cNvSpPr/>
          <p:nvPr/>
        </p:nvSpPr>
        <p:spPr>
          <a:xfrm>
            <a:off x="19119922"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2256</a:t>
            </a:r>
          </a:p>
        </p:txBody>
      </p:sp>
      <p:sp>
        <p:nvSpPr>
          <p:cNvPr id="877" name="Shape 877"/>
          <p:cNvSpPr/>
          <p:nvPr/>
        </p:nvSpPr>
        <p:spPr>
          <a:xfrm>
            <a:off x="17825597" y="9172377"/>
            <a:ext cx="4334398"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Sales in average</a:t>
            </a:r>
          </a:p>
        </p:txBody>
      </p:sp>
      <p:sp>
        <p:nvSpPr>
          <p:cNvPr id="878" name="Shape 878"/>
          <p:cNvSpPr/>
          <p:nvPr/>
        </p:nvSpPr>
        <p:spPr>
          <a:xfrm>
            <a:off x="17911901"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pic>
        <p:nvPicPr>
          <p:cNvPr id="879" name="iPhone-6-4,7-inch-Three-colors-Mockup_03.png"/>
          <p:cNvPicPr/>
          <p:nvPr/>
        </p:nvPicPr>
        <p:blipFill>
          <a:blip r:embed="rId2">
            <a:extLst/>
          </a:blip>
          <a:srcRect t="46005"/>
          <a:stretch>
            <a:fillRect/>
          </a:stretch>
        </p:blipFill>
        <p:spPr>
          <a:xfrm>
            <a:off x="309616" y="-29239"/>
            <a:ext cx="5898611" cy="5485117"/>
          </a:xfrm>
          <a:prstGeom prst="rect">
            <a:avLst/>
          </a:prstGeom>
          <a:ln w="3175">
            <a:miter lim="400000"/>
          </a:ln>
          <a:effectLst>
            <a:outerShdw blurRad="215900" dist="353388" dir="2651868" rotWithShape="0">
              <a:srgbClr val="000000">
                <a:alpha val="33274"/>
              </a:srgbClr>
            </a:outerShdw>
          </a:effectLst>
        </p:spPr>
      </p:pic>
      <p:pic>
        <p:nvPicPr>
          <p:cNvPr id="880" name="iPhone-6-4,7-inch-Three-colors-Mockup_03.png"/>
          <p:cNvPicPr/>
          <p:nvPr/>
        </p:nvPicPr>
        <p:blipFill>
          <a:blip r:embed="rId2">
            <a:extLst/>
          </a:blip>
          <a:srcRect t="60007"/>
          <a:stretch>
            <a:fillRect/>
          </a:stretch>
        </p:blipFill>
        <p:spPr>
          <a:xfrm>
            <a:off x="5987264" y="13541"/>
            <a:ext cx="5898610" cy="4062718"/>
          </a:xfrm>
          <a:prstGeom prst="rect">
            <a:avLst/>
          </a:prstGeom>
          <a:ln w="3175">
            <a:miter lim="400000"/>
          </a:ln>
          <a:effectLst>
            <a:outerShdw blurRad="215900" dist="353388" dir="2651868" rotWithShape="0">
              <a:srgbClr val="000000">
                <a:alpha val="33274"/>
              </a:srgbClr>
            </a:outerShdw>
          </a:effectLst>
        </p:spPr>
      </p:pic>
      <p:pic>
        <p:nvPicPr>
          <p:cNvPr id="881" name="iPhone-6-4,7-inch-Three-colors-Mockup_03.png"/>
          <p:cNvPicPr/>
          <p:nvPr/>
        </p:nvPicPr>
        <p:blipFill>
          <a:blip r:embed="rId2">
            <a:extLst/>
          </a:blip>
          <a:srcRect t="45505"/>
          <a:stretch>
            <a:fillRect/>
          </a:stretch>
        </p:blipFill>
        <p:spPr>
          <a:xfrm>
            <a:off x="11621347" y="-80039"/>
            <a:ext cx="5898610" cy="5535917"/>
          </a:xfrm>
          <a:prstGeom prst="rect">
            <a:avLst/>
          </a:prstGeom>
          <a:ln w="3175">
            <a:miter lim="400000"/>
          </a:ln>
          <a:effectLst>
            <a:outerShdw blurRad="215900" dist="353388" dir="2651868" rotWithShape="0">
              <a:srgbClr val="000000">
                <a:alpha val="33274"/>
              </a:srgbClr>
            </a:outerShdw>
          </a:effectLst>
        </p:spPr>
      </p:pic>
      <p:pic>
        <p:nvPicPr>
          <p:cNvPr id="882" name="iPhone-6-4,7-inch-Three-colors-Mockup_03.png"/>
          <p:cNvPicPr/>
          <p:nvPr/>
        </p:nvPicPr>
        <p:blipFill>
          <a:blip r:embed="rId2">
            <a:extLst/>
          </a:blip>
          <a:srcRect t="45505"/>
          <a:stretch>
            <a:fillRect/>
          </a:stretch>
        </p:blipFill>
        <p:spPr>
          <a:xfrm>
            <a:off x="17255432" y="-80039"/>
            <a:ext cx="5898610" cy="5535917"/>
          </a:xfrm>
          <a:prstGeom prst="rect">
            <a:avLst/>
          </a:prstGeom>
          <a:ln w="3175">
            <a:miter lim="400000"/>
          </a:ln>
          <a:effectLst>
            <a:outerShdw blurRad="215900" dist="353388" dir="2651868" rotWithShape="0">
              <a:srgbClr val="000000">
                <a:alpha val="33274"/>
              </a:srgbClr>
            </a:outerShdw>
          </a:effectLst>
        </p:spPr>
      </p:pic>
      <p:sp>
        <p:nvSpPr>
          <p:cNvPr id="31" name="Picture Placeholder 2"/>
          <p:cNvSpPr>
            <a:spLocks noGrp="1"/>
          </p:cNvSpPr>
          <p:nvPr>
            <p:ph type="pic" sz="quarter" idx="10"/>
          </p:nvPr>
        </p:nvSpPr>
        <p:spPr>
          <a:xfrm>
            <a:off x="1481734" y="-3515855"/>
            <a:ext cx="4404773" cy="7695847"/>
          </a:xfrm>
          <a:prstGeom prst="rect">
            <a:avLst/>
          </a:prstGeom>
          <a:solidFill>
            <a:srgbClr val="5A5A5B"/>
          </a:solidFill>
        </p:spPr>
        <p:txBody>
          <a:bodyPr/>
          <a:lstStyle/>
          <a:p>
            <a:endParaRPr lang="en-US" sz="100"/>
          </a:p>
        </p:txBody>
      </p:sp>
      <p:sp>
        <p:nvSpPr>
          <p:cNvPr id="32" name="Picture Placeholder 2"/>
          <p:cNvSpPr>
            <a:spLocks noGrp="1"/>
          </p:cNvSpPr>
          <p:nvPr>
            <p:ph type="pic" sz="quarter" idx="10"/>
          </p:nvPr>
        </p:nvSpPr>
        <p:spPr>
          <a:xfrm>
            <a:off x="7159382" y="-4874750"/>
            <a:ext cx="4404773" cy="7695847"/>
          </a:xfrm>
          <a:prstGeom prst="rect">
            <a:avLst/>
          </a:prstGeom>
          <a:solidFill>
            <a:srgbClr val="5A5A5B"/>
          </a:solidFill>
        </p:spPr>
        <p:txBody>
          <a:bodyPr/>
          <a:lstStyle/>
          <a:p>
            <a:endParaRPr lang="en-US" sz="100"/>
          </a:p>
        </p:txBody>
      </p:sp>
      <p:sp>
        <p:nvSpPr>
          <p:cNvPr id="33" name="Picture Placeholder 2"/>
          <p:cNvSpPr>
            <a:spLocks noGrp="1"/>
          </p:cNvSpPr>
          <p:nvPr>
            <p:ph type="pic" sz="quarter" idx="10"/>
          </p:nvPr>
        </p:nvSpPr>
        <p:spPr>
          <a:xfrm>
            <a:off x="12837029" y="-3508200"/>
            <a:ext cx="4404773" cy="7695847"/>
          </a:xfrm>
          <a:prstGeom prst="rect">
            <a:avLst/>
          </a:prstGeom>
          <a:solidFill>
            <a:srgbClr val="5A5A5B"/>
          </a:solidFill>
        </p:spPr>
        <p:txBody>
          <a:bodyPr/>
          <a:lstStyle/>
          <a:p>
            <a:endParaRPr lang="en-US" sz="100"/>
          </a:p>
        </p:txBody>
      </p:sp>
      <p:sp>
        <p:nvSpPr>
          <p:cNvPr id="34" name="Picture Placeholder 2"/>
          <p:cNvSpPr>
            <a:spLocks noGrp="1"/>
          </p:cNvSpPr>
          <p:nvPr>
            <p:ph type="pic" sz="quarter" idx="10"/>
          </p:nvPr>
        </p:nvSpPr>
        <p:spPr>
          <a:xfrm>
            <a:off x="18451934" y="-3515855"/>
            <a:ext cx="4404773" cy="7695847"/>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88" name="Shape 888"/>
          <p:cNvSpPr/>
          <p:nvPr/>
        </p:nvSpPr>
        <p:spPr>
          <a:xfrm>
            <a:off x="15784169" y="2835720"/>
            <a:ext cx="918144"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89" name="Shape 889"/>
          <p:cNvSpPr/>
          <p:nvPr/>
        </p:nvSpPr>
        <p:spPr>
          <a:xfrm>
            <a:off x="8000418" y="9337249"/>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0" name="Shape 890"/>
          <p:cNvSpPr/>
          <p:nvPr/>
        </p:nvSpPr>
        <p:spPr>
          <a:xfrm>
            <a:off x="8000418" y="6099184"/>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1" name="Shape 891"/>
          <p:cNvSpPr/>
          <p:nvPr/>
        </p:nvSpPr>
        <p:spPr>
          <a:xfrm>
            <a:off x="8000418" y="2835720"/>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2" name="Shape 892"/>
          <p:cNvSpPr/>
          <p:nvPr/>
        </p:nvSpPr>
        <p:spPr>
          <a:xfrm>
            <a:off x="15697084" y="9337249"/>
            <a:ext cx="10923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3" name="Shape 893"/>
          <p:cNvSpPr/>
          <p:nvPr/>
        </p:nvSpPr>
        <p:spPr>
          <a:xfrm>
            <a:off x="15849484" y="6086484"/>
            <a:ext cx="7875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4" name="Shape 894"/>
          <p:cNvSpPr/>
          <p:nvPr/>
        </p:nvSpPr>
        <p:spPr>
          <a:xfrm>
            <a:off x="16745106"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895" name="Shape 895"/>
          <p:cNvSpPr/>
          <p:nvPr/>
        </p:nvSpPr>
        <p:spPr>
          <a:xfrm>
            <a:off x="16745106"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Flight mode</a:t>
            </a:r>
          </a:p>
        </p:txBody>
      </p:sp>
      <p:grpSp>
        <p:nvGrpSpPr>
          <p:cNvPr id="900" name="Group 900"/>
          <p:cNvGrpSpPr/>
          <p:nvPr/>
        </p:nvGrpSpPr>
        <p:grpSpPr>
          <a:xfrm>
            <a:off x="16795906" y="5115545"/>
            <a:ext cx="914195" cy="1"/>
            <a:chOff x="0" y="0"/>
            <a:chExt cx="914193" cy="0"/>
          </a:xfrm>
        </p:grpSpPr>
        <p:grpSp>
          <p:nvGrpSpPr>
            <p:cNvPr id="898" name="Group 898"/>
            <p:cNvGrpSpPr/>
            <p:nvPr/>
          </p:nvGrpSpPr>
          <p:grpSpPr>
            <a:xfrm>
              <a:off x="-1" y="0"/>
              <a:ext cx="588174" cy="1"/>
              <a:chOff x="0" y="0"/>
              <a:chExt cx="588172" cy="0"/>
            </a:xfrm>
          </p:grpSpPr>
          <p:sp>
            <p:nvSpPr>
              <p:cNvPr id="896" name="Shape 89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897" name="Shape 89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899" name="Shape 89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1" name="Shape 901"/>
          <p:cNvSpPr/>
          <p:nvPr/>
        </p:nvSpPr>
        <p:spPr>
          <a:xfrm>
            <a:off x="16726045"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02" name="Shape 902"/>
          <p:cNvSpPr/>
          <p:nvPr/>
        </p:nvSpPr>
        <p:spPr>
          <a:xfrm>
            <a:off x="16745106"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03" name="Shape 903"/>
          <p:cNvSpPr/>
          <p:nvPr/>
        </p:nvSpPr>
        <p:spPr>
          <a:xfrm>
            <a:off x="16745106"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GPS</a:t>
            </a:r>
          </a:p>
        </p:txBody>
      </p:sp>
      <p:grpSp>
        <p:nvGrpSpPr>
          <p:cNvPr id="908" name="Group 908"/>
          <p:cNvGrpSpPr/>
          <p:nvPr/>
        </p:nvGrpSpPr>
        <p:grpSpPr>
          <a:xfrm>
            <a:off x="16795906" y="8418803"/>
            <a:ext cx="914195" cy="1"/>
            <a:chOff x="0" y="0"/>
            <a:chExt cx="914193" cy="0"/>
          </a:xfrm>
        </p:grpSpPr>
        <p:grpSp>
          <p:nvGrpSpPr>
            <p:cNvPr id="906" name="Group 906"/>
            <p:cNvGrpSpPr/>
            <p:nvPr/>
          </p:nvGrpSpPr>
          <p:grpSpPr>
            <a:xfrm>
              <a:off x="-1" y="0"/>
              <a:ext cx="588174" cy="1"/>
              <a:chOff x="0" y="0"/>
              <a:chExt cx="588172" cy="0"/>
            </a:xfrm>
          </p:grpSpPr>
          <p:sp>
            <p:nvSpPr>
              <p:cNvPr id="904" name="Shape 904"/>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05" name="Shape 905"/>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7" name="Shape 907"/>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9" name="Shape 909"/>
          <p:cNvSpPr/>
          <p:nvPr/>
        </p:nvSpPr>
        <p:spPr>
          <a:xfrm>
            <a:off x="16726045"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0" name="Shape 910"/>
          <p:cNvSpPr/>
          <p:nvPr/>
        </p:nvSpPr>
        <p:spPr>
          <a:xfrm>
            <a:off x="16745106"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1" name="Shape 911"/>
          <p:cNvSpPr/>
          <p:nvPr/>
        </p:nvSpPr>
        <p:spPr>
          <a:xfrm>
            <a:off x="16745106"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Images galery</a:t>
            </a:r>
          </a:p>
        </p:txBody>
      </p:sp>
      <p:grpSp>
        <p:nvGrpSpPr>
          <p:cNvPr id="916" name="Group 916"/>
          <p:cNvGrpSpPr/>
          <p:nvPr/>
        </p:nvGrpSpPr>
        <p:grpSpPr>
          <a:xfrm>
            <a:off x="16795906" y="11722061"/>
            <a:ext cx="914195" cy="1"/>
            <a:chOff x="0" y="0"/>
            <a:chExt cx="914193" cy="0"/>
          </a:xfrm>
        </p:grpSpPr>
        <p:grpSp>
          <p:nvGrpSpPr>
            <p:cNvPr id="914" name="Group 914"/>
            <p:cNvGrpSpPr/>
            <p:nvPr/>
          </p:nvGrpSpPr>
          <p:grpSpPr>
            <a:xfrm>
              <a:off x="-1" y="0"/>
              <a:ext cx="588174" cy="1"/>
              <a:chOff x="0" y="0"/>
              <a:chExt cx="588172" cy="0"/>
            </a:xfrm>
          </p:grpSpPr>
          <p:sp>
            <p:nvSpPr>
              <p:cNvPr id="912" name="Shape 912"/>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13" name="Shape 913"/>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5" name="Shape 915"/>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7" name="Shape 917"/>
          <p:cNvSpPr/>
          <p:nvPr/>
        </p:nvSpPr>
        <p:spPr>
          <a:xfrm>
            <a:off x="16726045"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8" name="Shape 918"/>
          <p:cNvSpPr/>
          <p:nvPr/>
        </p:nvSpPr>
        <p:spPr>
          <a:xfrm>
            <a:off x="1999639"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9" name="Shape 919"/>
          <p:cNvSpPr/>
          <p:nvPr/>
        </p:nvSpPr>
        <p:spPr>
          <a:xfrm>
            <a:off x="2117259"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Like</a:t>
            </a:r>
          </a:p>
        </p:txBody>
      </p:sp>
      <p:grpSp>
        <p:nvGrpSpPr>
          <p:cNvPr id="924" name="Group 924"/>
          <p:cNvGrpSpPr/>
          <p:nvPr/>
        </p:nvGrpSpPr>
        <p:grpSpPr>
          <a:xfrm>
            <a:off x="6724699" y="5115545"/>
            <a:ext cx="914195" cy="1"/>
            <a:chOff x="0" y="0"/>
            <a:chExt cx="914193" cy="0"/>
          </a:xfrm>
        </p:grpSpPr>
        <p:grpSp>
          <p:nvGrpSpPr>
            <p:cNvPr id="922" name="Group 922"/>
            <p:cNvGrpSpPr/>
            <p:nvPr/>
          </p:nvGrpSpPr>
          <p:grpSpPr>
            <a:xfrm>
              <a:off x="-1" y="0"/>
              <a:ext cx="588174" cy="1"/>
              <a:chOff x="0" y="0"/>
              <a:chExt cx="588172" cy="0"/>
            </a:xfrm>
          </p:grpSpPr>
          <p:sp>
            <p:nvSpPr>
              <p:cNvPr id="920" name="Shape 920"/>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1" name="Shape 921"/>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3" name="Shape 923"/>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5" name="Shape 925"/>
          <p:cNvSpPr/>
          <p:nvPr/>
        </p:nvSpPr>
        <p:spPr>
          <a:xfrm>
            <a:off x="3978243"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26" name="Shape 926"/>
          <p:cNvSpPr/>
          <p:nvPr/>
        </p:nvSpPr>
        <p:spPr>
          <a:xfrm>
            <a:off x="1999639"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27" name="Shape 927"/>
          <p:cNvSpPr/>
          <p:nvPr/>
        </p:nvSpPr>
        <p:spPr>
          <a:xfrm>
            <a:off x="2117259"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Goal setting</a:t>
            </a:r>
          </a:p>
        </p:txBody>
      </p:sp>
      <p:grpSp>
        <p:nvGrpSpPr>
          <p:cNvPr id="932" name="Group 932"/>
          <p:cNvGrpSpPr/>
          <p:nvPr/>
        </p:nvGrpSpPr>
        <p:grpSpPr>
          <a:xfrm>
            <a:off x="6724699" y="8418803"/>
            <a:ext cx="914195" cy="1"/>
            <a:chOff x="0" y="0"/>
            <a:chExt cx="914193" cy="0"/>
          </a:xfrm>
        </p:grpSpPr>
        <p:grpSp>
          <p:nvGrpSpPr>
            <p:cNvPr id="930" name="Group 930"/>
            <p:cNvGrpSpPr/>
            <p:nvPr/>
          </p:nvGrpSpPr>
          <p:grpSpPr>
            <a:xfrm>
              <a:off x="-1" y="0"/>
              <a:ext cx="588174" cy="1"/>
              <a:chOff x="0" y="0"/>
              <a:chExt cx="588172" cy="0"/>
            </a:xfrm>
          </p:grpSpPr>
          <p:sp>
            <p:nvSpPr>
              <p:cNvPr id="928" name="Shape 928"/>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9" name="Shape 929"/>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1" name="Shape 931"/>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3" name="Shape 933"/>
          <p:cNvSpPr/>
          <p:nvPr/>
        </p:nvSpPr>
        <p:spPr>
          <a:xfrm>
            <a:off x="3978243"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34" name="Shape 934"/>
          <p:cNvSpPr/>
          <p:nvPr/>
        </p:nvSpPr>
        <p:spPr>
          <a:xfrm>
            <a:off x="1999639"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35" name="Shape 935"/>
          <p:cNvSpPr/>
          <p:nvPr/>
        </p:nvSpPr>
        <p:spPr>
          <a:xfrm>
            <a:off x="2117259"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Free Chat</a:t>
            </a:r>
          </a:p>
        </p:txBody>
      </p:sp>
      <p:grpSp>
        <p:nvGrpSpPr>
          <p:cNvPr id="940" name="Group 940"/>
          <p:cNvGrpSpPr/>
          <p:nvPr/>
        </p:nvGrpSpPr>
        <p:grpSpPr>
          <a:xfrm>
            <a:off x="6724699" y="11722061"/>
            <a:ext cx="914195" cy="1"/>
            <a:chOff x="0" y="0"/>
            <a:chExt cx="914193" cy="0"/>
          </a:xfrm>
        </p:grpSpPr>
        <p:grpSp>
          <p:nvGrpSpPr>
            <p:cNvPr id="938" name="Group 938"/>
            <p:cNvGrpSpPr/>
            <p:nvPr/>
          </p:nvGrpSpPr>
          <p:grpSpPr>
            <a:xfrm>
              <a:off x="-1" y="0"/>
              <a:ext cx="588174" cy="1"/>
              <a:chOff x="0" y="0"/>
              <a:chExt cx="588172" cy="0"/>
            </a:xfrm>
          </p:grpSpPr>
          <p:sp>
            <p:nvSpPr>
              <p:cNvPr id="936" name="Shape 93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37" name="Shape 93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9" name="Shape 93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41" name="Shape 941"/>
          <p:cNvSpPr/>
          <p:nvPr/>
        </p:nvSpPr>
        <p:spPr>
          <a:xfrm>
            <a:off x="3978243"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42" name="Shape 942"/>
          <p:cNvSpPr/>
          <p:nvPr/>
        </p:nvSpPr>
        <p:spPr>
          <a:xfrm flipV="1">
            <a:off x="12192000" y="-1330582"/>
            <a:ext cx="1" cy="2566389"/>
          </a:xfrm>
          <a:prstGeom prst="line">
            <a:avLst/>
          </a:prstGeom>
          <a:ln w="25400">
            <a:solidFill>
              <a:srgbClr val="FFFFFF"/>
            </a:solidFill>
            <a:miter lim="400000"/>
          </a:ln>
        </p:spPr>
        <p:txBody>
          <a:bodyPr lIns="0" tIns="0" rIns="0" bIns="0" anchor="ctr"/>
          <a:lstStyle/>
          <a:p>
            <a:pPr lvl="0">
              <a:defRPr sz="3200"/>
            </a:pPr>
            <a:endParaRPr/>
          </a:p>
        </p:txBody>
      </p:sp>
      <p:pic>
        <p:nvPicPr>
          <p:cNvPr id="943" name="iPhone-6-4,7-inch-Three-colors-Mockup_03.png"/>
          <p:cNvPicPr/>
          <p:nvPr/>
        </p:nvPicPr>
        <p:blipFill>
          <a:blip r:embed="rId3">
            <a:extLst/>
          </a:blip>
          <a:srcRect/>
          <a:stretch>
            <a:fillRect/>
          </a:stretch>
        </p:blipFill>
        <p:spPr>
          <a:xfrm>
            <a:off x="8762155" y="2165975"/>
            <a:ext cx="5898610" cy="10158718"/>
          </a:xfrm>
          <a:prstGeom prst="rect">
            <a:avLst/>
          </a:prstGeom>
          <a:ln w="3175">
            <a:miter lim="400000"/>
          </a:ln>
          <a:effectLst>
            <a:outerShdw blurRad="355600" dist="353388" dir="2651868" rotWithShape="0">
              <a:srgbClr val="000000">
                <a:alpha val="64152"/>
              </a:srgbClr>
            </a:outerShdw>
          </a:effectLst>
        </p:spPr>
      </p:pic>
      <p:sp>
        <p:nvSpPr>
          <p:cNvPr id="59" name="Picture Placeholder 2"/>
          <p:cNvSpPr>
            <a:spLocks noGrp="1"/>
          </p:cNvSpPr>
          <p:nvPr>
            <p:ph type="pic" sz="quarter" idx="10"/>
          </p:nvPr>
        </p:nvSpPr>
        <p:spPr>
          <a:xfrm>
            <a:off x="9951513" y="3394780"/>
            <a:ext cx="4404773" cy="7695847"/>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p:nvPr/>
        </p:nvSpPr>
        <p:spPr>
          <a:xfrm>
            <a:off x="1848596" y="3433036"/>
            <a:ext cx="684999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5600" b="1">
                <a:latin typeface="TeX Gyre Adventor"/>
                <a:ea typeface="TeX Gyre Adventor"/>
                <a:cs typeface="TeX Gyre Adventor"/>
                <a:sym typeface="TeX Gyre Adventor"/>
              </a:rPr>
              <a:t>SIMPLE &amp; EFFECTIVE</a:t>
            </a:r>
          </a:p>
          <a:p>
            <a:pPr lvl="0" algn="r">
              <a:lnSpc>
                <a:spcPct val="90000"/>
              </a:lnSpc>
              <a:defRPr sz="1800"/>
            </a:pPr>
            <a:r>
              <a:rPr sz="5600" b="1">
                <a:latin typeface="TeX Gyre Adventor"/>
                <a:ea typeface="TeX Gyre Adventor"/>
                <a:cs typeface="TeX Gyre Adventor"/>
                <a:sym typeface="TeX Gyre Adventor"/>
              </a:rPr>
              <a:t>APP PRESENTATION</a:t>
            </a:r>
          </a:p>
        </p:txBody>
      </p:sp>
      <p:sp>
        <p:nvSpPr>
          <p:cNvPr id="947" name="Shape 947"/>
          <p:cNvSpPr/>
          <p:nvPr/>
        </p:nvSpPr>
        <p:spPr>
          <a:xfrm>
            <a:off x="6503951" y="6205819"/>
            <a:ext cx="2032001" cy="174626"/>
          </a:xfrm>
          <a:prstGeom prst="rect">
            <a:avLst/>
          </a:prstGeom>
          <a:solidFill>
            <a:srgbClr val="7693A0"/>
          </a:solidFill>
          <a:ln w="3175">
            <a:miter lim="400000"/>
          </a:ln>
        </p:spPr>
        <p:txBody>
          <a:bodyPr lIns="69979" tIns="69979" rIns="69979" bIns="69979" anchor="ctr"/>
          <a:lstStyle/>
          <a:p>
            <a:pPr lvl="0" algn="r">
              <a:defRPr sz="3200">
                <a:solidFill>
                  <a:srgbClr val="FFFFFF"/>
                </a:solidFill>
              </a:defRPr>
            </a:pPr>
            <a:endParaRPr/>
          </a:p>
        </p:txBody>
      </p:sp>
      <p:sp>
        <p:nvSpPr>
          <p:cNvPr id="948" name="Shape 948"/>
          <p:cNvSpPr/>
          <p:nvPr/>
        </p:nvSpPr>
        <p:spPr>
          <a:xfrm>
            <a:off x="1726523" y="7014288"/>
            <a:ext cx="6849993"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a:t>
            </a:r>
          </a:p>
        </p:txBody>
      </p:sp>
      <p:sp>
        <p:nvSpPr>
          <p:cNvPr id="949" name="Shape 949"/>
          <p:cNvSpPr/>
          <p:nvPr/>
        </p:nvSpPr>
        <p:spPr>
          <a:xfrm>
            <a:off x="6470759" y="271417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50" name="Shape 950"/>
          <p:cNvSpPr/>
          <p:nvPr/>
        </p:nvSpPr>
        <p:spPr>
          <a:xfrm>
            <a:off x="4944277" y="9262233"/>
            <a:ext cx="3529013" cy="1041661"/>
          </a:xfrm>
          <a:prstGeom prst="roundRect">
            <a:avLst>
              <a:gd name="adj" fmla="val 5984"/>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951" name="Shape 951"/>
          <p:cNvSpPr/>
          <p:nvPr/>
        </p:nvSpPr>
        <p:spPr>
          <a:xfrm>
            <a:off x="5235777" y="9484483"/>
            <a:ext cx="2946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952" name="iPhone-6-4,7-inch-Three-colors-Mockup_03.png"/>
          <p:cNvPicPr/>
          <p:nvPr/>
        </p:nvPicPr>
        <p:blipFill>
          <a:blip r:embed="rId2">
            <a:extLst/>
          </a:blip>
          <a:srcRect/>
          <a:stretch>
            <a:fillRect/>
          </a:stretch>
        </p:blipFill>
        <p:spPr>
          <a:xfrm>
            <a:off x="15110519" y="1589835"/>
            <a:ext cx="5898610" cy="10158718"/>
          </a:xfrm>
          <a:prstGeom prst="rect">
            <a:avLst/>
          </a:prstGeom>
          <a:ln w="3175">
            <a:miter lim="400000"/>
          </a:ln>
          <a:effectLst>
            <a:outerShdw blurRad="304800" dist="220865" dir="2651868" rotWithShape="0">
              <a:srgbClr val="000000">
                <a:alpha val="70388"/>
              </a:srgbClr>
            </a:outerShdw>
          </a:effectLst>
        </p:spPr>
      </p:pic>
      <p:pic>
        <p:nvPicPr>
          <p:cNvPr id="953" name="iPhone-6-4,7-inch-Three-colors-Mockup.png"/>
          <p:cNvPicPr/>
          <p:nvPr/>
        </p:nvPicPr>
        <p:blipFill>
          <a:blip r:embed="rId3">
            <a:extLst/>
          </a:blip>
          <a:srcRect t="48" b="48"/>
          <a:stretch>
            <a:fillRect/>
          </a:stretch>
        </p:blipFill>
        <p:spPr>
          <a:xfrm>
            <a:off x="10228429"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5" name="Picture Placeholder 2"/>
          <p:cNvSpPr>
            <a:spLocks noGrp="1"/>
          </p:cNvSpPr>
          <p:nvPr>
            <p:ph type="pic" sz="quarter" idx="10"/>
          </p:nvPr>
        </p:nvSpPr>
        <p:spPr>
          <a:xfrm>
            <a:off x="10931525" y="2854325"/>
            <a:ext cx="4405313" cy="7696200"/>
          </a:xfrm>
          <a:prstGeom prst="rect">
            <a:avLst/>
          </a:prstGeom>
          <a:solidFill>
            <a:srgbClr val="5A5A5B"/>
          </a:solidFill>
        </p:spPr>
        <p:txBody>
          <a:bodyPr/>
          <a:lstStyle/>
          <a:p>
            <a:endParaRPr lang="en-US" sz="100"/>
          </a:p>
        </p:txBody>
      </p:sp>
      <p:sp>
        <p:nvSpPr>
          <p:cNvPr id="16" name="Picture Placeholder 2"/>
          <p:cNvSpPr>
            <a:spLocks noGrp="1"/>
          </p:cNvSpPr>
          <p:nvPr>
            <p:ph type="pic" sz="quarter" idx="10"/>
          </p:nvPr>
        </p:nvSpPr>
        <p:spPr>
          <a:xfrm>
            <a:off x="16318730" y="2816225"/>
            <a:ext cx="4405313" cy="7696200"/>
          </a:xfrm>
          <a:prstGeom prst="rect">
            <a:avLst/>
          </a:prstGeom>
          <a:solidFill>
            <a:srgbClr val="5A5A5B"/>
          </a:solidFill>
        </p:spPr>
        <p:txBody>
          <a:bodyPr/>
          <a:lstStyle/>
          <a:p>
            <a:endParaRPr lang="en-US" sz="1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Shape 957"/>
          <p:cNvSpPr/>
          <p:nvPr/>
        </p:nvSpPr>
        <p:spPr>
          <a:xfrm>
            <a:off x="11050446" y="3433036"/>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58" name="Shape 958"/>
          <p:cNvSpPr/>
          <p:nvPr/>
        </p:nvSpPr>
        <p:spPr>
          <a:xfrm>
            <a:off x="11126646" y="6205819"/>
            <a:ext cx="2032001"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959" name="Shape 959"/>
          <p:cNvSpPr/>
          <p:nvPr/>
        </p:nvSpPr>
        <p:spPr>
          <a:xfrm>
            <a:off x="11088546" y="7014288"/>
            <a:ext cx="9566108"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Aenean eu leo quam. Pellentesque ornare sem lacinia quam venenatis vestibulum. Maecenas faucibus mollis interdum. Maecenas faucibus mollis interdum. Maecenas sed diam eget risus varius blandit sit amet non magna. Vestibulum id ligula porta felis euismod semper.</a:t>
            </a:r>
          </a:p>
        </p:txBody>
      </p:sp>
      <p:sp>
        <p:nvSpPr>
          <p:cNvPr id="960" name="Shape 960"/>
          <p:cNvSpPr/>
          <p:nvPr/>
        </p:nvSpPr>
        <p:spPr>
          <a:xfrm>
            <a:off x="11075846" y="2861148"/>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61" name="Shape 961"/>
          <p:cNvSpPr/>
          <p:nvPr/>
        </p:nvSpPr>
        <p:spPr>
          <a:xfrm>
            <a:off x="11126646" y="9933633"/>
            <a:ext cx="3529013" cy="1041660"/>
          </a:xfrm>
          <a:prstGeom prst="roundRect">
            <a:avLst>
              <a:gd name="adj" fmla="val 5984"/>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962" name="Shape 962"/>
          <p:cNvSpPr/>
          <p:nvPr/>
        </p:nvSpPr>
        <p:spPr>
          <a:xfrm>
            <a:off x="11126646" y="10155883"/>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963" name="iPhone-6-4,7-inch-Three-colors-Mockup.png"/>
          <p:cNvPicPr/>
          <p:nvPr/>
        </p:nvPicPr>
        <p:blipFill>
          <a:blip r:embed="rId2">
            <a:extLst/>
          </a:blip>
          <a:srcRect t="48" b="48"/>
          <a:stretch>
            <a:fillRect/>
          </a:stretch>
        </p:blipFill>
        <p:spPr>
          <a:xfrm>
            <a:off x="3431417"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1" name="Picture Placeholder 2"/>
          <p:cNvSpPr>
            <a:spLocks noGrp="1"/>
          </p:cNvSpPr>
          <p:nvPr>
            <p:ph type="pic" sz="quarter" idx="10"/>
          </p:nvPr>
        </p:nvSpPr>
        <p:spPr>
          <a:xfrm>
            <a:off x="4165873" y="2814633"/>
            <a:ext cx="4405313" cy="7696200"/>
          </a:xfrm>
          <a:prstGeom prst="rect">
            <a:avLst/>
          </a:prstGeom>
          <a:solidFill>
            <a:srgbClr val="5A5A5B"/>
          </a:solidFill>
        </p:spPr>
        <p:txBody>
          <a:bodyPr/>
          <a:lstStyle/>
          <a:p>
            <a:endParaRPr lang="en-US" sz="1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p:nvPr/>
        </p:nvSpPr>
        <p:spPr>
          <a:xfrm flipV="1">
            <a:off x="3651733" y="6594473"/>
            <a:ext cx="1" cy="3657172"/>
          </a:xfrm>
          <a:prstGeom prst="line">
            <a:avLst/>
          </a:prstGeom>
          <a:ln w="12700">
            <a:solidFill>
              <a:srgbClr val="000000">
                <a:alpha val="25671"/>
              </a:srgbClr>
            </a:solidFill>
            <a:miter lim="400000"/>
          </a:ln>
        </p:spPr>
        <p:txBody>
          <a:bodyPr lIns="0" tIns="0" rIns="0" bIns="0" anchor="ctr"/>
          <a:lstStyle/>
          <a:p>
            <a:pPr lvl="0">
              <a:defRPr sz="3200"/>
            </a:pPr>
            <a:endParaRPr/>
          </a:p>
        </p:txBody>
      </p:sp>
      <p:sp>
        <p:nvSpPr>
          <p:cNvPr id="967" name="Shape 967"/>
          <p:cNvSpPr/>
          <p:nvPr/>
        </p:nvSpPr>
        <p:spPr>
          <a:xfrm>
            <a:off x="2931933" y="2040489"/>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68" name="Shape 968"/>
          <p:cNvSpPr/>
          <p:nvPr/>
        </p:nvSpPr>
        <p:spPr>
          <a:xfrm>
            <a:off x="3008133" y="4622772"/>
            <a:ext cx="2032001"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969" name="Shape 969"/>
          <p:cNvSpPr/>
          <p:nvPr/>
        </p:nvSpPr>
        <p:spPr>
          <a:xfrm>
            <a:off x="2957333" y="1390632"/>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70" name="Shape 970"/>
          <p:cNvSpPr/>
          <p:nvPr/>
        </p:nvSpPr>
        <p:spPr>
          <a:xfrm>
            <a:off x="3016733" y="5585824"/>
            <a:ext cx="1270001" cy="1270001"/>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971" name="Shape 971"/>
          <p:cNvSpPr/>
          <p:nvPr/>
        </p:nvSpPr>
        <p:spPr>
          <a:xfrm>
            <a:off x="4874471" y="6133015"/>
            <a:ext cx="7561898"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2" name="Shape 972"/>
          <p:cNvSpPr/>
          <p:nvPr/>
        </p:nvSpPr>
        <p:spPr>
          <a:xfrm>
            <a:off x="4874471" y="5382544"/>
            <a:ext cx="665080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973" name="Shape 973"/>
          <p:cNvSpPr/>
          <p:nvPr/>
        </p:nvSpPr>
        <p:spPr>
          <a:xfrm>
            <a:off x="3016733" y="7788058"/>
            <a:ext cx="1270001" cy="1270001"/>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974" name="Shape 974"/>
          <p:cNvSpPr/>
          <p:nvPr/>
        </p:nvSpPr>
        <p:spPr>
          <a:xfrm>
            <a:off x="4874471" y="8335249"/>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5" name="Shape 975"/>
          <p:cNvSpPr/>
          <p:nvPr/>
        </p:nvSpPr>
        <p:spPr>
          <a:xfrm>
            <a:off x="4874471" y="7584777"/>
            <a:ext cx="6530707"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Auto navigation</a:t>
            </a:r>
          </a:p>
        </p:txBody>
      </p:sp>
      <p:sp>
        <p:nvSpPr>
          <p:cNvPr id="976" name="Shape 976"/>
          <p:cNvSpPr/>
          <p:nvPr/>
        </p:nvSpPr>
        <p:spPr>
          <a:xfrm>
            <a:off x="3016733" y="9990292"/>
            <a:ext cx="1270001" cy="1270001"/>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977" name="Shape 977"/>
          <p:cNvSpPr/>
          <p:nvPr/>
        </p:nvSpPr>
        <p:spPr>
          <a:xfrm>
            <a:off x="4874471" y="10537483"/>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8" name="Shape 978"/>
          <p:cNvSpPr/>
          <p:nvPr/>
        </p:nvSpPr>
        <p:spPr>
          <a:xfrm>
            <a:off x="4874471" y="9787011"/>
            <a:ext cx="6533283"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Omni search</a:t>
            </a:r>
          </a:p>
        </p:txBody>
      </p:sp>
      <p:sp>
        <p:nvSpPr>
          <p:cNvPr id="979" name="Shape 979"/>
          <p:cNvSpPr/>
          <p:nvPr/>
        </p:nvSpPr>
        <p:spPr>
          <a:xfrm>
            <a:off x="3293209" y="5863656"/>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0" name="Shape 980"/>
          <p:cNvSpPr/>
          <p:nvPr/>
        </p:nvSpPr>
        <p:spPr>
          <a:xfrm>
            <a:off x="3318609" y="10268124"/>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1" name="Shape 981"/>
          <p:cNvSpPr/>
          <p:nvPr/>
        </p:nvSpPr>
        <p:spPr>
          <a:xfrm>
            <a:off x="3184465" y="8065890"/>
            <a:ext cx="1023436"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pic>
        <p:nvPicPr>
          <p:cNvPr id="982" name="iPhone-6-4,7-inch-Three-colors-Mockup.png"/>
          <p:cNvPicPr/>
          <p:nvPr/>
        </p:nvPicPr>
        <p:blipFill>
          <a:blip r:embed="rId2">
            <a:extLst/>
          </a:blip>
          <a:srcRect t="48" b="48"/>
          <a:stretch>
            <a:fillRect/>
          </a:stretch>
        </p:blipFill>
        <p:spPr>
          <a:xfrm>
            <a:off x="14535446" y="1712036"/>
            <a:ext cx="5898610" cy="10158718"/>
          </a:xfrm>
          <a:prstGeom prst="rect">
            <a:avLst/>
          </a:prstGeom>
          <a:ln w="3175">
            <a:miter lim="400000"/>
          </a:ln>
          <a:effectLst>
            <a:outerShdw blurRad="304800" dist="220865" dir="2651868" rotWithShape="0">
              <a:srgbClr val="000000">
                <a:alpha val="70388"/>
              </a:srgbClr>
            </a:outerShdw>
          </a:effectLst>
        </p:spPr>
      </p:pic>
      <p:sp>
        <p:nvSpPr>
          <p:cNvPr id="20" name="Picture Placeholder 2"/>
          <p:cNvSpPr>
            <a:spLocks noGrp="1"/>
          </p:cNvSpPr>
          <p:nvPr>
            <p:ph type="pic" sz="quarter" idx="10"/>
          </p:nvPr>
        </p:nvSpPr>
        <p:spPr>
          <a:xfrm>
            <a:off x="15295680" y="2929092"/>
            <a:ext cx="4405313" cy="7696200"/>
          </a:xfrm>
          <a:prstGeom prst="rect">
            <a:avLst/>
          </a:prstGeom>
          <a:solidFill>
            <a:srgbClr val="5A5A5B"/>
          </a:solidFill>
        </p:spPr>
        <p:txBody>
          <a:bodyPr/>
          <a:lstStyle/>
          <a:p>
            <a:endParaRPr lang="en-US" sz="1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985" name="Shape 985"/>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LET’S TALK ABOUT DATA</a:t>
            </a:r>
          </a:p>
        </p:txBody>
      </p:sp>
      <p:sp>
        <p:nvSpPr>
          <p:cNvPr id="986" name="Shape 986"/>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987" name="Shape 987"/>
          <p:cNvSpPr/>
          <p:nvPr/>
        </p:nvSpPr>
        <p:spPr>
          <a:xfrm>
            <a:off x="11176000" y="7890207"/>
            <a:ext cx="2032000"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988"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8"/>
          <p:cNvGrpSpPr/>
          <p:nvPr/>
        </p:nvGrpSpPr>
        <p:grpSpPr>
          <a:xfrm>
            <a:off x="821864" y="5823753"/>
            <a:ext cx="22740272" cy="5526873"/>
            <a:chOff x="0" y="0"/>
            <a:chExt cx="22740270" cy="5526871"/>
          </a:xfrm>
        </p:grpSpPr>
        <p:sp>
          <p:nvSpPr>
            <p:cNvPr id="74" name="Shape 74"/>
            <p:cNvSpPr/>
            <p:nvPr/>
          </p:nvSpPr>
          <p:spPr>
            <a:xfrm>
              <a:off x="0"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75" name="Shape 75"/>
            <p:cNvSpPr/>
            <p:nvPr/>
          </p:nvSpPr>
          <p:spPr>
            <a:xfrm>
              <a:off x="5752993"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76" name="Shape 76"/>
            <p:cNvSpPr/>
            <p:nvPr/>
          </p:nvSpPr>
          <p:spPr>
            <a:xfrm>
              <a:off x="11529164"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77" name="Shape 77"/>
            <p:cNvSpPr/>
            <p:nvPr/>
          </p:nvSpPr>
          <p:spPr>
            <a:xfrm>
              <a:off x="17297141"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grpSp>
      <p:grpSp>
        <p:nvGrpSpPr>
          <p:cNvPr id="83" name="Group 83"/>
          <p:cNvGrpSpPr/>
          <p:nvPr/>
        </p:nvGrpSpPr>
        <p:grpSpPr>
          <a:xfrm>
            <a:off x="1124118" y="6491638"/>
            <a:ext cx="4881484" cy="3962504"/>
            <a:chOff x="0" y="0"/>
            <a:chExt cx="4881483" cy="3962502"/>
          </a:xfrm>
        </p:grpSpPr>
        <p:sp>
          <p:nvSpPr>
            <p:cNvPr id="79" name="Shape 79"/>
            <p:cNvSpPr/>
            <p:nvPr/>
          </p:nvSpPr>
          <p:spPr>
            <a:xfrm>
              <a:off x="2029530" y="0"/>
              <a:ext cx="1177084"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0" name="Shape 8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ACTIVE SHIELD</a:t>
              </a:r>
            </a:p>
          </p:txBody>
        </p:sp>
        <p:sp>
          <p:nvSpPr>
            <p:cNvPr id="81" name="Shape 81"/>
            <p:cNvSpPr/>
            <p:nvPr/>
          </p:nvSpPr>
          <p:spPr>
            <a:xfrm>
              <a:off x="540397" y="3349873"/>
              <a:ext cx="380068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82" name="Shape 8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4842</a:t>
              </a:r>
            </a:p>
          </p:txBody>
        </p:sp>
      </p:grpSp>
      <p:grpSp>
        <p:nvGrpSpPr>
          <p:cNvPr id="88" name="Group 88"/>
          <p:cNvGrpSpPr/>
          <p:nvPr/>
        </p:nvGrpSpPr>
        <p:grpSpPr>
          <a:xfrm>
            <a:off x="6842445" y="6491638"/>
            <a:ext cx="4881484" cy="3962504"/>
            <a:chOff x="0" y="0"/>
            <a:chExt cx="4881483" cy="3962502"/>
          </a:xfrm>
        </p:grpSpPr>
        <p:sp>
          <p:nvSpPr>
            <p:cNvPr id="84" name="Shape 84"/>
            <p:cNvSpPr/>
            <p:nvPr/>
          </p:nvSpPr>
          <p:spPr>
            <a:xfrm>
              <a:off x="2097111" y="0"/>
              <a:ext cx="1013790"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5" name="Shape 8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HOURS SPENT</a:t>
              </a:r>
            </a:p>
          </p:txBody>
        </p:sp>
        <p:sp>
          <p:nvSpPr>
            <p:cNvPr id="86" name="Shape 86"/>
            <p:cNvSpPr/>
            <p:nvPr/>
          </p:nvSpPr>
          <p:spPr>
            <a:xfrm>
              <a:off x="1434288" y="3349873"/>
              <a:ext cx="2012907"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Experienced</a:t>
              </a:r>
            </a:p>
          </p:txBody>
        </p:sp>
        <p:sp>
          <p:nvSpPr>
            <p:cNvPr id="87" name="Shape 87"/>
            <p:cNvSpPr/>
            <p:nvPr/>
          </p:nvSpPr>
          <p:spPr>
            <a:xfrm>
              <a:off x="1405585"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2140</a:t>
              </a:r>
            </a:p>
          </p:txBody>
        </p:sp>
      </p:grpSp>
      <p:grpSp>
        <p:nvGrpSpPr>
          <p:cNvPr id="93" name="Group 93"/>
          <p:cNvGrpSpPr/>
          <p:nvPr/>
        </p:nvGrpSpPr>
        <p:grpSpPr>
          <a:xfrm>
            <a:off x="12615202" y="6491638"/>
            <a:ext cx="4881484" cy="3962504"/>
            <a:chOff x="0" y="0"/>
            <a:chExt cx="4881483" cy="3962502"/>
          </a:xfrm>
        </p:grpSpPr>
        <p:sp>
          <p:nvSpPr>
            <p:cNvPr id="89" name="Shape 89"/>
            <p:cNvSpPr/>
            <p:nvPr/>
          </p:nvSpPr>
          <p:spPr>
            <a:xfrm>
              <a:off x="2197861" y="0"/>
              <a:ext cx="101378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0" name="Shape 9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GOAL ACHIEVED</a:t>
              </a:r>
            </a:p>
          </p:txBody>
        </p:sp>
        <p:sp>
          <p:nvSpPr>
            <p:cNvPr id="91" name="Shape 91"/>
            <p:cNvSpPr/>
            <p:nvPr/>
          </p:nvSpPr>
          <p:spPr>
            <a:xfrm>
              <a:off x="636396" y="3349873"/>
              <a:ext cx="3608691"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Hudreds achievements</a:t>
              </a:r>
            </a:p>
          </p:txBody>
        </p:sp>
        <p:sp>
          <p:nvSpPr>
            <p:cNvPr id="92" name="Shape 9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3241</a:t>
              </a:r>
            </a:p>
          </p:txBody>
        </p:sp>
      </p:grpSp>
      <p:grpSp>
        <p:nvGrpSpPr>
          <p:cNvPr id="98" name="Group 98"/>
          <p:cNvGrpSpPr/>
          <p:nvPr/>
        </p:nvGrpSpPr>
        <p:grpSpPr>
          <a:xfrm>
            <a:off x="18387961" y="6491638"/>
            <a:ext cx="4881484" cy="3962504"/>
            <a:chOff x="0" y="0"/>
            <a:chExt cx="4881483" cy="3962502"/>
          </a:xfrm>
        </p:grpSpPr>
        <p:sp>
          <p:nvSpPr>
            <p:cNvPr id="94" name="Shape 94"/>
            <p:cNvSpPr/>
            <p:nvPr/>
          </p:nvSpPr>
          <p:spPr>
            <a:xfrm>
              <a:off x="1933847" y="0"/>
              <a:ext cx="120429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5" name="Shape 9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TRAFFIC VIEWS</a:t>
              </a:r>
            </a:p>
          </p:txBody>
        </p:sp>
        <p:sp>
          <p:nvSpPr>
            <p:cNvPr id="96" name="Shape 96"/>
            <p:cNvSpPr/>
            <p:nvPr/>
          </p:nvSpPr>
          <p:spPr>
            <a:xfrm>
              <a:off x="951662" y="3349873"/>
              <a:ext cx="297815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Accurate analytics</a:t>
              </a:r>
            </a:p>
          </p:txBody>
        </p:sp>
        <p:sp>
          <p:nvSpPr>
            <p:cNvPr id="97" name="Shape 97"/>
            <p:cNvSpPr/>
            <p:nvPr/>
          </p:nvSpPr>
          <p:spPr>
            <a:xfrm>
              <a:off x="1382409"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5167</a:t>
              </a:r>
            </a:p>
          </p:txBody>
        </p:sp>
      </p:grpSp>
      <p:sp>
        <p:nvSpPr>
          <p:cNvPr id="99" name="Shape 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0" name="Shape 1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1" name="Shape 101"/>
          <p:cNvSpPr/>
          <p:nvPr/>
        </p:nvSpPr>
        <p:spPr>
          <a:xfrm>
            <a:off x="3473897" y="3293286"/>
            <a:ext cx="1743620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2" name="Shape 102"/>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 name="Chart 990"/>
          <p:cNvGraphicFramePr/>
          <p:nvPr/>
        </p:nvGraphicFramePr>
        <p:xfrm>
          <a:off x="12299770" y="3770329"/>
          <a:ext cx="9456222"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993" name="Group 993"/>
          <p:cNvGrpSpPr/>
          <p:nvPr/>
        </p:nvGrpSpPr>
        <p:grpSpPr>
          <a:xfrm>
            <a:off x="17899960" y="5937046"/>
            <a:ext cx="1270001" cy="1455763"/>
            <a:chOff x="0" y="0"/>
            <a:chExt cx="1270000" cy="1455761"/>
          </a:xfrm>
        </p:grpSpPr>
        <p:sp>
          <p:nvSpPr>
            <p:cNvPr id="991" name="Shape 99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2" name="Shape 99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996" name="Group 996"/>
          <p:cNvGrpSpPr/>
          <p:nvPr/>
        </p:nvGrpSpPr>
        <p:grpSpPr>
          <a:xfrm>
            <a:off x="13529696" y="8351671"/>
            <a:ext cx="1270001" cy="1455762"/>
            <a:chOff x="0" y="0"/>
            <a:chExt cx="1270000" cy="1455761"/>
          </a:xfrm>
        </p:grpSpPr>
        <p:sp>
          <p:nvSpPr>
            <p:cNvPr id="994" name="Shape 99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5" name="Shape 99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997" name="Shape 997"/>
          <p:cNvSpPr/>
          <p:nvPr/>
        </p:nvSpPr>
        <p:spPr>
          <a:xfrm>
            <a:off x="18115479" y="632824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998" name="Shape 998"/>
          <p:cNvSpPr/>
          <p:nvPr/>
        </p:nvSpPr>
        <p:spPr>
          <a:xfrm>
            <a:off x="13745215" y="8730172"/>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999" name="Shape 9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00" name="Shape 10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01" name="Shape 1001"/>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02" name="Shape 1002"/>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003" name="Shape 1003"/>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004" name="Shape 1004"/>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5" name="Shape 1005"/>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06" name="Shape 1006"/>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007" name="Shape 1007"/>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8" name="Shape 1008"/>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09" name="Shape 1009"/>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10" name="Shape 1010"/>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 name="Chart 1012"/>
          <p:cNvGraphicFramePr/>
          <p:nvPr/>
        </p:nvGraphicFramePr>
        <p:xfrm>
          <a:off x="1508561" y="3770329"/>
          <a:ext cx="20816358"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1017" name="Group 1017"/>
          <p:cNvGrpSpPr/>
          <p:nvPr/>
        </p:nvGrpSpPr>
        <p:grpSpPr>
          <a:xfrm>
            <a:off x="7914619" y="5937046"/>
            <a:ext cx="1270001" cy="1455763"/>
            <a:chOff x="0" y="0"/>
            <a:chExt cx="1270000" cy="1455761"/>
          </a:xfrm>
        </p:grpSpPr>
        <p:grpSp>
          <p:nvGrpSpPr>
            <p:cNvPr id="1015" name="Group 1015"/>
            <p:cNvGrpSpPr/>
            <p:nvPr/>
          </p:nvGrpSpPr>
          <p:grpSpPr>
            <a:xfrm>
              <a:off x="0" y="0"/>
              <a:ext cx="1270000" cy="1455762"/>
              <a:chOff x="0" y="0"/>
              <a:chExt cx="1270000" cy="1455761"/>
            </a:xfrm>
          </p:grpSpPr>
          <p:sp>
            <p:nvSpPr>
              <p:cNvPr id="1013" name="Shape 101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4" name="Shape 101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16" name="Shape 101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22" name="Group 1022"/>
          <p:cNvGrpSpPr/>
          <p:nvPr/>
        </p:nvGrpSpPr>
        <p:grpSpPr>
          <a:xfrm>
            <a:off x="2920457" y="8403662"/>
            <a:ext cx="1270001" cy="1455763"/>
            <a:chOff x="0" y="0"/>
            <a:chExt cx="1270000" cy="1455761"/>
          </a:xfrm>
        </p:grpSpPr>
        <p:grpSp>
          <p:nvGrpSpPr>
            <p:cNvPr id="1020" name="Group 1020"/>
            <p:cNvGrpSpPr/>
            <p:nvPr/>
          </p:nvGrpSpPr>
          <p:grpSpPr>
            <a:xfrm>
              <a:off x="0" y="0"/>
              <a:ext cx="1270000" cy="1455762"/>
              <a:chOff x="0" y="0"/>
              <a:chExt cx="1270000" cy="1455761"/>
            </a:xfrm>
          </p:grpSpPr>
          <p:sp>
            <p:nvSpPr>
              <p:cNvPr id="1018" name="Shape 101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9" name="Shape 101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1" name="Shape 1021"/>
            <p:cNvSpPr/>
            <p:nvPr/>
          </p:nvSpPr>
          <p:spPr>
            <a:xfrm>
              <a:off x="215519" y="3785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pSp>
      <p:sp>
        <p:nvSpPr>
          <p:cNvPr id="1023" name="Shape 10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24" name="Shape 102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25" name="Shape 1025"/>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pSp>
        <p:nvGrpSpPr>
          <p:cNvPr id="1030" name="Group 1030"/>
          <p:cNvGrpSpPr/>
          <p:nvPr/>
        </p:nvGrpSpPr>
        <p:grpSpPr>
          <a:xfrm>
            <a:off x="15450404" y="7191919"/>
            <a:ext cx="1270001" cy="1455763"/>
            <a:chOff x="0" y="0"/>
            <a:chExt cx="1270000" cy="1455761"/>
          </a:xfrm>
        </p:grpSpPr>
        <p:grpSp>
          <p:nvGrpSpPr>
            <p:cNvPr id="1028" name="Group 1028"/>
            <p:cNvGrpSpPr/>
            <p:nvPr/>
          </p:nvGrpSpPr>
          <p:grpSpPr>
            <a:xfrm>
              <a:off x="0" y="0"/>
              <a:ext cx="1270000" cy="1455762"/>
              <a:chOff x="0" y="0"/>
              <a:chExt cx="1270000" cy="1455761"/>
            </a:xfrm>
          </p:grpSpPr>
          <p:sp>
            <p:nvSpPr>
              <p:cNvPr id="1026" name="Shape 102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27" name="Shape 102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9" name="Shape 102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35" name="Group 1035"/>
          <p:cNvGrpSpPr/>
          <p:nvPr/>
        </p:nvGrpSpPr>
        <p:grpSpPr>
          <a:xfrm>
            <a:off x="17943016" y="5937046"/>
            <a:ext cx="1270001" cy="1455763"/>
            <a:chOff x="0" y="0"/>
            <a:chExt cx="1270000" cy="1455761"/>
          </a:xfrm>
        </p:grpSpPr>
        <p:grpSp>
          <p:nvGrpSpPr>
            <p:cNvPr id="1033" name="Group 1033"/>
            <p:cNvGrpSpPr/>
            <p:nvPr/>
          </p:nvGrpSpPr>
          <p:grpSpPr>
            <a:xfrm>
              <a:off x="0" y="0"/>
              <a:ext cx="1270000" cy="1455762"/>
              <a:chOff x="0" y="0"/>
              <a:chExt cx="1270000" cy="1455761"/>
            </a:xfrm>
          </p:grpSpPr>
          <p:sp>
            <p:nvSpPr>
              <p:cNvPr id="1031" name="Shape 103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32" name="Shape 103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34" name="Shape 103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38" name="Shape 1038"/>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39" name="Shape 1039"/>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040" name="Chart 1040"/>
          <p:cNvGraphicFramePr/>
          <p:nvPr/>
        </p:nvGraphicFramePr>
        <p:xfrm>
          <a:off x="2250928" y="3964175"/>
          <a:ext cx="8546372" cy="6999156"/>
        </p:xfrm>
        <a:graphic>
          <a:graphicData uri="http://schemas.openxmlformats.org/drawingml/2006/chart">
            <c:chart xmlns:c="http://schemas.openxmlformats.org/drawingml/2006/chart" xmlns:r="http://schemas.openxmlformats.org/officeDocument/2006/relationships" r:id="rId2"/>
          </a:graphicData>
        </a:graphic>
      </p:graphicFrame>
      <p:grpSp>
        <p:nvGrpSpPr>
          <p:cNvPr id="1043" name="Group 1043"/>
          <p:cNvGrpSpPr/>
          <p:nvPr/>
        </p:nvGrpSpPr>
        <p:grpSpPr>
          <a:xfrm>
            <a:off x="7239544" y="5645503"/>
            <a:ext cx="1270001" cy="1455762"/>
            <a:chOff x="0" y="0"/>
            <a:chExt cx="1270000" cy="1455761"/>
          </a:xfrm>
        </p:grpSpPr>
        <p:sp>
          <p:nvSpPr>
            <p:cNvPr id="1041" name="Shape 104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2" name="Shape 104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46" name="Group 1046"/>
          <p:cNvGrpSpPr/>
          <p:nvPr/>
        </p:nvGrpSpPr>
        <p:grpSpPr>
          <a:xfrm>
            <a:off x="3389196" y="7386025"/>
            <a:ext cx="1270001" cy="1455763"/>
            <a:chOff x="0" y="0"/>
            <a:chExt cx="1270000" cy="1455761"/>
          </a:xfrm>
        </p:grpSpPr>
        <p:sp>
          <p:nvSpPr>
            <p:cNvPr id="1044" name="Shape 104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5" name="Shape 104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47" name="Shape 1047"/>
          <p:cNvSpPr/>
          <p:nvPr/>
        </p:nvSpPr>
        <p:spPr>
          <a:xfrm>
            <a:off x="7455064" y="6036704"/>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48" name="Shape 1048"/>
          <p:cNvSpPr/>
          <p:nvPr/>
        </p:nvSpPr>
        <p:spPr>
          <a:xfrm>
            <a:off x="3604715" y="7764526"/>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49" name="Shape 1049"/>
          <p:cNvSpPr/>
          <p:nvPr/>
        </p:nvSpPr>
        <p:spPr>
          <a:xfrm>
            <a:off x="2143320" y="10940477"/>
            <a:ext cx="9566108"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2014</a:t>
            </a:r>
          </a:p>
        </p:txBody>
      </p:sp>
      <p:sp>
        <p:nvSpPr>
          <p:cNvPr id="1050" name="Shape 105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051" name="Shape 105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2" name="Shape 105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53" name="Shape 105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054" name="Shape 105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5" name="Shape 105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56" name="Shape 105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7" name="Shape 105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8" name="Shape 105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0" name="Chart 1060"/>
          <p:cNvGraphicFramePr/>
          <p:nvPr/>
        </p:nvGraphicFramePr>
        <p:xfrm>
          <a:off x="13065154" y="4068157"/>
          <a:ext cx="8546372" cy="6973161"/>
        </p:xfrm>
        <a:graphic>
          <a:graphicData uri="http://schemas.openxmlformats.org/drawingml/2006/chart">
            <c:chart xmlns:c="http://schemas.openxmlformats.org/drawingml/2006/chart" xmlns:r="http://schemas.openxmlformats.org/officeDocument/2006/relationships" r:id="rId2"/>
          </a:graphicData>
        </a:graphic>
      </p:graphicFrame>
      <p:grpSp>
        <p:nvGrpSpPr>
          <p:cNvPr id="1063" name="Group 1063"/>
          <p:cNvGrpSpPr/>
          <p:nvPr/>
        </p:nvGrpSpPr>
        <p:grpSpPr>
          <a:xfrm>
            <a:off x="18053770" y="5558986"/>
            <a:ext cx="1270001" cy="1455762"/>
            <a:chOff x="0" y="0"/>
            <a:chExt cx="1270000" cy="1455761"/>
          </a:xfrm>
        </p:grpSpPr>
        <p:sp>
          <p:nvSpPr>
            <p:cNvPr id="1061" name="Shape 10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2" name="Shape 106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66" name="Group 1066"/>
          <p:cNvGrpSpPr/>
          <p:nvPr/>
        </p:nvGrpSpPr>
        <p:grpSpPr>
          <a:xfrm>
            <a:off x="14203422" y="7299508"/>
            <a:ext cx="1270001" cy="1455762"/>
            <a:chOff x="0" y="0"/>
            <a:chExt cx="1270000" cy="1455761"/>
          </a:xfrm>
        </p:grpSpPr>
        <p:sp>
          <p:nvSpPr>
            <p:cNvPr id="1064" name="Shape 10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5" name="Shape 10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67" name="Shape 1067"/>
          <p:cNvSpPr/>
          <p:nvPr/>
        </p:nvSpPr>
        <p:spPr>
          <a:xfrm>
            <a:off x="18269290" y="595018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68" name="Shape 1068"/>
          <p:cNvSpPr/>
          <p:nvPr/>
        </p:nvSpPr>
        <p:spPr>
          <a:xfrm>
            <a:off x="14418942" y="767800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69" name="Shape 1069"/>
          <p:cNvSpPr/>
          <p:nvPr/>
        </p:nvSpPr>
        <p:spPr>
          <a:xfrm>
            <a:off x="12957547" y="11044459"/>
            <a:ext cx="9566107"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2015</a:t>
            </a:r>
          </a:p>
        </p:txBody>
      </p:sp>
      <p:sp>
        <p:nvSpPr>
          <p:cNvPr id="1070" name="Shape 1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71" name="Shape 107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72" name="Shape 1072"/>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073" name="Shape 1073"/>
          <p:cNvSpPr/>
          <p:nvPr/>
        </p:nvSpPr>
        <p:spPr>
          <a:xfrm>
            <a:off x="4943407" y="5003930"/>
            <a:ext cx="6522068" cy="18824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4" name="Shape 1074"/>
          <p:cNvSpPr/>
          <p:nvPr/>
        </p:nvSpPr>
        <p:spPr>
          <a:xfrm>
            <a:off x="4943407" y="4291559"/>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75" name="Shape 1075"/>
          <p:cNvSpPr/>
          <p:nvPr/>
        </p:nvSpPr>
        <p:spPr>
          <a:xfrm>
            <a:off x="4943407" y="9492473"/>
            <a:ext cx="6522068"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6" name="Shape 1076"/>
          <p:cNvSpPr/>
          <p:nvPr/>
        </p:nvSpPr>
        <p:spPr>
          <a:xfrm>
            <a:off x="4943407" y="8780101"/>
            <a:ext cx="665080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77" name="Shape 1077"/>
          <p:cNvSpPr/>
          <p:nvPr/>
        </p:nvSpPr>
        <p:spPr>
          <a:xfrm>
            <a:off x="1689477" y="7923406"/>
            <a:ext cx="10004727"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23" name="Picture Placeholder 2"/>
          <p:cNvSpPr>
            <a:spLocks noGrp="1"/>
          </p:cNvSpPr>
          <p:nvPr>
            <p:ph type="pic" sz="quarter" idx="10"/>
          </p:nvPr>
        </p:nvSpPr>
        <p:spPr>
          <a:xfrm>
            <a:off x="1683897" y="4291559"/>
            <a:ext cx="2789649" cy="2818606"/>
          </a:xfrm>
          <a:prstGeom prst="rect">
            <a:avLst/>
          </a:prstGeom>
          <a:solidFill>
            <a:srgbClr val="5A5A5B"/>
          </a:solidFill>
        </p:spPr>
        <p:txBody>
          <a:bodyPr/>
          <a:lstStyle/>
          <a:p>
            <a:endParaRPr lang="en-US" sz="100"/>
          </a:p>
        </p:txBody>
      </p:sp>
      <p:sp>
        <p:nvSpPr>
          <p:cNvPr id="25" name="Picture Placeholder 2"/>
          <p:cNvSpPr>
            <a:spLocks noGrp="1"/>
          </p:cNvSpPr>
          <p:nvPr>
            <p:ph type="pic" sz="quarter" idx="10"/>
          </p:nvPr>
        </p:nvSpPr>
        <p:spPr>
          <a:xfrm>
            <a:off x="1683897" y="8704506"/>
            <a:ext cx="2789649" cy="2818606"/>
          </a:xfrm>
          <a:prstGeom prst="rect">
            <a:avLst/>
          </a:prstGeom>
          <a:solidFill>
            <a:srgbClr val="5A5A5B"/>
          </a:solidFill>
        </p:spPr>
        <p:txBody>
          <a:bodyPr/>
          <a:lstStyle/>
          <a:p>
            <a:endParaRPr lang="en-US" sz="1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Shape 108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82" name="Shape 1082"/>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83" name="Shape 1083"/>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084" name="Shape 1084"/>
          <p:cNvSpPr/>
          <p:nvPr/>
        </p:nvSpPr>
        <p:spPr>
          <a:xfrm>
            <a:off x="3059423" y="4098532"/>
            <a:ext cx="836369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85" name="Shape 1085"/>
          <p:cNvSpPr/>
          <p:nvPr/>
        </p:nvSpPr>
        <p:spPr>
          <a:xfrm>
            <a:off x="3016848"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086" name="Shape 1086"/>
          <p:cNvSpPr/>
          <p:nvPr/>
        </p:nvSpPr>
        <p:spPr>
          <a:xfrm>
            <a:off x="4814887" y="8033756"/>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87" name="Shape 1087"/>
          <p:cNvSpPr/>
          <p:nvPr/>
        </p:nvSpPr>
        <p:spPr>
          <a:xfrm>
            <a:off x="4814887"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88" name="Shape 1088"/>
          <p:cNvSpPr/>
          <p:nvPr/>
        </p:nvSpPr>
        <p:spPr>
          <a:xfrm>
            <a:off x="3016848"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089" name="Shape 1089"/>
          <p:cNvSpPr/>
          <p:nvPr/>
        </p:nvSpPr>
        <p:spPr>
          <a:xfrm>
            <a:off x="4814887" y="10401084"/>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90" name="Shape 1090"/>
          <p:cNvSpPr/>
          <p:nvPr/>
        </p:nvSpPr>
        <p:spPr>
          <a:xfrm>
            <a:off x="4814887"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91" name="Shape 1091"/>
          <p:cNvSpPr/>
          <p:nvPr/>
        </p:nvSpPr>
        <p:spPr>
          <a:xfrm>
            <a:off x="3232367" y="7864260"/>
            <a:ext cx="838962"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92" name="Shape 1092"/>
          <p:cNvSpPr/>
          <p:nvPr/>
        </p:nvSpPr>
        <p:spPr>
          <a:xfrm>
            <a:off x="3232367" y="1023158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093" name="Chart 1093"/>
          <p:cNvGraphicFramePr/>
          <p:nvPr/>
        </p:nvGraphicFramePr>
        <p:xfrm>
          <a:off x="13687514"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094" name="Shape 1094"/>
          <p:cNvSpPr/>
          <p:nvPr/>
        </p:nvSpPr>
        <p:spPr>
          <a:xfrm>
            <a:off x="14045956"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defRPr sz="3200">
                <a:solidFill>
                  <a:srgbClr val="FFFFFF"/>
                </a:solidFill>
              </a:defRPr>
            </a:pPr>
            <a:endParaRPr/>
          </a:p>
        </p:txBody>
      </p:sp>
      <p:sp>
        <p:nvSpPr>
          <p:cNvPr id="1095" name="Shape 1095"/>
          <p:cNvSpPr/>
          <p:nvPr/>
        </p:nvSpPr>
        <p:spPr>
          <a:xfrm>
            <a:off x="15083896" y="6506649"/>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096" name="Shape 1096"/>
          <p:cNvSpPr/>
          <p:nvPr/>
        </p:nvSpPr>
        <p:spPr>
          <a:xfrm>
            <a:off x="16197498"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99" name="Shape 1099"/>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0" name="Shape 1100"/>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101" name="Chart 1101"/>
          <p:cNvGraphicFramePr/>
          <p:nvPr/>
        </p:nvGraphicFramePr>
        <p:xfrm>
          <a:off x="8352181"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02" name="Shape 1102"/>
          <p:cNvSpPr/>
          <p:nvPr/>
        </p:nvSpPr>
        <p:spPr>
          <a:xfrm>
            <a:off x="8710623"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defRPr sz="3200">
                <a:solidFill>
                  <a:srgbClr val="FFFFFF"/>
                </a:solidFill>
              </a:defRPr>
            </a:pPr>
            <a:endParaRPr/>
          </a:p>
        </p:txBody>
      </p:sp>
      <p:sp>
        <p:nvSpPr>
          <p:cNvPr id="1103" name="Shape 1103"/>
          <p:cNvSpPr/>
          <p:nvPr/>
        </p:nvSpPr>
        <p:spPr>
          <a:xfrm>
            <a:off x="9748563"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04" name="Shape 1104"/>
          <p:cNvSpPr/>
          <p:nvPr/>
        </p:nvSpPr>
        <p:spPr>
          <a:xfrm>
            <a:off x="10862164"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5" name="Shape 1105"/>
          <p:cNvSpPr/>
          <p:nvPr/>
        </p:nvSpPr>
        <p:spPr>
          <a:xfrm>
            <a:off x="15285377" y="430668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106" name="Shape 1106"/>
          <p:cNvSpPr/>
          <p:nvPr/>
        </p:nvSpPr>
        <p:spPr>
          <a:xfrm>
            <a:off x="16875450" y="4837996"/>
            <a:ext cx="5196286" cy="32692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07" name="Shape 1107"/>
          <p:cNvSpPr/>
          <p:nvPr/>
        </p:nvSpPr>
        <p:spPr>
          <a:xfrm>
            <a:off x="16875450" y="4125625"/>
            <a:ext cx="4886875"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08" name="Shape 1108"/>
          <p:cNvSpPr/>
          <p:nvPr/>
        </p:nvSpPr>
        <p:spPr>
          <a:xfrm>
            <a:off x="15500896" y="4668501"/>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09" name="Shape 1109"/>
          <p:cNvSpPr/>
          <p:nvPr/>
        </p:nvSpPr>
        <p:spPr>
          <a:xfrm flipH="1">
            <a:off x="7039000" y="580447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110" name="Shape 1110"/>
          <p:cNvSpPr/>
          <p:nvPr/>
        </p:nvSpPr>
        <p:spPr>
          <a:xfrm>
            <a:off x="1572314" y="6335785"/>
            <a:ext cx="5065065"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11" name="Shape 1111"/>
          <p:cNvSpPr/>
          <p:nvPr/>
        </p:nvSpPr>
        <p:spPr>
          <a:xfrm>
            <a:off x="1572314" y="5623414"/>
            <a:ext cx="5065066"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12" name="Shape 1112"/>
          <p:cNvSpPr/>
          <p:nvPr/>
        </p:nvSpPr>
        <p:spPr>
          <a:xfrm>
            <a:off x="7254519" y="616629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Shape 1114"/>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15" name="Shape 1115"/>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16" name="Shape 1116"/>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117" name="Shape 1117"/>
          <p:cNvSpPr/>
          <p:nvPr/>
        </p:nvSpPr>
        <p:spPr>
          <a:xfrm>
            <a:off x="12696964"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118" name="Shape 1118"/>
          <p:cNvSpPr/>
          <p:nvPr/>
        </p:nvSpPr>
        <p:spPr>
          <a:xfrm>
            <a:off x="14495003"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19" name="Shape 1119"/>
          <p:cNvSpPr/>
          <p:nvPr/>
        </p:nvSpPr>
        <p:spPr>
          <a:xfrm>
            <a:off x="14495003"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20" name="Shape 1120"/>
          <p:cNvSpPr/>
          <p:nvPr/>
        </p:nvSpPr>
        <p:spPr>
          <a:xfrm>
            <a:off x="12696964"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121" name="Shape 1121"/>
          <p:cNvSpPr/>
          <p:nvPr/>
        </p:nvSpPr>
        <p:spPr>
          <a:xfrm>
            <a:off x="14495003"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22" name="Shape 1122"/>
          <p:cNvSpPr/>
          <p:nvPr/>
        </p:nvSpPr>
        <p:spPr>
          <a:xfrm>
            <a:off x="14495003"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23" name="Shape 1123"/>
          <p:cNvSpPr/>
          <p:nvPr/>
        </p:nvSpPr>
        <p:spPr>
          <a:xfrm>
            <a:off x="12912483" y="465743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4" name="Shape 1124"/>
          <p:cNvSpPr/>
          <p:nvPr/>
        </p:nvSpPr>
        <p:spPr>
          <a:xfrm>
            <a:off x="12912483" y="927561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5" name="Shape 1125"/>
          <p:cNvSpPr/>
          <p:nvPr/>
        </p:nvSpPr>
        <p:spPr>
          <a:xfrm flipV="1">
            <a:off x="12670969"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26" name="Chart 1126"/>
          <p:cNvGraphicFramePr/>
          <p:nvPr/>
        </p:nvGraphicFramePr>
        <p:xfrm>
          <a:off x="3138200" y="4219634"/>
          <a:ext cx="7679638"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27" name="Shape 1127"/>
          <p:cNvSpPr/>
          <p:nvPr/>
        </p:nvSpPr>
        <p:spPr>
          <a:xfrm>
            <a:off x="3496641"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defRPr sz="3200">
                <a:solidFill>
                  <a:srgbClr val="FFFFFF"/>
                </a:solidFill>
              </a:defRPr>
            </a:pPr>
            <a:endParaRPr/>
          </a:p>
        </p:txBody>
      </p:sp>
      <p:sp>
        <p:nvSpPr>
          <p:cNvPr id="1128" name="Shape 1128"/>
          <p:cNvSpPr/>
          <p:nvPr/>
        </p:nvSpPr>
        <p:spPr>
          <a:xfrm>
            <a:off x="4534581"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29" name="Shape 1129"/>
          <p:cNvSpPr/>
          <p:nvPr/>
        </p:nvSpPr>
        <p:spPr>
          <a:xfrm>
            <a:off x="5648183"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 name="Chart 1136"/>
          <p:cNvGraphicFramePr/>
          <p:nvPr/>
        </p:nvGraphicFramePr>
        <p:xfrm>
          <a:off x="13958160" y="4004928"/>
          <a:ext cx="7679638" cy="7679639"/>
        </p:xfrm>
        <a:graphic>
          <a:graphicData uri="http://schemas.openxmlformats.org/drawingml/2006/chart">
            <c:chart xmlns:c="http://schemas.openxmlformats.org/drawingml/2006/chart" xmlns:r="http://schemas.openxmlformats.org/officeDocument/2006/relationships" r:id="rId2"/>
          </a:graphicData>
        </a:graphic>
      </p:graphicFrame>
      <p:sp>
        <p:nvSpPr>
          <p:cNvPr id="1137" name="Shape 1137"/>
          <p:cNvSpPr/>
          <p:nvPr/>
        </p:nvSpPr>
        <p:spPr>
          <a:xfrm>
            <a:off x="14316602" y="4369879"/>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defRPr sz="3200">
                <a:solidFill>
                  <a:srgbClr val="FFFFFF"/>
                </a:solidFill>
              </a:defRPr>
            </a:pPr>
            <a:endParaRPr/>
          </a:p>
        </p:txBody>
      </p:sp>
      <p:sp>
        <p:nvSpPr>
          <p:cNvPr id="1138" name="Shape 1138"/>
          <p:cNvSpPr/>
          <p:nvPr/>
        </p:nvSpPr>
        <p:spPr>
          <a:xfrm>
            <a:off x="15354541" y="6291944"/>
            <a:ext cx="4886876"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39" name="Shape 1139"/>
          <p:cNvSpPr/>
          <p:nvPr/>
        </p:nvSpPr>
        <p:spPr>
          <a:xfrm>
            <a:off x="16468144" y="8426245"/>
            <a:ext cx="2659670"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0" name="Shape 1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41" name="Shape 11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2" name="Shape 1142"/>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3" name="Shape 1073"/>
          <p:cNvSpPr/>
          <p:nvPr/>
        </p:nvSpPr>
        <p:spPr>
          <a:xfrm>
            <a:off x="6035228" y="4813452"/>
            <a:ext cx="6522068" cy="18824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24" name="Shape 1074"/>
          <p:cNvSpPr/>
          <p:nvPr/>
        </p:nvSpPr>
        <p:spPr>
          <a:xfrm>
            <a:off x="6035228" y="4101081"/>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25" name="Shape 1075"/>
          <p:cNvSpPr/>
          <p:nvPr/>
        </p:nvSpPr>
        <p:spPr>
          <a:xfrm>
            <a:off x="6035228" y="9301995"/>
            <a:ext cx="6522068"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26" name="Shape 1076"/>
          <p:cNvSpPr/>
          <p:nvPr/>
        </p:nvSpPr>
        <p:spPr>
          <a:xfrm>
            <a:off x="6035228" y="8589623"/>
            <a:ext cx="665080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27" name="Shape 1077"/>
          <p:cNvSpPr/>
          <p:nvPr/>
        </p:nvSpPr>
        <p:spPr>
          <a:xfrm>
            <a:off x="2781298" y="7732928"/>
            <a:ext cx="10004727"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28" name="Picture Placeholder 2"/>
          <p:cNvSpPr>
            <a:spLocks noGrp="1"/>
          </p:cNvSpPr>
          <p:nvPr>
            <p:ph type="pic" sz="quarter" idx="10"/>
          </p:nvPr>
        </p:nvSpPr>
        <p:spPr>
          <a:xfrm>
            <a:off x="2775718" y="4101081"/>
            <a:ext cx="2789649" cy="2818606"/>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2775718" y="8514028"/>
            <a:ext cx="2789649" cy="2818606"/>
          </a:xfrm>
          <a:prstGeom prst="rect">
            <a:avLst/>
          </a:prstGeom>
          <a:solidFill>
            <a:srgbClr val="5A5A5B"/>
          </a:solidFill>
        </p:spPr>
        <p:txBody>
          <a:bodyPr/>
          <a:lstStyle/>
          <a:p>
            <a:endParaRPr lang="en-US" sz="1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Shape 11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47" name="Shape 11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8" name="Shape 1148"/>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149" name="Shape 1149"/>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150" name="Shape 1150"/>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151" name="Shape 1151"/>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2" name="Shape 1152"/>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53" name="Shape 1153"/>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154" name="Shape 1154"/>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5" name="Shape 1155"/>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56" name="Shape 1156"/>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57" name="Shape 1157"/>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158" name="Chart 1158"/>
          <p:cNvGraphicFramePr/>
          <p:nvPr/>
        </p:nvGraphicFramePr>
        <p:xfrm>
          <a:off x="11739869"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63" name="Group 1163"/>
          <p:cNvGrpSpPr/>
          <p:nvPr/>
        </p:nvGrpSpPr>
        <p:grpSpPr>
          <a:xfrm>
            <a:off x="14826505" y="7409560"/>
            <a:ext cx="1270001" cy="1455762"/>
            <a:chOff x="0" y="0"/>
            <a:chExt cx="1270000" cy="1455761"/>
          </a:xfrm>
        </p:grpSpPr>
        <p:grpSp>
          <p:nvGrpSpPr>
            <p:cNvPr id="1161" name="Group 1161"/>
            <p:cNvGrpSpPr/>
            <p:nvPr/>
          </p:nvGrpSpPr>
          <p:grpSpPr>
            <a:xfrm>
              <a:off x="0" y="0"/>
              <a:ext cx="1270000" cy="1455762"/>
              <a:chOff x="0" y="0"/>
              <a:chExt cx="1270000" cy="1455761"/>
            </a:xfrm>
          </p:grpSpPr>
          <p:sp>
            <p:nvSpPr>
              <p:cNvPr id="1159" name="Shape 115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0" name="Shape 1160"/>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2" name="Shape 1162"/>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68" name="Group 1168"/>
          <p:cNvGrpSpPr/>
          <p:nvPr/>
        </p:nvGrpSpPr>
        <p:grpSpPr>
          <a:xfrm>
            <a:off x="17735050" y="4542991"/>
            <a:ext cx="1270001" cy="1455762"/>
            <a:chOff x="0" y="0"/>
            <a:chExt cx="1270000" cy="1455761"/>
          </a:xfrm>
        </p:grpSpPr>
        <p:grpSp>
          <p:nvGrpSpPr>
            <p:cNvPr id="1166" name="Group 1166"/>
            <p:cNvGrpSpPr/>
            <p:nvPr/>
          </p:nvGrpSpPr>
          <p:grpSpPr>
            <a:xfrm>
              <a:off x="0" y="0"/>
              <a:ext cx="1270000" cy="1455762"/>
              <a:chOff x="0" y="0"/>
              <a:chExt cx="1270000" cy="1455761"/>
            </a:xfrm>
          </p:grpSpPr>
          <p:sp>
            <p:nvSpPr>
              <p:cNvPr id="1164" name="Shape 11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5" name="Shape 11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7" name="Shape 1167"/>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 name="Chart 1170"/>
          <p:cNvGraphicFramePr/>
          <p:nvPr/>
        </p:nvGraphicFramePr>
        <p:xfrm>
          <a:off x="2088728" y="4004928"/>
          <a:ext cx="19686657"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75" name="Group 1175"/>
          <p:cNvGrpSpPr/>
          <p:nvPr/>
        </p:nvGrpSpPr>
        <p:grpSpPr>
          <a:xfrm>
            <a:off x="4935128" y="7383564"/>
            <a:ext cx="1270001" cy="1455762"/>
            <a:chOff x="0" y="0"/>
            <a:chExt cx="1270000" cy="1455761"/>
          </a:xfrm>
        </p:grpSpPr>
        <p:grpSp>
          <p:nvGrpSpPr>
            <p:cNvPr id="1173" name="Group 1173"/>
            <p:cNvGrpSpPr/>
            <p:nvPr/>
          </p:nvGrpSpPr>
          <p:grpSpPr>
            <a:xfrm>
              <a:off x="0" y="0"/>
              <a:ext cx="1270000" cy="1455762"/>
              <a:chOff x="0" y="0"/>
              <a:chExt cx="1270000" cy="1455761"/>
            </a:xfrm>
          </p:grpSpPr>
          <p:sp>
            <p:nvSpPr>
              <p:cNvPr id="1171" name="Shape 117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2" name="Shape 117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4" name="Shape 117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0" name="Group 1180"/>
          <p:cNvGrpSpPr/>
          <p:nvPr/>
        </p:nvGrpSpPr>
        <p:grpSpPr>
          <a:xfrm>
            <a:off x="12860850" y="5608816"/>
            <a:ext cx="1270001" cy="1455763"/>
            <a:chOff x="0" y="0"/>
            <a:chExt cx="1270000" cy="1455761"/>
          </a:xfrm>
        </p:grpSpPr>
        <p:grpSp>
          <p:nvGrpSpPr>
            <p:cNvPr id="1178" name="Group 1178"/>
            <p:cNvGrpSpPr/>
            <p:nvPr/>
          </p:nvGrpSpPr>
          <p:grpSpPr>
            <a:xfrm>
              <a:off x="0" y="0"/>
              <a:ext cx="1270000" cy="1455762"/>
              <a:chOff x="0" y="0"/>
              <a:chExt cx="1270000" cy="1455761"/>
            </a:xfrm>
          </p:grpSpPr>
          <p:sp>
            <p:nvSpPr>
              <p:cNvPr id="1176" name="Shape 117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7" name="Shape 117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9" name="Shape 117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5" name="Group 1185"/>
          <p:cNvGrpSpPr/>
          <p:nvPr/>
        </p:nvGrpSpPr>
        <p:grpSpPr>
          <a:xfrm>
            <a:off x="18212993" y="4566008"/>
            <a:ext cx="1270001" cy="1455763"/>
            <a:chOff x="0" y="0"/>
            <a:chExt cx="1270000" cy="1455761"/>
          </a:xfrm>
        </p:grpSpPr>
        <p:grpSp>
          <p:nvGrpSpPr>
            <p:cNvPr id="1183" name="Group 1183"/>
            <p:cNvGrpSpPr/>
            <p:nvPr/>
          </p:nvGrpSpPr>
          <p:grpSpPr>
            <a:xfrm>
              <a:off x="0" y="0"/>
              <a:ext cx="1270000" cy="1455762"/>
              <a:chOff x="0" y="0"/>
              <a:chExt cx="1270000" cy="1455761"/>
            </a:xfrm>
          </p:grpSpPr>
          <p:sp>
            <p:nvSpPr>
              <p:cNvPr id="1181" name="Shape 118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82" name="Shape 118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84" name="Shape 118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1186" name="Shape 11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87" name="Shape 11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88" name="Shape 1188"/>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4975935" y="3290440"/>
            <a:ext cx="6605847" cy="319812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BRING BACK ELEGANT STYLE TO PRESENTATION</a:t>
            </a:r>
          </a:p>
        </p:txBody>
      </p:sp>
      <p:sp>
        <p:nvSpPr>
          <p:cNvPr id="105" name="Shape 105"/>
          <p:cNvSpPr/>
          <p:nvPr/>
        </p:nvSpPr>
        <p:spPr>
          <a:xfrm>
            <a:off x="15084015" y="6770687"/>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06" name="Shape 106"/>
          <p:cNvSpPr/>
          <p:nvPr/>
        </p:nvSpPr>
        <p:spPr>
          <a:xfrm>
            <a:off x="14975935" y="7546291"/>
            <a:ext cx="6605847"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07" name="Shape 107"/>
          <p:cNvSpPr/>
          <p:nvPr/>
        </p:nvSpPr>
        <p:spPr>
          <a:xfrm>
            <a:off x="15050823" y="2722437"/>
            <a:ext cx="2098384"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pic>
        <p:nvPicPr>
          <p:cNvPr id="108" name="Drop Image Here.png"/>
          <p:cNvPicPr/>
          <p:nvPr/>
        </p:nvPicPr>
        <p:blipFill>
          <a:blip r:embed="rId2">
            <a:extLst/>
          </a:blip>
          <a:srcRect l="21921" r="21921"/>
          <a:stretch>
            <a:fillRect/>
          </a:stretch>
        </p:blipFill>
        <p:spPr>
          <a:xfrm>
            <a:off x="-17539" y="-17002"/>
            <a:ext cx="13689124" cy="13750004"/>
          </a:xfrm>
          <a:prstGeom prst="rect">
            <a:avLst/>
          </a:prstGeom>
          <a:ln w="3175">
            <a:miter lim="400000"/>
          </a:ln>
        </p:spPr>
      </p:pic>
      <p:sp>
        <p:nvSpPr>
          <p:cNvPr id="7" name="Picture Placeholder 2"/>
          <p:cNvSpPr>
            <a:spLocks noGrp="1"/>
          </p:cNvSpPr>
          <p:nvPr>
            <p:ph type="pic" sz="quarter" idx="10"/>
          </p:nvPr>
        </p:nvSpPr>
        <p:spPr>
          <a:xfrm>
            <a:off x="-1" y="0"/>
            <a:ext cx="13671585" cy="13732575"/>
          </a:xfrm>
          <a:prstGeom prst="rect">
            <a:avLst/>
          </a:prstGeom>
          <a:solidFill>
            <a:srgbClr val="5A5A5B"/>
          </a:solidFill>
        </p:spPr>
        <p:txBody>
          <a:bodyPr/>
          <a:lstStyle/>
          <a:p>
            <a:endParaRPr lang="en-US" sz="2100"/>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191" name="Shape 119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2" name="Shape 119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93" name="Shape 119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194" name="Shape 119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5" name="Shape 119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96" name="Shape 119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7" name="Shape 119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8" name="Shape 119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199" name="Shape 1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00" name="Shape 120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01" name="Shape 1201"/>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02" name="Chart 1202"/>
          <p:cNvGraphicFramePr/>
          <p:nvPr/>
        </p:nvGraphicFramePr>
        <p:xfrm>
          <a:off x="2095451"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07" name="Group 1207"/>
          <p:cNvGrpSpPr/>
          <p:nvPr/>
        </p:nvGrpSpPr>
        <p:grpSpPr>
          <a:xfrm>
            <a:off x="5182087" y="7409560"/>
            <a:ext cx="1270001" cy="1455762"/>
            <a:chOff x="0" y="0"/>
            <a:chExt cx="1270000" cy="1455761"/>
          </a:xfrm>
        </p:grpSpPr>
        <p:grpSp>
          <p:nvGrpSpPr>
            <p:cNvPr id="1205" name="Group 1205"/>
            <p:cNvGrpSpPr/>
            <p:nvPr/>
          </p:nvGrpSpPr>
          <p:grpSpPr>
            <a:xfrm>
              <a:off x="0" y="0"/>
              <a:ext cx="1270000" cy="1455762"/>
              <a:chOff x="0" y="0"/>
              <a:chExt cx="1270000" cy="1455761"/>
            </a:xfrm>
          </p:grpSpPr>
          <p:sp>
            <p:nvSpPr>
              <p:cNvPr id="1203" name="Shape 120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4" name="Shape 120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06" name="Shape 120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12" name="Group 1212"/>
          <p:cNvGrpSpPr/>
          <p:nvPr/>
        </p:nvGrpSpPr>
        <p:grpSpPr>
          <a:xfrm>
            <a:off x="8090632" y="4542991"/>
            <a:ext cx="1270001" cy="1455762"/>
            <a:chOff x="0" y="0"/>
            <a:chExt cx="1270000" cy="1455761"/>
          </a:xfrm>
        </p:grpSpPr>
        <p:grpSp>
          <p:nvGrpSpPr>
            <p:cNvPr id="1210" name="Group 1210"/>
            <p:cNvGrpSpPr/>
            <p:nvPr/>
          </p:nvGrpSpPr>
          <p:grpSpPr>
            <a:xfrm>
              <a:off x="0" y="0"/>
              <a:ext cx="1270000" cy="1455762"/>
              <a:chOff x="0" y="0"/>
              <a:chExt cx="1270000" cy="1455761"/>
            </a:xfrm>
          </p:grpSpPr>
          <p:sp>
            <p:nvSpPr>
              <p:cNvPr id="1208" name="Shape 120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9" name="Shape 120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11" name="Shape 1211"/>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Shape 1214"/>
          <p:cNvSpPr/>
          <p:nvPr/>
        </p:nvSpPr>
        <p:spPr>
          <a:xfrm>
            <a:off x="2123576"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215" name="Shape 1215"/>
          <p:cNvSpPr/>
          <p:nvPr/>
        </p:nvSpPr>
        <p:spPr>
          <a:xfrm>
            <a:off x="2081001"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216" name="Shape 1216"/>
          <p:cNvSpPr/>
          <p:nvPr/>
        </p:nvSpPr>
        <p:spPr>
          <a:xfrm>
            <a:off x="3879040"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17" name="Shape 1217"/>
          <p:cNvSpPr/>
          <p:nvPr/>
        </p:nvSpPr>
        <p:spPr>
          <a:xfrm>
            <a:off x="3879040"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18" name="Shape 1218"/>
          <p:cNvSpPr/>
          <p:nvPr/>
        </p:nvSpPr>
        <p:spPr>
          <a:xfrm>
            <a:off x="2081001"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4A5264"/>
                </a:solidFill>
              </a:defRPr>
            </a:pPr>
            <a:endParaRPr/>
          </a:p>
        </p:txBody>
      </p:sp>
      <p:sp>
        <p:nvSpPr>
          <p:cNvPr id="1219" name="Shape 1219"/>
          <p:cNvSpPr/>
          <p:nvPr/>
        </p:nvSpPr>
        <p:spPr>
          <a:xfrm>
            <a:off x="3879040"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20" name="Shape 1220"/>
          <p:cNvSpPr/>
          <p:nvPr/>
        </p:nvSpPr>
        <p:spPr>
          <a:xfrm>
            <a:off x="3879040"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21" name="Shape 1221"/>
          <p:cNvSpPr/>
          <p:nvPr/>
        </p:nvSpPr>
        <p:spPr>
          <a:xfrm>
            <a:off x="2296520"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2" name="Shape 1222"/>
          <p:cNvSpPr/>
          <p:nvPr/>
        </p:nvSpPr>
        <p:spPr>
          <a:xfrm>
            <a:off x="2296520"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3" name="Shape 12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24" name="Shape 122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25" name="Shape 1225"/>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26" name="Chart 1226"/>
          <p:cNvGraphicFramePr/>
          <p:nvPr/>
        </p:nvGraphicFramePr>
        <p:xfrm>
          <a:off x="12080513"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31" name="Group 1231"/>
          <p:cNvGrpSpPr/>
          <p:nvPr/>
        </p:nvGrpSpPr>
        <p:grpSpPr>
          <a:xfrm>
            <a:off x="15167150" y="7409560"/>
            <a:ext cx="1270001" cy="1455762"/>
            <a:chOff x="0" y="0"/>
            <a:chExt cx="1270000" cy="1455761"/>
          </a:xfrm>
        </p:grpSpPr>
        <p:grpSp>
          <p:nvGrpSpPr>
            <p:cNvPr id="1229" name="Group 1229"/>
            <p:cNvGrpSpPr/>
            <p:nvPr/>
          </p:nvGrpSpPr>
          <p:grpSpPr>
            <a:xfrm>
              <a:off x="0" y="0"/>
              <a:ext cx="1270000" cy="1455762"/>
              <a:chOff x="0" y="0"/>
              <a:chExt cx="1270000" cy="1455761"/>
            </a:xfrm>
          </p:grpSpPr>
          <p:sp>
            <p:nvSpPr>
              <p:cNvPr id="1227" name="Shape 122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28" name="Shape 122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0" name="Shape 123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36" name="Group 1236"/>
          <p:cNvGrpSpPr/>
          <p:nvPr/>
        </p:nvGrpSpPr>
        <p:grpSpPr>
          <a:xfrm>
            <a:off x="18075695" y="4542991"/>
            <a:ext cx="1270001" cy="1455762"/>
            <a:chOff x="0" y="0"/>
            <a:chExt cx="1270000" cy="1455761"/>
          </a:xfrm>
        </p:grpSpPr>
        <p:grpSp>
          <p:nvGrpSpPr>
            <p:cNvPr id="1234" name="Group 1234"/>
            <p:cNvGrpSpPr/>
            <p:nvPr/>
          </p:nvGrpSpPr>
          <p:grpSpPr>
            <a:xfrm>
              <a:off x="0" y="0"/>
              <a:ext cx="1270000" cy="1455762"/>
              <a:chOff x="0" y="0"/>
              <a:chExt cx="1270000" cy="1455761"/>
            </a:xfrm>
          </p:grpSpPr>
          <p:sp>
            <p:nvSpPr>
              <p:cNvPr id="1232" name="Shape 123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33" name="Shape 123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5" name="Shape 123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Shape 1238"/>
          <p:cNvSpPr/>
          <p:nvPr/>
        </p:nvSpPr>
        <p:spPr>
          <a:xfrm>
            <a:off x="5142272"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39" name="Shape 1239"/>
          <p:cNvSpPr/>
          <p:nvPr/>
        </p:nvSpPr>
        <p:spPr>
          <a:xfrm>
            <a:off x="5142272"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40" name="Shape 1240"/>
          <p:cNvSpPr/>
          <p:nvPr/>
        </p:nvSpPr>
        <p:spPr>
          <a:xfrm>
            <a:off x="5142272"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41" name="Shape 1241"/>
          <p:cNvSpPr/>
          <p:nvPr/>
        </p:nvSpPr>
        <p:spPr>
          <a:xfrm>
            <a:off x="5142272"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42" name="Shape 1242"/>
          <p:cNvSpPr/>
          <p:nvPr/>
        </p:nvSpPr>
        <p:spPr>
          <a:xfrm>
            <a:off x="1862347" y="7708700"/>
            <a:ext cx="9614826"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243" name="Shape 124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44" name="Shape 124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45" name="Shape 1245"/>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46" name="Chart 1246"/>
          <p:cNvGraphicFramePr/>
          <p:nvPr/>
        </p:nvGraphicFramePr>
        <p:xfrm>
          <a:off x="12548436" y="4004928"/>
          <a:ext cx="9866544"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51" name="Group 1251"/>
          <p:cNvGrpSpPr/>
          <p:nvPr/>
        </p:nvGrpSpPr>
        <p:grpSpPr>
          <a:xfrm>
            <a:off x="15635073" y="7409560"/>
            <a:ext cx="1270001" cy="1455762"/>
            <a:chOff x="0" y="0"/>
            <a:chExt cx="1270000" cy="1455761"/>
          </a:xfrm>
        </p:grpSpPr>
        <p:grpSp>
          <p:nvGrpSpPr>
            <p:cNvPr id="1249" name="Group 1249"/>
            <p:cNvGrpSpPr/>
            <p:nvPr/>
          </p:nvGrpSpPr>
          <p:grpSpPr>
            <a:xfrm>
              <a:off x="0" y="0"/>
              <a:ext cx="1270000" cy="1455762"/>
              <a:chOff x="0" y="0"/>
              <a:chExt cx="1270000" cy="1455761"/>
            </a:xfrm>
          </p:grpSpPr>
          <p:sp>
            <p:nvSpPr>
              <p:cNvPr id="1247" name="Shape 124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48" name="Shape 124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0" name="Shape 125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56" name="Group 1256"/>
          <p:cNvGrpSpPr/>
          <p:nvPr/>
        </p:nvGrpSpPr>
        <p:grpSpPr>
          <a:xfrm>
            <a:off x="18543618" y="4542991"/>
            <a:ext cx="1270001" cy="1455762"/>
            <a:chOff x="0" y="0"/>
            <a:chExt cx="1270000" cy="1455761"/>
          </a:xfrm>
        </p:grpSpPr>
        <p:grpSp>
          <p:nvGrpSpPr>
            <p:cNvPr id="1254" name="Group 1254"/>
            <p:cNvGrpSpPr/>
            <p:nvPr/>
          </p:nvGrpSpPr>
          <p:grpSpPr>
            <a:xfrm>
              <a:off x="0" y="0"/>
              <a:ext cx="1270000" cy="1455762"/>
              <a:chOff x="0" y="0"/>
              <a:chExt cx="1270000" cy="1455761"/>
            </a:xfrm>
          </p:grpSpPr>
          <p:sp>
            <p:nvSpPr>
              <p:cNvPr id="1252" name="Shape 12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53" name="Shape 125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5" name="Shape 125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23" name="Picture Placeholder 2"/>
          <p:cNvSpPr>
            <a:spLocks noGrp="1"/>
          </p:cNvSpPr>
          <p:nvPr>
            <p:ph type="pic" sz="quarter" idx="10"/>
          </p:nvPr>
        </p:nvSpPr>
        <p:spPr>
          <a:xfrm>
            <a:off x="1862347" y="4101081"/>
            <a:ext cx="2789649" cy="2818606"/>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862347" y="8514028"/>
            <a:ext cx="2789649" cy="2818606"/>
          </a:xfrm>
          <a:prstGeom prst="rect">
            <a:avLst/>
          </a:prstGeom>
          <a:solidFill>
            <a:srgbClr val="5A5A5B"/>
          </a:solidFill>
        </p:spPr>
        <p:txBody>
          <a:bodyPr/>
          <a:lstStyle/>
          <a:p>
            <a:endParaRPr lang="en-US" sz="100"/>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260" name="Shape 1260"/>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SIMPLE INFOGRAPHICS</a:t>
            </a:r>
          </a:p>
        </p:txBody>
      </p:sp>
      <p:sp>
        <p:nvSpPr>
          <p:cNvPr id="1261" name="Shape 1261"/>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262" name="Shape 1262"/>
          <p:cNvSpPr/>
          <p:nvPr/>
        </p:nvSpPr>
        <p:spPr>
          <a:xfrm>
            <a:off x="11176000" y="7890207"/>
            <a:ext cx="2032000"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1263"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Shape 12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TIMELINE</a:t>
            </a:r>
          </a:p>
        </p:txBody>
      </p:sp>
      <p:sp>
        <p:nvSpPr>
          <p:cNvPr id="1266" name="Shape 12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67" name="Shape 1267"/>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268" name="Shape 1268"/>
          <p:cNvSpPr/>
          <p:nvPr/>
        </p:nvSpPr>
        <p:spPr>
          <a:xfrm flipV="1">
            <a:off x="12192000" y="8022174"/>
            <a:ext cx="1" cy="1197651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69" name="Shape 1269"/>
          <p:cNvSpPr/>
          <p:nvPr/>
        </p:nvSpPr>
        <p:spPr>
          <a:xfrm>
            <a:off x="11435456" y="5698820"/>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EAE0BE"/>
                </a:solidFill>
              </a:defRPr>
            </a:pPr>
            <a:endParaRPr/>
          </a:p>
        </p:txBody>
      </p:sp>
      <p:sp>
        <p:nvSpPr>
          <p:cNvPr id="1270" name="Shape 1270"/>
          <p:cNvSpPr/>
          <p:nvPr/>
        </p:nvSpPr>
        <p:spPr>
          <a:xfrm>
            <a:off x="11422756" y="7619525"/>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271" name="Shape 1271"/>
          <p:cNvSpPr/>
          <p:nvPr/>
        </p:nvSpPr>
        <p:spPr>
          <a:xfrm>
            <a:off x="11621847" y="616313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2005</a:t>
            </a:r>
          </a:p>
        </p:txBody>
      </p:sp>
      <p:sp>
        <p:nvSpPr>
          <p:cNvPr id="1272" name="Shape 1272"/>
          <p:cNvSpPr/>
          <p:nvPr/>
        </p:nvSpPr>
        <p:spPr>
          <a:xfrm>
            <a:off x="11609147" y="803304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2009</a:t>
            </a:r>
          </a:p>
        </p:txBody>
      </p:sp>
      <p:grpSp>
        <p:nvGrpSpPr>
          <p:cNvPr id="1275" name="Group 1275"/>
          <p:cNvGrpSpPr/>
          <p:nvPr/>
        </p:nvGrpSpPr>
        <p:grpSpPr>
          <a:xfrm>
            <a:off x="13231829" y="6255839"/>
            <a:ext cx="447211" cy="424449"/>
            <a:chOff x="0" y="0"/>
            <a:chExt cx="447209" cy="424447"/>
          </a:xfrm>
        </p:grpSpPr>
        <p:sp>
          <p:nvSpPr>
            <p:cNvPr id="1273" name="Shape 127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4" name="Shape 127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78" name="Group 1278"/>
          <p:cNvGrpSpPr/>
          <p:nvPr/>
        </p:nvGrpSpPr>
        <p:grpSpPr>
          <a:xfrm flipH="1">
            <a:off x="10655273" y="8176545"/>
            <a:ext cx="447211" cy="424449"/>
            <a:chOff x="0" y="0"/>
            <a:chExt cx="447209" cy="424447"/>
          </a:xfrm>
        </p:grpSpPr>
        <p:sp>
          <p:nvSpPr>
            <p:cNvPr id="1276" name="Shape 127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7" name="Shape 127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79" name="Shape 1279"/>
          <p:cNvSpPr/>
          <p:nvPr/>
        </p:nvSpPr>
        <p:spPr>
          <a:xfrm>
            <a:off x="17382825" y="568566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0" name="Shape 1280"/>
          <p:cNvSpPr/>
          <p:nvPr/>
        </p:nvSpPr>
        <p:spPr>
          <a:xfrm>
            <a:off x="17382825" y="487679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BORN</a:t>
            </a:r>
          </a:p>
        </p:txBody>
      </p:sp>
      <p:sp>
        <p:nvSpPr>
          <p:cNvPr id="1281" name="Shape 1281"/>
          <p:cNvSpPr/>
          <p:nvPr/>
        </p:nvSpPr>
        <p:spPr>
          <a:xfrm>
            <a:off x="1559418" y="7649834"/>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2" name="Shape 1282"/>
          <p:cNvSpPr/>
          <p:nvPr/>
        </p:nvSpPr>
        <p:spPr>
          <a:xfrm>
            <a:off x="1559418" y="6840972"/>
            <a:ext cx="537825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FIRST MILESTONE $1,000K</a:t>
            </a:r>
          </a:p>
        </p:txBody>
      </p:sp>
      <p:sp>
        <p:nvSpPr>
          <p:cNvPr id="24" name="Picture Placeholder 2"/>
          <p:cNvSpPr>
            <a:spLocks noGrp="1"/>
          </p:cNvSpPr>
          <p:nvPr>
            <p:ph type="pic" sz="quarter" idx="10"/>
          </p:nvPr>
        </p:nvSpPr>
        <p:spPr>
          <a:xfrm>
            <a:off x="7340732" y="7022926"/>
            <a:ext cx="2789649" cy="2818606"/>
          </a:xfrm>
          <a:prstGeom prst="rect">
            <a:avLst/>
          </a:prstGeom>
          <a:solidFill>
            <a:srgbClr val="5A5A5B"/>
          </a:solidFill>
        </p:spPr>
        <p:txBody>
          <a:bodyPr/>
          <a:lstStyle/>
          <a:p>
            <a:endParaRPr lang="en-US" sz="100"/>
          </a:p>
        </p:txBody>
      </p:sp>
      <p:sp>
        <p:nvSpPr>
          <p:cNvPr id="25" name="Picture Placeholder 2"/>
          <p:cNvSpPr>
            <a:spLocks noGrp="1"/>
          </p:cNvSpPr>
          <p:nvPr>
            <p:ph type="pic" sz="quarter" idx="10"/>
          </p:nvPr>
        </p:nvSpPr>
        <p:spPr>
          <a:xfrm>
            <a:off x="14123314" y="5087725"/>
            <a:ext cx="2789649" cy="2818606"/>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Shape 1286"/>
          <p:cNvSpPr/>
          <p:nvPr/>
        </p:nvSpPr>
        <p:spPr>
          <a:xfrm flipV="1">
            <a:off x="12191999" y="-10508"/>
            <a:ext cx="1" cy="16935210"/>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87" name="Shape 1287"/>
          <p:cNvSpPr/>
          <p:nvPr/>
        </p:nvSpPr>
        <p:spPr>
          <a:xfrm>
            <a:off x="11576050" y="2632609"/>
            <a:ext cx="1270000" cy="1270001"/>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1288" name="Shape 1288"/>
          <p:cNvSpPr/>
          <p:nvPr/>
        </p:nvSpPr>
        <p:spPr>
          <a:xfrm>
            <a:off x="11576049" y="9258543"/>
            <a:ext cx="1270001" cy="1270001"/>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1289" name="Shape 1289"/>
          <p:cNvSpPr/>
          <p:nvPr/>
        </p:nvSpPr>
        <p:spPr>
          <a:xfrm>
            <a:off x="11435456" y="1565498"/>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EAE0BE"/>
                </a:solidFill>
              </a:defRPr>
            </a:pPr>
            <a:endParaRPr/>
          </a:p>
        </p:txBody>
      </p:sp>
      <p:sp>
        <p:nvSpPr>
          <p:cNvPr id="1290" name="Shape 1290"/>
          <p:cNvSpPr/>
          <p:nvPr/>
        </p:nvSpPr>
        <p:spPr>
          <a:xfrm>
            <a:off x="11422756" y="3486203"/>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291" name="Shape 1291"/>
          <p:cNvSpPr/>
          <p:nvPr/>
        </p:nvSpPr>
        <p:spPr>
          <a:xfrm>
            <a:off x="11621847" y="2029812"/>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2010</a:t>
            </a:r>
          </a:p>
        </p:txBody>
      </p:sp>
      <p:sp>
        <p:nvSpPr>
          <p:cNvPr id="1292" name="Shape 1292"/>
          <p:cNvSpPr/>
          <p:nvPr/>
        </p:nvSpPr>
        <p:spPr>
          <a:xfrm>
            <a:off x="11609147" y="389971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2012</a:t>
            </a:r>
          </a:p>
        </p:txBody>
      </p:sp>
      <p:grpSp>
        <p:nvGrpSpPr>
          <p:cNvPr id="1295" name="Group 1295"/>
          <p:cNvGrpSpPr/>
          <p:nvPr/>
        </p:nvGrpSpPr>
        <p:grpSpPr>
          <a:xfrm>
            <a:off x="13231829" y="2122517"/>
            <a:ext cx="447211" cy="424449"/>
            <a:chOff x="0" y="0"/>
            <a:chExt cx="447209" cy="424447"/>
          </a:xfrm>
        </p:grpSpPr>
        <p:sp>
          <p:nvSpPr>
            <p:cNvPr id="1293" name="Shape 129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4" name="Shape 129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98" name="Group 1298"/>
          <p:cNvGrpSpPr/>
          <p:nvPr/>
        </p:nvGrpSpPr>
        <p:grpSpPr>
          <a:xfrm flipH="1">
            <a:off x="10655273" y="4043223"/>
            <a:ext cx="447211" cy="424449"/>
            <a:chOff x="0" y="0"/>
            <a:chExt cx="447209" cy="424447"/>
          </a:xfrm>
        </p:grpSpPr>
        <p:sp>
          <p:nvSpPr>
            <p:cNvPr id="1296" name="Shape 129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7" name="Shape 129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99" name="Shape 1299"/>
          <p:cNvSpPr/>
          <p:nvPr/>
        </p:nvSpPr>
        <p:spPr>
          <a:xfrm>
            <a:off x="17382825" y="155233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00" name="Shape 1300"/>
          <p:cNvSpPr/>
          <p:nvPr/>
        </p:nvSpPr>
        <p:spPr>
          <a:xfrm>
            <a:off x="17382825" y="74347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GOT OUR FIRST AWARD</a:t>
            </a:r>
          </a:p>
        </p:txBody>
      </p:sp>
      <p:sp>
        <p:nvSpPr>
          <p:cNvPr id="1301" name="Shape 1301"/>
          <p:cNvSpPr/>
          <p:nvPr/>
        </p:nvSpPr>
        <p:spPr>
          <a:xfrm>
            <a:off x="1559418" y="270765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MOVE TO BAY AREA</a:t>
            </a:r>
          </a:p>
        </p:txBody>
      </p:sp>
      <p:sp>
        <p:nvSpPr>
          <p:cNvPr id="1302" name="Shape 1302"/>
          <p:cNvSpPr/>
          <p:nvPr/>
        </p:nvSpPr>
        <p:spPr>
          <a:xfrm>
            <a:off x="11454506" y="8165436"/>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EAE0BE"/>
                </a:solidFill>
              </a:defRPr>
            </a:pPr>
            <a:endParaRPr/>
          </a:p>
        </p:txBody>
      </p:sp>
      <p:sp>
        <p:nvSpPr>
          <p:cNvPr id="1303" name="Shape 1303"/>
          <p:cNvSpPr/>
          <p:nvPr/>
        </p:nvSpPr>
        <p:spPr>
          <a:xfrm>
            <a:off x="11441806" y="10086141"/>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304" name="Shape 1304"/>
          <p:cNvSpPr/>
          <p:nvPr/>
        </p:nvSpPr>
        <p:spPr>
          <a:xfrm>
            <a:off x="11640897" y="862975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2013</a:t>
            </a:r>
          </a:p>
        </p:txBody>
      </p:sp>
      <p:sp>
        <p:nvSpPr>
          <p:cNvPr id="1305" name="Shape 1305"/>
          <p:cNvSpPr/>
          <p:nvPr/>
        </p:nvSpPr>
        <p:spPr>
          <a:xfrm>
            <a:off x="11628197" y="10499656"/>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2014</a:t>
            </a:r>
          </a:p>
        </p:txBody>
      </p:sp>
      <p:grpSp>
        <p:nvGrpSpPr>
          <p:cNvPr id="1308" name="Group 1308"/>
          <p:cNvGrpSpPr/>
          <p:nvPr/>
        </p:nvGrpSpPr>
        <p:grpSpPr>
          <a:xfrm>
            <a:off x="13250879" y="8722455"/>
            <a:ext cx="447211" cy="424449"/>
            <a:chOff x="0" y="0"/>
            <a:chExt cx="447209" cy="424447"/>
          </a:xfrm>
        </p:grpSpPr>
        <p:sp>
          <p:nvSpPr>
            <p:cNvPr id="1306" name="Shape 130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07" name="Shape 130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11" name="Group 1311"/>
          <p:cNvGrpSpPr/>
          <p:nvPr/>
        </p:nvGrpSpPr>
        <p:grpSpPr>
          <a:xfrm flipH="1">
            <a:off x="10674323" y="10643161"/>
            <a:ext cx="447211" cy="424449"/>
            <a:chOff x="0" y="0"/>
            <a:chExt cx="447209" cy="424447"/>
          </a:xfrm>
        </p:grpSpPr>
        <p:sp>
          <p:nvSpPr>
            <p:cNvPr id="1309" name="Shape 1309"/>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10" name="Shape 1310"/>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12" name="Shape 1312"/>
          <p:cNvSpPr/>
          <p:nvPr/>
        </p:nvSpPr>
        <p:spPr>
          <a:xfrm>
            <a:off x="17401875" y="8152276"/>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3" name="Shape 1313"/>
          <p:cNvSpPr/>
          <p:nvPr/>
        </p:nvSpPr>
        <p:spPr>
          <a:xfrm>
            <a:off x="17401875" y="734341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EXPANDING OFFICES</a:t>
            </a:r>
          </a:p>
        </p:txBody>
      </p:sp>
      <p:sp>
        <p:nvSpPr>
          <p:cNvPr id="1314" name="Shape 1314"/>
          <p:cNvSpPr/>
          <p:nvPr/>
        </p:nvSpPr>
        <p:spPr>
          <a:xfrm>
            <a:off x="1578468" y="1011645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5" name="Shape 1315"/>
          <p:cNvSpPr/>
          <p:nvPr/>
        </p:nvSpPr>
        <p:spPr>
          <a:xfrm>
            <a:off x="1578468" y="9307589"/>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GERMAN REPRESENTATIVE </a:t>
            </a:r>
          </a:p>
        </p:txBody>
      </p:sp>
      <p:graphicFrame>
        <p:nvGraphicFramePr>
          <p:cNvPr id="1320" name="Chart 1320"/>
          <p:cNvGraphicFramePr/>
          <p:nvPr/>
        </p:nvGraphicFramePr>
        <p:xfrm>
          <a:off x="1502211" y="3402840"/>
          <a:ext cx="5348799" cy="3075994"/>
        </p:xfrm>
        <a:graphic>
          <a:graphicData uri="http://schemas.openxmlformats.org/drawingml/2006/chart">
            <c:chart xmlns:c="http://schemas.openxmlformats.org/drawingml/2006/chart" xmlns:r="http://schemas.openxmlformats.org/officeDocument/2006/relationships" r:id="rId2"/>
          </a:graphicData>
        </a:graphic>
      </p:graphicFrame>
      <p:sp>
        <p:nvSpPr>
          <p:cNvPr id="37" name="Picture Placeholder 2"/>
          <p:cNvSpPr>
            <a:spLocks noGrp="1"/>
          </p:cNvSpPr>
          <p:nvPr>
            <p:ph type="pic" sz="quarter" idx="10"/>
          </p:nvPr>
        </p:nvSpPr>
        <p:spPr>
          <a:xfrm>
            <a:off x="7340732" y="2778707"/>
            <a:ext cx="2789649" cy="2818606"/>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14123314" y="843506"/>
            <a:ext cx="2789649" cy="2818606"/>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7340732" y="9351595"/>
            <a:ext cx="2789649" cy="2818606"/>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14123314" y="7416394"/>
            <a:ext cx="2789649" cy="2818606"/>
          </a:xfrm>
          <a:prstGeom prst="rect">
            <a:avLst/>
          </a:prstGeom>
          <a:solidFill>
            <a:srgbClr val="5A5A5B"/>
          </a:solidFill>
        </p:spPr>
        <p:txBody>
          <a:bodyPr/>
          <a:lstStyle/>
          <a:p>
            <a:endParaRPr lang="en-US" sz="100"/>
          </a:p>
        </p:txBody>
      </p:sp>
    </p:spTree>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Shape 1322"/>
          <p:cNvSpPr/>
          <p:nvPr/>
        </p:nvSpPr>
        <p:spPr>
          <a:xfrm flipV="1">
            <a:off x="12191999" y="-4617245"/>
            <a:ext cx="1" cy="1039874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323" name="Shape 1323"/>
          <p:cNvSpPr/>
          <p:nvPr/>
        </p:nvSpPr>
        <p:spPr>
          <a:xfrm>
            <a:off x="11454506" y="5121164"/>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0" tIns="0" rIns="0" bIns="0" anchor="ctr"/>
          <a:lstStyle/>
          <a:p>
            <a:pPr lvl="0">
              <a:defRPr sz="3200">
                <a:solidFill>
                  <a:srgbClr val="EAE0BE"/>
                </a:solidFill>
              </a:defRPr>
            </a:pPr>
            <a:endParaRPr/>
          </a:p>
        </p:txBody>
      </p:sp>
      <p:sp>
        <p:nvSpPr>
          <p:cNvPr id="1324" name="Shape 1324"/>
          <p:cNvSpPr/>
          <p:nvPr/>
        </p:nvSpPr>
        <p:spPr>
          <a:xfrm>
            <a:off x="11441806" y="7041869"/>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325" name="Shape 1325"/>
          <p:cNvSpPr/>
          <p:nvPr/>
        </p:nvSpPr>
        <p:spPr>
          <a:xfrm>
            <a:off x="11640897" y="558547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2015</a:t>
            </a:r>
          </a:p>
        </p:txBody>
      </p:sp>
      <p:sp>
        <p:nvSpPr>
          <p:cNvPr id="1326" name="Shape 1326"/>
          <p:cNvSpPr/>
          <p:nvPr/>
        </p:nvSpPr>
        <p:spPr>
          <a:xfrm>
            <a:off x="11628197" y="745538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2016</a:t>
            </a:r>
          </a:p>
        </p:txBody>
      </p:sp>
      <p:grpSp>
        <p:nvGrpSpPr>
          <p:cNvPr id="1329" name="Group 1329"/>
          <p:cNvGrpSpPr/>
          <p:nvPr/>
        </p:nvGrpSpPr>
        <p:grpSpPr>
          <a:xfrm>
            <a:off x="13250879" y="5678183"/>
            <a:ext cx="447211" cy="424449"/>
            <a:chOff x="0" y="0"/>
            <a:chExt cx="447209" cy="424447"/>
          </a:xfrm>
        </p:grpSpPr>
        <p:sp>
          <p:nvSpPr>
            <p:cNvPr id="1327" name="Shape 1327"/>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28" name="Shape 1328"/>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32" name="Group 1332"/>
          <p:cNvGrpSpPr/>
          <p:nvPr/>
        </p:nvGrpSpPr>
        <p:grpSpPr>
          <a:xfrm flipH="1">
            <a:off x="10674323" y="7598889"/>
            <a:ext cx="447211" cy="424449"/>
            <a:chOff x="0" y="0"/>
            <a:chExt cx="447209" cy="424447"/>
          </a:xfrm>
        </p:grpSpPr>
        <p:sp>
          <p:nvSpPr>
            <p:cNvPr id="1330" name="Shape 1330"/>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31" name="Shape 1331"/>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33" name="Shape 1333"/>
          <p:cNvSpPr/>
          <p:nvPr/>
        </p:nvSpPr>
        <p:spPr>
          <a:xfrm>
            <a:off x="17401875" y="429914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ASIA REPRESENTATIVE</a:t>
            </a:r>
          </a:p>
        </p:txBody>
      </p:sp>
      <p:sp>
        <p:nvSpPr>
          <p:cNvPr id="1334" name="Shape 1334"/>
          <p:cNvSpPr/>
          <p:nvPr/>
        </p:nvSpPr>
        <p:spPr>
          <a:xfrm>
            <a:off x="1578468" y="707217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35" name="Shape 1335"/>
          <p:cNvSpPr/>
          <p:nvPr/>
        </p:nvSpPr>
        <p:spPr>
          <a:xfrm>
            <a:off x="1578468" y="626331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BIG PLAN FOR THE FUTURE</a:t>
            </a:r>
          </a:p>
        </p:txBody>
      </p:sp>
      <p:graphicFrame>
        <p:nvGraphicFramePr>
          <p:cNvPr id="1338" name="Chart 1338"/>
          <p:cNvGraphicFramePr/>
          <p:nvPr/>
        </p:nvGraphicFramePr>
        <p:xfrm>
          <a:off x="17426693" y="4950133"/>
          <a:ext cx="5186370" cy="3990708"/>
        </p:xfrm>
        <a:graphic>
          <a:graphicData uri="http://schemas.openxmlformats.org/drawingml/2006/chart">
            <c:chart xmlns:c="http://schemas.openxmlformats.org/drawingml/2006/chart" xmlns:r="http://schemas.openxmlformats.org/officeDocument/2006/relationships" r:id="rId2"/>
          </a:graphicData>
        </a:graphic>
      </p:graphicFrame>
      <p:sp>
        <p:nvSpPr>
          <p:cNvPr id="21" name="Picture Placeholder 2"/>
          <p:cNvSpPr>
            <a:spLocks noGrp="1"/>
          </p:cNvSpPr>
          <p:nvPr>
            <p:ph type="pic" sz="quarter" idx="10"/>
          </p:nvPr>
        </p:nvSpPr>
        <p:spPr>
          <a:xfrm>
            <a:off x="7340732" y="6307395"/>
            <a:ext cx="2789649" cy="2818606"/>
          </a:xfrm>
          <a:prstGeom prst="rect">
            <a:avLst/>
          </a:prstGeom>
          <a:solidFill>
            <a:srgbClr val="5A5A5B"/>
          </a:solidFill>
        </p:spPr>
        <p:txBody>
          <a:bodyPr/>
          <a:lstStyle/>
          <a:p>
            <a:endParaRPr lang="en-US" sz="100"/>
          </a:p>
        </p:txBody>
      </p:sp>
      <p:sp>
        <p:nvSpPr>
          <p:cNvPr id="22" name="Picture Placeholder 2"/>
          <p:cNvSpPr>
            <a:spLocks noGrp="1"/>
          </p:cNvSpPr>
          <p:nvPr>
            <p:ph type="pic" sz="quarter" idx="10"/>
          </p:nvPr>
        </p:nvSpPr>
        <p:spPr>
          <a:xfrm>
            <a:off x="14123314" y="4372194"/>
            <a:ext cx="2789649" cy="2818606"/>
          </a:xfrm>
          <a:prstGeom prst="rect">
            <a:avLst/>
          </a:prstGeom>
          <a:solidFill>
            <a:srgbClr val="5A5A5B"/>
          </a:solidFill>
        </p:spPr>
        <p:txBody>
          <a:bodyPr/>
          <a:lstStyle/>
          <a:p>
            <a:endParaRPr lang="en-US" sz="100"/>
          </a:p>
        </p:txBody>
      </p:sp>
    </p:spTree>
  </p:cSld>
  <p:clrMapOvr>
    <a:masterClrMapping/>
  </p:clrMapOvr>
  <p:transition spd="med">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Shape 13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341" name="Shape 13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42" name="Shape 1342"/>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343" name="Shape 1343"/>
          <p:cNvSpPr/>
          <p:nvPr/>
        </p:nvSpPr>
        <p:spPr>
          <a:xfrm>
            <a:off x="2290884" y="10671454"/>
            <a:ext cx="19802232"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344" name="Shape 1344"/>
          <p:cNvSpPr/>
          <p:nvPr/>
        </p:nvSpPr>
        <p:spPr>
          <a:xfrm>
            <a:off x="2499808" y="9807705"/>
            <a:ext cx="1912875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345" name="Shape 1345"/>
          <p:cNvSpPr/>
          <p:nvPr/>
        </p:nvSpPr>
        <p:spPr>
          <a:xfrm>
            <a:off x="4078916" y="6858000"/>
            <a:ext cx="16231679" cy="0"/>
          </a:xfrm>
          <a:prstGeom prst="line">
            <a:avLst/>
          </a:prstGeom>
          <a:ln w="12700">
            <a:solidFill/>
            <a:custDash>
              <a:ds d="200000" sp="200000"/>
            </a:custDash>
            <a:miter lim="400000"/>
          </a:ln>
        </p:spPr>
        <p:txBody>
          <a:bodyPr lIns="0" tIns="0" rIns="0" bIns="0" anchor="ctr"/>
          <a:lstStyle/>
          <a:p>
            <a:pPr lvl="0">
              <a:defRPr sz="3200"/>
            </a:pPr>
            <a:endParaRPr/>
          </a:p>
        </p:txBody>
      </p:sp>
      <p:sp>
        <p:nvSpPr>
          <p:cNvPr id="1346" name="Shape 1346"/>
          <p:cNvSpPr/>
          <p:nvPr/>
        </p:nvSpPr>
        <p:spPr>
          <a:xfrm>
            <a:off x="2625518" y="5749129"/>
            <a:ext cx="2217742" cy="22177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7693A0"/>
            </a:solidFill>
            <a:miter lim="400000"/>
          </a:ln>
        </p:spPr>
        <p:txBody>
          <a:bodyPr lIns="0" tIns="0" rIns="0" bIns="0" anchor="ctr"/>
          <a:lstStyle/>
          <a:p>
            <a:pPr lvl="0">
              <a:defRPr sz="3200">
                <a:solidFill>
                  <a:srgbClr val="FFFFFF"/>
                </a:solidFill>
              </a:defRPr>
            </a:pPr>
            <a:endParaRPr/>
          </a:p>
        </p:txBody>
      </p:sp>
      <p:sp>
        <p:nvSpPr>
          <p:cNvPr id="1347" name="Shape 1347"/>
          <p:cNvSpPr/>
          <p:nvPr/>
        </p:nvSpPr>
        <p:spPr>
          <a:xfrm>
            <a:off x="5577320"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348" name="Shape 1348"/>
          <p:cNvSpPr/>
          <p:nvPr/>
        </p:nvSpPr>
        <p:spPr>
          <a:xfrm>
            <a:off x="1014532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349" name="Shape 1349"/>
          <p:cNvSpPr/>
          <p:nvPr/>
        </p:nvSpPr>
        <p:spPr>
          <a:xfrm>
            <a:off x="12278262" y="5645146"/>
            <a:ext cx="2425709" cy="2425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7693A0"/>
            </a:solidFill>
            <a:miter lim="400000"/>
          </a:ln>
        </p:spPr>
        <p:txBody>
          <a:bodyPr lIns="0" tIns="0" rIns="0" bIns="0" anchor="ctr"/>
          <a:lstStyle/>
          <a:p>
            <a:pPr lvl="0">
              <a:defRPr sz="3200">
                <a:solidFill>
                  <a:srgbClr val="FFFFFF"/>
                </a:solidFill>
              </a:defRPr>
            </a:pPr>
            <a:endParaRPr/>
          </a:p>
        </p:txBody>
      </p:sp>
      <p:sp>
        <p:nvSpPr>
          <p:cNvPr id="1350" name="Shape 1350"/>
          <p:cNvSpPr/>
          <p:nvPr/>
        </p:nvSpPr>
        <p:spPr>
          <a:xfrm>
            <a:off x="15438031"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351" name="Shape 1351"/>
          <p:cNvSpPr/>
          <p:nvPr/>
        </p:nvSpPr>
        <p:spPr>
          <a:xfrm>
            <a:off x="2000603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0BE"/>
          </a:solidFill>
          <a:ln w="3175">
            <a:miter lim="400000"/>
          </a:ln>
        </p:spPr>
        <p:txBody>
          <a:bodyPr lIns="69979" tIns="69979" rIns="69979" bIns="69979" anchor="ctr"/>
          <a:lstStyle/>
          <a:p>
            <a:pPr lvl="0">
              <a:defRPr sz="3200">
                <a:solidFill>
                  <a:srgbClr val="EAE0BE"/>
                </a:solidFill>
              </a:defRPr>
            </a:pPr>
            <a:endParaRPr/>
          </a:p>
        </p:txBody>
      </p:sp>
      <p:sp>
        <p:nvSpPr>
          <p:cNvPr id="1352" name="Shape 1352"/>
          <p:cNvSpPr/>
          <p:nvPr/>
        </p:nvSpPr>
        <p:spPr>
          <a:xfrm>
            <a:off x="2374090"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3" name="Shape 1353"/>
          <p:cNvSpPr/>
          <p:nvPr/>
        </p:nvSpPr>
        <p:spPr>
          <a:xfrm>
            <a:off x="6259708" y="6528854"/>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4" name="Shape 1354"/>
          <p:cNvSpPr/>
          <p:nvPr/>
        </p:nvSpPr>
        <p:spPr>
          <a:xfrm>
            <a:off x="9480201" y="5403896"/>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5" name="Shape 1355"/>
          <p:cNvSpPr/>
          <p:nvPr/>
        </p:nvSpPr>
        <p:spPr>
          <a:xfrm>
            <a:off x="16120419" y="6526486"/>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6" name="Shape 1356"/>
          <p:cNvSpPr/>
          <p:nvPr/>
        </p:nvSpPr>
        <p:spPr>
          <a:xfrm>
            <a:off x="12161281"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7" name="Shape 1357"/>
          <p:cNvSpPr/>
          <p:nvPr/>
        </p:nvSpPr>
        <p:spPr>
          <a:xfrm>
            <a:off x="19375640" y="7538525"/>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Tree>
  </p:cSld>
  <p:clrMapOvr>
    <a:masterClrMapping/>
  </p:clrMapOvr>
  <p:transition spd="med">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Shape 1359"/>
          <p:cNvSpPr/>
          <p:nvPr/>
        </p:nvSpPr>
        <p:spPr>
          <a:xfrm>
            <a:off x="10263861" y="7804894"/>
            <a:ext cx="1823576"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6688"/>
                </a:moveTo>
                <a:cubicBezTo>
                  <a:pt x="3492" y="14989"/>
                  <a:pt x="11774" y="20985"/>
                  <a:pt x="21600" y="21600"/>
                </a:cubicBezTo>
                <a:cubicBezTo>
                  <a:pt x="21600" y="0"/>
                  <a:pt x="21600" y="0"/>
                  <a:pt x="21600" y="0"/>
                </a:cubicBezTo>
                <a:lnTo>
                  <a:pt x="0" y="6688"/>
                </a:ln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360" name="Shape 1360"/>
          <p:cNvSpPr/>
          <p:nvPr/>
        </p:nvSpPr>
        <p:spPr>
          <a:xfrm>
            <a:off x="12444034" y="6001612"/>
            <a:ext cx="1890257" cy="2135240"/>
          </a:xfrm>
          <a:custGeom>
            <a:avLst/>
            <a:gdLst/>
            <a:ahLst/>
            <a:cxnLst>
              <a:cxn ang="0">
                <a:pos x="wd2" y="hd2"/>
              </a:cxn>
              <a:cxn ang="5400000">
                <a:pos x="wd2" y="hd2"/>
              </a:cxn>
              <a:cxn ang="10800000">
                <a:pos x="wd2" y="hd2"/>
              </a:cxn>
              <a:cxn ang="16200000">
                <a:pos x="wd2" y="hd2"/>
              </a:cxn>
            </a:cxnLst>
            <a:rect l="0" t="0" r="r" b="b"/>
            <a:pathLst>
              <a:path w="21600" h="21600" extrusionOk="0">
                <a:moveTo>
                  <a:pt x="20896" y="21600"/>
                </a:moveTo>
                <a:cubicBezTo>
                  <a:pt x="21365" y="19938"/>
                  <a:pt x="21600" y="18138"/>
                  <a:pt x="21600" y="16338"/>
                </a:cubicBezTo>
                <a:cubicBezTo>
                  <a:pt x="21600" y="9762"/>
                  <a:pt x="18235" y="3877"/>
                  <a:pt x="12913" y="0"/>
                </a:cubicBezTo>
                <a:cubicBezTo>
                  <a:pt x="0" y="15577"/>
                  <a:pt x="0" y="15577"/>
                  <a:pt x="0" y="15577"/>
                </a:cubicBezTo>
                <a:lnTo>
                  <a:pt x="20896" y="21600"/>
                </a:ln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361" name="Shape 1361"/>
          <p:cNvSpPr/>
          <p:nvPr/>
        </p:nvSpPr>
        <p:spPr>
          <a:xfrm>
            <a:off x="11098820" y="5508754"/>
            <a:ext cx="2255551" cy="1868525"/>
          </a:xfrm>
          <a:custGeom>
            <a:avLst/>
            <a:gdLst/>
            <a:ahLst/>
            <a:cxnLst>
              <a:cxn ang="0">
                <a:pos x="wd2" y="hd2"/>
              </a:cxn>
              <a:cxn ang="5400000">
                <a:pos x="wd2" y="hd2"/>
              </a:cxn>
              <a:cxn ang="10800000">
                <a:pos x="wd2" y="hd2"/>
              </a:cxn>
              <a:cxn ang="16200000">
                <a:pos x="wd2" y="hd2"/>
              </a:cxn>
            </a:cxnLst>
            <a:rect l="0" t="0" r="r" b="b"/>
            <a:pathLst>
              <a:path w="21600" h="21600" extrusionOk="0">
                <a:moveTo>
                  <a:pt x="21600" y="3798"/>
                </a:moveTo>
                <a:cubicBezTo>
                  <a:pt x="18449" y="1424"/>
                  <a:pt x="14772" y="0"/>
                  <a:pt x="10767" y="0"/>
                </a:cubicBezTo>
                <a:cubicBezTo>
                  <a:pt x="6828" y="0"/>
                  <a:pt x="3151" y="1424"/>
                  <a:pt x="0" y="3798"/>
                </a:cubicBezTo>
                <a:cubicBezTo>
                  <a:pt x="10767" y="21600"/>
                  <a:pt x="10767" y="21600"/>
                  <a:pt x="10767" y="21600"/>
                </a:cubicBezTo>
                <a:lnTo>
                  <a:pt x="21600" y="3798"/>
                </a:ln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362" name="Shape 1362"/>
          <p:cNvSpPr/>
          <p:nvPr/>
        </p:nvSpPr>
        <p:spPr>
          <a:xfrm>
            <a:off x="10113104" y="5995814"/>
            <a:ext cx="1884459" cy="2142484"/>
          </a:xfrm>
          <a:custGeom>
            <a:avLst/>
            <a:gdLst/>
            <a:ahLst/>
            <a:cxnLst>
              <a:cxn ang="0">
                <a:pos x="wd2" y="hd2"/>
              </a:cxn>
              <a:cxn ang="5400000">
                <a:pos x="wd2" y="hd2"/>
              </a:cxn>
              <a:cxn ang="10800000">
                <a:pos x="wd2" y="hd2"/>
              </a:cxn>
              <a:cxn ang="16200000">
                <a:pos x="wd2" y="hd2"/>
              </a:cxn>
            </a:cxnLst>
            <a:rect l="0" t="0" r="r" b="b"/>
            <a:pathLst>
              <a:path w="21600" h="21600" extrusionOk="0">
                <a:moveTo>
                  <a:pt x="8797" y="0"/>
                </a:moveTo>
                <a:cubicBezTo>
                  <a:pt x="3456" y="3934"/>
                  <a:pt x="0" y="9799"/>
                  <a:pt x="0" y="16355"/>
                </a:cubicBezTo>
                <a:cubicBezTo>
                  <a:pt x="0" y="18150"/>
                  <a:pt x="314" y="19944"/>
                  <a:pt x="785" y="21600"/>
                </a:cubicBezTo>
                <a:cubicBezTo>
                  <a:pt x="21600" y="15596"/>
                  <a:pt x="21600" y="15596"/>
                  <a:pt x="21600" y="15596"/>
                </a:cubicBezTo>
                <a:lnTo>
                  <a:pt x="8797" y="0"/>
                </a:ln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363" name="Shape 1363"/>
          <p:cNvSpPr/>
          <p:nvPr/>
        </p:nvSpPr>
        <p:spPr>
          <a:xfrm>
            <a:off x="12359957" y="7804894"/>
            <a:ext cx="1829375"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70" y="20985"/>
                  <a:pt x="18121" y="14989"/>
                  <a:pt x="21600" y="6688"/>
                </a:cubicBezTo>
                <a:cubicBezTo>
                  <a:pt x="0" y="0"/>
                  <a:pt x="0" y="0"/>
                  <a:pt x="0" y="0"/>
                </a:cubicBezTo>
                <a:lnTo>
                  <a:pt x="0" y="21600"/>
                </a:ln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364" name="Shape 1364"/>
          <p:cNvSpPr/>
          <p:nvPr/>
        </p:nvSpPr>
        <p:spPr>
          <a:xfrm>
            <a:off x="8113158" y="3892597"/>
            <a:ext cx="8305155" cy="8105809"/>
          </a:xfrm>
          <a:custGeom>
            <a:avLst/>
            <a:gdLst/>
            <a:ahLst/>
            <a:cxnLst>
              <a:cxn ang="0">
                <a:pos x="wd2" y="hd2"/>
              </a:cxn>
              <a:cxn ang="5400000">
                <a:pos x="wd2" y="hd2"/>
              </a:cxn>
              <a:cxn ang="10800000">
                <a:pos x="wd2" y="hd2"/>
              </a:cxn>
              <a:cxn ang="16200000">
                <a:pos x="wd2" y="hd2"/>
              </a:cxn>
            </a:cxnLst>
            <a:rect l="0" t="0" r="r" b="b"/>
            <a:pathLst>
              <a:path w="21600" h="21600" extrusionOk="0">
                <a:moveTo>
                  <a:pt x="20408" y="11800"/>
                </a:moveTo>
                <a:cubicBezTo>
                  <a:pt x="20491" y="11258"/>
                  <a:pt x="20541" y="10681"/>
                  <a:pt x="20541" y="10105"/>
                </a:cubicBezTo>
                <a:cubicBezTo>
                  <a:pt x="20541" y="7324"/>
                  <a:pt x="19432" y="4798"/>
                  <a:pt x="17644" y="2967"/>
                </a:cubicBezTo>
                <a:cubicBezTo>
                  <a:pt x="17810" y="2730"/>
                  <a:pt x="17909" y="2424"/>
                  <a:pt x="17909" y="2102"/>
                </a:cubicBezTo>
                <a:cubicBezTo>
                  <a:pt x="17909" y="1255"/>
                  <a:pt x="17230" y="559"/>
                  <a:pt x="16386" y="559"/>
                </a:cubicBezTo>
                <a:cubicBezTo>
                  <a:pt x="15906" y="559"/>
                  <a:pt x="15492" y="780"/>
                  <a:pt x="15211" y="1136"/>
                </a:cubicBezTo>
                <a:cubicBezTo>
                  <a:pt x="13854" y="407"/>
                  <a:pt x="12314" y="0"/>
                  <a:pt x="10676" y="0"/>
                </a:cubicBezTo>
                <a:cubicBezTo>
                  <a:pt x="8988" y="0"/>
                  <a:pt x="7399" y="441"/>
                  <a:pt x="6025" y="1204"/>
                </a:cubicBezTo>
                <a:cubicBezTo>
                  <a:pt x="5743" y="814"/>
                  <a:pt x="5297" y="559"/>
                  <a:pt x="4783" y="559"/>
                </a:cubicBezTo>
                <a:cubicBezTo>
                  <a:pt x="3956" y="559"/>
                  <a:pt x="3277" y="1255"/>
                  <a:pt x="3277" y="2102"/>
                </a:cubicBezTo>
                <a:cubicBezTo>
                  <a:pt x="3277" y="2475"/>
                  <a:pt x="3393" y="2814"/>
                  <a:pt x="3608" y="3069"/>
                </a:cubicBezTo>
                <a:cubicBezTo>
                  <a:pt x="1887" y="4900"/>
                  <a:pt x="811" y="7375"/>
                  <a:pt x="811" y="10105"/>
                </a:cubicBezTo>
                <a:cubicBezTo>
                  <a:pt x="811" y="10715"/>
                  <a:pt x="861" y="11309"/>
                  <a:pt x="960" y="11885"/>
                </a:cubicBezTo>
                <a:cubicBezTo>
                  <a:pt x="397" y="12105"/>
                  <a:pt x="0" y="12665"/>
                  <a:pt x="0" y="13326"/>
                </a:cubicBezTo>
                <a:cubicBezTo>
                  <a:pt x="0" y="14174"/>
                  <a:pt x="679" y="14869"/>
                  <a:pt x="1523" y="14869"/>
                </a:cubicBezTo>
                <a:cubicBezTo>
                  <a:pt x="1672" y="14869"/>
                  <a:pt x="1821" y="14852"/>
                  <a:pt x="1953" y="14801"/>
                </a:cubicBezTo>
                <a:cubicBezTo>
                  <a:pt x="3360" y="17548"/>
                  <a:pt x="5975" y="19549"/>
                  <a:pt x="9070" y="20074"/>
                </a:cubicBezTo>
                <a:cubicBezTo>
                  <a:pt x="9087" y="20922"/>
                  <a:pt x="9749" y="21600"/>
                  <a:pt x="10577" y="21600"/>
                </a:cubicBezTo>
                <a:cubicBezTo>
                  <a:pt x="11404" y="21600"/>
                  <a:pt x="12066" y="20939"/>
                  <a:pt x="12099" y="20108"/>
                </a:cubicBezTo>
                <a:cubicBezTo>
                  <a:pt x="15294" y="19633"/>
                  <a:pt x="18008" y="17565"/>
                  <a:pt x="19448" y="14733"/>
                </a:cubicBezTo>
                <a:cubicBezTo>
                  <a:pt x="19647" y="14818"/>
                  <a:pt x="19862" y="14869"/>
                  <a:pt x="20077" y="14869"/>
                </a:cubicBezTo>
                <a:cubicBezTo>
                  <a:pt x="20921" y="14869"/>
                  <a:pt x="21600" y="14174"/>
                  <a:pt x="21600" y="13326"/>
                </a:cubicBezTo>
                <a:cubicBezTo>
                  <a:pt x="21600" y="12580"/>
                  <a:pt x="21087" y="11953"/>
                  <a:pt x="20408" y="11800"/>
                </a:cubicBezTo>
                <a:close/>
                <a:moveTo>
                  <a:pt x="12066" y="19769"/>
                </a:moveTo>
                <a:cubicBezTo>
                  <a:pt x="11950" y="19040"/>
                  <a:pt x="11321" y="18497"/>
                  <a:pt x="10577" y="18497"/>
                </a:cubicBezTo>
                <a:cubicBezTo>
                  <a:pt x="9848" y="18497"/>
                  <a:pt x="9236" y="19023"/>
                  <a:pt x="9103" y="19735"/>
                </a:cubicBezTo>
                <a:cubicBezTo>
                  <a:pt x="6124" y="19226"/>
                  <a:pt x="3625" y="17311"/>
                  <a:pt x="2251" y="14683"/>
                </a:cubicBezTo>
                <a:cubicBezTo>
                  <a:pt x="2714" y="14411"/>
                  <a:pt x="3029" y="13903"/>
                  <a:pt x="3029" y="13326"/>
                </a:cubicBezTo>
                <a:cubicBezTo>
                  <a:pt x="3029" y="12462"/>
                  <a:pt x="2350" y="11766"/>
                  <a:pt x="1523" y="11766"/>
                </a:cubicBezTo>
                <a:cubicBezTo>
                  <a:pt x="1440" y="11766"/>
                  <a:pt x="1357" y="11783"/>
                  <a:pt x="1291" y="11783"/>
                </a:cubicBezTo>
                <a:cubicBezTo>
                  <a:pt x="1192" y="11241"/>
                  <a:pt x="1142" y="10681"/>
                  <a:pt x="1142" y="10105"/>
                </a:cubicBezTo>
                <a:cubicBezTo>
                  <a:pt x="1142" y="7477"/>
                  <a:pt x="2168" y="5069"/>
                  <a:pt x="3840" y="3323"/>
                </a:cubicBezTo>
                <a:cubicBezTo>
                  <a:pt x="4088" y="3527"/>
                  <a:pt x="4419" y="3662"/>
                  <a:pt x="4783" y="3662"/>
                </a:cubicBezTo>
                <a:cubicBezTo>
                  <a:pt x="5628" y="3662"/>
                  <a:pt x="6306" y="2967"/>
                  <a:pt x="6306" y="2102"/>
                </a:cubicBezTo>
                <a:cubicBezTo>
                  <a:pt x="6306" y="1899"/>
                  <a:pt x="6257" y="1695"/>
                  <a:pt x="6174" y="1509"/>
                </a:cubicBezTo>
                <a:cubicBezTo>
                  <a:pt x="7514" y="763"/>
                  <a:pt x="9054" y="339"/>
                  <a:pt x="10676" y="339"/>
                </a:cubicBezTo>
                <a:cubicBezTo>
                  <a:pt x="12248" y="339"/>
                  <a:pt x="13721" y="729"/>
                  <a:pt x="15029" y="1424"/>
                </a:cubicBezTo>
                <a:cubicBezTo>
                  <a:pt x="14930" y="1628"/>
                  <a:pt x="14880" y="1865"/>
                  <a:pt x="14880" y="2102"/>
                </a:cubicBezTo>
                <a:cubicBezTo>
                  <a:pt x="14880" y="2967"/>
                  <a:pt x="15559" y="3662"/>
                  <a:pt x="16386" y="3662"/>
                </a:cubicBezTo>
                <a:cubicBezTo>
                  <a:pt x="16800" y="3662"/>
                  <a:pt x="17164" y="3493"/>
                  <a:pt x="17446" y="3221"/>
                </a:cubicBezTo>
                <a:cubicBezTo>
                  <a:pt x="19150" y="5002"/>
                  <a:pt x="20210" y="7426"/>
                  <a:pt x="20210" y="10105"/>
                </a:cubicBezTo>
                <a:cubicBezTo>
                  <a:pt x="20210" y="10681"/>
                  <a:pt x="20160" y="11224"/>
                  <a:pt x="20077" y="11766"/>
                </a:cubicBezTo>
                <a:cubicBezTo>
                  <a:pt x="19233" y="11766"/>
                  <a:pt x="18571" y="12462"/>
                  <a:pt x="18571" y="13326"/>
                </a:cubicBezTo>
                <a:cubicBezTo>
                  <a:pt x="18571" y="13818"/>
                  <a:pt x="18803" y="14276"/>
                  <a:pt x="19167" y="14547"/>
                </a:cubicBezTo>
                <a:cubicBezTo>
                  <a:pt x="17793" y="17311"/>
                  <a:pt x="15161" y="19294"/>
                  <a:pt x="12066" y="19769"/>
                </a:cubicBezTo>
                <a:close/>
              </a:path>
            </a:pathLst>
          </a:custGeom>
          <a:solidFill>
            <a:srgbClr val="EAE0BE"/>
          </a:solidFill>
          <a:ln w="3175">
            <a:miter lim="400000"/>
          </a:ln>
        </p:spPr>
        <p:txBody>
          <a:bodyPr lIns="45719" rIns="45719" anchor="ctr"/>
          <a:lstStyle/>
          <a:p>
            <a:pPr lvl="0">
              <a:defRPr sz="3200">
                <a:solidFill>
                  <a:srgbClr val="EAE0BE"/>
                </a:solidFill>
              </a:defRPr>
            </a:pPr>
            <a:endParaRPr/>
          </a:p>
        </p:txBody>
      </p:sp>
      <p:sp>
        <p:nvSpPr>
          <p:cNvPr id="1365" name="Shape 13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366" name="Shape 13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67" name="Shape 1367"/>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368" name="Shape 1368"/>
          <p:cNvSpPr/>
          <p:nvPr/>
        </p:nvSpPr>
        <p:spPr>
          <a:xfrm flipV="1">
            <a:off x="1920004" y="5784175"/>
            <a:ext cx="9881872" cy="1"/>
          </a:xfrm>
          <a:prstGeom prst="line">
            <a:avLst/>
          </a:prstGeom>
          <a:ln w="19050">
            <a:solidFill>
              <a:srgbClr val="9B9B9B"/>
            </a:solidFill>
            <a:prstDash val="sysDot"/>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69" name="Shape 1369"/>
          <p:cNvSpPr/>
          <p:nvPr/>
        </p:nvSpPr>
        <p:spPr>
          <a:xfrm>
            <a:off x="6864905" y="7541069"/>
            <a:ext cx="3983055"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0" name="Shape 1370"/>
          <p:cNvSpPr/>
          <p:nvPr/>
        </p:nvSpPr>
        <p:spPr>
          <a:xfrm flipV="1">
            <a:off x="1835251" y="9295065"/>
            <a:ext cx="9699900"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1" name="Shape 1371"/>
          <p:cNvSpPr/>
          <p:nvPr/>
        </p:nvSpPr>
        <p:spPr>
          <a:xfrm flipH="1" flipV="1">
            <a:off x="13645736" y="6443016"/>
            <a:ext cx="9155981"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2" name="Shape 1372"/>
          <p:cNvSpPr/>
          <p:nvPr/>
        </p:nvSpPr>
        <p:spPr>
          <a:xfrm flipH="1" flipV="1">
            <a:off x="12947031" y="9295065"/>
            <a:ext cx="9881873"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3" name="Shape 1373"/>
          <p:cNvSpPr/>
          <p:nvPr/>
        </p:nvSpPr>
        <p:spPr>
          <a:xfrm>
            <a:off x="17794468" y="483131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4" name="Shape 1374"/>
          <p:cNvSpPr/>
          <p:nvPr/>
        </p:nvSpPr>
        <p:spPr>
          <a:xfrm>
            <a:off x="17794468" y="402245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5" name="Shape 1375"/>
          <p:cNvSpPr/>
          <p:nvPr/>
        </p:nvSpPr>
        <p:spPr>
          <a:xfrm>
            <a:off x="17794468" y="10261444"/>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6" name="Shape 1376"/>
          <p:cNvSpPr/>
          <p:nvPr/>
        </p:nvSpPr>
        <p:spPr>
          <a:xfrm>
            <a:off x="17794468" y="945258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7" name="Shape 1377"/>
          <p:cNvSpPr/>
          <p:nvPr/>
        </p:nvSpPr>
        <p:spPr>
          <a:xfrm>
            <a:off x="1807090" y="4614697"/>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a:t>
            </a:r>
          </a:p>
        </p:txBody>
      </p:sp>
      <p:sp>
        <p:nvSpPr>
          <p:cNvPr id="1378" name="Shape 1378"/>
          <p:cNvSpPr/>
          <p:nvPr/>
        </p:nvSpPr>
        <p:spPr>
          <a:xfrm>
            <a:off x="1807090" y="3805835"/>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9" name="Shape 1379"/>
          <p:cNvSpPr/>
          <p:nvPr/>
        </p:nvSpPr>
        <p:spPr>
          <a:xfrm>
            <a:off x="1807090" y="10318466"/>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a:t>
            </a:r>
          </a:p>
        </p:txBody>
      </p:sp>
      <p:sp>
        <p:nvSpPr>
          <p:cNvPr id="1380" name="Shape 1380"/>
          <p:cNvSpPr/>
          <p:nvPr/>
        </p:nvSpPr>
        <p:spPr>
          <a:xfrm>
            <a:off x="1807090" y="9509603"/>
            <a:ext cx="4941510"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1" name="Shape 1381"/>
          <p:cNvSpPr/>
          <p:nvPr/>
        </p:nvSpPr>
        <p:spPr>
          <a:xfrm>
            <a:off x="1807090" y="7233991"/>
            <a:ext cx="4941510"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a:t>
            </a:r>
          </a:p>
        </p:txBody>
      </p:sp>
      <p:sp>
        <p:nvSpPr>
          <p:cNvPr id="1382" name="Shape 1382"/>
          <p:cNvSpPr/>
          <p:nvPr/>
        </p:nvSpPr>
        <p:spPr>
          <a:xfrm>
            <a:off x="1807090" y="6425129"/>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3" name="Shape 1383"/>
          <p:cNvSpPr/>
          <p:nvPr/>
        </p:nvSpPr>
        <p:spPr>
          <a:xfrm>
            <a:off x="12050970" y="6055536"/>
            <a:ext cx="380244" cy="7749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1</a:t>
            </a:r>
          </a:p>
        </p:txBody>
      </p:sp>
      <p:sp>
        <p:nvSpPr>
          <p:cNvPr id="1384" name="Shape 1384"/>
          <p:cNvSpPr/>
          <p:nvPr/>
        </p:nvSpPr>
        <p:spPr>
          <a:xfrm>
            <a:off x="13084523" y="6910417"/>
            <a:ext cx="380245"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2</a:t>
            </a:r>
          </a:p>
        </p:txBody>
      </p:sp>
      <p:sp>
        <p:nvSpPr>
          <p:cNvPr id="1385" name="Shape 1385"/>
          <p:cNvSpPr/>
          <p:nvPr/>
        </p:nvSpPr>
        <p:spPr>
          <a:xfrm>
            <a:off x="12639021"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3</a:t>
            </a:r>
          </a:p>
        </p:txBody>
      </p:sp>
      <p:sp>
        <p:nvSpPr>
          <p:cNvPr id="1386" name="Shape 1386"/>
          <p:cNvSpPr/>
          <p:nvPr/>
        </p:nvSpPr>
        <p:spPr>
          <a:xfrm>
            <a:off x="11466234"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4</a:t>
            </a:r>
          </a:p>
        </p:txBody>
      </p:sp>
      <p:sp>
        <p:nvSpPr>
          <p:cNvPr id="1387" name="Shape 1387"/>
          <p:cNvSpPr/>
          <p:nvPr/>
        </p:nvSpPr>
        <p:spPr>
          <a:xfrm>
            <a:off x="10985527" y="6839707"/>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5</a:t>
            </a: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Shape 1389"/>
          <p:cNvSpPr/>
          <p:nvPr/>
        </p:nvSpPr>
        <p:spPr>
          <a:xfrm>
            <a:off x="12826824" y="4257388"/>
            <a:ext cx="4623114" cy="6"/>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0" name="Shape 1390"/>
          <p:cNvSpPr/>
          <p:nvPr/>
        </p:nvSpPr>
        <p:spPr>
          <a:xfrm>
            <a:off x="15366824" y="7134707"/>
            <a:ext cx="2052008" cy="4"/>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1" name="Shape 1391"/>
          <p:cNvSpPr/>
          <p:nvPr/>
        </p:nvSpPr>
        <p:spPr>
          <a:xfrm>
            <a:off x="14833424" y="10200988"/>
            <a:ext cx="2590820" cy="5"/>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2" name="Shape 1392"/>
          <p:cNvSpPr/>
          <p:nvPr/>
        </p:nvSpPr>
        <p:spPr>
          <a:xfrm>
            <a:off x="17742476" y="4389387"/>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3" name="Shape 1393"/>
          <p:cNvSpPr/>
          <p:nvPr/>
        </p:nvSpPr>
        <p:spPr>
          <a:xfrm>
            <a:off x="17742476" y="3580525"/>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94" name="Shape 1394"/>
          <p:cNvSpPr/>
          <p:nvPr/>
        </p:nvSpPr>
        <p:spPr>
          <a:xfrm>
            <a:off x="17739498" y="7340496"/>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5" name="Shape 1395"/>
          <p:cNvSpPr/>
          <p:nvPr/>
        </p:nvSpPr>
        <p:spPr>
          <a:xfrm>
            <a:off x="17739498" y="653163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1396" name="Shape 1396"/>
          <p:cNvSpPr/>
          <p:nvPr/>
        </p:nvSpPr>
        <p:spPr>
          <a:xfrm>
            <a:off x="17739498" y="10362449"/>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7" name="Shape 1397"/>
          <p:cNvSpPr/>
          <p:nvPr/>
        </p:nvSpPr>
        <p:spPr>
          <a:xfrm>
            <a:off x="17739498" y="9553587"/>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GREAT VIEWER</a:t>
            </a:r>
          </a:p>
        </p:txBody>
      </p:sp>
      <p:sp>
        <p:nvSpPr>
          <p:cNvPr id="1398" name="Shape 1398"/>
          <p:cNvSpPr/>
          <p:nvPr/>
        </p:nvSpPr>
        <p:spPr>
          <a:xfrm>
            <a:off x="6840209" y="10162889"/>
            <a:ext cx="2557634" cy="4"/>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9" name="Shape 1399"/>
          <p:cNvSpPr/>
          <p:nvPr/>
        </p:nvSpPr>
        <p:spPr>
          <a:xfrm>
            <a:off x="6840371" y="6403689"/>
            <a:ext cx="1846940" cy="3"/>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400" name="Shape 1400"/>
          <p:cNvSpPr/>
          <p:nvPr/>
        </p:nvSpPr>
        <p:spPr>
          <a:xfrm>
            <a:off x="10791653" y="3877976"/>
            <a:ext cx="2552420" cy="3087493"/>
          </a:xfrm>
          <a:custGeom>
            <a:avLst/>
            <a:gdLst/>
            <a:ahLst/>
            <a:cxnLst>
              <a:cxn ang="0">
                <a:pos x="wd2" y="hd2"/>
              </a:cxn>
              <a:cxn ang="5400000">
                <a:pos x="wd2" y="hd2"/>
              </a:cxn>
              <a:cxn ang="10800000">
                <a:pos x="wd2" y="hd2"/>
              </a:cxn>
              <a:cxn ang="16200000">
                <a:pos x="wd2" y="hd2"/>
              </a:cxn>
            </a:cxnLst>
            <a:rect l="0" t="0" r="r" b="b"/>
            <a:pathLst>
              <a:path w="21600" h="21600" extrusionOk="0">
                <a:moveTo>
                  <a:pt x="21600" y="9328"/>
                </a:moveTo>
                <a:cubicBezTo>
                  <a:pt x="21600" y="15091"/>
                  <a:pt x="10825" y="21600"/>
                  <a:pt x="10825" y="21600"/>
                </a:cubicBezTo>
                <a:cubicBezTo>
                  <a:pt x="10825" y="21600"/>
                  <a:pt x="0" y="15547"/>
                  <a:pt x="0" y="9328"/>
                </a:cubicBezTo>
                <a:cubicBezTo>
                  <a:pt x="0" y="4395"/>
                  <a:pt x="4861" y="0"/>
                  <a:pt x="10825" y="0"/>
                </a:cubicBezTo>
                <a:cubicBezTo>
                  <a:pt x="16789" y="0"/>
                  <a:pt x="21600" y="4395"/>
                  <a:pt x="21600" y="9328"/>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401" name="Shape 1401"/>
          <p:cNvSpPr/>
          <p:nvPr/>
        </p:nvSpPr>
        <p:spPr>
          <a:xfrm>
            <a:off x="13053189" y="5867219"/>
            <a:ext cx="2994940" cy="2534983"/>
          </a:xfrm>
          <a:custGeom>
            <a:avLst/>
            <a:gdLst/>
            <a:ahLst/>
            <a:cxnLst>
              <a:cxn ang="0">
                <a:pos x="wd2" y="hd2"/>
              </a:cxn>
              <a:cxn ang="5400000">
                <a:pos x="wd2" y="hd2"/>
              </a:cxn>
              <a:cxn ang="10800000">
                <a:pos x="wd2" y="hd2"/>
              </a:cxn>
              <a:cxn ang="16200000">
                <a:pos x="wd2" y="hd2"/>
              </a:cxn>
            </a:cxnLst>
            <a:rect l="0" t="0" r="r" b="b"/>
            <a:pathLst>
              <a:path w="20500" h="18907" extrusionOk="0">
                <a:moveTo>
                  <a:pt x="14143" y="18576"/>
                </a:moveTo>
                <a:cubicBezTo>
                  <a:pt x="8753" y="20475"/>
                  <a:pt x="0" y="13584"/>
                  <a:pt x="0" y="13584"/>
                </a:cubicBezTo>
                <a:cubicBezTo>
                  <a:pt x="0" y="13584"/>
                  <a:pt x="2958" y="2541"/>
                  <a:pt x="8753" y="465"/>
                </a:cubicBezTo>
                <a:cubicBezTo>
                  <a:pt x="13333" y="-1125"/>
                  <a:pt x="18642" y="1481"/>
                  <a:pt x="20101" y="6473"/>
                </a:cubicBezTo>
                <a:cubicBezTo>
                  <a:pt x="21600" y="11464"/>
                  <a:pt x="18723" y="16941"/>
                  <a:pt x="14143" y="18576"/>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402" name="Shape 1402"/>
          <p:cNvSpPr/>
          <p:nvPr/>
        </p:nvSpPr>
        <p:spPr>
          <a:xfrm>
            <a:off x="12464249" y="8850598"/>
            <a:ext cx="2534534" cy="2727404"/>
          </a:xfrm>
          <a:custGeom>
            <a:avLst/>
            <a:gdLst/>
            <a:ahLst/>
            <a:cxnLst>
              <a:cxn ang="0">
                <a:pos x="wd2" y="hd2"/>
              </a:cxn>
              <a:cxn ang="5400000">
                <a:pos x="wd2" y="hd2"/>
              </a:cxn>
              <a:cxn ang="10800000">
                <a:pos x="wd2" y="hd2"/>
              </a:cxn>
              <a:cxn ang="16200000">
                <a:pos x="wd2" y="hd2"/>
              </a:cxn>
            </a:cxnLst>
            <a:rect l="0" t="0" r="r" b="b"/>
            <a:pathLst>
              <a:path w="18485" h="19892" extrusionOk="0">
                <a:moveTo>
                  <a:pt x="1574" y="15816"/>
                </a:moveTo>
                <a:cubicBezTo>
                  <a:pt x="-1968" y="10934"/>
                  <a:pt x="1574" y="5"/>
                  <a:pt x="1574" y="5"/>
                </a:cubicBezTo>
                <a:cubicBezTo>
                  <a:pt x="1574" y="5"/>
                  <a:pt x="12806" y="-341"/>
                  <a:pt x="16608" y="4886"/>
                </a:cubicBezTo>
                <a:cubicBezTo>
                  <a:pt x="19632" y="9033"/>
                  <a:pt x="18984" y="15211"/>
                  <a:pt x="14794" y="18235"/>
                </a:cubicBezTo>
                <a:cubicBezTo>
                  <a:pt x="10646" y="21259"/>
                  <a:pt x="4598" y="19963"/>
                  <a:pt x="1574" y="15816"/>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403" name="Shape 1403"/>
          <p:cNvSpPr/>
          <p:nvPr/>
        </p:nvSpPr>
        <p:spPr>
          <a:xfrm>
            <a:off x="9139087" y="8849189"/>
            <a:ext cx="2551701" cy="2728679"/>
          </a:xfrm>
          <a:custGeom>
            <a:avLst/>
            <a:gdLst/>
            <a:ahLst/>
            <a:cxnLst>
              <a:cxn ang="0">
                <a:pos x="wd2" y="hd2"/>
              </a:cxn>
              <a:cxn ang="5400000">
                <a:pos x="wd2" y="hd2"/>
              </a:cxn>
              <a:cxn ang="10800000">
                <a:pos x="wd2" y="hd2"/>
              </a:cxn>
              <a:cxn ang="16200000">
                <a:pos x="wd2" y="hd2"/>
              </a:cxn>
            </a:cxnLst>
            <a:rect l="0" t="0" r="r" b="b"/>
            <a:pathLst>
              <a:path w="18391" h="20211" extrusionOk="0">
                <a:moveTo>
                  <a:pt x="1823" y="4961"/>
                </a:moveTo>
                <a:cubicBezTo>
                  <a:pt x="5367" y="0"/>
                  <a:pt x="16721" y="0"/>
                  <a:pt x="16721" y="0"/>
                </a:cubicBezTo>
                <a:cubicBezTo>
                  <a:pt x="16721" y="0"/>
                  <a:pt x="20478" y="10756"/>
                  <a:pt x="16721" y="16068"/>
                </a:cubicBezTo>
                <a:cubicBezTo>
                  <a:pt x="13733" y="20283"/>
                  <a:pt x="7757" y="21600"/>
                  <a:pt x="3616" y="18527"/>
                </a:cubicBezTo>
                <a:cubicBezTo>
                  <a:pt x="-482" y="15454"/>
                  <a:pt x="-1122" y="9176"/>
                  <a:pt x="1823" y="4961"/>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404" name="Shape 1404"/>
          <p:cNvSpPr/>
          <p:nvPr/>
        </p:nvSpPr>
        <p:spPr>
          <a:xfrm>
            <a:off x="8085705" y="5867296"/>
            <a:ext cx="3000602" cy="2543070"/>
          </a:xfrm>
          <a:custGeom>
            <a:avLst/>
            <a:gdLst/>
            <a:ahLst/>
            <a:cxnLst>
              <a:cxn ang="0">
                <a:pos x="wd2" y="hd2"/>
              </a:cxn>
              <a:cxn ang="5400000">
                <a:pos x="wd2" y="hd2"/>
              </a:cxn>
              <a:cxn ang="10800000">
                <a:pos x="wd2" y="hd2"/>
              </a:cxn>
              <a:cxn ang="16200000">
                <a:pos x="wd2" y="hd2"/>
              </a:cxn>
            </a:cxnLst>
            <a:rect l="0" t="0" r="r" b="b"/>
            <a:pathLst>
              <a:path w="20523" h="18803" extrusionOk="0">
                <a:moveTo>
                  <a:pt x="11770" y="461"/>
                </a:moveTo>
                <a:cubicBezTo>
                  <a:pt x="17159" y="2389"/>
                  <a:pt x="20523" y="13474"/>
                  <a:pt x="20523" y="13474"/>
                </a:cubicBezTo>
                <a:cubicBezTo>
                  <a:pt x="20523" y="13474"/>
                  <a:pt x="12175" y="20484"/>
                  <a:pt x="6380" y="18425"/>
                </a:cubicBezTo>
                <a:cubicBezTo>
                  <a:pt x="1800" y="16804"/>
                  <a:pt x="-1077" y="11371"/>
                  <a:pt x="382" y="6420"/>
                </a:cubicBezTo>
                <a:cubicBezTo>
                  <a:pt x="1881" y="1469"/>
                  <a:pt x="7190" y="-1116"/>
                  <a:pt x="11770" y="461"/>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405" name="Shape 1405"/>
          <p:cNvSpPr/>
          <p:nvPr/>
        </p:nvSpPr>
        <p:spPr>
          <a:xfrm>
            <a:off x="13622351" y="4751842"/>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6" name="Shape 1406"/>
          <p:cNvSpPr/>
          <p:nvPr/>
        </p:nvSpPr>
        <p:spPr>
          <a:xfrm>
            <a:off x="11328075" y="11433014"/>
            <a:ext cx="1309576" cy="420565"/>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FCFFFF">
              <a:alpha val="42854"/>
            </a:srgbClr>
          </a:solidFill>
          <a:ln>
            <a:solidFill>
              <a:srgbClr val="000000">
                <a:alpha val="0"/>
              </a:srgbClr>
            </a:solidFill>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7" name="Shape 1407"/>
          <p:cNvSpPr/>
          <p:nvPr/>
        </p:nvSpPr>
        <p:spPr>
          <a:xfrm>
            <a:off x="15156065" y="8458847"/>
            <a:ext cx="478500"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8" name="Shape 1408"/>
          <p:cNvSpPr/>
          <p:nvPr/>
        </p:nvSpPr>
        <p:spPr>
          <a:xfrm>
            <a:off x="9456894" y="4789617"/>
            <a:ext cx="1087956"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9" name="Shape 1409"/>
          <p:cNvSpPr/>
          <p:nvPr/>
        </p:nvSpPr>
        <p:spPr>
          <a:xfrm>
            <a:off x="8431900" y="8514250"/>
            <a:ext cx="551533"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10" name="Shape 1410"/>
          <p:cNvSpPr/>
          <p:nvPr/>
        </p:nvSpPr>
        <p:spPr>
          <a:xfrm>
            <a:off x="8919002" y="6583650"/>
            <a:ext cx="1334009" cy="1102122"/>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1" name="Shape 1411"/>
          <p:cNvSpPr/>
          <p:nvPr/>
        </p:nvSpPr>
        <p:spPr>
          <a:xfrm>
            <a:off x="9923486"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2" name="Shape 1412"/>
          <p:cNvSpPr/>
          <p:nvPr/>
        </p:nvSpPr>
        <p:spPr>
          <a:xfrm>
            <a:off x="13144455"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3" name="Shape 1413"/>
          <p:cNvSpPr/>
          <p:nvPr/>
        </p:nvSpPr>
        <p:spPr>
          <a:xfrm>
            <a:off x="14046569" y="6587769"/>
            <a:ext cx="164833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4" name="Shape 1414"/>
          <p:cNvSpPr/>
          <p:nvPr/>
        </p:nvSpPr>
        <p:spPr>
          <a:xfrm>
            <a:off x="11510708" y="4741604"/>
            <a:ext cx="136258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5" name="Shape 141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FLOW CIRCLE</a:t>
            </a:r>
          </a:p>
        </p:txBody>
      </p:sp>
      <p:sp>
        <p:nvSpPr>
          <p:cNvPr id="1416" name="Shape 141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17" name="Shape 1417"/>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418" name="Shape 1418"/>
          <p:cNvSpPr/>
          <p:nvPr/>
        </p:nvSpPr>
        <p:spPr>
          <a:xfrm>
            <a:off x="1263267" y="6531650"/>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19" name="Shape 1419"/>
          <p:cNvSpPr/>
          <p:nvPr/>
        </p:nvSpPr>
        <p:spPr>
          <a:xfrm>
            <a:off x="1263267" y="572278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EFFECTIVE DESIGN</a:t>
            </a:r>
          </a:p>
        </p:txBody>
      </p:sp>
      <p:sp>
        <p:nvSpPr>
          <p:cNvPr id="1420" name="Shape 1420"/>
          <p:cNvSpPr/>
          <p:nvPr/>
        </p:nvSpPr>
        <p:spPr>
          <a:xfrm>
            <a:off x="1263267" y="9553602"/>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21" name="Shape 1421"/>
          <p:cNvSpPr/>
          <p:nvPr/>
        </p:nvSpPr>
        <p:spPr>
          <a:xfrm>
            <a:off x="1263267" y="8744740"/>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 AVAILABLE</a:t>
            </a:r>
          </a:p>
        </p:txBody>
      </p:sp>
      <p:sp>
        <p:nvSpPr>
          <p:cNvPr id="1422" name="Shape 1422"/>
          <p:cNvSpPr/>
          <p:nvPr/>
        </p:nvSpPr>
        <p:spPr>
          <a:xfrm>
            <a:off x="13658867" y="4787785"/>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423" name="Shape 1423"/>
          <p:cNvSpPr/>
          <p:nvPr/>
        </p:nvSpPr>
        <p:spPr>
          <a:xfrm>
            <a:off x="11364590" y="11468958"/>
            <a:ext cx="1309576" cy="420564"/>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424" name="Shape 1424"/>
          <p:cNvSpPr/>
          <p:nvPr/>
        </p:nvSpPr>
        <p:spPr>
          <a:xfrm>
            <a:off x="15192581" y="8494790"/>
            <a:ext cx="478499"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425" name="Shape 1425"/>
          <p:cNvSpPr/>
          <p:nvPr/>
        </p:nvSpPr>
        <p:spPr>
          <a:xfrm>
            <a:off x="9493410" y="4825560"/>
            <a:ext cx="1087955"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426" name="Shape 1426"/>
          <p:cNvSpPr/>
          <p:nvPr/>
        </p:nvSpPr>
        <p:spPr>
          <a:xfrm>
            <a:off x="8468415" y="8550193"/>
            <a:ext cx="551534"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1817925" y="3842966"/>
            <a:ext cx="752168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FOLLOW THE LEADER, IGNORE THE REST</a:t>
            </a:r>
          </a:p>
        </p:txBody>
      </p:sp>
      <p:sp>
        <p:nvSpPr>
          <p:cNvPr id="111" name="Shape 111"/>
          <p:cNvSpPr/>
          <p:nvPr/>
        </p:nvSpPr>
        <p:spPr>
          <a:xfrm>
            <a:off x="1926005" y="6540169"/>
            <a:ext cx="2032001" cy="174626"/>
          </a:xfrm>
          <a:prstGeom prst="rect">
            <a:avLst/>
          </a:prstGeom>
          <a:solidFill>
            <a:srgbClr val="7693A0"/>
          </a:solidFill>
          <a:ln w="3175">
            <a:miter lim="400000"/>
          </a:ln>
        </p:spPr>
        <p:txBody>
          <a:bodyPr lIns="69979" tIns="69979" rIns="69979" bIns="69979" anchor="ctr"/>
          <a:lstStyle/>
          <a:p>
            <a:pPr lvl="0">
              <a:defRPr sz="3200">
                <a:solidFill>
                  <a:srgbClr val="FFFFFF"/>
                </a:solidFill>
              </a:defRPr>
            </a:pPr>
            <a:endParaRPr/>
          </a:p>
        </p:txBody>
      </p:sp>
      <p:sp>
        <p:nvSpPr>
          <p:cNvPr id="112" name="Shape 112"/>
          <p:cNvSpPr/>
          <p:nvPr/>
        </p:nvSpPr>
        <p:spPr>
          <a:xfrm>
            <a:off x="1892813" y="318021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113" name="Shape 113"/>
          <p:cNvSpPr/>
          <p:nvPr/>
        </p:nvSpPr>
        <p:spPr>
          <a:xfrm>
            <a:off x="1892814"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31%</a:t>
            </a:r>
          </a:p>
        </p:txBody>
      </p:sp>
      <p:sp>
        <p:nvSpPr>
          <p:cNvPr id="114" name="Shape 114"/>
          <p:cNvSpPr/>
          <p:nvPr/>
        </p:nvSpPr>
        <p:spPr>
          <a:xfrm>
            <a:off x="1928016" y="8619481"/>
            <a:ext cx="2032001" cy="10340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sales increased</a:t>
            </a:r>
          </a:p>
        </p:txBody>
      </p:sp>
      <p:sp>
        <p:nvSpPr>
          <p:cNvPr id="115" name="Shape 115"/>
          <p:cNvSpPr/>
          <p:nvPr/>
        </p:nvSpPr>
        <p:spPr>
          <a:xfrm>
            <a:off x="4527565"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23%</a:t>
            </a:r>
          </a:p>
        </p:txBody>
      </p:sp>
      <p:sp>
        <p:nvSpPr>
          <p:cNvPr id="116" name="Shape 116"/>
          <p:cNvSpPr/>
          <p:nvPr/>
        </p:nvSpPr>
        <p:spPr>
          <a:xfrm>
            <a:off x="4562767"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visitor increased</a:t>
            </a:r>
          </a:p>
        </p:txBody>
      </p:sp>
      <p:sp>
        <p:nvSpPr>
          <p:cNvPr id="117" name="Shape 117"/>
          <p:cNvSpPr/>
          <p:nvPr/>
        </p:nvSpPr>
        <p:spPr>
          <a:xfrm>
            <a:off x="7197518"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14%</a:t>
            </a:r>
          </a:p>
        </p:txBody>
      </p:sp>
      <p:sp>
        <p:nvSpPr>
          <p:cNvPr id="118" name="Shape 118"/>
          <p:cNvSpPr/>
          <p:nvPr/>
        </p:nvSpPr>
        <p:spPr>
          <a:xfrm>
            <a:off x="7232719"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more effective</a:t>
            </a:r>
          </a:p>
        </p:txBody>
      </p:sp>
      <p:pic>
        <p:nvPicPr>
          <p:cNvPr id="119" name="Drop Image Here.png"/>
          <p:cNvPicPr/>
          <p:nvPr/>
        </p:nvPicPr>
        <p:blipFill>
          <a:blip r:embed="rId2">
            <a:extLst/>
          </a:blip>
          <a:srcRect l="21921" t="2588" r="21921" b="2588"/>
          <a:stretch>
            <a:fillRect/>
          </a:stretch>
        </p:blipFill>
        <p:spPr>
          <a:xfrm>
            <a:off x="9912833" y="-44790"/>
            <a:ext cx="14494991" cy="13805580"/>
          </a:xfrm>
          <a:prstGeom prst="rect">
            <a:avLst/>
          </a:prstGeom>
          <a:ln w="3175">
            <a:miter lim="400000"/>
          </a:ln>
        </p:spPr>
      </p:pic>
      <p:sp>
        <p:nvSpPr>
          <p:cNvPr id="12" name="Picture Placeholder 2"/>
          <p:cNvSpPr>
            <a:spLocks noGrp="1"/>
          </p:cNvSpPr>
          <p:nvPr>
            <p:ph type="pic" sz="quarter" idx="10"/>
          </p:nvPr>
        </p:nvSpPr>
        <p:spPr>
          <a:xfrm>
            <a:off x="9901589" y="0"/>
            <a:ext cx="14506235" cy="13732575"/>
          </a:xfrm>
          <a:prstGeom prst="rect">
            <a:avLst/>
          </a:prstGeom>
          <a:solidFill>
            <a:srgbClr val="5A5A5B"/>
          </a:solidFill>
        </p:spPr>
        <p:txBody>
          <a:bodyPr/>
          <a:lstStyle/>
          <a:p>
            <a:endParaRPr lang="en-US" sz="2100"/>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p:nvPr/>
        </p:nvSpPr>
        <p:spPr>
          <a:xfrm>
            <a:off x="4778604" y="4519544"/>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EAE0BE"/>
          </a:solidFill>
          <a:ln w="3175">
            <a:miter lim="400000"/>
          </a:ln>
        </p:spPr>
        <p:txBody>
          <a:bodyPr lIns="45719" rIns="45719" anchor="ctr"/>
          <a:lstStyle/>
          <a:p>
            <a:pPr lvl="0">
              <a:defRPr sz="3200">
                <a:solidFill>
                  <a:srgbClr val="EAE0BE"/>
                </a:solidFill>
              </a:defRPr>
            </a:pPr>
            <a:endParaRPr/>
          </a:p>
        </p:txBody>
      </p:sp>
      <p:sp>
        <p:nvSpPr>
          <p:cNvPr id="1429" name="Shape 1429"/>
          <p:cNvSpPr/>
          <p:nvPr/>
        </p:nvSpPr>
        <p:spPr>
          <a:xfrm>
            <a:off x="4778604" y="7998083"/>
            <a:ext cx="1394022" cy="17848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51"/>
                </a:lnTo>
                <a:lnTo>
                  <a:pt x="959" y="20851"/>
                </a:lnTo>
                <a:lnTo>
                  <a:pt x="959" y="709"/>
                </a:lnTo>
                <a:lnTo>
                  <a:pt x="21600" y="709"/>
                </a:lnTo>
                <a:lnTo>
                  <a:pt x="21600" y="0"/>
                </a:lnTo>
                <a:lnTo>
                  <a:pt x="0" y="0"/>
                </a:lnTo>
                <a:lnTo>
                  <a:pt x="0" y="21600"/>
                </a:lnTo>
                <a:close/>
              </a:path>
            </a:pathLst>
          </a:custGeom>
          <a:solidFill>
            <a:srgbClr val="EAE0BE"/>
          </a:solidFill>
          <a:ln w="3175">
            <a:miter lim="400000"/>
          </a:ln>
        </p:spPr>
        <p:txBody>
          <a:bodyPr lIns="45719" rIns="45719" anchor="ctr"/>
          <a:lstStyle/>
          <a:p>
            <a:pPr lvl="0">
              <a:defRPr sz="3200">
                <a:solidFill>
                  <a:srgbClr val="EAE0BE"/>
                </a:solidFill>
              </a:defRPr>
            </a:pPr>
            <a:endParaRPr/>
          </a:p>
        </p:txBody>
      </p:sp>
      <p:sp>
        <p:nvSpPr>
          <p:cNvPr id="1430" name="Shape 1430"/>
          <p:cNvSpPr/>
          <p:nvPr/>
        </p:nvSpPr>
        <p:spPr>
          <a:xfrm>
            <a:off x="6172625" y="4004928"/>
            <a:ext cx="12065778" cy="1092738"/>
          </a:xfrm>
          <a:prstGeom prst="rect">
            <a:avLst/>
          </a:prstGeom>
          <a:solidFill>
            <a:srgbClr val="7693A0"/>
          </a:solidFill>
          <a:ln w="3175">
            <a:miter lim="400000"/>
          </a:ln>
        </p:spPr>
        <p:txBody>
          <a:bodyPr lIns="45719" rIns="45719" anchor="ctr"/>
          <a:lstStyle/>
          <a:p>
            <a:pPr lvl="0">
              <a:defRPr sz="3200">
                <a:solidFill>
                  <a:srgbClr val="FFFFFF"/>
                </a:solidFill>
              </a:defRPr>
            </a:pPr>
            <a:endParaRPr/>
          </a:p>
        </p:txBody>
      </p:sp>
      <p:sp>
        <p:nvSpPr>
          <p:cNvPr id="1431" name="Shape 1431"/>
          <p:cNvSpPr/>
          <p:nvPr/>
        </p:nvSpPr>
        <p:spPr>
          <a:xfrm>
            <a:off x="6172625" y="5718142"/>
            <a:ext cx="12065776" cy="1092752"/>
          </a:xfrm>
          <a:prstGeom prst="rect">
            <a:avLst/>
          </a:prstGeom>
          <a:solidFill>
            <a:srgbClr val="7693A0"/>
          </a:solidFill>
          <a:ln w="3175">
            <a:miter lim="400000"/>
          </a:ln>
        </p:spPr>
        <p:txBody>
          <a:bodyPr lIns="45719" rIns="45719" anchor="ctr"/>
          <a:lstStyle/>
          <a:p>
            <a:pPr lvl="0">
              <a:defRPr sz="3200">
                <a:solidFill>
                  <a:srgbClr val="FFFFFF"/>
                </a:solidFill>
              </a:defRPr>
            </a:pPr>
            <a:endParaRPr/>
          </a:p>
        </p:txBody>
      </p:sp>
      <p:sp>
        <p:nvSpPr>
          <p:cNvPr id="1432" name="Shape 1432"/>
          <p:cNvSpPr/>
          <p:nvPr/>
        </p:nvSpPr>
        <p:spPr>
          <a:xfrm>
            <a:off x="6173440" y="7441126"/>
            <a:ext cx="12064148" cy="1094373"/>
          </a:xfrm>
          <a:prstGeom prst="rect">
            <a:avLst/>
          </a:prstGeom>
          <a:solidFill>
            <a:srgbClr val="7693A0"/>
          </a:solidFill>
          <a:ln w="3175">
            <a:miter lim="400000"/>
          </a:ln>
        </p:spPr>
        <p:txBody>
          <a:bodyPr lIns="45719" rIns="45719" anchor="ctr"/>
          <a:lstStyle/>
          <a:p>
            <a:pPr lvl="0">
              <a:defRPr sz="3200">
                <a:solidFill>
                  <a:srgbClr val="FFFFFF"/>
                </a:solidFill>
              </a:defRPr>
            </a:pPr>
            <a:endParaRPr/>
          </a:p>
        </p:txBody>
      </p:sp>
      <p:sp>
        <p:nvSpPr>
          <p:cNvPr id="1433" name="Shape 1433"/>
          <p:cNvSpPr/>
          <p:nvPr/>
        </p:nvSpPr>
        <p:spPr>
          <a:xfrm>
            <a:off x="6172625" y="9167368"/>
            <a:ext cx="12065776" cy="1092738"/>
          </a:xfrm>
          <a:prstGeom prst="rect">
            <a:avLst/>
          </a:prstGeom>
          <a:solidFill>
            <a:srgbClr val="7693A0"/>
          </a:solidFill>
          <a:ln w="3175">
            <a:miter lim="400000"/>
          </a:ln>
        </p:spPr>
        <p:txBody>
          <a:bodyPr lIns="45719" rIns="45719" anchor="ctr"/>
          <a:lstStyle/>
          <a:p>
            <a:pPr lvl="0">
              <a:defRPr sz="3200">
                <a:solidFill>
                  <a:srgbClr val="FFFFFF"/>
                </a:solidFill>
              </a:defRPr>
            </a:pPr>
            <a:endParaRPr/>
          </a:p>
        </p:txBody>
      </p:sp>
      <p:sp>
        <p:nvSpPr>
          <p:cNvPr id="1434" name="Shape 1434"/>
          <p:cNvSpPr/>
          <p:nvPr/>
        </p:nvSpPr>
        <p:spPr>
          <a:xfrm>
            <a:off x="6172625" y="10890352"/>
            <a:ext cx="12065778" cy="1092738"/>
          </a:xfrm>
          <a:prstGeom prst="rect">
            <a:avLst/>
          </a:prstGeom>
          <a:solidFill>
            <a:srgbClr val="7693A0"/>
          </a:solidFill>
          <a:ln w="3175">
            <a:miter lim="400000"/>
          </a:ln>
        </p:spPr>
        <p:txBody>
          <a:bodyPr lIns="45719" rIns="45719" anchor="ctr"/>
          <a:lstStyle/>
          <a:p>
            <a:pPr lvl="0">
              <a:defRPr sz="3200">
                <a:solidFill>
                  <a:srgbClr val="FFFFFF"/>
                </a:solidFill>
              </a:defRPr>
            </a:pPr>
            <a:endParaRPr/>
          </a:p>
        </p:txBody>
      </p:sp>
      <p:sp>
        <p:nvSpPr>
          <p:cNvPr id="1435" name="Shape 1435"/>
          <p:cNvSpPr/>
          <p:nvPr/>
        </p:nvSpPr>
        <p:spPr>
          <a:xfrm rot="10800000">
            <a:off x="18236773" y="6213214"/>
            <a:ext cx="1394023" cy="1778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EAE0BE"/>
          </a:solidFill>
          <a:ln w="3175">
            <a:miter lim="400000"/>
          </a:ln>
        </p:spPr>
        <p:txBody>
          <a:bodyPr lIns="45719" rIns="45719" anchor="ctr"/>
          <a:lstStyle/>
          <a:p>
            <a:pPr lvl="0">
              <a:defRPr sz="3200">
                <a:solidFill>
                  <a:srgbClr val="EAE0BE"/>
                </a:solidFill>
              </a:defRPr>
            </a:pPr>
            <a:endParaRPr/>
          </a:p>
        </p:txBody>
      </p:sp>
      <p:sp>
        <p:nvSpPr>
          <p:cNvPr id="1436" name="Shape 1436"/>
          <p:cNvSpPr/>
          <p:nvPr/>
        </p:nvSpPr>
        <p:spPr>
          <a:xfrm rot="10800000">
            <a:off x="18220489" y="9675469"/>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EAE0BE"/>
          </a:solidFill>
          <a:ln w="3175">
            <a:miter lim="400000"/>
          </a:ln>
        </p:spPr>
        <p:txBody>
          <a:bodyPr lIns="45719" rIns="45719" anchor="ctr"/>
          <a:lstStyle/>
          <a:p>
            <a:pPr lvl="0">
              <a:defRPr sz="3200">
                <a:solidFill>
                  <a:srgbClr val="EAE0BE"/>
                </a:solidFill>
              </a:defRPr>
            </a:pPr>
            <a:endParaRPr/>
          </a:p>
        </p:txBody>
      </p:sp>
      <p:sp>
        <p:nvSpPr>
          <p:cNvPr id="1437" name="Shape 14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STACKS HORIZONTAL</a:t>
            </a:r>
          </a:p>
        </p:txBody>
      </p:sp>
      <p:sp>
        <p:nvSpPr>
          <p:cNvPr id="1438" name="Shape 143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39" name="Shape 143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440" name="Shape 1440"/>
          <p:cNvSpPr/>
          <p:nvPr/>
        </p:nvSpPr>
        <p:spPr>
          <a:xfrm>
            <a:off x="6383154" y="4220967"/>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Key chain</a:t>
            </a:r>
          </a:p>
        </p:txBody>
      </p:sp>
      <p:sp>
        <p:nvSpPr>
          <p:cNvPr id="1441" name="Shape 1441"/>
          <p:cNvSpPr/>
          <p:nvPr/>
        </p:nvSpPr>
        <p:spPr>
          <a:xfrm>
            <a:off x="6374197" y="5934188"/>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Business plan</a:t>
            </a:r>
          </a:p>
        </p:txBody>
      </p:sp>
      <p:sp>
        <p:nvSpPr>
          <p:cNvPr id="1442" name="Shape 1442"/>
          <p:cNvSpPr/>
          <p:nvPr/>
        </p:nvSpPr>
        <p:spPr>
          <a:xfrm>
            <a:off x="6374197" y="766368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Partnership</a:t>
            </a:r>
          </a:p>
        </p:txBody>
      </p:sp>
      <p:sp>
        <p:nvSpPr>
          <p:cNvPr id="1443" name="Shape 1443"/>
          <p:cNvSpPr/>
          <p:nvPr/>
        </p:nvSpPr>
        <p:spPr>
          <a:xfrm>
            <a:off x="6365240" y="937690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Social Media</a:t>
            </a:r>
          </a:p>
        </p:txBody>
      </p:sp>
      <p:sp>
        <p:nvSpPr>
          <p:cNvPr id="1444" name="Shape 1444"/>
          <p:cNvSpPr/>
          <p:nvPr/>
        </p:nvSpPr>
        <p:spPr>
          <a:xfrm>
            <a:off x="6357912" y="11106398"/>
            <a:ext cx="1164472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Ads and other promotion</a:t>
            </a:r>
          </a:p>
        </p:txBody>
      </p:sp>
      <p:sp>
        <p:nvSpPr>
          <p:cNvPr id="1445" name="Shape 1445"/>
          <p:cNvSpPr/>
          <p:nvPr/>
        </p:nvSpPr>
        <p:spPr>
          <a:xfrm>
            <a:off x="19848652" y="6772062"/>
            <a:ext cx="19988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PHASE 3</a:t>
            </a:r>
          </a:p>
        </p:txBody>
      </p:sp>
      <p:sp>
        <p:nvSpPr>
          <p:cNvPr id="1446" name="Shape 1446"/>
          <p:cNvSpPr/>
          <p:nvPr/>
        </p:nvSpPr>
        <p:spPr>
          <a:xfrm>
            <a:off x="19848652" y="10000002"/>
            <a:ext cx="1998810"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INITIAL PHASE</a:t>
            </a:r>
          </a:p>
        </p:txBody>
      </p:sp>
      <p:sp>
        <p:nvSpPr>
          <p:cNvPr id="1447" name="Shape 1447"/>
          <p:cNvSpPr/>
          <p:nvPr/>
        </p:nvSpPr>
        <p:spPr>
          <a:xfrm>
            <a:off x="2545652" y="4753613"/>
            <a:ext cx="1998811"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FINAL PHASE</a:t>
            </a:r>
          </a:p>
        </p:txBody>
      </p:sp>
      <p:sp>
        <p:nvSpPr>
          <p:cNvPr id="1448" name="Shape 1448"/>
          <p:cNvSpPr/>
          <p:nvPr/>
        </p:nvSpPr>
        <p:spPr>
          <a:xfrm>
            <a:off x="2545652" y="8321881"/>
            <a:ext cx="1998811" cy="112929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2700" b="1">
                <a:solidFill>
                  <a:srgbClr val="4E4F5F"/>
                </a:solidFill>
                <a:latin typeface="TeX Gyre Adventor"/>
                <a:ea typeface="TeX Gyre Adventor"/>
                <a:cs typeface="TeX Gyre Adventor"/>
                <a:sym typeface="TeX Gyre Adventor"/>
              </a:rPr>
              <a:t>PHASE 2</a:t>
            </a:r>
          </a:p>
          <a:p>
            <a:pPr lvl="0" algn="r">
              <a:lnSpc>
                <a:spcPct val="90000"/>
              </a:lnSpc>
              <a:defRPr sz="1800"/>
            </a:pPr>
            <a:r>
              <a:rPr sz="2700" b="1">
                <a:solidFill>
                  <a:srgbClr val="4E4F5F"/>
                </a:solidFill>
                <a:latin typeface="TeX Gyre Adventor"/>
                <a:ea typeface="TeX Gyre Adventor"/>
                <a:cs typeface="TeX Gyre Adventor"/>
                <a:sym typeface="TeX Gyre Adventor"/>
              </a:rPr>
              <a:t>BETA</a:t>
            </a:r>
          </a:p>
        </p:txBody>
      </p:sp>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Shape 145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51" name="Shape 145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52" name="Shape 1452"/>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453" name="Shape 1453"/>
          <p:cNvSpPr/>
          <p:nvPr/>
        </p:nvSpPr>
        <p:spPr>
          <a:xfrm>
            <a:off x="8645179" y="3796962"/>
            <a:ext cx="8041725" cy="8045484"/>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EAE0BE"/>
                </a:solidFill>
              </a:defRPr>
            </a:pPr>
            <a:endParaRPr/>
          </a:p>
        </p:txBody>
      </p:sp>
      <p:sp>
        <p:nvSpPr>
          <p:cNvPr id="1454" name="Shape 1454"/>
          <p:cNvSpPr/>
          <p:nvPr/>
        </p:nvSpPr>
        <p:spPr>
          <a:xfrm>
            <a:off x="8214466" y="4697181"/>
            <a:ext cx="7536588" cy="3783599"/>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5" name="Shape 1455"/>
          <p:cNvSpPr/>
          <p:nvPr/>
        </p:nvSpPr>
        <p:spPr>
          <a:xfrm>
            <a:off x="9186560" y="5752273"/>
            <a:ext cx="4826781" cy="4824295"/>
          </a:xfrm>
          <a:custGeom>
            <a:avLst/>
            <a:gdLst/>
            <a:ahLst/>
            <a:cxnLst>
              <a:cxn ang="0">
                <a:pos x="wd2" y="hd2"/>
              </a:cxn>
              <a:cxn ang="5400000">
                <a:pos x="wd2" y="hd2"/>
              </a:cxn>
              <a:cxn ang="10800000">
                <a:pos x="wd2" y="hd2"/>
              </a:cxn>
              <a:cxn ang="16200000">
                <a:pos x="wd2" y="hd2"/>
              </a:cxn>
            </a:cxnLst>
            <a:rect l="0" t="0" r="r" b="b"/>
            <a:pathLst>
              <a:path w="20431" h="20431" extrusionOk="0">
                <a:moveTo>
                  <a:pt x="20405" y="3506"/>
                </a:moveTo>
                <a:cubicBezTo>
                  <a:pt x="15730" y="-1169"/>
                  <a:pt x="8181" y="-1169"/>
                  <a:pt x="3506" y="3506"/>
                </a:cubicBezTo>
                <a:cubicBezTo>
                  <a:pt x="-1169" y="8181"/>
                  <a:pt x="-1169" y="15756"/>
                  <a:pt x="3506" y="20431"/>
                </a:cubicBezTo>
                <a:cubicBezTo>
                  <a:pt x="3506" y="20431"/>
                  <a:pt x="3506" y="20431"/>
                  <a:pt x="3506" y="20431"/>
                </a:cubicBezTo>
                <a:cubicBezTo>
                  <a:pt x="20431" y="3506"/>
                  <a:pt x="20431" y="3506"/>
                  <a:pt x="20431" y="3506"/>
                </a:cubicBezTo>
                <a:cubicBezTo>
                  <a:pt x="20431" y="3506"/>
                  <a:pt x="20405" y="3506"/>
                  <a:pt x="20405" y="3506"/>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6" name="Shape 1456"/>
          <p:cNvSpPr/>
          <p:nvPr/>
        </p:nvSpPr>
        <p:spPr>
          <a:xfrm>
            <a:off x="10171060" y="6652873"/>
            <a:ext cx="1885684" cy="3771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7" name="Shape 1457"/>
          <p:cNvSpPr/>
          <p:nvPr/>
        </p:nvSpPr>
        <p:spPr>
          <a:xfrm>
            <a:off x="11113903" y="7598342"/>
            <a:ext cx="1880433" cy="18804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434"/>
          </a:solidFill>
          <a:ln w="3175">
            <a:miter lim="400000"/>
          </a:ln>
        </p:spPr>
        <p:txBody>
          <a:bodyPr lIns="45719" rIns="45719" anchor="ctr"/>
          <a:lstStyle/>
          <a:p>
            <a:pPr lvl="0">
              <a:defRPr sz="3200">
                <a:solidFill>
                  <a:srgbClr val="4A5264"/>
                </a:solidFill>
              </a:defRPr>
            </a:pPr>
            <a:endParaRPr/>
          </a:p>
        </p:txBody>
      </p:sp>
      <p:sp>
        <p:nvSpPr>
          <p:cNvPr id="1458" name="Shape 1458"/>
          <p:cNvSpPr/>
          <p:nvPr/>
        </p:nvSpPr>
        <p:spPr>
          <a:xfrm>
            <a:off x="11074508" y="8252660"/>
            <a:ext cx="1919828" cy="571796"/>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914400">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Text</a:t>
            </a:r>
          </a:p>
        </p:txBody>
      </p:sp>
      <p:sp>
        <p:nvSpPr>
          <p:cNvPr id="1459" name="Shape 1459"/>
          <p:cNvSpPr/>
          <p:nvPr/>
        </p:nvSpPr>
        <p:spPr>
          <a:xfrm>
            <a:off x="6879752" y="10187875"/>
            <a:ext cx="4892292"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0" name="Shape 1460"/>
          <p:cNvSpPr/>
          <p:nvPr/>
        </p:nvSpPr>
        <p:spPr>
          <a:xfrm flipV="1">
            <a:off x="6997936" y="6230039"/>
            <a:ext cx="4655918"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1" name="Shape 1461"/>
          <p:cNvSpPr/>
          <p:nvPr/>
        </p:nvSpPr>
        <p:spPr>
          <a:xfrm flipH="1">
            <a:off x="14376900" y="995448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2" name="Shape 1462"/>
          <p:cNvSpPr/>
          <p:nvPr/>
        </p:nvSpPr>
        <p:spPr>
          <a:xfrm flipH="1" flipV="1">
            <a:off x="14279726" y="496670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3" name="Shape 1463"/>
          <p:cNvSpPr/>
          <p:nvPr/>
        </p:nvSpPr>
        <p:spPr>
          <a:xfrm flipH="1">
            <a:off x="14376900" y="7650784"/>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4" name="Shape 1464"/>
          <p:cNvSpPr/>
          <p:nvPr/>
        </p:nvSpPr>
        <p:spPr>
          <a:xfrm>
            <a:off x="17794468" y="455314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5" name="Shape 1465"/>
          <p:cNvSpPr/>
          <p:nvPr/>
        </p:nvSpPr>
        <p:spPr>
          <a:xfrm>
            <a:off x="17794468" y="374428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6" name="Shape 1466"/>
          <p:cNvSpPr/>
          <p:nvPr/>
        </p:nvSpPr>
        <p:spPr>
          <a:xfrm>
            <a:off x="17794468" y="73451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7" name="Shape 1467"/>
          <p:cNvSpPr/>
          <p:nvPr/>
        </p:nvSpPr>
        <p:spPr>
          <a:xfrm>
            <a:off x="17794468" y="6536293"/>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8" name="Shape 1468"/>
          <p:cNvSpPr/>
          <p:nvPr/>
        </p:nvSpPr>
        <p:spPr>
          <a:xfrm>
            <a:off x="17794468" y="1013818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9" name="Shape 1469"/>
          <p:cNvSpPr/>
          <p:nvPr/>
        </p:nvSpPr>
        <p:spPr>
          <a:xfrm>
            <a:off x="17794468" y="932932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0" name="Shape 1470"/>
          <p:cNvSpPr/>
          <p:nvPr/>
        </p:nvSpPr>
        <p:spPr>
          <a:xfrm>
            <a:off x="1287176" y="59567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1" name="Shape 1471"/>
          <p:cNvSpPr/>
          <p:nvPr/>
        </p:nvSpPr>
        <p:spPr>
          <a:xfrm>
            <a:off x="1287176" y="514789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2" name="Shape 1472"/>
          <p:cNvSpPr/>
          <p:nvPr/>
        </p:nvSpPr>
        <p:spPr>
          <a:xfrm>
            <a:off x="1287176" y="9392918"/>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3" name="Shape 1473"/>
          <p:cNvSpPr/>
          <p:nvPr/>
        </p:nvSpPr>
        <p:spPr>
          <a:xfrm>
            <a:off x="1287176" y="858405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p:nvPr/>
        </p:nvSpPr>
        <p:spPr>
          <a:xfrm>
            <a:off x="2247529" y="6829941"/>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6" name="Shape 1476"/>
          <p:cNvSpPr/>
          <p:nvPr/>
        </p:nvSpPr>
        <p:spPr>
          <a:xfrm>
            <a:off x="6215157" y="6829941"/>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7" name="Shape 1477"/>
          <p:cNvSpPr/>
          <p:nvPr/>
        </p:nvSpPr>
        <p:spPr>
          <a:xfrm>
            <a:off x="10202833"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8" name="Shape 1478"/>
          <p:cNvSpPr/>
          <p:nvPr/>
        </p:nvSpPr>
        <p:spPr>
          <a:xfrm>
            <a:off x="14179487" y="6829941"/>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9" name="Shape 1479"/>
          <p:cNvSpPr/>
          <p:nvPr/>
        </p:nvSpPr>
        <p:spPr>
          <a:xfrm>
            <a:off x="18134415"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0" name="Shape 1480"/>
          <p:cNvSpPr/>
          <p:nvPr/>
        </p:nvSpPr>
        <p:spPr>
          <a:xfrm>
            <a:off x="2247529" y="6840963"/>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1" name="Shape 1481"/>
          <p:cNvSpPr/>
          <p:nvPr/>
        </p:nvSpPr>
        <p:spPr>
          <a:xfrm>
            <a:off x="2247529" y="5373006"/>
            <a:ext cx="3942229" cy="1398907"/>
          </a:xfrm>
          <a:prstGeom prst="rect">
            <a:avLst/>
          </a:prstGeom>
          <a:solidFill>
            <a:srgbClr val="EAE0BE"/>
          </a:solidFill>
          <a:ln w="3175">
            <a:miter lim="400000"/>
          </a:ln>
        </p:spPr>
        <p:txBody>
          <a:bodyPr lIns="45719" rIns="45719" anchor="ctr"/>
          <a:lstStyle/>
          <a:p>
            <a:pPr lvl="0">
              <a:defRPr sz="3200">
                <a:solidFill>
                  <a:srgbClr val="EAE0BE"/>
                </a:solidFill>
              </a:defRPr>
            </a:pPr>
            <a:endParaRPr/>
          </a:p>
        </p:txBody>
      </p:sp>
      <p:sp>
        <p:nvSpPr>
          <p:cNvPr id="1482" name="Shape 1482"/>
          <p:cNvSpPr/>
          <p:nvPr/>
        </p:nvSpPr>
        <p:spPr>
          <a:xfrm>
            <a:off x="6215157" y="6840963"/>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3" name="Shape 1483"/>
          <p:cNvSpPr/>
          <p:nvPr/>
        </p:nvSpPr>
        <p:spPr>
          <a:xfrm>
            <a:off x="6215157" y="5373006"/>
            <a:ext cx="3949578" cy="1398907"/>
          </a:xfrm>
          <a:prstGeom prst="rect">
            <a:avLst/>
          </a:prstGeom>
          <a:solidFill>
            <a:srgbClr val="EAE0BE"/>
          </a:solidFill>
          <a:ln w="3175">
            <a:miter lim="400000"/>
          </a:ln>
        </p:spPr>
        <p:txBody>
          <a:bodyPr lIns="45719" rIns="45719" anchor="ctr"/>
          <a:lstStyle/>
          <a:p>
            <a:pPr lvl="0">
              <a:defRPr sz="3200">
                <a:solidFill>
                  <a:srgbClr val="EAE0BE"/>
                </a:solidFill>
              </a:defRPr>
            </a:pPr>
            <a:endParaRPr/>
          </a:p>
        </p:txBody>
      </p:sp>
      <p:sp>
        <p:nvSpPr>
          <p:cNvPr id="1484" name="Shape 1484"/>
          <p:cNvSpPr/>
          <p:nvPr/>
        </p:nvSpPr>
        <p:spPr>
          <a:xfrm>
            <a:off x="10202833"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5" name="Shape 1485"/>
          <p:cNvSpPr/>
          <p:nvPr/>
        </p:nvSpPr>
        <p:spPr>
          <a:xfrm>
            <a:off x="10202833" y="5373006"/>
            <a:ext cx="3938555" cy="1398907"/>
          </a:xfrm>
          <a:prstGeom prst="rect">
            <a:avLst/>
          </a:prstGeom>
          <a:solidFill>
            <a:srgbClr val="EAE0BE"/>
          </a:solidFill>
          <a:ln w="3175">
            <a:miter lim="400000"/>
          </a:ln>
        </p:spPr>
        <p:txBody>
          <a:bodyPr lIns="45719" rIns="45719" anchor="ctr"/>
          <a:lstStyle/>
          <a:p>
            <a:pPr lvl="0">
              <a:defRPr sz="3200">
                <a:solidFill>
                  <a:srgbClr val="EAE0BE"/>
                </a:solidFill>
              </a:defRPr>
            </a:pPr>
            <a:endParaRPr/>
          </a:p>
        </p:txBody>
      </p:sp>
      <p:sp>
        <p:nvSpPr>
          <p:cNvPr id="1486" name="Shape 1486"/>
          <p:cNvSpPr/>
          <p:nvPr/>
        </p:nvSpPr>
        <p:spPr>
          <a:xfrm>
            <a:off x="14179487" y="6840963"/>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7" name="Shape 1487"/>
          <p:cNvSpPr/>
          <p:nvPr/>
        </p:nvSpPr>
        <p:spPr>
          <a:xfrm>
            <a:off x="14179487" y="5373006"/>
            <a:ext cx="3942230" cy="1398907"/>
          </a:xfrm>
          <a:prstGeom prst="rect">
            <a:avLst/>
          </a:prstGeom>
          <a:solidFill>
            <a:srgbClr val="EAE0BE"/>
          </a:solidFill>
          <a:ln w="3175">
            <a:miter lim="400000"/>
          </a:ln>
        </p:spPr>
        <p:txBody>
          <a:bodyPr lIns="45719" rIns="45719" anchor="ctr"/>
          <a:lstStyle/>
          <a:p>
            <a:pPr lvl="0">
              <a:defRPr sz="3200">
                <a:solidFill>
                  <a:srgbClr val="EAE0BE"/>
                </a:solidFill>
              </a:defRPr>
            </a:pPr>
            <a:endParaRPr/>
          </a:p>
        </p:txBody>
      </p:sp>
      <p:sp>
        <p:nvSpPr>
          <p:cNvPr id="1488" name="Shape 1488"/>
          <p:cNvSpPr/>
          <p:nvPr/>
        </p:nvSpPr>
        <p:spPr>
          <a:xfrm>
            <a:off x="18134415"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9" name="Shape 1489"/>
          <p:cNvSpPr/>
          <p:nvPr/>
        </p:nvSpPr>
        <p:spPr>
          <a:xfrm>
            <a:off x="18134415" y="5373006"/>
            <a:ext cx="3938555" cy="1398907"/>
          </a:xfrm>
          <a:prstGeom prst="rect">
            <a:avLst/>
          </a:prstGeom>
          <a:solidFill>
            <a:srgbClr val="EAE0BE"/>
          </a:solidFill>
          <a:ln w="3175">
            <a:miter lim="400000"/>
          </a:ln>
        </p:spPr>
        <p:txBody>
          <a:bodyPr lIns="45719" rIns="45719" anchor="ctr"/>
          <a:lstStyle/>
          <a:p>
            <a:pPr lvl="0">
              <a:defRPr sz="3200">
                <a:solidFill>
                  <a:srgbClr val="EAE0BE"/>
                </a:solidFill>
              </a:defRPr>
            </a:pPr>
            <a:endParaRPr/>
          </a:p>
        </p:txBody>
      </p:sp>
      <p:sp>
        <p:nvSpPr>
          <p:cNvPr id="1490" name="Shape 1490"/>
          <p:cNvSpPr/>
          <p:nvPr/>
        </p:nvSpPr>
        <p:spPr>
          <a:xfrm>
            <a:off x="3132969" y="4285495"/>
            <a:ext cx="2177121"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491" name="Shape 1491"/>
          <p:cNvSpPr/>
          <p:nvPr/>
        </p:nvSpPr>
        <p:spPr>
          <a:xfrm>
            <a:off x="7100597" y="4285495"/>
            <a:ext cx="2178698"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492" name="Shape 1492"/>
          <p:cNvSpPr/>
          <p:nvPr/>
        </p:nvSpPr>
        <p:spPr>
          <a:xfrm>
            <a:off x="11077251" y="4285495"/>
            <a:ext cx="2178699"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493" name="Shape 1493"/>
          <p:cNvSpPr/>
          <p:nvPr/>
        </p:nvSpPr>
        <p:spPr>
          <a:xfrm>
            <a:off x="15044880" y="4285495"/>
            <a:ext cx="2178700"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494" name="Shape 1494"/>
          <p:cNvSpPr/>
          <p:nvPr/>
        </p:nvSpPr>
        <p:spPr>
          <a:xfrm>
            <a:off x="18994456" y="4285495"/>
            <a:ext cx="2177118"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93A0"/>
          </a:solidFill>
          <a:ln w="3175">
            <a:miter lim="400000"/>
          </a:ln>
        </p:spPr>
        <p:txBody>
          <a:bodyPr lIns="45719" rIns="45719" anchor="ctr"/>
          <a:lstStyle/>
          <a:p>
            <a:pPr lvl="0">
              <a:defRPr sz="3200">
                <a:solidFill>
                  <a:srgbClr val="FFFFFF"/>
                </a:solidFill>
              </a:defRPr>
            </a:pPr>
            <a:endParaRPr/>
          </a:p>
        </p:txBody>
      </p:sp>
      <p:sp>
        <p:nvSpPr>
          <p:cNvPr id="1495" name="Shape 149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96" name="Shape 149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97" name="Shape 1497"/>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498" name="Shape 1498"/>
          <p:cNvSpPr/>
          <p:nvPr/>
        </p:nvSpPr>
        <p:spPr>
          <a:xfrm>
            <a:off x="11696685" y="4832757"/>
            <a:ext cx="12030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499" name="Shape 1499"/>
          <p:cNvSpPr/>
          <p:nvPr/>
        </p:nvSpPr>
        <p:spPr>
          <a:xfrm>
            <a:off x="19612089"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0" name="Shape 1500"/>
          <p:cNvSpPr/>
          <p:nvPr/>
        </p:nvSpPr>
        <p:spPr>
          <a:xfrm>
            <a:off x="15603586"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1" name="Shape 1501"/>
          <p:cNvSpPr/>
          <p:nvPr/>
        </p:nvSpPr>
        <p:spPr>
          <a:xfrm>
            <a:off x="7586584" y="4832757"/>
            <a:ext cx="1482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2" name="Shape 1502"/>
          <p:cNvSpPr/>
          <p:nvPr/>
        </p:nvSpPr>
        <p:spPr>
          <a:xfrm>
            <a:off x="3781281" y="4832757"/>
            <a:ext cx="1228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3" name="Shape 1503"/>
          <p:cNvSpPr/>
          <p:nvPr/>
        </p:nvSpPr>
        <p:spPr>
          <a:xfrm>
            <a:off x="2413371"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4" name="Shape 1504"/>
          <p:cNvSpPr/>
          <p:nvPr/>
        </p:nvSpPr>
        <p:spPr>
          <a:xfrm>
            <a:off x="2413371"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KEY</a:t>
            </a:r>
          </a:p>
        </p:txBody>
      </p:sp>
      <p:sp>
        <p:nvSpPr>
          <p:cNvPr id="1505" name="Shape 1505"/>
          <p:cNvSpPr/>
          <p:nvPr/>
        </p:nvSpPr>
        <p:spPr>
          <a:xfrm>
            <a:off x="6391023"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6" name="Shape 1506"/>
          <p:cNvSpPr/>
          <p:nvPr/>
        </p:nvSpPr>
        <p:spPr>
          <a:xfrm>
            <a:off x="6391023"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SETTINGS</a:t>
            </a:r>
          </a:p>
        </p:txBody>
      </p:sp>
      <p:sp>
        <p:nvSpPr>
          <p:cNvPr id="1507" name="Shape 1507"/>
          <p:cNvSpPr/>
          <p:nvPr/>
        </p:nvSpPr>
        <p:spPr>
          <a:xfrm>
            <a:off x="10368675"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8" name="Shape 1508"/>
          <p:cNvSpPr/>
          <p:nvPr/>
        </p:nvSpPr>
        <p:spPr>
          <a:xfrm>
            <a:off x="10368675"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DESIGN</a:t>
            </a:r>
          </a:p>
        </p:txBody>
      </p:sp>
      <p:sp>
        <p:nvSpPr>
          <p:cNvPr id="1509" name="Shape 1509"/>
          <p:cNvSpPr/>
          <p:nvPr/>
        </p:nvSpPr>
        <p:spPr>
          <a:xfrm>
            <a:off x="14346327"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0" name="Shape 1510"/>
          <p:cNvSpPr/>
          <p:nvPr/>
        </p:nvSpPr>
        <p:spPr>
          <a:xfrm>
            <a:off x="14346327"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ANALYTICS</a:t>
            </a:r>
          </a:p>
        </p:txBody>
      </p:sp>
      <p:sp>
        <p:nvSpPr>
          <p:cNvPr id="1511" name="Shape 1511"/>
          <p:cNvSpPr/>
          <p:nvPr/>
        </p:nvSpPr>
        <p:spPr>
          <a:xfrm>
            <a:off x="18323979"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2" name="Shape 1512"/>
          <p:cNvSpPr/>
          <p:nvPr/>
        </p:nvSpPr>
        <p:spPr>
          <a:xfrm>
            <a:off x="18323979"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a:t>
            </a: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514" name="Shape 151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ALL ABOUT MAPS</a:t>
            </a:r>
          </a:p>
        </p:txBody>
      </p:sp>
      <p:sp>
        <p:nvSpPr>
          <p:cNvPr id="1515" name="Shape 151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516" name="Shape 1516"/>
          <p:cNvSpPr/>
          <p:nvPr/>
        </p:nvSpPr>
        <p:spPr>
          <a:xfrm>
            <a:off x="11176000" y="7890207"/>
            <a:ext cx="2032000" cy="174626"/>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pic>
        <p:nvPicPr>
          <p:cNvPr id="151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Shape 151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520" name="Shape 152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521" name="Shape 1521"/>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522" name="Shape 1522"/>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3" name="Shape 1523"/>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524" name="Shape 1524"/>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5" name="Shape 1525"/>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6" name="Shape 1526"/>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7" name="Shape 1527"/>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8" name="Shape 1528"/>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9" name="Shape 1529"/>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0" name="Shape 1530"/>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1" name="Shape 1531"/>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2" name="Shape 1532"/>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3" name="Shape 1533"/>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34" name="Shape 1534"/>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5" name="Shape 1535"/>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6" name="Shape 1536"/>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7" name="Shape 1537"/>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8" name="Shape 1538"/>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9" name="Shape 1539"/>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40" name="Shape 1540"/>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1" name="Shape 1541"/>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2" name="Shape 1542"/>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3" name="Shape 1543"/>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7693A0"/>
          </a:solidFill>
          <a:ln w="3175">
            <a:miter lim="400000"/>
          </a:ln>
        </p:spPr>
        <p:txBody>
          <a:bodyPr lIns="0" tIns="0" rIns="0" bIns="0"/>
          <a:lstStyle/>
          <a:p>
            <a:pPr lvl="0">
              <a:defRPr sz="3200">
                <a:solidFill>
                  <a:srgbClr val="FFFFFF"/>
                </a:solidFill>
              </a:defRPr>
            </a:pPr>
            <a:endParaRPr/>
          </a:p>
        </p:txBody>
      </p:sp>
      <p:sp>
        <p:nvSpPr>
          <p:cNvPr id="1544" name="Shape 1544"/>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5" name="Shape 1545"/>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6" name="Shape 1546"/>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7" name="Shape 1547"/>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8" name="Shape 1548"/>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9" name="Shape 1549"/>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550" name="Shape 1550"/>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1" name="Shape 1551"/>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2" name="Shape 1552"/>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3" name="Shape 1553"/>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4" name="Shape 1554"/>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5" name="Shape 1555"/>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6" name="Shape 1556"/>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7" name="Shape 1557"/>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8" name="Shape 1558"/>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9" name="Shape 1559"/>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B1BBC3"/>
          </a:solidFill>
          <a:ln w="3175">
            <a:miter lim="400000"/>
          </a:ln>
        </p:spPr>
        <p:txBody>
          <a:bodyPr lIns="50800" tIns="50800" rIns="50800" bIns="50800" anchor="ctr"/>
          <a:lstStyle/>
          <a:p>
            <a:pPr lvl="0">
              <a:defRPr sz="3200">
                <a:solidFill>
                  <a:srgbClr val="FFFFFF"/>
                </a:solidFill>
              </a:defRPr>
            </a:pPr>
            <a:endParaRPr/>
          </a:p>
        </p:txBody>
      </p:sp>
      <p:sp>
        <p:nvSpPr>
          <p:cNvPr id="1560" name="Shape 1560"/>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1" name="Shape 1561"/>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2" name="Shape 1562"/>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3" name="Shape 1563"/>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B1BBC3"/>
          </a:solidFill>
          <a:ln w="3175">
            <a:miter lim="400000"/>
          </a:ln>
        </p:spPr>
        <p:txBody>
          <a:bodyPr lIns="50800" tIns="50800" rIns="50800" bIns="50800" anchor="ctr"/>
          <a:lstStyle/>
          <a:p>
            <a:pPr lvl="0">
              <a:defRPr sz="3200">
                <a:solidFill>
                  <a:srgbClr val="FFFFFF"/>
                </a:solidFill>
              </a:defRPr>
            </a:pPr>
            <a:endParaRPr/>
          </a:p>
        </p:txBody>
      </p:sp>
      <p:sp>
        <p:nvSpPr>
          <p:cNvPr id="1564" name="Shape 1564"/>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5" name="Shape 1565"/>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6" name="Shape 1566"/>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7" name="Shape 1567"/>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8" name="Shape 1568"/>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9" name="Shape 1569"/>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0" name="Shape 1570"/>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1" name="Shape 1571"/>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2" name="Shape 1572"/>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3" name="Shape 1573"/>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4" name="Shape 1574"/>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5" name="Shape 1575"/>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6" name="Shape 1576"/>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7" name="Shape 1577"/>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8" name="Shape 1578"/>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9" name="Shape 1579"/>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0" name="Shape 1580"/>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1" name="Shape 1581"/>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82" name="Shape 1582"/>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3" name="Shape 1583"/>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4" name="Shape 1584"/>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5" name="Shape 1585"/>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6" name="Shape 1586"/>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7" name="Shape 1587"/>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8" name="Shape 1588"/>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9" name="Shape 1589"/>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0" name="Shape 1590"/>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1" name="Shape 1591"/>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2" name="Shape 1592"/>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3" name="Shape 1593"/>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4" name="Shape 1594"/>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5" name="Shape 1595"/>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6" name="Shape 1596"/>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7" name="Shape 1597"/>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8" name="Shape 1598"/>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9" name="Shape 1599"/>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0" name="Shape 1600"/>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1" name="Shape 1601"/>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2" name="Shape 1602"/>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3" name="Shape 1603"/>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4" name="Shape 1604"/>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5" name="Shape 1605"/>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6" name="Shape 1606"/>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7" name="Shape 1607"/>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8" name="Shape 1608"/>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609" name="Shape 1609"/>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ln w="38100">
            <a:solidFill>
              <a:srgbClr val="7693A0"/>
            </a:solidFill>
            <a:miter lim="400000"/>
          </a:ln>
        </p:spPr>
        <p:txBody>
          <a:bodyPr lIns="50800" tIns="50800" rIns="50800" bIns="50800" anchor="ctr"/>
          <a:lstStyle/>
          <a:p>
            <a:pPr lvl="0">
              <a:defRPr sz="3200">
                <a:solidFill>
                  <a:srgbClr val="FFFFFF"/>
                </a:solidFill>
              </a:defRPr>
            </a:pPr>
            <a:endParaRPr/>
          </a:p>
        </p:txBody>
      </p:sp>
      <p:sp>
        <p:nvSpPr>
          <p:cNvPr id="1610" name="Shape 1610"/>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1" name="Shape 1611"/>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2" name="Shape 1612"/>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3" name="Shape 1613"/>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4" name="Shape 1614"/>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5" name="Shape 1615"/>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6" name="Shape 1616"/>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7" name="Shape 1617"/>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8" name="Shape 1618"/>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9" name="Shape 1619"/>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0" name="Shape 1620"/>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1" name="Shape 1621"/>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2" name="Shape 1622"/>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3" name="Shape 1623"/>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4" name="Shape 1624"/>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5" name="Shape 1625"/>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6" name="Shape 1626"/>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627" name="Shape 1627"/>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
        <p:nvSpPr>
          <p:cNvPr id="1628" name="Shape 1628"/>
          <p:cNvSpPr/>
          <p:nvPr/>
        </p:nvSpPr>
        <p:spPr>
          <a:xfrm>
            <a:off x="15362673"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1629" name="Shape 1629"/>
          <p:cNvSpPr/>
          <p:nvPr/>
        </p:nvSpPr>
        <p:spPr>
          <a:xfrm>
            <a:off x="15362673"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1630" name="Shape 1630"/>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631" name="Shape 1631"/>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632" name="Shape 1632"/>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3" name="Shape 1633"/>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4" name="Shape 1634"/>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5" name="Shape 1635"/>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p:transition>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Shape 16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638" name="Shape 163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639" name="Shape 163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640" name="Shape 164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1" name="Shape 1641"/>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642" name="Shape 164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3" name="Shape 1643"/>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4" name="Shape 164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5" name="Shape 1645"/>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6" name="Shape 164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7" name="Shape 1647"/>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8" name="Shape 164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9" name="Shape 1649"/>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0" name="Shape 165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1" name="Shape 1651"/>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652" name="Shape 165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3" name="Shape 1653"/>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4" name="Shape 165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5" name="Shape 1655"/>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6" name="Shape 165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7" name="Shape 1657"/>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658" name="Shape 165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9" name="Shape 1659"/>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660" name="Shape 166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1" name="Shape 1661"/>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0" tIns="0" rIns="0" bIns="0"/>
          <a:lstStyle/>
          <a:p>
            <a:pPr lvl="0">
              <a:defRPr sz="3200">
                <a:solidFill>
                  <a:srgbClr val="FFFFFF"/>
                </a:solidFill>
              </a:defRPr>
            </a:pPr>
            <a:endParaRPr/>
          </a:p>
        </p:txBody>
      </p:sp>
      <p:sp>
        <p:nvSpPr>
          <p:cNvPr id="1662" name="Shape 166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3" name="Shape 1663"/>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664" name="Shape 166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5" name="Shape 1665"/>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6" name="Shape 166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7" name="Shape 1667"/>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8" name="Shape 166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9" name="Shape 1669"/>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670" name="Shape 167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1" name="Shape 1671"/>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2" name="Shape 167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3" name="Shape 1673"/>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674" name="Shape 167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5" name="Shape 1675"/>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6" name="Shape 167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7" name="Shape 1677"/>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678" name="Shape 167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9" name="Shape 1679"/>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0" name="Shape 168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1" name="Shape 1681"/>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2" name="Shape 168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3" name="Shape 1683"/>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4" name="Shape 168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5" name="Shape 1685"/>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6" name="Shape 168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7" name="Shape 1687"/>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8" name="Shape 168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9" name="Shape 1689"/>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0" name="Shape 169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1" name="Shape 1691"/>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2" name="Shape 169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3" name="Shape 1693"/>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4" name="Shape 169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5" name="Shape 1695"/>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6" name="Shape 169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7" name="Shape 1697"/>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8" name="Shape 169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9" name="Shape 1699"/>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00" name="Shape 170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1" name="Shape 1701"/>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2" name="Shape 170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3" name="Shape 1703"/>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4" name="Shape 170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5" name="Shape 1705"/>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6" name="Shape 170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7" name="Shape 1707"/>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8" name="Shape 170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9" name="Shape 1709"/>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0" name="Shape 171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1" name="Shape 1711"/>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2" name="Shape 171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3" name="Shape 1713"/>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4" name="Shape 171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5" name="Shape 1715"/>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6" name="Shape 171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7" name="Shape 1717"/>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8" name="Shape 171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9" name="Shape 1719"/>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0" name="Shape 172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1" name="Shape 1721"/>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2" name="Shape 172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3" name="Shape 1723"/>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4" name="Shape 172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5" name="Shape 1725"/>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6" name="Shape 172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7" name="Shape 1727"/>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8" name="Shape 172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9" name="Shape 1729"/>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0" name="Shape 173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1" name="Shape 1731"/>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2" name="Shape 173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3" name="Shape 1733"/>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4" name="Shape 173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5" name="Shape 1735"/>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6" name="Shape 173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7" name="Shape 1737"/>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8" name="Shape 173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9" name="Shape 1739"/>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0" name="Shape 174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1" name="Shape 1741"/>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2" name="Shape 174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3" name="Shape 1743"/>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4" name="Shape 1744"/>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745" name="Chart 1745"/>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 name="Shape 174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748" name="Shape 174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749" name="Shape 174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750" name="Shape 175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1" name="Shape 1751"/>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2" name="Shape 175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3" name="Shape 1753"/>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4" name="Shape 175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5" name="Shape 1755"/>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6" name="Shape 175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7" name="Shape 1757"/>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8" name="Shape 175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9" name="Shape 1759"/>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0" name="Shape 176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1" name="Shape 1761"/>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2" name="Shape 176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3" name="Shape 1763"/>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4" name="Shape 176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5" name="Shape 1765"/>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6" name="Shape 176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7" name="Shape 1767"/>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768" name="Shape 176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9" name="Shape 1769"/>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770" name="Shape 177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1" name="Shape 1771"/>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7693A0"/>
          </a:solidFill>
          <a:ln w="3175">
            <a:miter lim="400000"/>
          </a:ln>
        </p:spPr>
        <p:txBody>
          <a:bodyPr lIns="0" tIns="0" rIns="0" bIns="0"/>
          <a:lstStyle/>
          <a:p>
            <a:pPr lvl="0">
              <a:defRPr sz="3200">
                <a:solidFill>
                  <a:srgbClr val="FFFFFF"/>
                </a:solidFill>
              </a:defRPr>
            </a:pPr>
            <a:endParaRPr/>
          </a:p>
        </p:txBody>
      </p:sp>
      <p:sp>
        <p:nvSpPr>
          <p:cNvPr id="1772" name="Shape 177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3" name="Shape 1773"/>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4" name="Shape 177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5" name="Shape 1775"/>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6" name="Shape 177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7" name="Shape 1777"/>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8" name="Shape 177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9" name="Shape 1779"/>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80" name="Shape 178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1" name="Shape 1781"/>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2" name="Shape 178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3" name="Shape 1783"/>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784" name="Shape 178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5" name="Shape 1785"/>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6" name="Shape 178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7" name="Shape 1787"/>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8" name="Shape 178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9" name="Shape 1789"/>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0" name="Shape 179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791" name="Shape 1791"/>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792" name="Shape 179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3" name="Shape 1793"/>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4" name="Shape 179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5" name="Shape 1795"/>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6" name="Shape 179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7" name="Shape 1797"/>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8" name="Shape 179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9" name="Shape 1799"/>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0" name="Shape 180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1" name="Shape 1801"/>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2" name="Shape 180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3" name="Shape 1803"/>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4" name="Shape 180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5" name="Shape 1805"/>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6" name="Shape 180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7" name="Shape 1807"/>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8" name="Shape 180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9" name="Shape 1809"/>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10" name="Shape 181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1" name="Shape 1811"/>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2" name="Shape 181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3" name="Shape 1813"/>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4" name="Shape 181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5" name="Shape 1815"/>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6" name="Shape 181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7" name="Shape 1817"/>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8" name="Shape 181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9" name="Shape 1819"/>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0" name="Shape 182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1" name="Shape 1821"/>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2" name="Shape 182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3" name="Shape 1823"/>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4" name="Shape 182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5" name="Shape 1825"/>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6" name="Shape 182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7" name="Shape 1827"/>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8" name="Shape 182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9" name="Shape 1829"/>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0" name="Shape 183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1" name="Shape 1831"/>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2" name="Shape 183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3" name="Shape 1833"/>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4" name="Shape 183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5" name="Shape 1835"/>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6" name="Shape 183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7" name="Shape 1837"/>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8" name="Shape 183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9" name="Shape 1839"/>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0" name="Shape 184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1" name="Shape 1841"/>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2" name="Shape 184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3" name="Shape 1843"/>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4" name="Shape 184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5" name="Shape 1845"/>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6" name="Shape 184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7" name="Shape 1847"/>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8" name="Shape 184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9" name="Shape 1849"/>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0" name="Shape 185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1" name="Shape 1851"/>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2" name="Shape 185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3" name="Shape 1853"/>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854" name="Shape 1854"/>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1855" name="Shape 1855"/>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1856" name="Shape 1856"/>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857" name="Shape 1857"/>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858" name="Shape 1858"/>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59" name="Shape 1859"/>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Shape 186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862" name="Shape 186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863" name="Shape 186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864" name="Shape 1864"/>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65" name="Shape 1865"/>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866" name="Shape 1866"/>
          <p:cNvSpPr/>
          <p:nvPr/>
        </p:nvSpPr>
        <p:spPr>
          <a:xfrm>
            <a:off x="15362673"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1867" name="Shape 1867"/>
          <p:cNvSpPr/>
          <p:nvPr/>
        </p:nvSpPr>
        <p:spPr>
          <a:xfrm>
            <a:off x="15362673"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1868" name="Shape 1868"/>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869" name="Shape 1869"/>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870" name="Shape 1870"/>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1" name="Shape 1871"/>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2" name="Shape 1872"/>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3" name="Shape 1873"/>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4" name="Shape 1874"/>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875" name="Shape 1875"/>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876" name="Shape 1876"/>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7" name="Shape 1877"/>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8" name="Shape 1878"/>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9" name="Shape 1879"/>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0" name="Shape 1880"/>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1" name="Shape 1881"/>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2" name="Shape 1882"/>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3" name="Shape 1883"/>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4" name="Shape 1884"/>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5" name="Shape 1885"/>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6" name="Shape 1886"/>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7" name="Shape 1887"/>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8" name="Shape 1888"/>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9" name="Shape 1889"/>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0" name="Shape 1890"/>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1" name="Shape 1891"/>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2" name="Shape 1892"/>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3" name="Shape 1893"/>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4" name="Shape 1894"/>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5" name="Shape 1895"/>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6" name="Shape 1896"/>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7" name="Shape 1897"/>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8" name="Shape 1898"/>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9" name="Shape 1899"/>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0" name="Shape 1900"/>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1" name="Shape 1901"/>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2" name="Shape 1902"/>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3" name="Shape 1903"/>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4" name="Shape 1904"/>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5" name="Shape 1905"/>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6" name="Shape 1906"/>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7" name="Shape 1907"/>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8" name="Shape 1908"/>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9" name="Shape 1909"/>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0" name="Shape 1910"/>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1" name="Shape 1911"/>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2" name="Shape 1912"/>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3" name="Shape 1913"/>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4" name="Shape 1914"/>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5" name="Shape 1915"/>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6" name="Shape 1916"/>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7" name="Shape 1917"/>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8" name="Shape 1918"/>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9" name="Shape 1919"/>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0" name="Shape 1920"/>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1" name="Shape 1921"/>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2" name="Shape 1922"/>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3" name="Shape 1923"/>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4" name="Shape 1924"/>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5" name="Shape 1925"/>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6" name="Shape 1926"/>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 name="Shape 192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29" name="Shape 1929"/>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30" name="Shape 1930"/>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931" name="Shape 1931"/>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932" name="Chart 1932"/>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1933" name="Shape 1933"/>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4" name="Shape 1934"/>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1935" name="Shape 1935"/>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6" name="Shape 1936"/>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7" name="Shape 1937"/>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8" name="Shape 1938"/>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9" name="Shape 1939"/>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0" name="Shape 1940"/>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1" name="Shape 1941"/>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2" name="Shape 1942"/>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3" name="Shape 1943"/>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4" name="Shape 1944"/>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5" name="Shape 1945"/>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6" name="Shape 1946"/>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7" name="Shape 1947"/>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8" name="Shape 1948"/>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9" name="Shape 1949"/>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0" name="Shape 1950"/>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1" name="Shape 1951"/>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952" name="Shape 1952"/>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3" name="Shape 1953"/>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4" name="Shape 1954"/>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5" name="Shape 1955"/>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6" name="Shape 1956"/>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7" name="Shape 1957"/>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8" name="Shape 1958"/>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9" name="Shape 1959"/>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0" name="Shape 1960"/>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1" name="Shape 1961"/>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2" name="Shape 1962"/>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3" name="Shape 1963"/>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4" name="Shape 1964"/>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5" name="Shape 1965"/>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6" name="Shape 1966"/>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7" name="Shape 1967"/>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8" name="Shape 1968"/>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9" name="Shape 1969"/>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0" name="Shape 1970"/>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1" name="Shape 1971"/>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2" name="Shape 1972"/>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3" name="Shape 1973"/>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4" name="Shape 1974"/>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5" name="Shape 1975"/>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6" name="Shape 1976"/>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7" name="Shape 1977"/>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8" name="Shape 1978"/>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9" name="Shape 1979"/>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0" name="Shape 1980"/>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1" name="Shape 1981"/>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2" name="Shape 1982"/>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3" name="Shape 1983"/>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4" name="Shape 1984"/>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5" name="Shape 1985"/>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p:transition spd="med">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 name="Shape 198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88" name="Shape 198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89" name="Shape 198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1990" name="Shape 1990"/>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1991" name="Shape 1991"/>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1992" name="Shape 1992"/>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993" name="Shape 1993"/>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994" name="Shape 1994"/>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995" name="Shape 1995"/>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96" name="Shape 1996"/>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7" name="Shape 1997"/>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1998" name="Shape 1998"/>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9" name="Shape 1999"/>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0" name="Shape 2000"/>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1" name="Shape 2001"/>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2" name="Shape 2002"/>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3" name="Shape 2003"/>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4" name="Shape 2004"/>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5" name="Shape 2005"/>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6" name="Shape 2006"/>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07" name="Shape 2007"/>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8" name="Shape 2008"/>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9" name="Shape 2009"/>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0" name="Shape 2010"/>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1" name="Shape 2011"/>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2" name="Shape 2012"/>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3" name="Shape 2013"/>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4" name="Shape 2014"/>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5" name="Shape 2015"/>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6" name="Shape 2016"/>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7" name="Shape 2017"/>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8" name="Shape 2018"/>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9" name="Shape 2019"/>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0" name="Shape 2020"/>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1" name="Shape 2021"/>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2" name="Shape 2022"/>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3" name="Shape 2023"/>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4" name="Shape 2024"/>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5" name="Shape 2025"/>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26" name="Shape 2026"/>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7" name="Shape 2027"/>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8" name="Shape 2028"/>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9" name="Shape 2029"/>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0" name="Shape 2030"/>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1" name="Shape 2031"/>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2" name="Shape 2032"/>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3" name="Shape 2033"/>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4" name="Shape 2034"/>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5" name="Shape 2035"/>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6" name="Shape 2036"/>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7" name="Shape 2037"/>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8" name="Shape 2038"/>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39" name="Shape 2039"/>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40" name="Shape 2040"/>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41" name="Shape 2041"/>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2" name="Shape 2042"/>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3" name="Shape 2043"/>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44" name="Shape 2044"/>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45" name="Shape 2045"/>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6" name="Shape 2046"/>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7" name="Shape 2047"/>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8" name="Shape 2048"/>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icture Placeholder 2"/>
          <p:cNvSpPr>
            <a:spLocks noGrp="1"/>
          </p:cNvSpPr>
          <p:nvPr>
            <p:ph type="pic" sz="quarter" idx="12"/>
          </p:nvPr>
        </p:nvSpPr>
        <p:spPr>
          <a:xfrm>
            <a:off x="1639899"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2" name="Picture Placeholder 2"/>
          <p:cNvSpPr>
            <a:spLocks noGrp="1"/>
          </p:cNvSpPr>
          <p:nvPr>
            <p:ph type="pic" sz="quarter" idx="12"/>
          </p:nvPr>
        </p:nvSpPr>
        <p:spPr>
          <a:xfrm>
            <a:off x="8766310"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3" name="Picture Placeholder 2"/>
          <p:cNvSpPr>
            <a:spLocks noGrp="1"/>
          </p:cNvSpPr>
          <p:nvPr>
            <p:ph type="pic" sz="quarter" idx="12"/>
          </p:nvPr>
        </p:nvSpPr>
        <p:spPr>
          <a:xfrm>
            <a:off x="15934812"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24" name="Shape 124"/>
          <p:cNvSpPr/>
          <p:nvPr/>
        </p:nvSpPr>
        <p:spPr>
          <a:xfrm>
            <a:off x="16040360"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5" name="Shape 125"/>
          <p:cNvSpPr/>
          <p:nvPr/>
        </p:nvSpPr>
        <p:spPr>
          <a:xfrm>
            <a:off x="15935473"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26" name="Shape 126"/>
          <p:cNvSpPr/>
          <p:nvPr/>
        </p:nvSpPr>
        <p:spPr>
          <a:xfrm>
            <a:off x="15954827" y="10577145"/>
            <a:ext cx="6811964"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27" name="Shape 127"/>
          <p:cNvSpPr/>
          <p:nvPr/>
        </p:nvSpPr>
        <p:spPr>
          <a:xfrm>
            <a:off x="8853258"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8" name="Shape 128"/>
          <p:cNvSpPr/>
          <p:nvPr/>
        </p:nvSpPr>
        <p:spPr>
          <a:xfrm>
            <a:off x="8748372"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29" name="Shape 129"/>
          <p:cNvSpPr/>
          <p:nvPr/>
        </p:nvSpPr>
        <p:spPr>
          <a:xfrm>
            <a:off x="8767726"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0" name="Shape 130"/>
          <p:cNvSpPr/>
          <p:nvPr/>
        </p:nvSpPr>
        <p:spPr>
          <a:xfrm>
            <a:off x="1666155" y="11763411"/>
            <a:ext cx="738828"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31" name="Shape 131"/>
          <p:cNvSpPr/>
          <p:nvPr/>
        </p:nvSpPr>
        <p:spPr>
          <a:xfrm>
            <a:off x="1561269"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32" name="Shape 132"/>
          <p:cNvSpPr/>
          <p:nvPr/>
        </p:nvSpPr>
        <p:spPr>
          <a:xfrm>
            <a:off x="1580624"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3" name="Shape 13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34" name="Shape 13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5" name="Shape 135"/>
          <p:cNvSpPr/>
          <p:nvPr/>
        </p:nvSpPr>
        <p:spPr>
          <a:xfrm>
            <a:off x="1549705"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01</a:t>
            </a:r>
          </a:p>
        </p:txBody>
      </p:sp>
      <p:sp>
        <p:nvSpPr>
          <p:cNvPr id="136" name="Shape 136"/>
          <p:cNvSpPr/>
          <p:nvPr/>
        </p:nvSpPr>
        <p:spPr>
          <a:xfrm>
            <a:off x="8708512"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02</a:t>
            </a:r>
          </a:p>
        </p:txBody>
      </p:sp>
      <p:sp>
        <p:nvSpPr>
          <p:cNvPr id="137" name="Shape 137"/>
          <p:cNvSpPr/>
          <p:nvPr/>
        </p:nvSpPr>
        <p:spPr>
          <a:xfrm>
            <a:off x="15892719" y="8324677"/>
            <a:ext cx="1347477"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03</a:t>
            </a:r>
          </a:p>
        </p:txBody>
      </p:sp>
      <p:sp>
        <p:nvSpPr>
          <p:cNvPr id="138" name="Shape 138"/>
          <p:cNvSpPr/>
          <p:nvPr/>
        </p:nvSpPr>
        <p:spPr>
          <a:xfrm>
            <a:off x="11427537"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p:transition>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205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51" name="Shape 205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52" name="Shape 2052"/>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053" name="Shape 205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54" name="Shape 205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55" name="Shape 2055"/>
          <p:cNvSpPr/>
          <p:nvPr/>
        </p:nvSpPr>
        <p:spPr>
          <a:xfrm>
            <a:off x="15362673"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2056" name="Shape 2056"/>
          <p:cNvSpPr/>
          <p:nvPr/>
        </p:nvSpPr>
        <p:spPr>
          <a:xfrm>
            <a:off x="15362673"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2057" name="Shape 2057"/>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058" name="Shape 2058"/>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059" name="Shape 2059"/>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0" name="Shape 2060"/>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1" name="Shape 2061"/>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2" name="Shape 2062"/>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3" name="Shape 2063"/>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4" name="Shape 2064"/>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065" name="Shape 2065"/>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066" name="Shape 2066"/>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7" name="Shape 2067"/>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68" name="Shape 2068"/>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9" name="Shape 2069"/>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Tree>
  </p:cSld>
  <p:clrMapOvr>
    <a:masterClrMapping/>
  </p:clrMapOvr>
  <p:transition spd="med">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Shape 207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72" name="Shape 207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73" name="Shape 207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074" name="Shape 2074"/>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075" name="Chart 2075"/>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076" name="Shape 2076"/>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7" name="Shape 2077"/>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78" name="Shape 2078"/>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9" name="Shape 2079"/>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080" name="Shape 2080"/>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1" name="Shape 2081"/>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2" name="Shape 2082"/>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Shape 2084"/>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85" name="Shape 2085"/>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86" name="Shape 2086"/>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087" name="Shape 2087"/>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088" name="Shape 2088"/>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089" name="Shape 2089"/>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090" name="Shape 2090"/>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091" name="Shape 2091"/>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92" name="Shape 2092"/>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93" name="Shape 2093"/>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4" name="Shape 2094"/>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5" name="Shape 2095"/>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096" name="Shape 2096"/>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7" name="Shape 2097"/>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098" name="Shape 2098"/>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9" name="Shape 2099"/>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 name="Shape 210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102" name="Shape 210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103" name="Shape 210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104" name="Shape 2104"/>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105" name="Shape 2105"/>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106" name="Shape 2106"/>
          <p:cNvSpPr/>
          <p:nvPr/>
        </p:nvSpPr>
        <p:spPr>
          <a:xfrm>
            <a:off x="2404576"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2107" name="Shape 2107"/>
          <p:cNvSpPr/>
          <p:nvPr/>
        </p:nvSpPr>
        <p:spPr>
          <a:xfrm>
            <a:off x="2404576"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2108" name="Shape 2108"/>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109" name="Shape 2109"/>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110" name="Shape 2110"/>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1" name="Shape 2111"/>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2" name="Shape 2112"/>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3" name="Shape 2113"/>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4" name="Shape 2114"/>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5" name="Shape 2115"/>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6" name="Shape 2116"/>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7" name="Shape 2117"/>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8" name="Shape 2118"/>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9" name="Shape 2119"/>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0" name="Shape 2120"/>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1" name="Shape 2121"/>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2" name="Shape 2122"/>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3" name="Shape 2123"/>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4" name="Shape 2124"/>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5" name="Shape 2125"/>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6" name="Shape 2126"/>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7" name="Shape 2127"/>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8" name="Shape 2128"/>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9" name="Shape 2129"/>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0" name="Shape 2130"/>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1" name="Shape 2131"/>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2" name="Shape 2132"/>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3" name="Shape 2133"/>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4" name="Shape 2134"/>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5" name="Shape 2135"/>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6" name="Shape 2136"/>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7" name="Shape 2137"/>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8" name="Shape 2138"/>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9" name="Shape 2139"/>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0" name="Shape 2140"/>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1" name="Shape 2141"/>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2" name="Shape 2142"/>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3" name="Shape 2143"/>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4" name="Shape 2144"/>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5" name="Shape 2145"/>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6" name="Shape 2146"/>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7" name="Shape 2147"/>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8" name="Shape 2148"/>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9" name="Shape 2149"/>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0" name="Shape 2150"/>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151" name="Shape 2151"/>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2" name="Shape 2152"/>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3" name="Shape 2153"/>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4" name="Shape 2154"/>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5" name="Shape 2155"/>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6" name="Shape 2156"/>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7" name="Shape 2157"/>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8" name="Shape 2158"/>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9" name="Shape 2159"/>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0" name="Shape 2160"/>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1" name="Shape 2161"/>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2" name="Shape 2162"/>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3" name="Shape 2163"/>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4" name="Shape 2164"/>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5" name="Shape 2165"/>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6" name="Shape 2166"/>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7" name="Shape 2167"/>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8" name="Shape 2168"/>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9" name="Shape 2169"/>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0" name="Shape 2170"/>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1" name="Shape 2171"/>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2" name="Shape 2172"/>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3" name="Shape 2173"/>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4" name="Shape 2174"/>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5" name="Shape 2175"/>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6" name="Shape 2176"/>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7" name="Shape 2177"/>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8" name="Shape 2178"/>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9" name="Shape 2179"/>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0" name="Shape 2180"/>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1" name="Shape 2181"/>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2" name="Shape 2182"/>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3" name="Shape 2183"/>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4" name="Shape 2184"/>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185" name="Shape 2185"/>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186" name="Shape 2186"/>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7" name="Shape 2187"/>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8" name="Shape 2188"/>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9" name="Shape 2189"/>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0" name="Shape 2190"/>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1" name="Shape 2191"/>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2" name="Shape 2192"/>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3" name="Shape 2193"/>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194" name="Shape 2194"/>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5" name="Shape 2195"/>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6" name="Shape 2196"/>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7" name="Shape 2197"/>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8" name="Shape 2198"/>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199" name="Shape 2199"/>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 name="Shape 220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02" name="Shape 220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03" name="Shape 220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204" name="Shape 220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205" name="Shape 2205"/>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206" name="Shape 2206"/>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207" name="Shape 2207"/>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208" name="Shape 2208"/>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209" name="Shape 2209"/>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210" name="Shape 2210"/>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211" name="Shape 2211"/>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2" name="Shape 2212"/>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213" name="Shape 2213"/>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4" name="Shape 2214"/>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5" name="Shape 2215"/>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6" name="Shape 2216"/>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7" name="Shape 2217"/>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8" name="Shape 2218"/>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9" name="Shape 2219"/>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0" name="Shape 2220"/>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1" name="Shape 2221"/>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2" name="Shape 2222"/>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3" name="Shape 222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4" name="Shape 2224"/>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5" name="Shape 2225"/>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6" name="Shape 2226"/>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7" name="Shape 2227"/>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8" name="Shape 2228"/>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9" name="Shape 2229"/>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0" name="Shape 2230"/>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1" name="Shape 2231"/>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2" name="Shape 2232"/>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3" name="Shape 2233"/>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4" name="Shape 2234"/>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5" name="Shape 2235"/>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236" name="Shape 2236"/>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7" name="Shape 2237"/>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238" name="Shape 2238"/>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9" name="Shape 2239"/>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0" name="Shape 2240"/>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1" name="Shape 2241"/>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2" name="Shape 2242"/>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3" name="Shape 2243"/>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4" name="Shape 2244"/>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5" name="Shape 2245"/>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6" name="Shape 2246"/>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247" name="Shape 2247"/>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8" name="Shape 2248"/>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9" name="Shape 2249"/>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0" name="Shape 2250"/>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1" name="Shape 2251"/>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2" name="Shape 2252"/>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3" name="Shape 2253"/>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4" name="Shape 2254"/>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5" name="Shape 2255"/>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6" name="Shape 2256"/>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7" name="Shape 2257"/>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8" name="Shape 2258"/>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9" name="Shape 2259"/>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0" name="Shape 2260"/>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1" name="Shape 2261"/>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2" name="Shape 2262"/>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3" name="Shape 2263"/>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4" name="Shape 2264"/>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5" name="Shape 2265"/>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6" name="Shape 2266"/>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7" name="Shape 2267"/>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8" name="Shape 2268"/>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9" name="Shape 2269"/>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0" name="Shape 2270"/>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1" name="Shape 2271"/>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2" name="Shape 2272"/>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3" name="Shape 2273"/>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4" name="Shape 2274"/>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5" name="Shape 2275"/>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6" name="Shape 2276"/>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7" name="Shape 2277"/>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8" name="Shape 2278"/>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9" name="Shape 2279"/>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0" name="Shape 2280"/>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1" name="Shape 2281"/>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2" name="Shape 2282"/>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3" name="Shape 2283"/>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4" name="Shape 2284"/>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5" name="Shape 2285"/>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6" name="Shape 2286"/>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7" name="Shape 2287"/>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8" name="Shape 2288"/>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9" name="Shape 2289"/>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290" name="Shape 2290"/>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1" name="Shape 2291"/>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2" name="Shape 2292"/>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3" name="Shape 2293"/>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4" name="Shape 2294"/>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5" name="Shape 2295"/>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 name="Shape 229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98" name="Shape 229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99" name="Shape 229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300" name="Shape 2300"/>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301" name="Chart 2301"/>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302" name="Shape 2302"/>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3" name="Shape 2303"/>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4" name="Shape 2304"/>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5" name="Shape 2305"/>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6" name="Shape 2306"/>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7" name="Shape 2307"/>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8" name="Shape 2308"/>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9" name="Shape 2309"/>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0" name="Shape 2310"/>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1" name="Shape 2311"/>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2" name="Shape 2312"/>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3" name="Shape 2313"/>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4" name="Shape 2314"/>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5" name="Shape 2315"/>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6" name="Shape 2316"/>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7" name="Shape 2317"/>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8" name="Shape 2318"/>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9" name="Shape 2319"/>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0" name="Shape 2320"/>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1" name="Shape 2321"/>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2" name="Shape 2322"/>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3" name="Shape 2323"/>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4" name="Shape 2324"/>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5" name="Shape 2325"/>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6" name="Shape 2326"/>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7" name="Shape 2327"/>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8" name="Shape 2328"/>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9" name="Shape 2329"/>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330" name="Shape 2330"/>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1" name="Shape 2331"/>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2" name="Shape 2332"/>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3" name="Shape 2333"/>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4" name="Shape 2334"/>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5" name="Shape 2335"/>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6" name="Shape 2336"/>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7" name="Shape 2337"/>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8" name="Shape 2338"/>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339" name="Shape 2339"/>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0" name="Shape 2340"/>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1" name="Shape 2341"/>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2" name="Shape 2342"/>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3" name="Shape 2343"/>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4" name="Shape 2344"/>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5" name="Shape 2345"/>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AE0BE"/>
          </a:solidFill>
          <a:ln w="3175">
            <a:miter lim="400000"/>
          </a:ln>
        </p:spPr>
        <p:txBody>
          <a:bodyPr lIns="50800" tIns="50800" rIns="50800" bIns="50800" anchor="ctr"/>
          <a:lstStyle/>
          <a:p>
            <a:pPr lvl="0">
              <a:defRPr sz="3200">
                <a:solidFill>
                  <a:srgbClr val="EAE0BE"/>
                </a:solidFill>
              </a:defRPr>
            </a:pPr>
            <a:endParaRPr/>
          </a:p>
        </p:txBody>
      </p:sp>
      <p:sp>
        <p:nvSpPr>
          <p:cNvPr id="2346" name="Shape 2346"/>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7" name="Shape 2347"/>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8" name="Shape 2348"/>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9" name="Shape 2349"/>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0" name="Shape 2350"/>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1" name="Shape 2351"/>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2" name="Shape 2352"/>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3" name="Shape 2353"/>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4" name="Shape 2354"/>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5" name="Shape 2355"/>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6" name="Shape 2356"/>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7" name="Shape 2357"/>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8" name="Shape 2358"/>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9" name="Shape 2359"/>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0" name="Shape 2360"/>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1" name="Shape 2361"/>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2" name="Shape 2362"/>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3" name="Shape 2363"/>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4" name="Shape 2364"/>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5" name="Shape 2365"/>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6" name="Shape 2366"/>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7" name="Shape 2367"/>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8" name="Shape 2368"/>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9" name="Shape 2369"/>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0" name="Shape 2370"/>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1" name="Shape 2371"/>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2" name="Shape 2372"/>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3" name="Shape 2373"/>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4" name="Shape 2374"/>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5" name="Shape 2375"/>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6" name="Shape 2376"/>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7" name="Shape 2377"/>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8" name="Shape 2378"/>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9" name="Shape 2379"/>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0" name="Shape 2380"/>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1" name="Shape 2381"/>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2" name="Shape 2382"/>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3" name="Shape 2383"/>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4" name="Shape 2384"/>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5" name="Shape 2385"/>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6" name="Shape 2386"/>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7693A0"/>
          </a:solidFill>
          <a:ln w="3175">
            <a:miter lim="400000"/>
          </a:ln>
        </p:spPr>
        <p:txBody>
          <a:bodyPr lIns="50800" tIns="50800" rIns="50800" bIns="50800" anchor="ctr"/>
          <a:lstStyle/>
          <a:p>
            <a:pPr lvl="0">
              <a:defRPr sz="3200">
                <a:solidFill>
                  <a:srgbClr val="FFFFFF"/>
                </a:solidFill>
              </a:defRPr>
            </a:pPr>
            <a:endParaRPr/>
          </a:p>
        </p:txBody>
      </p:sp>
      <p:sp>
        <p:nvSpPr>
          <p:cNvPr id="2387" name="Shape 2387"/>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9" name="Shape 238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390" name="Shape 239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391" name="Shape 2391"/>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392" name="Shape 2392"/>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3" name="Shape 2393"/>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4" name="Shape 2394"/>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5" name="Shape 2395"/>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396" name="Shape 2396"/>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7" name="Shape 2397"/>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8" name="Shape 2398"/>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9" name="Shape 2399"/>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400" name="Shape 2400"/>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1" name="Shape 2401"/>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2" name="Shape 2402"/>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3" name="Shape 2403"/>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404" name="Shape 2404"/>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5" name="Shape 2405"/>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6" name="Shape 2406"/>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7" name="Shape 2407"/>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8" name="Shape 2408"/>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9" name="Shape 2409"/>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0" name="Shape 2410"/>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1" name="Shape 2411"/>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2" name="Shape 2412"/>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3" name="Shape 2413"/>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4" name="Shape 2414"/>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5" name="Shape 2415"/>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6" name="Shape 2416"/>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17" name="Shape 2417"/>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18" name="Shape 2418"/>
          <p:cNvSpPr/>
          <p:nvPr/>
        </p:nvSpPr>
        <p:spPr>
          <a:xfrm>
            <a:off x="2404576"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2419" name="Shape 2419"/>
          <p:cNvSpPr/>
          <p:nvPr/>
        </p:nvSpPr>
        <p:spPr>
          <a:xfrm>
            <a:off x="2404576"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2420" name="Shape 2420"/>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21" name="Shape 2421"/>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22" name="Shape 2422"/>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3" name="Shape 2423"/>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4" name="Shape 2424"/>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5" name="Shape 2425"/>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 name="Shape 242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28" name="Shape 242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29" name="Shape 2429"/>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430" name="Shape 2430"/>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431" name="Shape 2431"/>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432" name="Shape 2432"/>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3" name="Shape 2433"/>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4" name="Shape 2434"/>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5" name="Shape 2435"/>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6" name="Shape 2436"/>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437" name="Shape 2437"/>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8" name="Shape 2438"/>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9" name="Shape 2439"/>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440" name="Shape 2440"/>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1" name="Shape 2441"/>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2" name="Shape 2442"/>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3" name="Shape 2443"/>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4" name="Shape 2444"/>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5" name="Shape 2445"/>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6" name="Shape 2446"/>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7" name="Shape 2447"/>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8" name="Shape 2448"/>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9" name="Shape 2449"/>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0" name="Shape 2450"/>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1" name="Shape 2451"/>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2" name="Shape 2452"/>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3" name="Shape 2453"/>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4" name="Shape 245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55" name="Shape 2455"/>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456" name="Shape 2456"/>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457" name="Shape 2457"/>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458" name="Shape 2458"/>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459" name="Shape 2459"/>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xmlns:p14="http://schemas.microsoft.com/office/powerpoint/2010/main" spd="med" advClick="1">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 name="Shape 246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62" name="Shape 246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63" name="Shape 246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464" name="Shape 2464"/>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5" name="Shape 2465"/>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466" name="Shape 2466"/>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7" name="Shape 2467"/>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8" name="Shape 2468"/>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9" name="Shape 2469"/>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0" name="Shape 2470"/>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1" name="Shape 2471"/>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2" name="Shape 2472"/>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3" name="Shape 2473"/>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474" name="Shape 2474"/>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5" name="Shape 2475"/>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6" name="Shape 2476"/>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7" name="Shape 2477"/>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8" name="Shape 2478"/>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9" name="Shape 2479"/>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0" name="Shape 2480"/>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1" name="Shape 2481"/>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2" name="Shape 2482"/>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3" name="Shape 2483"/>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4" name="Shape 2484"/>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5" name="Shape 2485"/>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6" name="Shape 2486"/>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7" name="Shape 2487"/>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8" name="Shape 2488"/>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489" name="Chart 2489"/>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xmlns:p14="http://schemas.microsoft.com/office/powerpoint/2010/main" spd="med" advClick="1">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1" name="Shape 249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492" name="Shape 2492"/>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93" name="Shape 2493"/>
          <p:cNvSpPr/>
          <p:nvPr/>
        </p:nvSpPr>
        <p:spPr>
          <a:xfrm>
            <a:off x="11435456" y="2767957"/>
            <a:ext cx="1538488" cy="129761"/>
          </a:xfrm>
          <a:prstGeom prst="rect">
            <a:avLst/>
          </a:prstGeom>
          <a:solidFill>
            <a:srgbClr val="7693A0"/>
          </a:solidFill>
          <a:ln w="3175">
            <a:miter lim="400000"/>
          </a:ln>
        </p:spPr>
        <p:txBody>
          <a:bodyPr lIns="69979" tIns="69979" rIns="69979" bIns="69979" anchor="ctr"/>
          <a:lstStyle/>
          <a:p>
            <a:pPr lvl="0" algn="l">
              <a:defRPr sz="3200">
                <a:solidFill>
                  <a:srgbClr val="FFFFFF"/>
                </a:solidFill>
              </a:defRPr>
            </a:pPr>
            <a:endParaRPr/>
          </a:p>
        </p:txBody>
      </p:sp>
      <p:sp>
        <p:nvSpPr>
          <p:cNvPr id="2494" name="Shape 2494"/>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95" name="Shape 2495"/>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96" name="Shape 2496"/>
          <p:cNvSpPr/>
          <p:nvPr/>
        </p:nvSpPr>
        <p:spPr>
          <a:xfrm>
            <a:off x="2404576" y="9055330"/>
            <a:ext cx="4549574" cy="136925"/>
          </a:xfrm>
          <a:prstGeom prst="roundRect">
            <a:avLst>
              <a:gd name="adj" fmla="val 50000"/>
            </a:avLst>
          </a:prstGeom>
          <a:solidFill>
            <a:srgbClr val="7693A0"/>
          </a:solidFill>
          <a:ln w="3175">
            <a:miter lim="400000"/>
          </a:ln>
        </p:spPr>
        <p:txBody>
          <a:bodyPr lIns="71437" tIns="71437" rIns="71437" bIns="71437" anchor="ctr"/>
          <a:lstStyle/>
          <a:p>
            <a:pPr lvl="0">
              <a:defRPr sz="3200">
                <a:solidFill>
                  <a:srgbClr val="FFFFFF"/>
                </a:solidFill>
              </a:defRPr>
            </a:pPr>
            <a:endParaRPr/>
          </a:p>
        </p:txBody>
      </p:sp>
      <p:sp>
        <p:nvSpPr>
          <p:cNvPr id="2497" name="Shape 2497"/>
          <p:cNvSpPr/>
          <p:nvPr/>
        </p:nvSpPr>
        <p:spPr>
          <a:xfrm>
            <a:off x="2404576" y="9708478"/>
            <a:ext cx="5334001" cy="136926"/>
          </a:xfrm>
          <a:prstGeom prst="roundRect">
            <a:avLst>
              <a:gd name="adj" fmla="val 50000"/>
            </a:avLst>
          </a:prstGeom>
          <a:solidFill>
            <a:srgbClr val="EAE0BE"/>
          </a:solidFill>
          <a:ln w="3175">
            <a:miter lim="400000"/>
          </a:ln>
        </p:spPr>
        <p:txBody>
          <a:bodyPr lIns="71437" tIns="71437" rIns="71437" bIns="71437" anchor="ctr"/>
          <a:lstStyle/>
          <a:p>
            <a:pPr lvl="0">
              <a:defRPr sz="3200">
                <a:solidFill>
                  <a:srgbClr val="EAE0BE"/>
                </a:solidFill>
              </a:defRPr>
            </a:pPr>
            <a:endParaRPr/>
          </a:p>
        </p:txBody>
      </p:sp>
      <p:sp>
        <p:nvSpPr>
          <p:cNvPr id="2498" name="Shape 2498"/>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99" name="Shape 2499"/>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500" name="Shape 2500"/>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1" name="Shape 2501"/>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2" name="Shape 2502"/>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3" name="Shape 2503"/>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4" name="Shape 2504"/>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5" name="Shape 2505"/>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506" name="Shape 2506"/>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7" name="Shape 2507"/>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8" name="Shape 2508"/>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9" name="Shape 2509"/>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0" name="Shape 2510"/>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511" name="Shape 2511"/>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2" name="Shape 2512"/>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3" name="Shape 2513"/>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4" name="Shape 2514"/>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5" name="Shape 2515"/>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7693A0"/>
          </a:solidFill>
          <a:ln w="3175">
            <a:miter lim="400000"/>
          </a:ln>
        </p:spPr>
        <p:txBody>
          <a:bodyPr lIns="45719" rIns="45719"/>
          <a:lstStyle/>
          <a:p>
            <a:pPr lvl="0">
              <a:defRPr sz="3200">
                <a:solidFill>
                  <a:srgbClr val="FFFFFF"/>
                </a:solidFill>
              </a:defRPr>
            </a:pPr>
            <a:endParaRPr/>
          </a:p>
        </p:txBody>
      </p:sp>
      <p:sp>
        <p:nvSpPr>
          <p:cNvPr id="2516" name="Shape 2516"/>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7" name="Shape 2517"/>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8" name="Shape 2518"/>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9" name="Shape 2519"/>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0" name="Shape 2520"/>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1" name="Shape 2521"/>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2" name="Shape 2522"/>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3" name="Shape 2523"/>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4" name="Shape 2524"/>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5" name="Shape 2525"/>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6" name="Shape 2526"/>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7" name="Shape 2527"/>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8" name="Shape 2528"/>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9" name="Shape 2529"/>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0" name="Shape 2530"/>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1" name="Shape 2531"/>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2" name="Shape 2532"/>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3" name="Shape 2533"/>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4" name="Shape 2534"/>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5" name="Shape 2535"/>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6" name="Shape 2536"/>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7" name="Shape 2537"/>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8" name="Shape 2538"/>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9" name="Shape 2539"/>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0" name="Shape 2540"/>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1" name="Shape 2541"/>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2" name="Shape 2542"/>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AE0BE"/>
          </a:solidFill>
          <a:ln w="3175">
            <a:miter lim="400000"/>
          </a:ln>
        </p:spPr>
        <p:txBody>
          <a:bodyPr lIns="45719" rIns="45719"/>
          <a:lstStyle/>
          <a:p>
            <a:pPr lvl="0">
              <a:defRPr sz="3200">
                <a:solidFill>
                  <a:srgbClr val="EAE0BE"/>
                </a:solidFill>
              </a:defRPr>
            </a:pPr>
            <a:endParaRPr/>
          </a:p>
        </p:txBody>
      </p:sp>
      <p:sp>
        <p:nvSpPr>
          <p:cNvPr id="2543" name="Shape 2543"/>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4" name="Shape 2544"/>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5" name="Shape 2545"/>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6" name="Shape 2546"/>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7" name="Shape 2547"/>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8" name="Shape 2548"/>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9" name="Shape 2549"/>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0" name="Shape 2550"/>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1" name="Shape 2551"/>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2" name="Shape 2552"/>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3" name="Shape 2553"/>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4" name="Shape 2554"/>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5" name="Shape 2555"/>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6" name="Shape 2556"/>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7" name="Shape 2557"/>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8" name="Shape 2558"/>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9" name="Shape 2559"/>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0" name="Shape 2560"/>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1" name="Shape 2561"/>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2" name="Shape 2562"/>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3" name="Shape 2563"/>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4" name="Shape 2564"/>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5" name="Shape 2565"/>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6" name="Shape 2566"/>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7" name="Shape 2567"/>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8" name="Shape 2568"/>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9" name="Shape 2569"/>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0" name="Shape 2570"/>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1" name="Shape 2571"/>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2" name="Shape 2572"/>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3" name="Shape 2573"/>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4" name="Shape 2574"/>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5" name="Shape 2575"/>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6" name="Shape 2576"/>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7" name="Shape 2577"/>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8" name="Shape 2578"/>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9" name="Shape 2579"/>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0" name="Shape 2580"/>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1" name="Shape 2581"/>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2" name="Shape 2582"/>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3" name="Shape 2583"/>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4" name="Shape 2584"/>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5" name="Shape 2585"/>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6" name="Shape 2586"/>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7" name="Shape 2587"/>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8" name="Shape 2588"/>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9" name="Shape 2589"/>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xmlns:p14="http://schemas.microsoft.com/office/powerpoint/2010/main" spd="med" advClick="1">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93A0"/>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93A0"/>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TotalTime>
  <Words>6158</Words>
  <Application>Microsoft Macintosh PowerPoint</Application>
  <PresentationFormat>Custom</PresentationFormat>
  <Paragraphs>998</Paragraphs>
  <Slides>108</Slides>
  <Notes>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108</vt:i4>
      </vt:variant>
    </vt:vector>
  </HeadingPairs>
  <TitlesOfParts>
    <vt:vector size="130" baseType="lpstr">
      <vt:lpstr>Droid Serif</vt:lpstr>
      <vt:lpstr>Entypo</vt:lpstr>
      <vt:lpstr>et-line</vt:lpstr>
      <vt:lpstr>FontAwesome</vt:lpstr>
      <vt:lpstr>Futura</vt:lpstr>
      <vt:lpstr>Helvetica</vt:lpstr>
      <vt:lpstr>Helvetica Light</vt:lpstr>
      <vt:lpstr>Helvetica Neue</vt:lpstr>
      <vt:lpstr>linea-arrows-10</vt:lpstr>
      <vt:lpstr>linea-basic-10</vt:lpstr>
      <vt:lpstr>linea-basic-elaboration-10</vt:lpstr>
      <vt:lpstr>linea-ecommerce-10</vt:lpstr>
      <vt:lpstr>linea-music-10</vt:lpstr>
      <vt:lpstr>linea-software-10</vt:lpstr>
      <vt:lpstr>linea-weather-10</vt:lpstr>
      <vt:lpstr>Modern Pictograms</vt:lpstr>
      <vt:lpstr>Open Sans</vt:lpstr>
      <vt:lpstr>Raleway Regular</vt:lpstr>
      <vt:lpstr>Raleway SemiBold</vt:lpstr>
      <vt:lpstr>TeX Gyre Adventor</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excel r.florendia</cp:lastModifiedBy>
  <cp:revision>9</cp:revision>
  <dcterms:modified xsi:type="dcterms:W3CDTF">2015-12-14T03:25:35Z</dcterms:modified>
</cp:coreProperties>
</file>