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456" y="6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23595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859765" y="3581400"/>
            <a:ext cx="597710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ứ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cử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9669</TotalTime>
  <Words>21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AutoBVT</cp:lastModifiedBy>
  <cp:revision>1046</cp:revision>
  <dcterms:created xsi:type="dcterms:W3CDTF">2008-09-09T22:52:10Z</dcterms:created>
  <dcterms:modified xsi:type="dcterms:W3CDTF">2022-08-20T07:31:53Z</dcterms:modified>
</cp:coreProperties>
</file>