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3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2017/8/6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2017/8/6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bb63f59c772f80c241f5a3259235930"/>
          <p:cNvPicPr>
            <a:picLocks noChangeAspect="1"/>
          </p:cNvPicPr>
          <p:nvPr/>
        </p:nvPicPr>
        <p:blipFill>
          <a:blip r:embed="rId2"/>
          <a:stretch>
            <a:fillRect/>
          </a:stretch>
        </p:blipFill>
        <p:spPr>
          <a:xfrm>
            <a:off x="-29210" y="-380365"/>
            <a:ext cx="13680440" cy="7204075"/>
          </a:xfrm>
          <a:prstGeom prst="rect">
            <a:avLst/>
          </a:prstGeom>
        </p:spPr>
      </p:pic>
      <p:sp>
        <p:nvSpPr>
          <p:cNvPr id="6" name="TextBox 7"/>
          <p:cNvSpPr>
            <a:spLocks noChangeArrowheads="1"/>
          </p:cNvSpPr>
          <p:nvPr/>
        </p:nvSpPr>
        <p:spPr bwMode="auto">
          <a:xfrm>
            <a:off x="364490" y="1981835"/>
            <a:ext cx="736219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zh-CN" altLang="en-US" sz="6500" b="1" spc="400" dirty="0">
                <a:solidFill>
                  <a:schemeClr val="accent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儿童</a:t>
            </a:r>
            <a:r>
              <a:rPr lang="zh-CN" altLang="en-US" sz="6500" b="1" spc="400"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成长</a:t>
            </a:r>
            <a:r>
              <a:rPr lang="zh-CN" altLang="en-US" sz="6500" b="1" spc="400" dirty="0">
                <a:solidFill>
                  <a:schemeClr val="accent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教育</a:t>
            </a:r>
            <a:r>
              <a:rPr lang="en-US" altLang="zh-CN" sz="6500" b="1" spc="400" dirty="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PPT</a:t>
            </a:r>
          </a:p>
        </p:txBody>
      </p:sp>
      <p:grpSp>
        <p:nvGrpSpPr>
          <p:cNvPr id="110" name="组合 109"/>
          <p:cNvGrpSpPr/>
          <p:nvPr/>
        </p:nvGrpSpPr>
        <p:grpSpPr>
          <a:xfrm>
            <a:off x="476348" y="4715565"/>
            <a:ext cx="458374" cy="413329"/>
            <a:chOff x="4634991" y="2138335"/>
            <a:chExt cx="428348" cy="386204"/>
          </a:xfrm>
        </p:grpSpPr>
        <p:sp>
          <p:nvSpPr>
            <p:cNvPr id="11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1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13" name="组合 112"/>
          <p:cNvGrpSpPr/>
          <p:nvPr/>
        </p:nvGrpSpPr>
        <p:grpSpPr>
          <a:xfrm>
            <a:off x="955271" y="4715565"/>
            <a:ext cx="458374" cy="413329"/>
            <a:chOff x="5076056" y="2138335"/>
            <a:chExt cx="428348" cy="386204"/>
          </a:xfrm>
        </p:grpSpPr>
        <p:sp>
          <p:nvSpPr>
            <p:cNvPr id="114"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15"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16" name="组合 115"/>
          <p:cNvGrpSpPr/>
          <p:nvPr/>
        </p:nvGrpSpPr>
        <p:grpSpPr>
          <a:xfrm>
            <a:off x="1434194" y="4715565"/>
            <a:ext cx="458374" cy="413329"/>
            <a:chOff x="5557128" y="2138335"/>
            <a:chExt cx="428348" cy="386204"/>
          </a:xfrm>
        </p:grpSpPr>
        <p:sp>
          <p:nvSpPr>
            <p:cNvPr id="117"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18"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19" name="组合 118"/>
          <p:cNvGrpSpPr/>
          <p:nvPr/>
        </p:nvGrpSpPr>
        <p:grpSpPr>
          <a:xfrm>
            <a:off x="1913117" y="4715565"/>
            <a:ext cx="458374" cy="413329"/>
            <a:chOff x="6068610" y="2138335"/>
            <a:chExt cx="428348" cy="386204"/>
          </a:xfrm>
        </p:grpSpPr>
        <p:sp>
          <p:nvSpPr>
            <p:cNvPr id="120"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21"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22" name="组合 121"/>
          <p:cNvGrpSpPr/>
          <p:nvPr/>
        </p:nvGrpSpPr>
        <p:grpSpPr>
          <a:xfrm>
            <a:off x="2392038" y="4715565"/>
            <a:ext cx="458374" cy="413329"/>
            <a:chOff x="6623914" y="2138335"/>
            <a:chExt cx="428348" cy="386204"/>
          </a:xfrm>
        </p:grpSpPr>
        <p:sp>
          <p:nvSpPr>
            <p:cNvPr id="123"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24"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sp>
        <p:nvSpPr>
          <p:cNvPr id="5" name="TextBox 7"/>
          <p:cNvSpPr>
            <a:spLocks noChangeArrowheads="1"/>
          </p:cNvSpPr>
          <p:nvPr/>
        </p:nvSpPr>
        <p:spPr bwMode="auto">
          <a:xfrm>
            <a:off x="252730" y="287655"/>
            <a:ext cx="152463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2800" b="1" dirty="0">
                <a:solidFill>
                  <a:schemeClr val="accent3"/>
                </a:solidFill>
                <a:effectLst>
                  <a:outerShdw blurRad="38100" dist="38100" dir="2700000" algn="tl">
                    <a:srgbClr val="000000">
                      <a:alpha val="43137"/>
                    </a:srgbClr>
                  </a:outerShdw>
                </a:effectLst>
                <a:latin typeface="Swis721 Lt BT" panose="020B0403020202020204" pitchFamily="34" charset="0"/>
                <a:ea typeface="微软雅黑" panose="020B0503020204020204" charset="-122"/>
                <a:cs typeface="LilyUPC" panose="020B0604020202020204" pitchFamily="34" charset="-34"/>
                <a:sym typeface="微软雅黑" panose="020B0503020204020204" charset="-122"/>
              </a:rPr>
              <a:t>LOGO</a:t>
            </a:r>
          </a:p>
        </p:txBody>
      </p:sp>
      <p:sp>
        <p:nvSpPr>
          <p:cNvPr id="7" name="TextBox 7"/>
          <p:cNvSpPr>
            <a:spLocks noChangeArrowheads="1"/>
          </p:cNvSpPr>
          <p:nvPr/>
        </p:nvSpPr>
        <p:spPr bwMode="auto">
          <a:xfrm>
            <a:off x="364490" y="3017966"/>
            <a:ext cx="7272808"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3000" dirty="0">
                <a:solidFill>
                  <a:schemeClr val="accent4"/>
                </a:solidFill>
                <a:latin typeface="Swis721 Lt BT" panose="020B0403020202020204" pitchFamily="34" charset="0"/>
                <a:ea typeface="微软雅黑" panose="020B0503020204020204" charset="-122"/>
                <a:cs typeface="LilyUPC" panose="020B0604020202020204" pitchFamily="34" charset="-34"/>
                <a:sym typeface="微软雅黑" panose="020B0503020204020204" charset="-122"/>
              </a:rPr>
              <a:t>BUSENESS ACTIVITY PLANNING</a:t>
            </a:r>
          </a:p>
        </p:txBody>
      </p:sp>
      <p:sp>
        <p:nvSpPr>
          <p:cNvPr id="2" name="文本框 1"/>
          <p:cNvSpPr txBox="1"/>
          <p:nvPr/>
        </p:nvSpPr>
        <p:spPr>
          <a:xfrm>
            <a:off x="270284" y="4043966"/>
            <a:ext cx="3688830" cy="369332"/>
          </a:xfrm>
          <a:prstGeom prst="rect">
            <a:avLst/>
          </a:prstGeom>
          <a:noFill/>
        </p:spPr>
        <p:txBody>
          <a:bodyPr wrap="none" rtlCol="0">
            <a:spAutoFit/>
          </a:bodyPr>
          <a:lstStyle/>
          <a:p>
            <a:r>
              <a:rPr lang="zh-CN" altLang="en-US" dirty="0">
                <a:solidFill>
                  <a:srgbClr val="00ADDC"/>
                </a:solidFill>
                <a:latin typeface="微软雅黑" panose="020B0503020204020204" pitchFamily="34" charset="-122"/>
                <a:ea typeface="微软雅黑" panose="020B0503020204020204" pitchFamily="34" charset="-122"/>
              </a:rPr>
              <a:t>汇报</a:t>
            </a:r>
            <a:r>
              <a:rPr lang="zh-CN" altLang="en-US" dirty="0" smtClean="0">
                <a:solidFill>
                  <a:srgbClr val="00ADDC"/>
                </a:solidFill>
                <a:latin typeface="微软雅黑" panose="020B0503020204020204" pitchFamily="34" charset="-122"/>
                <a:ea typeface="微软雅黑" panose="020B0503020204020204" pitchFamily="34" charset="-122"/>
              </a:rPr>
              <a:t>人：千库网  时间：</a:t>
            </a:r>
            <a:r>
              <a:rPr lang="en-US" altLang="zh-CN" dirty="0" smtClean="0">
                <a:solidFill>
                  <a:srgbClr val="00ADDC"/>
                </a:solidFill>
                <a:latin typeface="微软雅黑" panose="020B0503020204020204" pitchFamily="34" charset="-122"/>
                <a:ea typeface="微软雅黑" panose="020B0503020204020204" pitchFamily="34" charset="-122"/>
              </a:rPr>
              <a:t>XX</a:t>
            </a:r>
            <a:r>
              <a:rPr lang="zh-CN" altLang="en-US" dirty="0" smtClean="0">
                <a:solidFill>
                  <a:srgbClr val="00ADDC"/>
                </a:solidFill>
                <a:latin typeface="微软雅黑" panose="020B0503020204020204" pitchFamily="34" charset="-122"/>
                <a:ea typeface="微软雅黑" panose="020B0503020204020204" pitchFamily="34" charset="-122"/>
              </a:rPr>
              <a:t>年</a:t>
            </a:r>
            <a:r>
              <a:rPr lang="en-US" altLang="zh-CN" dirty="0" smtClean="0">
                <a:solidFill>
                  <a:srgbClr val="00ADDC"/>
                </a:solidFill>
                <a:latin typeface="微软雅黑" panose="020B0503020204020204" pitchFamily="34" charset="-122"/>
                <a:ea typeface="微软雅黑" panose="020B0503020204020204" pitchFamily="34" charset="-122"/>
              </a:rPr>
              <a:t>XX</a:t>
            </a:r>
            <a:r>
              <a:rPr lang="zh-CN" altLang="en-US" dirty="0" smtClean="0">
                <a:solidFill>
                  <a:srgbClr val="00ADDC"/>
                </a:solidFill>
                <a:latin typeface="微软雅黑" panose="020B0503020204020204" pitchFamily="34" charset="-122"/>
                <a:ea typeface="微软雅黑" panose="020B0503020204020204" pitchFamily="34" charset="-122"/>
              </a:rPr>
              <a:t>月</a:t>
            </a:r>
            <a:endParaRPr lang="zh-CN" altLang="en-US" dirty="0">
              <a:solidFill>
                <a:srgbClr val="00ADDC"/>
              </a:solidFill>
              <a:latin typeface="微软雅黑" panose="020B0503020204020204" pitchFamily="34" charset="-122"/>
              <a:ea typeface="微软雅黑" panose="020B0503020204020204" pitchFamily="34" charset="-122"/>
            </a:endParaRPr>
          </a:p>
        </p:txBody>
      </p:sp>
    </p:spTree>
  </p:cSld>
  <p:clrMapOvr>
    <a:masterClrMapping/>
  </p:clrMapOvr>
  <p:transition advTm="6411">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set>
                                      <p:cBhvr>
                                        <p:cTn id="13" dur="46" fill="hold">
                                          <p:stCondLst>
                                            <p:cond delay="0"/>
                                          </p:stCondLst>
                                        </p:cTn>
                                        <p:tgtEl>
                                          <p:spTgt spid="5"/>
                                        </p:tgtEl>
                                        <p:attrNameLst>
                                          <p:attrName>style.rotation</p:attrName>
                                        </p:attrNameLst>
                                      </p:cBhvr>
                                      <p:to>
                                        <p:strVal val="-45.0"/>
                                      </p:to>
                                    </p:set>
                                    <p:anim calcmode="lin" valueType="num">
                                      <p:cBhvr>
                                        <p:cTn id="14" dur="46" fill="hold">
                                          <p:stCondLst>
                                            <p:cond delay="46"/>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5" dur="46"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6" dur="16" decel="50000" autoRev="1" fill="hold">
                                          <p:stCondLst>
                                            <p:cond delay="46"/>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7" dur="14" fill="hold">
                                          <p:stCondLst>
                                            <p:cond delay="86"/>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125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par>
                          <p:cTn id="24" fill="hold">
                            <p:stCondLst>
                              <p:cond delay="3049"/>
                            </p:stCondLst>
                            <p:childTnLst>
                              <p:par>
                                <p:cTn id="25" presetID="2" presetClass="entr" presetSubtype="2"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500" fill="hold"/>
                                        <p:tgtEl>
                                          <p:spTgt spid="122"/>
                                        </p:tgtEl>
                                        <p:attrNameLst>
                                          <p:attrName>ppt_x</p:attrName>
                                        </p:attrNameLst>
                                      </p:cBhvr>
                                      <p:tavLst>
                                        <p:tav tm="0">
                                          <p:val>
                                            <p:strVal val="1+#ppt_w/2"/>
                                          </p:val>
                                        </p:tav>
                                        <p:tav tm="100000">
                                          <p:val>
                                            <p:strVal val="#ppt_x"/>
                                          </p:val>
                                        </p:tav>
                                      </p:tavLst>
                                    </p:anim>
                                    <p:anim calcmode="lin" valueType="num">
                                      <p:cBhvr additive="base">
                                        <p:cTn id="28" dur="500" fill="hold"/>
                                        <p:tgtEl>
                                          <p:spTgt spid="12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0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fill="hold"/>
                                        <p:tgtEl>
                                          <p:spTgt spid="119"/>
                                        </p:tgtEl>
                                        <p:attrNameLst>
                                          <p:attrName>ppt_x</p:attrName>
                                        </p:attrNameLst>
                                      </p:cBhvr>
                                      <p:tavLst>
                                        <p:tav tm="0">
                                          <p:val>
                                            <p:strVal val="1+#ppt_w/2"/>
                                          </p:val>
                                        </p:tav>
                                        <p:tav tm="100000">
                                          <p:val>
                                            <p:strVal val="#ppt_x"/>
                                          </p:val>
                                        </p:tav>
                                      </p:tavLst>
                                    </p:anim>
                                    <p:anim calcmode="lin" valueType="num">
                                      <p:cBhvr additive="base">
                                        <p:cTn id="32" dur="500" fill="hold"/>
                                        <p:tgtEl>
                                          <p:spTgt spid="1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400"/>
                                  </p:stCondLst>
                                  <p:childTnLst>
                                    <p:set>
                                      <p:cBhvr>
                                        <p:cTn id="34" dur="1" fill="hold">
                                          <p:stCondLst>
                                            <p:cond delay="0"/>
                                          </p:stCondLst>
                                        </p:cTn>
                                        <p:tgtEl>
                                          <p:spTgt spid="116"/>
                                        </p:tgtEl>
                                        <p:attrNameLst>
                                          <p:attrName>style.visibility</p:attrName>
                                        </p:attrNameLst>
                                      </p:cBhvr>
                                      <p:to>
                                        <p:strVal val="visible"/>
                                      </p:to>
                                    </p:set>
                                    <p:anim calcmode="lin" valueType="num">
                                      <p:cBhvr additive="base">
                                        <p:cTn id="35" dur="500" fill="hold"/>
                                        <p:tgtEl>
                                          <p:spTgt spid="116"/>
                                        </p:tgtEl>
                                        <p:attrNameLst>
                                          <p:attrName>ppt_x</p:attrName>
                                        </p:attrNameLst>
                                      </p:cBhvr>
                                      <p:tavLst>
                                        <p:tav tm="0">
                                          <p:val>
                                            <p:strVal val="1+#ppt_w/2"/>
                                          </p:val>
                                        </p:tav>
                                        <p:tav tm="100000">
                                          <p:val>
                                            <p:strVal val="#ppt_x"/>
                                          </p:val>
                                        </p:tav>
                                      </p:tavLst>
                                    </p:anim>
                                    <p:anim calcmode="lin" valueType="num">
                                      <p:cBhvr additive="base">
                                        <p:cTn id="36" dur="500" fill="hold"/>
                                        <p:tgtEl>
                                          <p:spTgt spid="11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600"/>
                                  </p:stCondLst>
                                  <p:childTnLst>
                                    <p:set>
                                      <p:cBhvr>
                                        <p:cTn id="38" dur="1" fill="hold">
                                          <p:stCondLst>
                                            <p:cond delay="0"/>
                                          </p:stCondLst>
                                        </p:cTn>
                                        <p:tgtEl>
                                          <p:spTgt spid="113"/>
                                        </p:tgtEl>
                                        <p:attrNameLst>
                                          <p:attrName>style.visibility</p:attrName>
                                        </p:attrNameLst>
                                      </p:cBhvr>
                                      <p:to>
                                        <p:strVal val="visible"/>
                                      </p:to>
                                    </p:set>
                                    <p:anim calcmode="lin" valueType="num">
                                      <p:cBhvr additive="base">
                                        <p:cTn id="39" dur="500" fill="hold"/>
                                        <p:tgtEl>
                                          <p:spTgt spid="113"/>
                                        </p:tgtEl>
                                        <p:attrNameLst>
                                          <p:attrName>ppt_x</p:attrName>
                                        </p:attrNameLst>
                                      </p:cBhvr>
                                      <p:tavLst>
                                        <p:tav tm="0">
                                          <p:val>
                                            <p:strVal val="1+#ppt_w/2"/>
                                          </p:val>
                                        </p:tav>
                                        <p:tav tm="100000">
                                          <p:val>
                                            <p:strVal val="#ppt_x"/>
                                          </p:val>
                                        </p:tav>
                                      </p:tavLst>
                                    </p:anim>
                                    <p:anim calcmode="lin" valueType="num">
                                      <p:cBhvr additive="base">
                                        <p:cTn id="40" dur="500" fill="hold"/>
                                        <p:tgtEl>
                                          <p:spTgt spid="11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800"/>
                                  </p:stCondLst>
                                  <p:childTnLst>
                                    <p:set>
                                      <p:cBhvr>
                                        <p:cTn id="42" dur="1" fill="hold">
                                          <p:stCondLst>
                                            <p:cond delay="0"/>
                                          </p:stCondLst>
                                        </p:cTn>
                                        <p:tgtEl>
                                          <p:spTgt spid="110"/>
                                        </p:tgtEl>
                                        <p:attrNameLst>
                                          <p:attrName>style.visibility</p:attrName>
                                        </p:attrNameLst>
                                      </p:cBhvr>
                                      <p:to>
                                        <p:strVal val="visible"/>
                                      </p:to>
                                    </p:set>
                                    <p:anim calcmode="lin" valueType="num">
                                      <p:cBhvr additive="base">
                                        <p:cTn id="43" dur="500" fill="hold"/>
                                        <p:tgtEl>
                                          <p:spTgt spid="110"/>
                                        </p:tgtEl>
                                        <p:attrNameLst>
                                          <p:attrName>ppt_x</p:attrName>
                                        </p:attrNameLst>
                                      </p:cBhvr>
                                      <p:tavLst>
                                        <p:tav tm="0">
                                          <p:val>
                                            <p:strVal val="1+#ppt_w/2"/>
                                          </p:val>
                                        </p:tav>
                                        <p:tav tm="100000">
                                          <p:val>
                                            <p:strVal val="#ppt_x"/>
                                          </p:val>
                                        </p:tav>
                                      </p:tavLst>
                                    </p:anim>
                                    <p:anim calcmode="lin" valueType="num">
                                      <p:cBhvr additive="base">
                                        <p:cTn id="44" dur="500" fill="hold"/>
                                        <p:tgtEl>
                                          <p:spTgt spid="110"/>
                                        </p:tgtEl>
                                        <p:attrNameLst>
                                          <p:attrName>ppt_y</p:attrName>
                                        </p:attrNameLst>
                                      </p:cBhvr>
                                      <p:tavLst>
                                        <p:tav tm="0">
                                          <p:val>
                                            <p:strVal val="#ppt_y"/>
                                          </p:val>
                                        </p:tav>
                                        <p:tav tm="100000">
                                          <p:val>
                                            <p:strVal val="#ppt_y"/>
                                          </p:val>
                                        </p:tav>
                                      </p:tavLst>
                                    </p:anim>
                                  </p:childTnLst>
                                </p:cTn>
                              </p:par>
                            </p:childTnLst>
                          </p:cTn>
                        </p:par>
                        <p:par>
                          <p:cTn id="45" fill="hold">
                            <p:stCondLst>
                              <p:cond delay="3549"/>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7"/>
                                        </p:tgtEl>
                                        <p:attrNameLst>
                                          <p:attrName>style.visibility</p:attrName>
                                        </p:attrNameLst>
                                      </p:cBhvr>
                                      <p:to>
                                        <p:strVal val="visible"/>
                                      </p:to>
                                    </p:set>
                                    <p:set>
                                      <p:cBhvr>
                                        <p:cTn id="48" dur="46" fill="hold">
                                          <p:stCondLst>
                                            <p:cond delay="0"/>
                                          </p:stCondLst>
                                        </p:cTn>
                                        <p:tgtEl>
                                          <p:spTgt spid="7"/>
                                        </p:tgtEl>
                                        <p:attrNameLst>
                                          <p:attrName>style.rotation</p:attrName>
                                        </p:attrNameLst>
                                      </p:cBhvr>
                                      <p:to>
                                        <p:strVal val="-45.0"/>
                                      </p:to>
                                    </p:set>
                                    <p:anim calcmode="lin" valueType="num">
                                      <p:cBhvr>
                                        <p:cTn id="49" dur="46" fill="hold">
                                          <p:stCondLst>
                                            <p:cond delay="46"/>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50" dur="46"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51" dur="16" decel="50000" autoRev="1" fill="hold">
                                          <p:stCondLst>
                                            <p:cond delay="46"/>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52" dur="14" fill="hold">
                                          <p:stCondLst>
                                            <p:cond delay="86"/>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799"/>
                            </p:stCondLst>
                            <p:childTnLst>
                              <p:par>
                                <p:cTn id="54" presetID="10" presetClass="entr" presetSubtype="0" fill="hold"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fade">
                                      <p:cBhvr>
                                        <p:cTn id="5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cxnSp>
        <p:nvCxnSpPr>
          <p:cNvPr id="27" name="直接连接符 26"/>
          <p:cNvCxnSpPr/>
          <p:nvPr/>
        </p:nvCxnSpPr>
        <p:spPr>
          <a:xfrm>
            <a:off x="6134461" y="1472552"/>
            <a:ext cx="0" cy="5102879"/>
          </a:xfrm>
          <a:prstGeom prst="line">
            <a:avLst/>
          </a:pr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8" name="组合 27"/>
          <p:cNvGrpSpPr/>
          <p:nvPr/>
        </p:nvGrpSpPr>
        <p:grpSpPr>
          <a:xfrm>
            <a:off x="2386115" y="1886572"/>
            <a:ext cx="4338475" cy="967058"/>
            <a:chOff x="5879462" y="287200"/>
            <a:chExt cx="3545784" cy="790365"/>
          </a:xfrm>
        </p:grpSpPr>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30" name="组合 29"/>
            <p:cNvGrpSpPr/>
            <p:nvPr/>
          </p:nvGrpSpPr>
          <p:grpSpPr>
            <a:xfrm flipH="1">
              <a:off x="5879462" y="287200"/>
              <a:ext cx="3545784" cy="558112"/>
              <a:chOff x="7995986" y="760883"/>
              <a:chExt cx="3436053" cy="540840"/>
            </a:xfrm>
          </p:grpSpPr>
          <p:sp>
            <p:nvSpPr>
              <p:cNvPr id="31"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32"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33"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grpSp>
      </p:grpSp>
      <p:sp>
        <p:nvSpPr>
          <p:cNvPr id="34" name="文本框 36"/>
          <p:cNvSpPr txBox="1"/>
          <p:nvPr/>
        </p:nvSpPr>
        <p:spPr>
          <a:xfrm>
            <a:off x="5417137" y="1988228"/>
            <a:ext cx="1283129" cy="369332"/>
          </a:xfrm>
          <a:prstGeom prst="rect">
            <a:avLst/>
          </a:prstGeom>
          <a:noFill/>
        </p:spPr>
        <p:txBody>
          <a:bodyPr wrap="square" rtlCol="0">
            <a:spAutoFit/>
          </a:bodyPr>
          <a:lstStyle/>
          <a:p>
            <a:pPr algn="ctr"/>
            <a:r>
              <a:rPr lang="en-US" altLang="zh-CN" sz="1800" dirty="0" smtClean="0">
                <a:solidFill>
                  <a:schemeClr val="accent1"/>
                </a:solidFill>
                <a:latin typeface="+mj-ea"/>
                <a:ea typeface="+mj-ea"/>
                <a:cs typeface="+mn-ea"/>
                <a:sym typeface="+mn-lt"/>
              </a:rPr>
              <a:t>01</a:t>
            </a:r>
            <a:endParaRPr lang="zh-CN" altLang="en-US" sz="1800" dirty="0">
              <a:solidFill>
                <a:schemeClr val="accent1"/>
              </a:solidFill>
              <a:latin typeface="+mj-ea"/>
              <a:ea typeface="+mj-ea"/>
              <a:cs typeface="+mn-ea"/>
              <a:sym typeface="+mn-lt"/>
            </a:endParaRPr>
          </a:p>
        </p:txBody>
      </p:sp>
      <p:grpSp>
        <p:nvGrpSpPr>
          <p:cNvPr id="35" name="组合 34"/>
          <p:cNvGrpSpPr/>
          <p:nvPr/>
        </p:nvGrpSpPr>
        <p:grpSpPr>
          <a:xfrm>
            <a:off x="2390836" y="4771634"/>
            <a:ext cx="4338475" cy="967058"/>
            <a:chOff x="5879462" y="287200"/>
            <a:chExt cx="3545784" cy="790365"/>
          </a:xfrm>
        </p:grpSpPr>
        <p:pic>
          <p:nvPicPr>
            <p:cNvPr id="36" name="图片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37" name="组合 36"/>
            <p:cNvGrpSpPr/>
            <p:nvPr/>
          </p:nvGrpSpPr>
          <p:grpSpPr>
            <a:xfrm flipH="1">
              <a:off x="5879462" y="287200"/>
              <a:ext cx="3545784" cy="558112"/>
              <a:chOff x="7995986" y="760883"/>
              <a:chExt cx="3436053" cy="540840"/>
            </a:xfrm>
          </p:grpSpPr>
          <p:sp>
            <p:nvSpPr>
              <p:cNvPr id="39"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43"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44"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grpSp>
      </p:grpSp>
      <p:sp>
        <p:nvSpPr>
          <p:cNvPr id="49" name="文本框 43"/>
          <p:cNvSpPr txBox="1"/>
          <p:nvPr/>
        </p:nvSpPr>
        <p:spPr>
          <a:xfrm>
            <a:off x="5417137" y="4848513"/>
            <a:ext cx="1283129" cy="369332"/>
          </a:xfrm>
          <a:prstGeom prst="rect">
            <a:avLst/>
          </a:prstGeom>
          <a:noFill/>
        </p:spPr>
        <p:txBody>
          <a:bodyPr wrap="square" rtlCol="0">
            <a:spAutoFit/>
          </a:bodyPr>
          <a:lstStyle/>
          <a:p>
            <a:pPr algn="ctr"/>
            <a:r>
              <a:rPr lang="en-US" altLang="zh-CN" sz="1800" dirty="0" smtClean="0">
                <a:solidFill>
                  <a:schemeClr val="accent1"/>
                </a:solidFill>
                <a:latin typeface="+mj-ea"/>
                <a:ea typeface="+mj-ea"/>
                <a:cs typeface="+mn-ea"/>
                <a:sym typeface="+mn-lt"/>
              </a:rPr>
              <a:t>03</a:t>
            </a:r>
            <a:endParaRPr lang="zh-CN" altLang="en-US" sz="1800" dirty="0">
              <a:solidFill>
                <a:schemeClr val="accent1"/>
              </a:solidFill>
              <a:latin typeface="+mj-ea"/>
              <a:ea typeface="+mj-ea"/>
              <a:cs typeface="+mn-ea"/>
              <a:sym typeface="+mn-lt"/>
            </a:endParaRPr>
          </a:p>
        </p:txBody>
      </p:sp>
      <p:grpSp>
        <p:nvGrpSpPr>
          <p:cNvPr id="50" name="组合 49"/>
          <p:cNvGrpSpPr/>
          <p:nvPr/>
        </p:nvGrpSpPr>
        <p:grpSpPr>
          <a:xfrm flipH="1">
            <a:off x="5540505" y="3351226"/>
            <a:ext cx="4338475" cy="967058"/>
            <a:chOff x="5879462" y="287200"/>
            <a:chExt cx="3545784" cy="790365"/>
          </a:xfrm>
        </p:grpSpPr>
        <p:pic>
          <p:nvPicPr>
            <p:cNvPr id="51" name="图片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52" name="组合 51"/>
            <p:cNvGrpSpPr/>
            <p:nvPr/>
          </p:nvGrpSpPr>
          <p:grpSpPr>
            <a:xfrm flipH="1">
              <a:off x="5879462" y="287200"/>
              <a:ext cx="3545784" cy="558112"/>
              <a:chOff x="7995986" y="760883"/>
              <a:chExt cx="3436053" cy="540840"/>
            </a:xfrm>
          </p:grpSpPr>
          <p:sp>
            <p:nvSpPr>
              <p:cNvPr id="53"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54"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59"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grpSp>
      </p:grpSp>
      <p:sp>
        <p:nvSpPr>
          <p:cNvPr id="60" name="文本框 50"/>
          <p:cNvSpPr txBox="1"/>
          <p:nvPr/>
        </p:nvSpPr>
        <p:spPr>
          <a:xfrm>
            <a:off x="5552683" y="3442342"/>
            <a:ext cx="1283129" cy="369332"/>
          </a:xfrm>
          <a:prstGeom prst="rect">
            <a:avLst/>
          </a:prstGeom>
          <a:noFill/>
        </p:spPr>
        <p:txBody>
          <a:bodyPr wrap="square" rtlCol="0">
            <a:spAutoFit/>
          </a:bodyPr>
          <a:lstStyle/>
          <a:p>
            <a:pPr algn="ctr"/>
            <a:r>
              <a:rPr lang="en-US" altLang="zh-CN" sz="1800" dirty="0" smtClean="0">
                <a:solidFill>
                  <a:schemeClr val="bg1">
                    <a:lumMod val="50000"/>
                  </a:schemeClr>
                </a:solidFill>
                <a:latin typeface="+mj-ea"/>
                <a:ea typeface="+mj-ea"/>
                <a:cs typeface="+mn-ea"/>
                <a:sym typeface="+mn-lt"/>
              </a:rPr>
              <a:t>02</a:t>
            </a:r>
            <a:endParaRPr lang="zh-CN" altLang="en-US" sz="1800" dirty="0">
              <a:solidFill>
                <a:schemeClr val="bg1">
                  <a:lumMod val="50000"/>
                </a:schemeClr>
              </a:solidFill>
              <a:latin typeface="+mj-ea"/>
              <a:ea typeface="+mj-ea"/>
              <a:cs typeface="+mn-ea"/>
              <a:sym typeface="+mn-lt"/>
            </a:endParaRPr>
          </a:p>
        </p:txBody>
      </p:sp>
      <p:sp>
        <p:nvSpPr>
          <p:cNvPr id="61" name="文本框 51"/>
          <p:cNvSpPr txBox="1"/>
          <p:nvPr/>
        </p:nvSpPr>
        <p:spPr>
          <a:xfrm>
            <a:off x="2757752" y="1897668"/>
            <a:ext cx="1979416" cy="521970"/>
          </a:xfrm>
          <a:prstGeom prst="rect">
            <a:avLst/>
          </a:prstGeom>
          <a:noFill/>
        </p:spPr>
        <p:txBody>
          <a:bodyPr wrap="square" rtlCol="0">
            <a:spAutoFit/>
          </a:bodyPr>
          <a:lstStyle/>
          <a:p>
            <a:pPr algn="ctr"/>
            <a:r>
              <a:rPr lang="zh-CN" altLang="en-US" sz="2800" b="1" dirty="0" smtClean="0">
                <a:solidFill>
                  <a:schemeClr val="bg1"/>
                </a:solidFill>
                <a:latin typeface="+mj-ea"/>
                <a:ea typeface="+mj-ea"/>
                <a:cs typeface="+mn-ea"/>
                <a:sym typeface="+mn-lt"/>
              </a:rPr>
              <a:t>添加标题</a:t>
            </a:r>
          </a:p>
        </p:txBody>
      </p:sp>
      <p:sp>
        <p:nvSpPr>
          <p:cNvPr id="62" name="文本框 52"/>
          <p:cNvSpPr txBox="1"/>
          <p:nvPr/>
        </p:nvSpPr>
        <p:spPr>
          <a:xfrm>
            <a:off x="2781797" y="4797152"/>
            <a:ext cx="1920574" cy="521970"/>
          </a:xfrm>
          <a:prstGeom prst="rect">
            <a:avLst/>
          </a:prstGeom>
          <a:noFill/>
        </p:spPr>
        <p:txBody>
          <a:bodyPr wrap="square" rtlCol="0">
            <a:spAutoFit/>
          </a:bodyPr>
          <a:lstStyle/>
          <a:p>
            <a:pPr algn="ctr"/>
            <a:r>
              <a:rPr lang="zh-CN" altLang="en-US" sz="2800" b="1" dirty="0" smtClean="0">
                <a:solidFill>
                  <a:schemeClr val="bg1"/>
                </a:solidFill>
                <a:latin typeface="+mj-ea"/>
                <a:ea typeface="+mj-ea"/>
                <a:cs typeface="+mn-ea"/>
                <a:sym typeface="+mn-lt"/>
              </a:rPr>
              <a:t>添加标题</a:t>
            </a:r>
          </a:p>
        </p:txBody>
      </p:sp>
      <p:sp>
        <p:nvSpPr>
          <p:cNvPr id="63" name="文本框 53"/>
          <p:cNvSpPr txBox="1"/>
          <p:nvPr/>
        </p:nvSpPr>
        <p:spPr>
          <a:xfrm>
            <a:off x="7069953" y="3356992"/>
            <a:ext cx="1920574" cy="521970"/>
          </a:xfrm>
          <a:prstGeom prst="rect">
            <a:avLst/>
          </a:prstGeom>
          <a:noFill/>
        </p:spPr>
        <p:txBody>
          <a:bodyPr wrap="square" rtlCol="0">
            <a:spAutoFit/>
          </a:bodyPr>
          <a:lstStyle>
            <a:defPPr>
              <a:defRPr lang="zh-CN"/>
            </a:defPPr>
            <a:lvl1pPr algn="ctr">
              <a:defRPr sz="2800" b="1">
                <a:solidFill>
                  <a:schemeClr val="bg1"/>
                </a:solidFill>
                <a:latin typeface="+mj-ea"/>
                <a:ea typeface="+mj-ea"/>
                <a:cs typeface="+mn-ea"/>
              </a:defRPr>
            </a:lvl1pPr>
          </a:lstStyle>
          <a:p>
            <a:r>
              <a:rPr lang="zh-CN" altLang="en-US" dirty="0">
                <a:sym typeface="+mn-lt"/>
              </a:rPr>
              <a:t>添加标题</a:t>
            </a:r>
          </a:p>
        </p:txBody>
      </p:sp>
      <p:sp>
        <p:nvSpPr>
          <p:cNvPr id="45" name="任意多边形 44"/>
          <p:cNvSpPr/>
          <p:nvPr/>
        </p:nvSpPr>
        <p:spPr>
          <a:xfrm>
            <a:off x="3921125" y="3452495"/>
            <a:ext cx="405130" cy="925195"/>
          </a:xfrm>
          <a:custGeom>
            <a:avLst/>
            <a:gdLst>
              <a:gd name="connsiteX0" fmla="*/ 0 w 841495"/>
              <a:gd name="connsiteY0" fmla="*/ 0 h 1920008"/>
              <a:gd name="connsiteX1" fmla="*/ 841495 w 841495"/>
              <a:gd name="connsiteY1" fmla="*/ 0 h 1920008"/>
              <a:gd name="connsiteX2" fmla="*/ 841495 w 841495"/>
              <a:gd name="connsiteY2" fmla="*/ 1920008 h 1920008"/>
            </a:gdLst>
            <a:ahLst/>
            <a:cxnLst>
              <a:cxn ang="0">
                <a:pos x="connsiteX0" y="connsiteY0"/>
              </a:cxn>
              <a:cxn ang="0">
                <a:pos x="connsiteX1" y="connsiteY1"/>
              </a:cxn>
              <a:cxn ang="0">
                <a:pos x="connsiteX2" y="connsiteY2"/>
              </a:cxn>
            </a:cxnLst>
            <a:rect l="l" t="t" r="r" b="b"/>
            <a:pathLst>
              <a:path w="841495" h="1920008">
                <a:moveTo>
                  <a:pt x="0" y="0"/>
                </a:moveTo>
                <a:lnTo>
                  <a:pt x="841495" y="0"/>
                </a:lnTo>
                <a:lnTo>
                  <a:pt x="841495" y="1920008"/>
                </a:lnTo>
                <a:close/>
              </a:path>
            </a:pathLst>
          </a:custGeom>
          <a:gradFill flip="none" rotWithShape="1">
            <a:gsLst>
              <a:gs pos="0">
                <a:schemeClr val="bg1">
                  <a:alpha val="30000"/>
                </a:schemeClr>
              </a:gs>
              <a:gs pos="62000">
                <a:schemeClr val="bg1">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106"/>
          <p:cNvSpPr txBox="1"/>
          <p:nvPr/>
        </p:nvSpPr>
        <p:spPr>
          <a:xfrm>
            <a:off x="1955576" y="2689175"/>
            <a:ext cx="3573016" cy="307340"/>
          </a:xfrm>
          <a:prstGeom prst="rect">
            <a:avLst/>
          </a:prstGeom>
          <a:noFill/>
        </p:spPr>
        <p:txBody>
          <a:bodyPr wrap="square" lIns="0" tIns="0" rIns="0" bIns="0" rtlCol="0">
            <a:spAutoFit/>
          </a:bodyPr>
          <a:lstStyle/>
          <a:p>
            <a:pPr algn="ctr">
              <a:lnSpc>
                <a:spcPct val="100000"/>
              </a:lnSpc>
            </a:pPr>
            <a:r>
              <a:rPr sz="2000" dirty="0" smtClean="0">
                <a:latin typeface="微软雅黑" panose="020B0503020204020204" charset="-122"/>
                <a:ea typeface="微软雅黑" panose="020B0503020204020204" charset="-122"/>
              </a:rPr>
              <a:t>单击此处添加名称</a:t>
            </a:r>
          </a:p>
        </p:txBody>
      </p:sp>
      <p:sp>
        <p:nvSpPr>
          <p:cNvPr id="74" name="TextBox 106"/>
          <p:cNvSpPr txBox="1"/>
          <p:nvPr/>
        </p:nvSpPr>
        <p:spPr>
          <a:xfrm>
            <a:off x="6399730" y="4304129"/>
            <a:ext cx="3261020" cy="276860"/>
          </a:xfrm>
          <a:prstGeom prst="rect">
            <a:avLst/>
          </a:prstGeom>
          <a:noFill/>
        </p:spPr>
        <p:txBody>
          <a:bodyPr wrap="square" lIns="0" tIns="0" rIns="0" bIns="0" rtlCol="0">
            <a:spAutoFit/>
          </a:bodyPr>
          <a:lstStyle/>
          <a:p>
            <a:pPr algn="ctr">
              <a:lnSpc>
                <a:spcPct val="100000"/>
              </a:lnSpc>
            </a:pPr>
            <a:r>
              <a:rPr dirty="0" smtClean="0">
                <a:latin typeface="微软雅黑" panose="020B0503020204020204" charset="-122"/>
                <a:ea typeface="微软雅黑" panose="020B0503020204020204" charset="-122"/>
              </a:rPr>
              <a:t>单击此处添加名称</a:t>
            </a:r>
          </a:p>
        </p:txBody>
      </p:sp>
      <p:sp>
        <p:nvSpPr>
          <p:cNvPr id="77" name="TextBox 106"/>
          <p:cNvSpPr txBox="1"/>
          <p:nvPr/>
        </p:nvSpPr>
        <p:spPr>
          <a:xfrm>
            <a:off x="2111574" y="5661248"/>
            <a:ext cx="3261020" cy="276860"/>
          </a:xfrm>
          <a:prstGeom prst="rect">
            <a:avLst/>
          </a:prstGeom>
          <a:noFill/>
        </p:spPr>
        <p:txBody>
          <a:bodyPr wrap="square" lIns="0" tIns="0" rIns="0" bIns="0" rtlCol="0">
            <a:spAutoFit/>
          </a:bodyPr>
          <a:lstStyle/>
          <a:p>
            <a:pPr algn="ctr">
              <a:lnSpc>
                <a:spcPct val="100000"/>
              </a:lnSpc>
            </a:pPr>
            <a:r>
              <a:rPr dirty="0">
                <a:latin typeface="微软雅黑" panose="020B0503020204020204" charset="-122"/>
                <a:ea typeface="微软雅黑" panose="020B0503020204020204" charset="-122"/>
              </a:rPr>
              <a:t>单击此处添加名称</a:t>
            </a:r>
          </a:p>
        </p:txBody>
      </p:sp>
      <p:pic>
        <p:nvPicPr>
          <p:cNvPr id="5" name="图片 4" descr="C:\Users\Administrator\Desktop\卡通\QQ截图20170511120638.jpgQQ截图20170511120638"/>
          <p:cNvPicPr>
            <a:picLocks noChangeAspect="1"/>
          </p:cNvPicPr>
          <p:nvPr/>
        </p:nvPicPr>
        <p:blipFill>
          <a:blip r:embed="rId3"/>
          <a:srcRect/>
          <a:stretch>
            <a:fillRect/>
          </a:stretch>
        </p:blipFill>
        <p:spPr>
          <a:xfrm>
            <a:off x="7149465" y="4771390"/>
            <a:ext cx="2205355" cy="1432560"/>
          </a:xfrm>
          <a:prstGeom prst="rect">
            <a:avLst/>
          </a:prstGeom>
        </p:spPr>
      </p:pic>
      <p:pic>
        <p:nvPicPr>
          <p:cNvPr id="6" name="图片 5" descr="C:\Users\Administrator\Desktop\卡通\QQ截图20170511120450.jpgQQ截图20170511120450"/>
          <p:cNvPicPr>
            <a:picLocks noChangeAspect="1"/>
          </p:cNvPicPr>
          <p:nvPr/>
        </p:nvPicPr>
        <p:blipFill>
          <a:blip r:embed="rId4"/>
          <a:srcRect/>
          <a:stretch>
            <a:fillRect/>
          </a:stretch>
        </p:blipFill>
        <p:spPr>
          <a:xfrm>
            <a:off x="7177088" y="1564005"/>
            <a:ext cx="2150110" cy="1432560"/>
          </a:xfrm>
          <a:prstGeom prst="rect">
            <a:avLst/>
          </a:prstGeom>
        </p:spPr>
      </p:pic>
      <p:pic>
        <p:nvPicPr>
          <p:cNvPr id="7" name="图片 6" descr="C:\Users\Administrator\Desktop\卡通\QQ截图20170511120528.jpgQQ截图20170511120528"/>
          <p:cNvPicPr>
            <a:picLocks noChangeAspect="1"/>
          </p:cNvPicPr>
          <p:nvPr/>
        </p:nvPicPr>
        <p:blipFill>
          <a:blip r:embed="rId5"/>
          <a:srcRect/>
          <a:stretch>
            <a:fillRect/>
          </a:stretch>
        </p:blipFill>
        <p:spPr>
          <a:xfrm>
            <a:off x="2916555" y="3148330"/>
            <a:ext cx="2191385" cy="1432560"/>
          </a:xfrm>
          <a:prstGeom prst="rect">
            <a:avLst/>
          </a:prstGeom>
        </p:spPr>
      </p:pic>
    </p:spTree>
  </p:cSld>
  <p:clrMapOvr>
    <a:masterClrMapping/>
  </p:clrMapOvr>
  <p:transition advTm="1034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750"/>
                                        <p:tgtEl>
                                          <p:spTgt spid="2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dissolve">
                                      <p:cBhvr>
                                        <p:cTn id="18" dur="500"/>
                                        <p:tgtEl>
                                          <p:spTgt spid="61"/>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dissolve">
                                      <p:cBhvr>
                                        <p:cTn id="26" dur="500"/>
                                        <p:tgtEl>
                                          <p:spTgt spid="6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dissolve">
                                      <p:cBhvr>
                                        <p:cTn id="29" dur="500"/>
                                        <p:tgtEl>
                                          <p:spTgt spid="63"/>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500"/>
                                        <p:tgtEl>
                                          <p:spTgt spid="4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dissolve">
                                      <p:cBhvr>
                                        <p:cTn id="40" dur="500"/>
                                        <p:tgtEl>
                                          <p:spTgt spid="62"/>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barn(inVertical)">
                                      <p:cBhvr>
                                        <p:cTn id="48" dur="500"/>
                                        <p:tgtEl>
                                          <p:spTgt spid="72"/>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childTnLst>
                          </p:cTn>
                        </p:par>
                        <p:par>
                          <p:cTn id="53" fill="hold">
                            <p:stCondLst>
                              <p:cond delay="6000"/>
                            </p:stCondLst>
                            <p:childTnLst>
                              <p:par>
                                <p:cTn id="54" presetID="22" presetClass="entr" presetSubtype="2"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wipe(right)">
                                      <p:cBhvr>
                                        <p:cTn id="56" dur="500"/>
                                        <p:tgtEl>
                                          <p:spTgt spid="77"/>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childTnLst>
                                </p:cTn>
                              </p:par>
                            </p:childTnLst>
                          </p:cTn>
                        </p:par>
                        <p:par>
                          <p:cTn id="61" fill="hold">
                            <p:stCondLst>
                              <p:cond delay="7500"/>
                            </p:stCondLst>
                            <p:childTnLst>
                              <p:par>
                                <p:cTn id="62" presetID="10" presetClass="entr" presetSubtype="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9" grpId="0"/>
      <p:bldP spid="60" grpId="0"/>
      <p:bldP spid="61" grpId="0"/>
      <p:bldP spid="62" grpId="0"/>
      <p:bldP spid="63" grpId="0"/>
      <p:bldP spid="72" grpId="0"/>
      <p:bldP spid="74"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26" name="组合 25"/>
          <p:cNvGrpSpPr/>
          <p:nvPr/>
        </p:nvGrpSpPr>
        <p:grpSpPr>
          <a:xfrm>
            <a:off x="2567875" y="3304915"/>
            <a:ext cx="2008909" cy="1940258"/>
            <a:chOff x="2567875" y="3304915"/>
            <a:chExt cx="2008909" cy="1940258"/>
          </a:xfrm>
        </p:grpSpPr>
        <p:sp>
          <p:nvSpPr>
            <p:cNvPr id="27" name="椭圆 26"/>
            <p:cNvSpPr/>
            <p:nvPr/>
          </p:nvSpPr>
          <p:spPr>
            <a:xfrm>
              <a:off x="2567875" y="4905503"/>
              <a:ext cx="2008909" cy="339670"/>
            </a:xfrm>
            <a:prstGeom prst="ellipse">
              <a:avLst/>
            </a:prstGeom>
            <a:gradFill flip="none" rotWithShape="1">
              <a:gsLst>
                <a:gs pos="13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30" name="组合 29"/>
            <p:cNvGrpSpPr/>
            <p:nvPr/>
          </p:nvGrpSpPr>
          <p:grpSpPr>
            <a:xfrm>
              <a:off x="2685639" y="3304915"/>
              <a:ext cx="1773382" cy="1773382"/>
              <a:chOff x="2755075" y="3174904"/>
              <a:chExt cx="1773382" cy="1773382"/>
            </a:xfrm>
            <a:effectLst>
              <a:reflection blurRad="12700" stA="50000" endA="300" endPos="53000" dist="63500" dir="5400000" sy="-100000" algn="bl" rotWithShape="0"/>
            </a:effectLst>
          </p:grpSpPr>
          <p:sp>
            <p:nvSpPr>
              <p:cNvPr id="40" name="椭圆 39"/>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椭圆 40"/>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35" name="Group 4"/>
            <p:cNvGrpSpPr>
              <a:grpSpLocks noChangeAspect="1"/>
            </p:cNvGrpSpPr>
            <p:nvPr/>
          </p:nvGrpSpPr>
          <p:grpSpPr bwMode="auto">
            <a:xfrm>
              <a:off x="3344190" y="3890691"/>
              <a:ext cx="507078" cy="594234"/>
              <a:chOff x="1776" y="1776"/>
              <a:chExt cx="64" cy="75"/>
            </a:xfrm>
            <a:solidFill>
              <a:srgbClr val="FFB850"/>
            </a:solidFill>
            <a:effectLst>
              <a:reflection blurRad="6350" stA="50000" endA="300" endPos="81000" dist="1168400" dir="5400000" sy="-100000" algn="bl" rotWithShape="0"/>
            </a:effectLst>
          </p:grpSpPr>
          <p:sp>
            <p:nvSpPr>
              <p:cNvPr id="3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grpSp>
      </p:grpSp>
      <p:grpSp>
        <p:nvGrpSpPr>
          <p:cNvPr id="42" name="组合 41"/>
          <p:cNvGrpSpPr/>
          <p:nvPr/>
        </p:nvGrpSpPr>
        <p:grpSpPr>
          <a:xfrm>
            <a:off x="2960170" y="1587427"/>
            <a:ext cx="1460188" cy="1705031"/>
            <a:chOff x="2960170" y="1587427"/>
            <a:chExt cx="1460188" cy="1705031"/>
          </a:xfrm>
        </p:grpSpPr>
        <p:sp>
          <p:nvSpPr>
            <p:cNvPr id="43" name="任意多边形 42"/>
            <p:cNvSpPr/>
            <p:nvPr/>
          </p:nvSpPr>
          <p:spPr>
            <a:xfrm>
              <a:off x="3959679"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4" name="椭圆 43"/>
            <p:cNvSpPr/>
            <p:nvPr/>
          </p:nvSpPr>
          <p:spPr>
            <a:xfrm>
              <a:off x="4337200"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45" name="组合 44"/>
            <p:cNvGrpSpPr/>
            <p:nvPr/>
          </p:nvGrpSpPr>
          <p:grpSpPr>
            <a:xfrm>
              <a:off x="2960170" y="1587427"/>
              <a:ext cx="1402117" cy="1193501"/>
              <a:chOff x="1783117" y="4920655"/>
              <a:chExt cx="1402117" cy="1193501"/>
            </a:xfrm>
          </p:grpSpPr>
          <p:sp>
            <p:nvSpPr>
              <p:cNvPr id="46" name="文本框 100"/>
              <p:cNvSpPr txBox="1"/>
              <p:nvPr/>
            </p:nvSpPr>
            <p:spPr>
              <a:xfrm>
                <a:off x="1783117" y="4920655"/>
                <a:ext cx="1402117" cy="460375"/>
              </a:xfrm>
              <a:prstGeom prst="rect">
                <a:avLst/>
              </a:prstGeom>
              <a:noFill/>
            </p:spPr>
            <p:txBody>
              <a:bodyPr wrap="square" rtlCol="0">
                <a:spAutoFit/>
              </a:bodyPr>
              <a:lstStyle/>
              <a:p>
                <a:pPr algn="r"/>
                <a:r>
                  <a:rPr lang="zh-CN" altLang="en-US" sz="2400" b="1" dirty="0" smtClean="0">
                    <a:solidFill>
                      <a:srgbClr val="FFB850"/>
                    </a:solidFill>
                    <a:latin typeface="微软雅黑" panose="020B0503020204020204" charset="-122"/>
                    <a:ea typeface="微软雅黑" panose="020B0503020204020204" charset="-122"/>
                  </a:rPr>
                  <a:t>添加标题</a:t>
                </a:r>
              </a:p>
            </p:txBody>
          </p:sp>
          <p:sp>
            <p:nvSpPr>
              <p:cNvPr id="47" name="文本框 101"/>
              <p:cNvSpPr txBox="1"/>
              <p:nvPr/>
            </p:nvSpPr>
            <p:spPr>
              <a:xfrm>
                <a:off x="1801454" y="5329326"/>
                <a:ext cx="1383780" cy="784830"/>
              </a:xfrm>
              <a:prstGeom prst="rect">
                <a:avLst/>
              </a:prstGeom>
              <a:noFill/>
            </p:spPr>
            <p:txBody>
              <a:bodyPr wrap="square" rtlCol="0">
                <a:spAutoFit/>
              </a:bodyPr>
              <a:lstStyle/>
              <a:p>
                <a:pPr algn="r">
                  <a:lnSpc>
                    <a:spcPct val="150000"/>
                  </a:lnSpc>
                </a:pPr>
                <a:r>
                  <a:rPr lang="zh-CN" altLang="en-US" sz="10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48" name="组合 47"/>
          <p:cNvGrpSpPr/>
          <p:nvPr/>
        </p:nvGrpSpPr>
        <p:grpSpPr>
          <a:xfrm>
            <a:off x="4298539" y="3304915"/>
            <a:ext cx="1773382" cy="1773382"/>
            <a:chOff x="4298539" y="3304915"/>
            <a:chExt cx="1773382" cy="1773382"/>
          </a:xfrm>
        </p:grpSpPr>
        <p:grpSp>
          <p:nvGrpSpPr>
            <p:cNvPr id="49" name="组合 48"/>
            <p:cNvGrpSpPr/>
            <p:nvPr/>
          </p:nvGrpSpPr>
          <p:grpSpPr>
            <a:xfrm>
              <a:off x="4298539" y="3304915"/>
              <a:ext cx="1773382" cy="1773382"/>
              <a:chOff x="2755075" y="3174904"/>
              <a:chExt cx="1773382" cy="1773382"/>
            </a:xfrm>
            <a:effectLst>
              <a:reflection blurRad="12700" stA="50000" endA="300" endPos="53000" dist="63500" dir="5400000" sy="-100000" algn="bl" rotWithShape="0"/>
            </a:effectLst>
          </p:grpSpPr>
          <p:sp>
            <p:nvSpPr>
              <p:cNvPr id="56" name="椭圆 55"/>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7" name="椭圆 56"/>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50" name="Group 18"/>
            <p:cNvGrpSpPr>
              <a:grpSpLocks noChangeAspect="1"/>
            </p:cNvGrpSpPr>
            <p:nvPr/>
          </p:nvGrpSpPr>
          <p:grpSpPr bwMode="auto">
            <a:xfrm>
              <a:off x="4948906" y="3947874"/>
              <a:ext cx="514980" cy="479868"/>
              <a:chOff x="3802" y="2858"/>
              <a:chExt cx="616" cy="574"/>
            </a:xfrm>
            <a:solidFill>
              <a:srgbClr val="E87071"/>
            </a:solidFill>
            <a:effectLst>
              <a:reflection blurRad="6350" stA="50000" endA="300" endPos="81000" dist="1168400" dir="5400000" sy="-100000" algn="bl" rotWithShape="0"/>
            </a:effectLst>
          </p:grpSpPr>
          <p:sp>
            <p:nvSpPr>
              <p:cNvPr id="51" name="Rectangle 19"/>
              <p:cNvSpPr>
                <a:spLocks noChangeArrowheads="1"/>
              </p:cNvSpPr>
              <p:nvPr/>
            </p:nvSpPr>
            <p:spPr bwMode="auto">
              <a:xfrm>
                <a:off x="3802" y="3205"/>
                <a:ext cx="129" cy="22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2" name="Rectangle 20"/>
              <p:cNvSpPr>
                <a:spLocks noChangeArrowheads="1"/>
              </p:cNvSpPr>
              <p:nvPr/>
            </p:nvSpPr>
            <p:spPr bwMode="auto">
              <a:xfrm>
                <a:off x="3964" y="3174"/>
                <a:ext cx="129" cy="25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3" name="Rectangle 21"/>
              <p:cNvSpPr>
                <a:spLocks noChangeArrowheads="1"/>
              </p:cNvSpPr>
              <p:nvPr/>
            </p:nvSpPr>
            <p:spPr bwMode="auto">
              <a:xfrm>
                <a:off x="4129" y="3131"/>
                <a:ext cx="129" cy="3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4" name="Rectangle 22"/>
              <p:cNvSpPr>
                <a:spLocks noChangeArrowheads="1"/>
              </p:cNvSpPr>
              <p:nvPr/>
            </p:nvSpPr>
            <p:spPr bwMode="auto">
              <a:xfrm>
                <a:off x="4289" y="3078"/>
                <a:ext cx="129" cy="35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grpSp>
      </p:grpSp>
      <p:grpSp>
        <p:nvGrpSpPr>
          <p:cNvPr id="58" name="组合 57"/>
          <p:cNvGrpSpPr/>
          <p:nvPr/>
        </p:nvGrpSpPr>
        <p:grpSpPr>
          <a:xfrm>
            <a:off x="4585771" y="1587427"/>
            <a:ext cx="1468653" cy="1705031"/>
            <a:chOff x="4585771" y="1587427"/>
            <a:chExt cx="1468653" cy="1705031"/>
          </a:xfrm>
        </p:grpSpPr>
        <p:sp>
          <p:nvSpPr>
            <p:cNvPr id="59" name="任意多边形 58"/>
            <p:cNvSpPr/>
            <p:nvPr/>
          </p:nvSpPr>
          <p:spPr>
            <a:xfrm>
              <a:off x="5593746"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0" name="椭圆 59"/>
            <p:cNvSpPr/>
            <p:nvPr/>
          </p:nvSpPr>
          <p:spPr>
            <a:xfrm>
              <a:off x="5971266"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61" name="组合 60"/>
            <p:cNvGrpSpPr/>
            <p:nvPr/>
          </p:nvGrpSpPr>
          <p:grpSpPr>
            <a:xfrm>
              <a:off x="4585771" y="1587427"/>
              <a:ext cx="1402117" cy="1193501"/>
              <a:chOff x="1783117" y="4920655"/>
              <a:chExt cx="1402117" cy="1193501"/>
            </a:xfrm>
          </p:grpSpPr>
          <p:sp>
            <p:nvSpPr>
              <p:cNvPr id="62" name="文本框 103"/>
              <p:cNvSpPr txBox="1"/>
              <p:nvPr/>
            </p:nvSpPr>
            <p:spPr>
              <a:xfrm>
                <a:off x="1783117" y="4920655"/>
                <a:ext cx="1402117" cy="460375"/>
              </a:xfrm>
              <a:prstGeom prst="rect">
                <a:avLst/>
              </a:prstGeom>
              <a:noFill/>
            </p:spPr>
            <p:txBody>
              <a:bodyPr wrap="square" rtlCol="0">
                <a:spAutoFit/>
              </a:bodyPr>
              <a:lstStyle/>
              <a:p>
                <a:pPr algn="r"/>
                <a:r>
                  <a:rPr lang="zh-CN" altLang="en-US" sz="2400" b="1" dirty="0" smtClean="0">
                    <a:solidFill>
                      <a:srgbClr val="E87071"/>
                    </a:solidFill>
                    <a:latin typeface="微软雅黑" panose="020B0503020204020204" charset="-122"/>
                    <a:ea typeface="微软雅黑" panose="020B0503020204020204" charset="-122"/>
                  </a:rPr>
                  <a:t>添加标题</a:t>
                </a:r>
              </a:p>
            </p:txBody>
          </p:sp>
          <p:sp>
            <p:nvSpPr>
              <p:cNvPr id="63" name="文本框 104"/>
              <p:cNvSpPr txBox="1"/>
              <p:nvPr/>
            </p:nvSpPr>
            <p:spPr>
              <a:xfrm>
                <a:off x="1801454" y="5329326"/>
                <a:ext cx="1383780" cy="784830"/>
              </a:xfrm>
              <a:prstGeom prst="rect">
                <a:avLst/>
              </a:prstGeom>
              <a:noFill/>
            </p:spPr>
            <p:txBody>
              <a:bodyPr wrap="square" rtlCol="0">
                <a:spAutoFit/>
              </a:bodyPr>
              <a:lstStyle/>
              <a:p>
                <a:pPr algn="r">
                  <a:lnSpc>
                    <a:spcPct val="150000"/>
                  </a:lnSpc>
                </a:pPr>
                <a:r>
                  <a:rPr lang="zh-CN" altLang="en-US" sz="10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64" name="组合 63"/>
          <p:cNvGrpSpPr/>
          <p:nvPr/>
        </p:nvGrpSpPr>
        <p:grpSpPr>
          <a:xfrm>
            <a:off x="5793675" y="3304915"/>
            <a:ext cx="2008909" cy="1940258"/>
            <a:chOff x="5793675" y="3304915"/>
            <a:chExt cx="2008909" cy="1940258"/>
          </a:xfrm>
        </p:grpSpPr>
        <p:sp>
          <p:nvSpPr>
            <p:cNvPr id="65" name="椭圆 64"/>
            <p:cNvSpPr/>
            <p:nvPr/>
          </p:nvSpPr>
          <p:spPr>
            <a:xfrm>
              <a:off x="5793675" y="4905503"/>
              <a:ext cx="2008909" cy="339670"/>
            </a:xfrm>
            <a:prstGeom prst="ellipse">
              <a:avLst/>
            </a:prstGeom>
            <a:gradFill flip="none" rotWithShape="1">
              <a:gsLst>
                <a:gs pos="13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66" name="组合 65"/>
            <p:cNvGrpSpPr/>
            <p:nvPr/>
          </p:nvGrpSpPr>
          <p:grpSpPr>
            <a:xfrm>
              <a:off x="5911439" y="3304915"/>
              <a:ext cx="1773382" cy="1773382"/>
              <a:chOff x="2755075" y="3174904"/>
              <a:chExt cx="1773382" cy="1773382"/>
            </a:xfrm>
            <a:effectLst>
              <a:reflection blurRad="12700" stA="50000" endA="300" endPos="53000" dist="63500" dir="5400000" sy="-100000" algn="bl" rotWithShape="0"/>
            </a:effectLst>
          </p:grpSpPr>
          <p:sp>
            <p:nvSpPr>
              <p:cNvPr id="70" name="椭圆 69"/>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1" name="椭圆 70"/>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67" name="Group 13"/>
            <p:cNvGrpSpPr>
              <a:grpSpLocks noChangeAspect="1"/>
            </p:cNvGrpSpPr>
            <p:nvPr/>
          </p:nvGrpSpPr>
          <p:grpSpPr bwMode="auto">
            <a:xfrm>
              <a:off x="6533987" y="3903415"/>
              <a:ext cx="562150" cy="568786"/>
              <a:chOff x="2426" y="2781"/>
              <a:chExt cx="593" cy="600"/>
            </a:xfrm>
            <a:solidFill>
              <a:srgbClr val="0DACB9"/>
            </a:solidFill>
            <a:effectLst>
              <a:reflection blurRad="6350" stA="50000" endA="300" endPos="81000" dist="1168400" dir="5400000" sy="-100000" algn="bl" rotWithShape="0"/>
            </a:effectLst>
          </p:grpSpPr>
          <p:sp>
            <p:nvSpPr>
              <p:cNvPr id="6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6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grpSp>
      </p:grpSp>
      <p:grpSp>
        <p:nvGrpSpPr>
          <p:cNvPr id="72" name="组合 71"/>
          <p:cNvGrpSpPr/>
          <p:nvPr/>
        </p:nvGrpSpPr>
        <p:grpSpPr>
          <a:xfrm>
            <a:off x="6211371" y="1587427"/>
            <a:ext cx="1477120" cy="1705031"/>
            <a:chOff x="6211371" y="1587427"/>
            <a:chExt cx="1477120" cy="1705031"/>
          </a:xfrm>
        </p:grpSpPr>
        <p:sp>
          <p:nvSpPr>
            <p:cNvPr id="73" name="任意多边形 72"/>
            <p:cNvSpPr/>
            <p:nvPr/>
          </p:nvSpPr>
          <p:spPr>
            <a:xfrm>
              <a:off x="7227812"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4" name="椭圆 73"/>
            <p:cNvSpPr/>
            <p:nvPr/>
          </p:nvSpPr>
          <p:spPr>
            <a:xfrm>
              <a:off x="7605333"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75" name="组合 74"/>
            <p:cNvGrpSpPr/>
            <p:nvPr/>
          </p:nvGrpSpPr>
          <p:grpSpPr>
            <a:xfrm>
              <a:off x="6211371" y="1587427"/>
              <a:ext cx="1402117" cy="1193501"/>
              <a:chOff x="1783117" y="4920655"/>
              <a:chExt cx="1402117" cy="1193501"/>
            </a:xfrm>
          </p:grpSpPr>
          <p:sp>
            <p:nvSpPr>
              <p:cNvPr id="76" name="文本框 106"/>
              <p:cNvSpPr txBox="1"/>
              <p:nvPr/>
            </p:nvSpPr>
            <p:spPr>
              <a:xfrm>
                <a:off x="1783117" y="4920655"/>
                <a:ext cx="1402117" cy="460375"/>
              </a:xfrm>
              <a:prstGeom prst="rect">
                <a:avLst/>
              </a:prstGeom>
              <a:noFill/>
            </p:spPr>
            <p:txBody>
              <a:bodyPr wrap="square" rtlCol="0">
                <a:spAutoFit/>
              </a:bodyPr>
              <a:lstStyle/>
              <a:p>
                <a:pPr algn="r"/>
                <a:r>
                  <a:rPr lang="zh-CN" altLang="en-US" sz="2400" b="1" dirty="0" smtClean="0">
                    <a:solidFill>
                      <a:srgbClr val="0DACB9"/>
                    </a:solidFill>
                    <a:latin typeface="微软雅黑" panose="020B0503020204020204" charset="-122"/>
                    <a:ea typeface="微软雅黑" panose="020B0503020204020204" charset="-122"/>
                  </a:rPr>
                  <a:t>添加标题</a:t>
                </a:r>
              </a:p>
            </p:txBody>
          </p:sp>
          <p:sp>
            <p:nvSpPr>
              <p:cNvPr id="77" name="文本框 107"/>
              <p:cNvSpPr txBox="1"/>
              <p:nvPr/>
            </p:nvSpPr>
            <p:spPr>
              <a:xfrm>
                <a:off x="1801454" y="5329326"/>
                <a:ext cx="1383780" cy="784830"/>
              </a:xfrm>
              <a:prstGeom prst="rect">
                <a:avLst/>
              </a:prstGeom>
              <a:noFill/>
            </p:spPr>
            <p:txBody>
              <a:bodyPr wrap="square" rtlCol="0">
                <a:spAutoFit/>
              </a:bodyPr>
              <a:lstStyle/>
              <a:p>
                <a:pPr algn="r">
                  <a:lnSpc>
                    <a:spcPct val="150000"/>
                  </a:lnSpc>
                </a:pPr>
                <a:r>
                  <a:rPr lang="zh-CN" altLang="en-US" sz="10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78" name="组合 77"/>
          <p:cNvGrpSpPr/>
          <p:nvPr/>
        </p:nvGrpSpPr>
        <p:grpSpPr>
          <a:xfrm>
            <a:off x="7524340" y="3304915"/>
            <a:ext cx="1773382" cy="1773382"/>
            <a:chOff x="7524340" y="3304915"/>
            <a:chExt cx="1773382" cy="1773382"/>
          </a:xfrm>
        </p:grpSpPr>
        <p:grpSp>
          <p:nvGrpSpPr>
            <p:cNvPr id="79" name="组合 78"/>
            <p:cNvGrpSpPr/>
            <p:nvPr/>
          </p:nvGrpSpPr>
          <p:grpSpPr>
            <a:xfrm>
              <a:off x="7524340" y="3304915"/>
              <a:ext cx="1773382" cy="1773382"/>
              <a:chOff x="2755075" y="3174904"/>
              <a:chExt cx="1773382" cy="1773382"/>
            </a:xfrm>
            <a:effectLst>
              <a:reflection blurRad="12700" stA="50000" endA="300" endPos="53000" dist="63500" dir="5400000" sy="-100000" algn="bl" rotWithShape="0"/>
            </a:effectLst>
          </p:grpSpPr>
          <p:sp>
            <p:nvSpPr>
              <p:cNvPr id="81" name="椭圆 80"/>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2" name="椭圆 81"/>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80" name="Freeform 108"/>
            <p:cNvSpPr>
              <a:spLocks noEditPoints="1"/>
            </p:cNvSpPr>
            <p:nvPr/>
          </p:nvSpPr>
          <p:spPr bwMode="auto">
            <a:xfrm>
              <a:off x="8128483" y="3891501"/>
              <a:ext cx="590494" cy="592614"/>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5"/>
            </a:solidFill>
            <a:ln>
              <a:noFill/>
            </a:ln>
            <a:effectLst>
              <a:reflection blurRad="6350" stA="50000" endA="300" endPos="81000" dist="1168400" dir="5400000" sy="-100000" algn="bl" rotWithShape="0"/>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grpSp>
      <p:grpSp>
        <p:nvGrpSpPr>
          <p:cNvPr id="83" name="组合 82"/>
          <p:cNvGrpSpPr/>
          <p:nvPr/>
        </p:nvGrpSpPr>
        <p:grpSpPr>
          <a:xfrm>
            <a:off x="7836971" y="1587427"/>
            <a:ext cx="1493208" cy="1705031"/>
            <a:chOff x="7836971" y="1587427"/>
            <a:chExt cx="1493208" cy="1705031"/>
          </a:xfrm>
        </p:grpSpPr>
        <p:sp>
          <p:nvSpPr>
            <p:cNvPr id="84" name="任意多边形 83"/>
            <p:cNvSpPr/>
            <p:nvPr/>
          </p:nvSpPr>
          <p:spPr>
            <a:xfrm>
              <a:off x="8861880"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5" name="椭圆 84"/>
            <p:cNvSpPr/>
            <p:nvPr/>
          </p:nvSpPr>
          <p:spPr>
            <a:xfrm>
              <a:off x="9247021"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86" name="组合 85"/>
            <p:cNvGrpSpPr/>
            <p:nvPr/>
          </p:nvGrpSpPr>
          <p:grpSpPr>
            <a:xfrm>
              <a:off x="7836971" y="1587427"/>
              <a:ext cx="1402117" cy="1193501"/>
              <a:chOff x="1783117" y="4920655"/>
              <a:chExt cx="1402117" cy="1193501"/>
            </a:xfrm>
          </p:grpSpPr>
          <p:sp>
            <p:nvSpPr>
              <p:cNvPr id="87" name="文本框 109"/>
              <p:cNvSpPr txBox="1"/>
              <p:nvPr/>
            </p:nvSpPr>
            <p:spPr>
              <a:xfrm>
                <a:off x="1783117" y="4920655"/>
                <a:ext cx="1402117" cy="460375"/>
              </a:xfrm>
              <a:prstGeom prst="rect">
                <a:avLst/>
              </a:prstGeom>
              <a:noFill/>
            </p:spPr>
            <p:txBody>
              <a:bodyPr wrap="square" rtlCol="0">
                <a:spAutoFit/>
              </a:bodyPr>
              <a:lstStyle/>
              <a:p>
                <a:pPr algn="r"/>
                <a:r>
                  <a:rPr lang="zh-CN" altLang="en-US" sz="2400" b="1" dirty="0" smtClean="0">
                    <a:solidFill>
                      <a:srgbClr val="663A77"/>
                    </a:solidFill>
                    <a:latin typeface="微软雅黑" panose="020B0503020204020204" charset="-122"/>
                    <a:ea typeface="微软雅黑" panose="020B0503020204020204" charset="-122"/>
                  </a:rPr>
                  <a:t>添加标题</a:t>
                </a:r>
              </a:p>
            </p:txBody>
          </p:sp>
          <p:sp>
            <p:nvSpPr>
              <p:cNvPr id="88" name="文本框 110"/>
              <p:cNvSpPr txBox="1"/>
              <p:nvPr/>
            </p:nvSpPr>
            <p:spPr>
              <a:xfrm>
                <a:off x="1801454" y="5329326"/>
                <a:ext cx="1383780" cy="784830"/>
              </a:xfrm>
              <a:prstGeom prst="rect">
                <a:avLst/>
              </a:prstGeom>
              <a:noFill/>
            </p:spPr>
            <p:txBody>
              <a:bodyPr wrap="square" rtlCol="0">
                <a:spAutoFit/>
              </a:bodyPr>
              <a:lstStyle/>
              <a:p>
                <a:pPr algn="r">
                  <a:lnSpc>
                    <a:spcPct val="150000"/>
                  </a:lnSpc>
                </a:pPr>
                <a:r>
                  <a:rPr lang="zh-CN" altLang="en-US" sz="10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spTree>
  </p:cSld>
  <p:clrMapOvr>
    <a:masterClrMapping/>
  </p:clrMapOvr>
  <p:transition advTm="678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4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anim calcmode="lin" valueType="num">
                                      <p:cBhvr>
                                        <p:cTn id="8" dur="250" fill="hold"/>
                                        <p:tgtEl>
                                          <p:spTgt spid="26"/>
                                        </p:tgtEl>
                                        <p:attrNameLst>
                                          <p:attrName>ppt_w</p:attrName>
                                        </p:attrNameLst>
                                      </p:cBhvr>
                                      <p:tavLst>
                                        <p:tav tm="0" fmla="#ppt_w*sin(2.5*pi*$)">
                                          <p:val>
                                            <p:fltVal val="0"/>
                                          </p:val>
                                        </p:tav>
                                        <p:tav tm="100000">
                                          <p:val>
                                            <p:fltVal val="1"/>
                                          </p:val>
                                        </p:tav>
                                      </p:tavLst>
                                    </p:anim>
                                    <p:anim calcmode="lin" valueType="num">
                                      <p:cBhvr>
                                        <p:cTn id="9" dur="250" fill="hold"/>
                                        <p:tgtEl>
                                          <p:spTgt spid="26"/>
                                        </p:tgtEl>
                                        <p:attrNameLst>
                                          <p:attrName>ppt_h</p:attrName>
                                        </p:attrNameLst>
                                      </p:cBhvr>
                                      <p:tavLst>
                                        <p:tav tm="0">
                                          <p:val>
                                            <p:strVal val="#ppt_h"/>
                                          </p:val>
                                        </p:tav>
                                        <p:tav tm="100000">
                                          <p:val>
                                            <p:strVal val="#ppt_h"/>
                                          </p:val>
                                        </p:tav>
                                      </p:tavLst>
                                    </p:anim>
                                  </p:childTnLst>
                                </p:cTn>
                              </p:par>
                              <p:par>
                                <p:cTn id="10" presetID="63" presetClass="path" presetSubtype="0" fill="hold" nodeType="withEffect">
                                  <p:stCondLst>
                                    <p:cond delay="0"/>
                                  </p:stCondLst>
                                  <p:childTnLst>
                                    <p:animMotion origin="layout" path="M 1.25E-6 1.85185E-6 L 0.78203 1.85185E-6 " pathEditMode="relative" rAng="0" ptsTypes="AA">
                                      <p:cBhvr>
                                        <p:cTn id="11" dur="1000" spd="-100000" fill="hold"/>
                                        <p:tgtEl>
                                          <p:spTgt spid="26"/>
                                        </p:tgtEl>
                                        <p:attrNameLst>
                                          <p:attrName>ppt_x</p:attrName>
                                          <p:attrName>ppt_y</p:attrName>
                                        </p:attrNameLst>
                                      </p:cBhvr>
                                      <p:rCtr x="39102" y="0"/>
                                    </p:animMotion>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1000"/>
                            </p:stCondLst>
                            <p:childTnLst>
                              <p:par>
                                <p:cTn id="17" presetID="45" presetClass="entr" presetSubtype="0" repeatCount="400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anim calcmode="lin" valueType="num">
                                      <p:cBhvr>
                                        <p:cTn id="20" dur="250" fill="hold"/>
                                        <p:tgtEl>
                                          <p:spTgt spid="48"/>
                                        </p:tgtEl>
                                        <p:attrNameLst>
                                          <p:attrName>ppt_w</p:attrName>
                                        </p:attrNameLst>
                                      </p:cBhvr>
                                      <p:tavLst>
                                        <p:tav tm="0" fmla="#ppt_w*sin(2.5*pi*$)">
                                          <p:val>
                                            <p:fltVal val="0"/>
                                          </p:val>
                                        </p:tav>
                                        <p:tav tm="100000">
                                          <p:val>
                                            <p:fltVal val="1"/>
                                          </p:val>
                                        </p:tav>
                                      </p:tavLst>
                                    </p:anim>
                                    <p:anim calcmode="lin" valueType="num">
                                      <p:cBhvr>
                                        <p:cTn id="21" dur="250" fill="hold"/>
                                        <p:tgtEl>
                                          <p:spTgt spid="48"/>
                                        </p:tgtEl>
                                        <p:attrNameLst>
                                          <p:attrName>ppt_h</p:attrName>
                                        </p:attrNameLst>
                                      </p:cBhvr>
                                      <p:tavLst>
                                        <p:tav tm="0">
                                          <p:val>
                                            <p:strVal val="#ppt_h"/>
                                          </p:val>
                                        </p:tav>
                                        <p:tav tm="100000">
                                          <p:val>
                                            <p:strVal val="#ppt_h"/>
                                          </p:val>
                                        </p:tav>
                                      </p:tavLst>
                                    </p:anim>
                                  </p:childTnLst>
                                </p:cTn>
                              </p:par>
                              <p:par>
                                <p:cTn id="22" presetID="63" presetClass="path" presetSubtype="0" fill="hold" nodeType="withEffect">
                                  <p:stCondLst>
                                    <p:cond delay="0"/>
                                  </p:stCondLst>
                                  <p:childTnLst>
                                    <p:animMotion origin="layout" path="M 1.25E-6 1.85185E-6 L 0.78203 1.85185E-6 " pathEditMode="relative" rAng="0" ptsTypes="AA">
                                      <p:cBhvr>
                                        <p:cTn id="23" dur="1000" spd="-100000" fill="hold"/>
                                        <p:tgtEl>
                                          <p:spTgt spid="48"/>
                                        </p:tgtEl>
                                        <p:attrNameLst>
                                          <p:attrName>ppt_x</p:attrName>
                                          <p:attrName>ppt_y</p:attrName>
                                        </p:attrNameLst>
                                      </p:cBhvr>
                                      <p:rCtr x="39102" y="0"/>
                                    </p:animMotion>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par>
                          <p:cTn id="28" fill="hold">
                            <p:stCondLst>
                              <p:cond delay="2000"/>
                            </p:stCondLst>
                            <p:childTnLst>
                              <p:par>
                                <p:cTn id="29" presetID="45" presetClass="entr" presetSubtype="0" repeatCount="400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250"/>
                                        <p:tgtEl>
                                          <p:spTgt spid="64"/>
                                        </p:tgtEl>
                                      </p:cBhvr>
                                    </p:animEffect>
                                    <p:anim calcmode="lin" valueType="num">
                                      <p:cBhvr>
                                        <p:cTn id="32" dur="250" fill="hold"/>
                                        <p:tgtEl>
                                          <p:spTgt spid="64"/>
                                        </p:tgtEl>
                                        <p:attrNameLst>
                                          <p:attrName>ppt_w</p:attrName>
                                        </p:attrNameLst>
                                      </p:cBhvr>
                                      <p:tavLst>
                                        <p:tav tm="0" fmla="#ppt_w*sin(2.5*pi*$)">
                                          <p:val>
                                            <p:fltVal val="0"/>
                                          </p:val>
                                        </p:tav>
                                        <p:tav tm="100000">
                                          <p:val>
                                            <p:fltVal val="1"/>
                                          </p:val>
                                        </p:tav>
                                      </p:tavLst>
                                    </p:anim>
                                    <p:anim calcmode="lin" valueType="num">
                                      <p:cBhvr>
                                        <p:cTn id="33" dur="250" fill="hold"/>
                                        <p:tgtEl>
                                          <p:spTgt spid="64"/>
                                        </p:tgtEl>
                                        <p:attrNameLst>
                                          <p:attrName>ppt_h</p:attrName>
                                        </p:attrNameLst>
                                      </p:cBhvr>
                                      <p:tavLst>
                                        <p:tav tm="0">
                                          <p:val>
                                            <p:strVal val="#ppt_h"/>
                                          </p:val>
                                        </p:tav>
                                        <p:tav tm="100000">
                                          <p:val>
                                            <p:strVal val="#ppt_h"/>
                                          </p:val>
                                        </p:tav>
                                      </p:tavLst>
                                    </p:anim>
                                  </p:childTnLst>
                                </p:cTn>
                              </p:par>
                              <p:par>
                                <p:cTn id="34" presetID="63" presetClass="path" presetSubtype="0" fill="hold" nodeType="withEffect">
                                  <p:stCondLst>
                                    <p:cond delay="0"/>
                                  </p:stCondLst>
                                  <p:childTnLst>
                                    <p:animMotion origin="layout" path="M 1.25E-6 1.85185E-6 L 0.78203 1.85185E-6 " pathEditMode="relative" rAng="0" ptsTypes="AA">
                                      <p:cBhvr>
                                        <p:cTn id="35" dur="1000" spd="-100000" fill="hold"/>
                                        <p:tgtEl>
                                          <p:spTgt spid="64"/>
                                        </p:tgtEl>
                                        <p:attrNameLst>
                                          <p:attrName>ppt_x</p:attrName>
                                          <p:attrName>ppt_y</p:attrName>
                                        </p:attrNameLst>
                                      </p:cBhvr>
                                      <p:rCtr x="39102" y="0"/>
                                    </p:animMotion>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down)">
                                      <p:cBhvr>
                                        <p:cTn id="39" dur="500"/>
                                        <p:tgtEl>
                                          <p:spTgt spid="72"/>
                                        </p:tgtEl>
                                      </p:cBhvr>
                                    </p:animEffect>
                                  </p:childTnLst>
                                </p:cTn>
                              </p:par>
                            </p:childTnLst>
                          </p:cTn>
                        </p:par>
                        <p:par>
                          <p:cTn id="40" fill="hold">
                            <p:stCondLst>
                              <p:cond delay="3000"/>
                            </p:stCondLst>
                            <p:childTnLst>
                              <p:par>
                                <p:cTn id="41" presetID="45" presetClass="entr" presetSubtype="0" repeatCount="4000"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250"/>
                                        <p:tgtEl>
                                          <p:spTgt spid="78"/>
                                        </p:tgtEl>
                                      </p:cBhvr>
                                    </p:animEffect>
                                    <p:anim calcmode="lin" valueType="num">
                                      <p:cBhvr>
                                        <p:cTn id="44" dur="250" fill="hold"/>
                                        <p:tgtEl>
                                          <p:spTgt spid="78"/>
                                        </p:tgtEl>
                                        <p:attrNameLst>
                                          <p:attrName>ppt_w</p:attrName>
                                        </p:attrNameLst>
                                      </p:cBhvr>
                                      <p:tavLst>
                                        <p:tav tm="0" fmla="#ppt_w*sin(2.5*pi*$)">
                                          <p:val>
                                            <p:fltVal val="0"/>
                                          </p:val>
                                        </p:tav>
                                        <p:tav tm="100000">
                                          <p:val>
                                            <p:fltVal val="1"/>
                                          </p:val>
                                        </p:tav>
                                      </p:tavLst>
                                    </p:anim>
                                    <p:anim calcmode="lin" valueType="num">
                                      <p:cBhvr>
                                        <p:cTn id="45" dur="250" fill="hold"/>
                                        <p:tgtEl>
                                          <p:spTgt spid="78"/>
                                        </p:tgtEl>
                                        <p:attrNameLst>
                                          <p:attrName>ppt_h</p:attrName>
                                        </p:attrNameLst>
                                      </p:cBhvr>
                                      <p:tavLst>
                                        <p:tav tm="0">
                                          <p:val>
                                            <p:strVal val="#ppt_h"/>
                                          </p:val>
                                        </p:tav>
                                        <p:tav tm="100000">
                                          <p:val>
                                            <p:strVal val="#ppt_h"/>
                                          </p:val>
                                        </p:tav>
                                      </p:tavLst>
                                    </p:anim>
                                  </p:childTnLst>
                                </p:cTn>
                              </p:par>
                              <p:par>
                                <p:cTn id="46" presetID="63" presetClass="path" presetSubtype="0" fill="hold" nodeType="withEffect">
                                  <p:stCondLst>
                                    <p:cond delay="0"/>
                                  </p:stCondLst>
                                  <p:childTnLst>
                                    <p:animMotion origin="layout" path="M 1.25E-6 1.85185E-6 L 0.78203 1.85185E-6 " pathEditMode="relative" rAng="0" ptsTypes="AA">
                                      <p:cBhvr>
                                        <p:cTn id="47" dur="1000" spd="-100000" fill="hold"/>
                                        <p:tgtEl>
                                          <p:spTgt spid="78"/>
                                        </p:tgtEl>
                                        <p:attrNameLst>
                                          <p:attrName>ppt_x</p:attrName>
                                          <p:attrName>ppt_y</p:attrName>
                                        </p:attrNameLst>
                                      </p:cBhvr>
                                      <p:rCtr x="39102" y="0"/>
                                    </p:animMotion>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31" name="组合 30"/>
          <p:cNvGrpSpPr/>
          <p:nvPr/>
        </p:nvGrpSpPr>
        <p:grpSpPr>
          <a:xfrm>
            <a:off x="1714589" y="1519176"/>
            <a:ext cx="2044719" cy="4312498"/>
            <a:chOff x="1714589" y="1519176"/>
            <a:chExt cx="2044719" cy="4312498"/>
          </a:xfrm>
        </p:grpSpPr>
        <p:sp>
          <p:nvSpPr>
            <p:cNvPr id="32" name="圆角矩形 31"/>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37" name="椭圆 36"/>
            <p:cNvSpPr/>
            <p:nvPr/>
          </p:nvSpPr>
          <p:spPr>
            <a:xfrm>
              <a:off x="1981705" y="1701002"/>
              <a:ext cx="1510486" cy="1510484"/>
            </a:xfrm>
            <a:prstGeom prst="ellipse">
              <a:avLst/>
            </a:prstGeom>
            <a:solidFill>
              <a:schemeClr val="accent1"/>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latin typeface="+mj-ea"/>
                <a:ea typeface="+mj-ea"/>
                <a:cs typeface="+mn-ea"/>
                <a:sym typeface="+mn-lt"/>
              </a:endParaRPr>
            </a:p>
          </p:txBody>
        </p:sp>
        <p:sp>
          <p:nvSpPr>
            <p:cNvPr id="39" name="椭圆 38"/>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40" name="椭圆 39"/>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mj-ea"/>
                <a:ea typeface="+mj-ea"/>
                <a:cs typeface="+mn-ea"/>
                <a:sym typeface="+mn-lt"/>
              </a:endParaRPr>
            </a:p>
          </p:txBody>
        </p:sp>
        <p:sp>
          <p:nvSpPr>
            <p:cNvPr id="43" name="文本框 65"/>
            <p:cNvSpPr txBox="1"/>
            <p:nvPr/>
          </p:nvSpPr>
          <p:spPr>
            <a:xfrm>
              <a:off x="2396150" y="5166832"/>
              <a:ext cx="681597" cy="584775"/>
            </a:xfrm>
            <a:prstGeom prst="rect">
              <a:avLst/>
            </a:prstGeom>
            <a:noFill/>
          </p:spPr>
          <p:txBody>
            <a:bodyPr wrap="none" rtlCol="0">
              <a:spAutoFit/>
            </a:bodyPr>
            <a:lstStyle/>
            <a:p>
              <a:r>
                <a:rPr lang="en-US" altLang="zh-CN" sz="3200" dirty="0" smtClean="0">
                  <a:solidFill>
                    <a:schemeClr val="tx2">
                      <a:lumMod val="75000"/>
                    </a:schemeClr>
                  </a:solidFill>
                  <a:latin typeface="+mj-ea"/>
                  <a:ea typeface="+mj-ea"/>
                  <a:cs typeface="+mn-ea"/>
                  <a:sym typeface="+mn-lt"/>
                </a:rPr>
                <a:t>01</a:t>
              </a:r>
              <a:endParaRPr lang="zh-CN" altLang="en-US" sz="3200" dirty="0">
                <a:solidFill>
                  <a:schemeClr val="tx2">
                    <a:lumMod val="75000"/>
                  </a:schemeClr>
                </a:solidFill>
                <a:latin typeface="+mj-ea"/>
                <a:ea typeface="+mj-ea"/>
                <a:cs typeface="+mn-ea"/>
                <a:sym typeface="+mn-lt"/>
              </a:endParaRPr>
            </a:p>
          </p:txBody>
        </p:sp>
        <p:grpSp>
          <p:nvGrpSpPr>
            <p:cNvPr id="44" name="组合 43"/>
            <p:cNvGrpSpPr/>
            <p:nvPr/>
          </p:nvGrpSpPr>
          <p:grpSpPr>
            <a:xfrm>
              <a:off x="1905919" y="5207576"/>
              <a:ext cx="1662059" cy="31862"/>
              <a:chOff x="3060700" y="4724400"/>
              <a:chExt cx="5955507" cy="7880"/>
            </a:xfrm>
          </p:grpSpPr>
          <p:cxnSp>
            <p:nvCxnSpPr>
              <p:cNvPr id="48" name="直接连接符 4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Rectangle 5"/>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mj-ea"/>
                  <a:ea typeface="+mj-ea"/>
                  <a:cs typeface="+mn-ea"/>
                  <a:sym typeface="+mn-lt"/>
                </a:rPr>
                <a:t>此处添加详细文本描述，建议与标题相关并符合整体语言风格，语言描述尽量简洁</a:t>
              </a:r>
              <a:r>
                <a:rPr lang="zh-CN" altLang="en-US" sz="1200" dirty="0" smtClean="0">
                  <a:solidFill>
                    <a:schemeClr val="tx2">
                      <a:lumMod val="75000"/>
                    </a:schemeClr>
                  </a:solidFill>
                  <a:latin typeface="+mj-ea"/>
                  <a:ea typeface="+mj-ea"/>
                  <a:cs typeface="+mn-ea"/>
                  <a:sym typeface="+mn-lt"/>
                </a:rPr>
                <a:t>生动</a:t>
              </a:r>
              <a:endParaRPr lang="en-US" altLang="zh-CN" sz="1200" dirty="0">
                <a:solidFill>
                  <a:schemeClr val="tx2">
                    <a:lumMod val="75000"/>
                  </a:schemeClr>
                </a:solidFill>
                <a:latin typeface="+mj-ea"/>
                <a:ea typeface="+mj-ea"/>
                <a:cs typeface="+mn-ea"/>
                <a:sym typeface="+mn-lt"/>
              </a:endParaRPr>
            </a:p>
          </p:txBody>
        </p:sp>
        <p:sp>
          <p:nvSpPr>
            <p:cNvPr id="46" name="矩形 45"/>
            <p:cNvSpPr/>
            <p:nvPr/>
          </p:nvSpPr>
          <p:spPr>
            <a:xfrm>
              <a:off x="2137508" y="3377168"/>
              <a:ext cx="1198880" cy="398780"/>
            </a:xfrm>
            <a:prstGeom prst="rect">
              <a:avLst/>
            </a:prstGeom>
          </p:spPr>
          <p:txBody>
            <a:bodyPr wrap="none">
              <a:spAutoFit/>
            </a:bodyPr>
            <a:lstStyle/>
            <a:p>
              <a:pPr algn="ctr"/>
              <a:r>
                <a:rPr lang="zh-CN" altLang="en-US" sz="2000" b="1" dirty="0">
                  <a:solidFill>
                    <a:schemeClr val="accent1"/>
                  </a:solidFill>
                  <a:latin typeface="微软雅黑" panose="020B0503020204020204" charset="-122"/>
                  <a:ea typeface="微软雅黑" panose="020B0503020204020204" charset="-122"/>
                </a:rPr>
                <a:t>添加标题</a:t>
              </a:r>
            </a:p>
          </p:txBody>
        </p:sp>
        <p:sp>
          <p:nvSpPr>
            <p:cNvPr id="47" name="KSO_Shape"/>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1"/>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j-ea"/>
                <a:ea typeface="+mj-ea"/>
                <a:cs typeface="+mn-ea"/>
                <a:sym typeface="+mn-lt"/>
              </a:endParaRPr>
            </a:p>
          </p:txBody>
        </p:sp>
      </p:grpSp>
      <p:grpSp>
        <p:nvGrpSpPr>
          <p:cNvPr id="50" name="组合 49"/>
          <p:cNvGrpSpPr/>
          <p:nvPr/>
        </p:nvGrpSpPr>
        <p:grpSpPr>
          <a:xfrm>
            <a:off x="3999067" y="1519176"/>
            <a:ext cx="2044719" cy="4312498"/>
            <a:chOff x="3999067" y="1519176"/>
            <a:chExt cx="2044719" cy="4312498"/>
          </a:xfrm>
        </p:grpSpPr>
        <p:sp>
          <p:nvSpPr>
            <p:cNvPr id="51" name="圆角矩形 50"/>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52" name="椭圆 51"/>
            <p:cNvSpPr/>
            <p:nvPr/>
          </p:nvSpPr>
          <p:spPr>
            <a:xfrm>
              <a:off x="4266183" y="1701002"/>
              <a:ext cx="1510486" cy="1510484"/>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mj-ea"/>
                <a:ea typeface="+mj-ea"/>
                <a:cs typeface="+mn-ea"/>
                <a:sym typeface="+mn-lt"/>
              </a:endParaRPr>
            </a:p>
          </p:txBody>
        </p:sp>
        <p:sp>
          <p:nvSpPr>
            <p:cNvPr id="53" name="椭圆 52"/>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54" name="椭圆 53"/>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mj-ea"/>
                <a:ea typeface="+mj-ea"/>
                <a:cs typeface="+mn-ea"/>
                <a:sym typeface="+mn-lt"/>
              </a:endParaRPr>
            </a:p>
          </p:txBody>
        </p:sp>
        <p:sp>
          <p:nvSpPr>
            <p:cNvPr id="55" name="文本框 83"/>
            <p:cNvSpPr txBox="1"/>
            <p:nvPr/>
          </p:nvSpPr>
          <p:spPr>
            <a:xfrm>
              <a:off x="4680628" y="5185494"/>
              <a:ext cx="681597" cy="584775"/>
            </a:xfrm>
            <a:prstGeom prst="rect">
              <a:avLst/>
            </a:prstGeom>
            <a:noFill/>
          </p:spPr>
          <p:txBody>
            <a:bodyPr wrap="none" rtlCol="0">
              <a:spAutoFit/>
            </a:bodyPr>
            <a:lstStyle/>
            <a:p>
              <a:r>
                <a:rPr lang="en-US" altLang="zh-CN" sz="3200" dirty="0" smtClean="0">
                  <a:solidFill>
                    <a:schemeClr val="tx2">
                      <a:lumMod val="75000"/>
                    </a:schemeClr>
                  </a:solidFill>
                  <a:latin typeface="+mj-ea"/>
                  <a:ea typeface="+mj-ea"/>
                  <a:cs typeface="+mn-ea"/>
                  <a:sym typeface="+mn-lt"/>
                </a:rPr>
                <a:t>02</a:t>
              </a:r>
              <a:endParaRPr lang="zh-CN" altLang="en-US" sz="3200" dirty="0">
                <a:solidFill>
                  <a:schemeClr val="tx2">
                    <a:lumMod val="75000"/>
                  </a:schemeClr>
                </a:solidFill>
                <a:latin typeface="+mj-ea"/>
                <a:ea typeface="+mj-ea"/>
                <a:cs typeface="+mn-ea"/>
                <a:sym typeface="+mn-lt"/>
              </a:endParaRPr>
            </a:p>
          </p:txBody>
        </p:sp>
        <p:grpSp>
          <p:nvGrpSpPr>
            <p:cNvPr id="56" name="组合 55"/>
            <p:cNvGrpSpPr/>
            <p:nvPr/>
          </p:nvGrpSpPr>
          <p:grpSpPr>
            <a:xfrm>
              <a:off x="4190397" y="5207576"/>
              <a:ext cx="1662059" cy="31862"/>
              <a:chOff x="3060700" y="4724400"/>
              <a:chExt cx="5955507" cy="7880"/>
            </a:xfrm>
          </p:grpSpPr>
          <p:cxnSp>
            <p:nvCxnSpPr>
              <p:cNvPr id="60" name="直接连接符 5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7" name="矩形 56"/>
            <p:cNvSpPr/>
            <p:nvPr/>
          </p:nvSpPr>
          <p:spPr>
            <a:xfrm>
              <a:off x="4421986" y="3377168"/>
              <a:ext cx="1198880" cy="398780"/>
            </a:xfrm>
            <a:prstGeom prst="rect">
              <a:avLst/>
            </a:prstGeom>
          </p:spPr>
          <p:txBody>
            <a:bodyPr wrap="none">
              <a:spAutoFit/>
            </a:bodyPr>
            <a:lstStyle/>
            <a:p>
              <a:pPr algn="ctr"/>
              <a:r>
                <a:rPr lang="zh-CN" altLang="en-US" sz="2000" b="1" dirty="0">
                  <a:solidFill>
                    <a:schemeClr val="accent2"/>
                  </a:solidFill>
                  <a:latin typeface="微软雅黑" panose="020B0503020204020204" charset="-122"/>
                  <a:ea typeface="微软雅黑" panose="020B0503020204020204" charset="-122"/>
                </a:rPr>
                <a:t>添加标题</a:t>
              </a:r>
            </a:p>
          </p:txBody>
        </p:sp>
        <p:sp>
          <p:nvSpPr>
            <p:cNvPr id="58"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accent2"/>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j-ea"/>
                <a:ea typeface="+mj-ea"/>
                <a:cs typeface="+mn-ea"/>
                <a:sym typeface="+mn-lt"/>
              </a:endParaRPr>
            </a:p>
          </p:txBody>
        </p:sp>
        <p:sp>
          <p:nvSpPr>
            <p:cNvPr id="59" name="Rectangle 5"/>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mj-ea"/>
                  <a:ea typeface="+mj-ea"/>
                  <a:cs typeface="+mn-ea"/>
                  <a:sym typeface="+mn-lt"/>
                </a:rPr>
                <a:t>此处添加详细文本描述，建议与标题相关并符合整体语言风格，语言描述尽量简洁</a:t>
              </a:r>
              <a:r>
                <a:rPr lang="zh-CN" altLang="en-US" sz="1200" dirty="0" smtClean="0">
                  <a:solidFill>
                    <a:schemeClr val="tx2">
                      <a:lumMod val="75000"/>
                    </a:schemeClr>
                  </a:solidFill>
                  <a:latin typeface="+mj-ea"/>
                  <a:ea typeface="+mj-ea"/>
                  <a:cs typeface="+mn-ea"/>
                  <a:sym typeface="+mn-lt"/>
                </a:rPr>
                <a:t>生动</a:t>
              </a:r>
              <a:endParaRPr lang="en-US" altLang="zh-CN" sz="1200" dirty="0">
                <a:solidFill>
                  <a:schemeClr val="tx2">
                    <a:lumMod val="75000"/>
                  </a:schemeClr>
                </a:solidFill>
                <a:latin typeface="+mj-ea"/>
                <a:ea typeface="+mj-ea"/>
                <a:cs typeface="+mn-ea"/>
                <a:sym typeface="+mn-lt"/>
              </a:endParaRPr>
            </a:p>
          </p:txBody>
        </p:sp>
      </p:grpSp>
      <p:grpSp>
        <p:nvGrpSpPr>
          <p:cNvPr id="62" name="组合 61"/>
          <p:cNvGrpSpPr/>
          <p:nvPr/>
        </p:nvGrpSpPr>
        <p:grpSpPr>
          <a:xfrm>
            <a:off x="6283545" y="1519176"/>
            <a:ext cx="2044719" cy="4312498"/>
            <a:chOff x="6283545" y="1519176"/>
            <a:chExt cx="2044719" cy="4312498"/>
          </a:xfrm>
        </p:grpSpPr>
        <p:sp>
          <p:nvSpPr>
            <p:cNvPr id="63" name="圆角矩形 62"/>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64" name="椭圆 63"/>
            <p:cNvSpPr/>
            <p:nvPr/>
          </p:nvSpPr>
          <p:spPr>
            <a:xfrm>
              <a:off x="6550661" y="1701002"/>
              <a:ext cx="1510486" cy="1510484"/>
            </a:xfrm>
            <a:prstGeom prst="ellipse">
              <a:avLst/>
            </a:prstGeom>
            <a:solidFill>
              <a:schemeClr val="accent3"/>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mj-ea"/>
                <a:ea typeface="+mj-ea"/>
                <a:cs typeface="+mn-ea"/>
                <a:sym typeface="+mn-lt"/>
              </a:endParaRPr>
            </a:p>
          </p:txBody>
        </p:sp>
        <p:sp>
          <p:nvSpPr>
            <p:cNvPr id="65" name="椭圆 64"/>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66" name="椭圆 65"/>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mj-ea"/>
                <a:ea typeface="+mj-ea"/>
                <a:cs typeface="+mn-ea"/>
                <a:sym typeface="+mn-lt"/>
              </a:endParaRPr>
            </a:p>
          </p:txBody>
        </p:sp>
        <p:sp>
          <p:nvSpPr>
            <p:cNvPr id="67" name="文本框 99"/>
            <p:cNvSpPr txBox="1"/>
            <p:nvPr/>
          </p:nvSpPr>
          <p:spPr>
            <a:xfrm>
              <a:off x="6965106" y="5185494"/>
              <a:ext cx="681597" cy="584775"/>
            </a:xfrm>
            <a:prstGeom prst="rect">
              <a:avLst/>
            </a:prstGeom>
            <a:noFill/>
          </p:spPr>
          <p:txBody>
            <a:bodyPr wrap="none" rtlCol="0">
              <a:spAutoFit/>
            </a:bodyPr>
            <a:lstStyle/>
            <a:p>
              <a:r>
                <a:rPr lang="en-US" altLang="zh-CN" sz="3200" dirty="0" smtClean="0">
                  <a:solidFill>
                    <a:schemeClr val="tx2">
                      <a:lumMod val="75000"/>
                    </a:schemeClr>
                  </a:solidFill>
                  <a:latin typeface="+mj-ea"/>
                  <a:ea typeface="+mj-ea"/>
                  <a:cs typeface="+mn-ea"/>
                  <a:sym typeface="+mn-lt"/>
                </a:rPr>
                <a:t>03</a:t>
              </a:r>
              <a:endParaRPr lang="zh-CN" altLang="en-US" sz="3200" dirty="0">
                <a:solidFill>
                  <a:schemeClr val="tx2">
                    <a:lumMod val="75000"/>
                  </a:schemeClr>
                </a:solidFill>
                <a:latin typeface="+mj-ea"/>
                <a:ea typeface="+mj-ea"/>
                <a:cs typeface="+mn-ea"/>
                <a:sym typeface="+mn-lt"/>
              </a:endParaRPr>
            </a:p>
          </p:txBody>
        </p:sp>
        <p:grpSp>
          <p:nvGrpSpPr>
            <p:cNvPr id="68" name="组合 67"/>
            <p:cNvGrpSpPr/>
            <p:nvPr/>
          </p:nvGrpSpPr>
          <p:grpSpPr>
            <a:xfrm>
              <a:off x="6474875" y="5207576"/>
              <a:ext cx="1662059" cy="31862"/>
              <a:chOff x="3060700" y="4724400"/>
              <a:chExt cx="5955507" cy="7880"/>
            </a:xfrm>
          </p:grpSpPr>
          <p:cxnSp>
            <p:nvCxnSpPr>
              <p:cNvPr id="72" name="直接连接符 7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9" name="矩形 68"/>
            <p:cNvSpPr/>
            <p:nvPr/>
          </p:nvSpPr>
          <p:spPr>
            <a:xfrm>
              <a:off x="6706464" y="3364468"/>
              <a:ext cx="1198880" cy="398780"/>
            </a:xfrm>
            <a:prstGeom prst="rect">
              <a:avLst/>
            </a:prstGeom>
          </p:spPr>
          <p:txBody>
            <a:bodyPr wrap="none">
              <a:spAutoFit/>
            </a:bodyPr>
            <a:lstStyle/>
            <a:p>
              <a:pPr algn="ctr"/>
              <a:r>
                <a:rPr lang="zh-CN" altLang="en-US" sz="2000" b="1" dirty="0">
                  <a:solidFill>
                    <a:schemeClr val="accent3"/>
                  </a:solidFill>
                  <a:latin typeface="微软雅黑" panose="020B0503020204020204" charset="-122"/>
                  <a:ea typeface="微软雅黑" panose="020B0503020204020204" charset="-122"/>
                </a:rPr>
                <a:t>添加标题</a:t>
              </a:r>
            </a:p>
          </p:txBody>
        </p:sp>
        <p:sp>
          <p:nvSpPr>
            <p:cNvPr id="70" name="KSO_Shape"/>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j-ea"/>
                <a:ea typeface="+mj-ea"/>
                <a:cs typeface="+mn-ea"/>
                <a:sym typeface="+mn-lt"/>
              </a:endParaRPr>
            </a:p>
          </p:txBody>
        </p:sp>
        <p:sp>
          <p:nvSpPr>
            <p:cNvPr id="71" name="Rectangle 5"/>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mj-ea"/>
                  <a:ea typeface="+mj-ea"/>
                  <a:cs typeface="+mn-ea"/>
                  <a:sym typeface="+mn-lt"/>
                </a:rPr>
                <a:t>此处添加详细文本描述，建议与标题相关并符合整体语言风格，语言描述尽量简洁</a:t>
              </a:r>
              <a:r>
                <a:rPr lang="zh-CN" altLang="en-US" sz="1200" dirty="0" smtClean="0">
                  <a:solidFill>
                    <a:schemeClr val="tx2">
                      <a:lumMod val="75000"/>
                    </a:schemeClr>
                  </a:solidFill>
                  <a:latin typeface="+mj-ea"/>
                  <a:ea typeface="+mj-ea"/>
                  <a:cs typeface="+mn-ea"/>
                  <a:sym typeface="+mn-lt"/>
                </a:rPr>
                <a:t>生动</a:t>
              </a:r>
              <a:endParaRPr lang="en-US" altLang="zh-CN" sz="1200" dirty="0">
                <a:solidFill>
                  <a:schemeClr val="tx2">
                    <a:lumMod val="75000"/>
                  </a:schemeClr>
                </a:solidFill>
                <a:latin typeface="+mj-ea"/>
                <a:ea typeface="+mj-ea"/>
                <a:cs typeface="+mn-ea"/>
                <a:sym typeface="+mn-lt"/>
              </a:endParaRPr>
            </a:p>
          </p:txBody>
        </p:sp>
      </p:grpSp>
      <p:grpSp>
        <p:nvGrpSpPr>
          <p:cNvPr id="74" name="组合 73"/>
          <p:cNvGrpSpPr/>
          <p:nvPr/>
        </p:nvGrpSpPr>
        <p:grpSpPr>
          <a:xfrm>
            <a:off x="8568023" y="1519176"/>
            <a:ext cx="2044719" cy="4312498"/>
            <a:chOff x="8568023" y="1519176"/>
            <a:chExt cx="2044719" cy="4312498"/>
          </a:xfrm>
        </p:grpSpPr>
        <p:sp>
          <p:nvSpPr>
            <p:cNvPr id="75" name="圆角矩形 74"/>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76" name="椭圆 75"/>
            <p:cNvSpPr/>
            <p:nvPr/>
          </p:nvSpPr>
          <p:spPr>
            <a:xfrm>
              <a:off x="8835139" y="1701002"/>
              <a:ext cx="1510486" cy="1510484"/>
            </a:xfrm>
            <a:prstGeom prst="ellipse">
              <a:avLst/>
            </a:prstGeom>
            <a:solidFill>
              <a:schemeClr val="accent5"/>
            </a:solidFill>
            <a:ln w="14288" cap="flat">
              <a:noFill/>
              <a:prstDash val="solid"/>
              <a:miter lim="800000"/>
            </a:ln>
            <a:effectLst>
              <a:innerShdw blurRad="88900" dist="635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mj-ea"/>
                <a:ea typeface="+mj-ea"/>
                <a:cs typeface="+mn-ea"/>
                <a:sym typeface="+mn-lt"/>
              </a:endParaRPr>
            </a:p>
          </p:txBody>
        </p:sp>
        <p:sp>
          <p:nvSpPr>
            <p:cNvPr id="77" name="椭圆 76"/>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78" name="椭圆 77"/>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mj-ea"/>
                <a:ea typeface="+mj-ea"/>
                <a:cs typeface="+mn-ea"/>
                <a:sym typeface="+mn-lt"/>
              </a:endParaRPr>
            </a:p>
          </p:txBody>
        </p:sp>
        <p:sp>
          <p:nvSpPr>
            <p:cNvPr id="79" name="文本框 111"/>
            <p:cNvSpPr txBox="1"/>
            <p:nvPr/>
          </p:nvSpPr>
          <p:spPr>
            <a:xfrm>
              <a:off x="9249584" y="5185494"/>
              <a:ext cx="681597" cy="584775"/>
            </a:xfrm>
            <a:prstGeom prst="rect">
              <a:avLst/>
            </a:prstGeom>
            <a:noFill/>
          </p:spPr>
          <p:txBody>
            <a:bodyPr wrap="none" rtlCol="0">
              <a:spAutoFit/>
            </a:bodyPr>
            <a:lstStyle/>
            <a:p>
              <a:r>
                <a:rPr lang="en-US" altLang="zh-CN" sz="3200" dirty="0" smtClean="0">
                  <a:solidFill>
                    <a:schemeClr val="tx2">
                      <a:lumMod val="75000"/>
                    </a:schemeClr>
                  </a:solidFill>
                  <a:latin typeface="+mj-ea"/>
                  <a:ea typeface="+mj-ea"/>
                  <a:cs typeface="+mn-ea"/>
                  <a:sym typeface="+mn-lt"/>
                </a:rPr>
                <a:t>04</a:t>
              </a:r>
              <a:endParaRPr lang="zh-CN" altLang="en-US" sz="3200" dirty="0">
                <a:solidFill>
                  <a:schemeClr val="tx2">
                    <a:lumMod val="75000"/>
                  </a:schemeClr>
                </a:solidFill>
                <a:latin typeface="+mj-ea"/>
                <a:ea typeface="+mj-ea"/>
                <a:cs typeface="+mn-ea"/>
                <a:sym typeface="+mn-lt"/>
              </a:endParaRPr>
            </a:p>
          </p:txBody>
        </p:sp>
        <p:grpSp>
          <p:nvGrpSpPr>
            <p:cNvPr id="80" name="组合 79"/>
            <p:cNvGrpSpPr/>
            <p:nvPr/>
          </p:nvGrpSpPr>
          <p:grpSpPr>
            <a:xfrm>
              <a:off x="8759353" y="5186696"/>
              <a:ext cx="1662059" cy="31862"/>
              <a:chOff x="3060700" y="4724400"/>
              <a:chExt cx="5955507" cy="7880"/>
            </a:xfrm>
          </p:grpSpPr>
          <p:cxnSp>
            <p:nvCxnSpPr>
              <p:cNvPr id="84" name="直接连接符 83"/>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矩形 80"/>
            <p:cNvSpPr/>
            <p:nvPr/>
          </p:nvSpPr>
          <p:spPr>
            <a:xfrm>
              <a:off x="8990942" y="3364468"/>
              <a:ext cx="1198880" cy="398780"/>
            </a:xfrm>
            <a:prstGeom prst="rect">
              <a:avLst/>
            </a:prstGeom>
          </p:spPr>
          <p:txBody>
            <a:bodyPr wrap="none">
              <a:spAutoFit/>
            </a:bodyPr>
            <a:lstStyle/>
            <a:p>
              <a:pPr algn="ctr"/>
              <a:r>
                <a:rPr lang="zh-CN" altLang="en-US" sz="2000" b="1" dirty="0">
                  <a:solidFill>
                    <a:schemeClr val="accent5"/>
                  </a:solidFill>
                  <a:latin typeface="微软雅黑" panose="020B0503020204020204" charset="-122"/>
                  <a:ea typeface="微软雅黑" panose="020B0503020204020204" charset="-122"/>
                </a:rPr>
                <a:t>添加标题</a:t>
              </a:r>
            </a:p>
          </p:txBody>
        </p:sp>
        <p:sp>
          <p:nvSpPr>
            <p:cNvPr id="82" name="KSO_Shape"/>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chemeClr val="accent5"/>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j-ea"/>
                <a:ea typeface="+mj-ea"/>
                <a:cs typeface="+mn-ea"/>
                <a:sym typeface="+mn-lt"/>
              </a:endParaRPr>
            </a:p>
          </p:txBody>
        </p:sp>
        <p:sp>
          <p:nvSpPr>
            <p:cNvPr id="83" name="Rectangle 5"/>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mj-ea"/>
                  <a:ea typeface="+mj-ea"/>
                  <a:cs typeface="+mn-ea"/>
                  <a:sym typeface="+mn-lt"/>
                </a:rPr>
                <a:t>此处添加详细文本描述，建议与标题相关并符合整体语言风格，语言描述尽量简洁</a:t>
              </a:r>
              <a:r>
                <a:rPr lang="zh-CN" altLang="en-US" sz="1200" dirty="0" smtClean="0">
                  <a:solidFill>
                    <a:schemeClr val="tx2">
                      <a:lumMod val="75000"/>
                    </a:schemeClr>
                  </a:solidFill>
                  <a:latin typeface="+mj-ea"/>
                  <a:ea typeface="+mj-ea"/>
                  <a:cs typeface="+mn-ea"/>
                  <a:sym typeface="+mn-lt"/>
                </a:rPr>
                <a:t>生动</a:t>
              </a:r>
              <a:endParaRPr lang="en-US" altLang="zh-CN" sz="1200" dirty="0">
                <a:solidFill>
                  <a:schemeClr val="tx2">
                    <a:lumMod val="75000"/>
                  </a:schemeClr>
                </a:solidFill>
                <a:latin typeface="+mj-ea"/>
                <a:ea typeface="+mj-ea"/>
                <a:cs typeface="+mn-ea"/>
                <a:sym typeface="+mn-lt"/>
              </a:endParaRPr>
            </a:p>
          </p:txBody>
        </p:sp>
      </p:grpSp>
    </p:spTree>
  </p:cSld>
  <p:clrMapOvr>
    <a:masterClrMapping/>
  </p:clrMapOvr>
  <p:transition advTm="163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60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30" name="矩形 29"/>
          <p:cNvSpPr/>
          <p:nvPr/>
        </p:nvSpPr>
        <p:spPr>
          <a:xfrm>
            <a:off x="6151328" y="1478996"/>
            <a:ext cx="2284248" cy="430879"/>
          </a:xfrm>
          <a:prstGeom prst="rect">
            <a:avLst/>
          </a:prstGeom>
        </p:spPr>
        <p:txBody>
          <a:bodyPr wrap="square" lIns="91431" tIns="45716" rIns="91431" bIns="45716">
            <a:spAutoFit/>
          </a:bodyPr>
          <a:lstStyle/>
          <a:p>
            <a:r>
              <a:rPr lang="zh-CN" altLang="en-US" sz="2200" b="1" dirty="0">
                <a:solidFill>
                  <a:schemeClr val="tx2">
                    <a:lumMod val="75000"/>
                  </a:schemeClr>
                </a:solidFill>
                <a:latin typeface="+mj-ea"/>
                <a:ea typeface="+mj-ea"/>
                <a:cs typeface="+mn-ea"/>
                <a:sym typeface="+mn-lt"/>
              </a:rPr>
              <a:t>点击添加标题</a:t>
            </a:r>
            <a:endParaRPr lang="en-US" altLang="zh-CN" sz="2200" b="1" dirty="0">
              <a:solidFill>
                <a:schemeClr val="tx2">
                  <a:lumMod val="75000"/>
                </a:schemeClr>
              </a:solidFill>
              <a:latin typeface="+mj-ea"/>
              <a:ea typeface="+mj-ea"/>
              <a:cs typeface="+mn-ea"/>
              <a:sym typeface="+mn-lt"/>
            </a:endParaRPr>
          </a:p>
        </p:txBody>
      </p:sp>
      <p:sp>
        <p:nvSpPr>
          <p:cNvPr id="31" name="矩形 47"/>
          <p:cNvSpPr>
            <a:spLocks noChangeArrowheads="1"/>
          </p:cNvSpPr>
          <p:nvPr/>
        </p:nvSpPr>
        <p:spPr bwMode="auto">
          <a:xfrm>
            <a:off x="6151328" y="1869483"/>
            <a:ext cx="335292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2">
                    <a:lumMod val="75000"/>
                  </a:schemeClr>
                </a:solidFill>
                <a:latin typeface="+mj-ea"/>
                <a:ea typeface="+mj-ea"/>
                <a:cs typeface="+mn-ea"/>
                <a:sym typeface="+mn-lt"/>
              </a:rPr>
              <a:t>在此录入图表</a:t>
            </a:r>
            <a:r>
              <a:rPr lang="zh-CN" altLang="en-US" sz="1400" dirty="0" smtClean="0">
                <a:solidFill>
                  <a:schemeClr val="tx2">
                    <a:lumMod val="75000"/>
                  </a:schemeClr>
                </a:solidFill>
                <a:latin typeface="+mj-ea"/>
                <a:ea typeface="+mj-ea"/>
                <a:cs typeface="+mn-ea"/>
                <a:sym typeface="+mn-lt"/>
              </a:rPr>
              <a:t>的综合描述</a:t>
            </a:r>
            <a:r>
              <a:rPr lang="zh-CN" altLang="en-US" sz="1400" dirty="0">
                <a:solidFill>
                  <a:schemeClr val="tx2">
                    <a:lumMod val="75000"/>
                  </a:schemeClr>
                </a:solidFill>
                <a:latin typeface="+mj-ea"/>
                <a:ea typeface="+mj-ea"/>
                <a:cs typeface="+mn-ea"/>
                <a:sym typeface="+mn-lt"/>
              </a:rPr>
              <a:t>说明，在此录入上述图表</a:t>
            </a:r>
            <a:r>
              <a:rPr lang="zh-CN" altLang="en-US" sz="1400" dirty="0" smtClean="0">
                <a:solidFill>
                  <a:schemeClr val="tx2">
                    <a:lumMod val="75000"/>
                  </a:schemeClr>
                </a:solidFill>
                <a:latin typeface="+mj-ea"/>
                <a:ea typeface="+mj-ea"/>
                <a:cs typeface="+mn-ea"/>
                <a:sym typeface="+mn-lt"/>
              </a:rPr>
              <a:t>的综合描述说明</a:t>
            </a:r>
            <a:endParaRPr lang="zh-CN" altLang="en-US" sz="1400" dirty="0">
              <a:solidFill>
                <a:schemeClr val="tx2">
                  <a:lumMod val="75000"/>
                </a:schemeClr>
              </a:solidFill>
              <a:latin typeface="+mj-ea"/>
              <a:ea typeface="+mj-ea"/>
              <a:cs typeface="+mn-ea"/>
              <a:sym typeface="+mn-lt"/>
            </a:endParaRPr>
          </a:p>
        </p:txBody>
      </p:sp>
      <p:sp>
        <p:nvSpPr>
          <p:cNvPr id="32" name="矩形 31"/>
          <p:cNvSpPr/>
          <p:nvPr/>
        </p:nvSpPr>
        <p:spPr>
          <a:xfrm>
            <a:off x="8992129" y="4112431"/>
            <a:ext cx="2302492" cy="430879"/>
          </a:xfrm>
          <a:prstGeom prst="rect">
            <a:avLst/>
          </a:prstGeom>
        </p:spPr>
        <p:txBody>
          <a:bodyPr wrap="square" lIns="91431" tIns="45716" rIns="91431" bIns="45716">
            <a:spAutoFit/>
          </a:bodyPr>
          <a:lstStyle/>
          <a:p>
            <a:r>
              <a:rPr lang="zh-CN" altLang="en-US" sz="2200" b="1" dirty="0">
                <a:solidFill>
                  <a:schemeClr val="tx2">
                    <a:lumMod val="75000"/>
                  </a:schemeClr>
                </a:solidFill>
                <a:latin typeface="+mj-ea"/>
                <a:ea typeface="+mj-ea"/>
                <a:cs typeface="+mn-ea"/>
                <a:sym typeface="+mn-lt"/>
              </a:rPr>
              <a:t>点击添加标题</a:t>
            </a:r>
            <a:endParaRPr lang="en-US" altLang="zh-CN" sz="2200" b="1" dirty="0">
              <a:solidFill>
                <a:schemeClr val="tx2">
                  <a:lumMod val="75000"/>
                </a:schemeClr>
              </a:solidFill>
              <a:latin typeface="+mj-ea"/>
              <a:ea typeface="+mj-ea"/>
              <a:cs typeface="+mn-ea"/>
              <a:sym typeface="+mn-lt"/>
            </a:endParaRPr>
          </a:p>
        </p:txBody>
      </p:sp>
      <p:sp>
        <p:nvSpPr>
          <p:cNvPr id="33" name="矩形 47"/>
          <p:cNvSpPr>
            <a:spLocks noChangeArrowheads="1"/>
          </p:cNvSpPr>
          <p:nvPr/>
        </p:nvSpPr>
        <p:spPr bwMode="auto">
          <a:xfrm>
            <a:off x="8992130" y="4502918"/>
            <a:ext cx="243246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2">
                    <a:lumMod val="75000"/>
                  </a:schemeClr>
                </a:solidFill>
                <a:latin typeface="+mj-ea"/>
                <a:ea typeface="+mj-ea"/>
                <a:cs typeface="+mn-ea"/>
                <a:sym typeface="+mn-lt"/>
              </a:rPr>
              <a:t>在此录入图表的综合描述说明，在此录入上述图表的综合描述说明</a:t>
            </a:r>
          </a:p>
        </p:txBody>
      </p:sp>
      <p:sp>
        <p:nvSpPr>
          <p:cNvPr id="34" name="矩形 33"/>
          <p:cNvSpPr/>
          <p:nvPr/>
        </p:nvSpPr>
        <p:spPr>
          <a:xfrm flipH="1">
            <a:off x="3905171" y="4896868"/>
            <a:ext cx="2195205" cy="430879"/>
          </a:xfrm>
          <a:prstGeom prst="rect">
            <a:avLst/>
          </a:prstGeom>
        </p:spPr>
        <p:txBody>
          <a:bodyPr wrap="square" lIns="91431" tIns="45716" rIns="91431" bIns="45716">
            <a:spAutoFit/>
          </a:bodyPr>
          <a:lstStyle/>
          <a:p>
            <a:pPr algn="r"/>
            <a:r>
              <a:rPr lang="zh-CN" altLang="en-US" sz="2200" b="1" dirty="0" smtClean="0">
                <a:solidFill>
                  <a:schemeClr val="tx2">
                    <a:lumMod val="75000"/>
                  </a:schemeClr>
                </a:solidFill>
                <a:latin typeface="+mj-ea"/>
                <a:ea typeface="+mj-ea"/>
                <a:cs typeface="+mn-ea"/>
                <a:sym typeface="+mn-lt"/>
              </a:rPr>
              <a:t>点击添加</a:t>
            </a:r>
            <a:r>
              <a:rPr lang="zh-CN" altLang="en-US" sz="2200" b="1" dirty="0">
                <a:solidFill>
                  <a:schemeClr val="tx2">
                    <a:lumMod val="75000"/>
                  </a:schemeClr>
                </a:solidFill>
                <a:latin typeface="+mj-ea"/>
                <a:ea typeface="+mj-ea"/>
                <a:cs typeface="+mn-ea"/>
                <a:sym typeface="+mn-lt"/>
              </a:rPr>
              <a:t>标题</a:t>
            </a:r>
            <a:endParaRPr lang="en-US" altLang="zh-CN" sz="2200" b="1" dirty="0">
              <a:solidFill>
                <a:schemeClr val="tx2">
                  <a:lumMod val="75000"/>
                </a:schemeClr>
              </a:solidFill>
              <a:latin typeface="+mj-ea"/>
              <a:ea typeface="+mj-ea"/>
              <a:cs typeface="+mn-ea"/>
              <a:sym typeface="+mn-lt"/>
            </a:endParaRPr>
          </a:p>
        </p:txBody>
      </p:sp>
      <p:sp>
        <p:nvSpPr>
          <p:cNvPr id="35" name="矩形 47"/>
          <p:cNvSpPr>
            <a:spLocks noChangeArrowheads="1"/>
          </p:cNvSpPr>
          <p:nvPr/>
        </p:nvSpPr>
        <p:spPr bwMode="auto">
          <a:xfrm flipH="1">
            <a:off x="3763317" y="5341114"/>
            <a:ext cx="236976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tx2">
                    <a:lumMod val="75000"/>
                  </a:schemeClr>
                </a:solidFill>
                <a:latin typeface="+mj-ea"/>
                <a:ea typeface="+mj-ea"/>
                <a:cs typeface="+mn-ea"/>
                <a:sym typeface="+mn-lt"/>
              </a:rPr>
              <a:t>在此录入图表的综合描述说明，在此录入上述图表的综合描述说明</a:t>
            </a:r>
          </a:p>
        </p:txBody>
      </p:sp>
      <p:sp>
        <p:nvSpPr>
          <p:cNvPr id="36" name="矩形 35"/>
          <p:cNvSpPr/>
          <p:nvPr/>
        </p:nvSpPr>
        <p:spPr>
          <a:xfrm flipH="1">
            <a:off x="1430360" y="1798431"/>
            <a:ext cx="1992428" cy="430879"/>
          </a:xfrm>
          <a:prstGeom prst="rect">
            <a:avLst/>
          </a:prstGeom>
        </p:spPr>
        <p:txBody>
          <a:bodyPr wrap="square" lIns="91431" tIns="45716" rIns="91431" bIns="45716">
            <a:spAutoFit/>
          </a:bodyPr>
          <a:lstStyle/>
          <a:p>
            <a:pPr algn="r"/>
            <a:r>
              <a:rPr lang="zh-CN" altLang="en-US" sz="2200" b="1" dirty="0">
                <a:solidFill>
                  <a:schemeClr val="tx2">
                    <a:lumMod val="75000"/>
                  </a:schemeClr>
                </a:solidFill>
                <a:latin typeface="+mj-ea"/>
                <a:ea typeface="+mj-ea"/>
                <a:cs typeface="+mn-ea"/>
                <a:sym typeface="+mn-lt"/>
              </a:rPr>
              <a:t>点击添加标题</a:t>
            </a:r>
            <a:endParaRPr lang="en-US" altLang="zh-CN" sz="2200" b="1" dirty="0">
              <a:solidFill>
                <a:schemeClr val="tx2">
                  <a:lumMod val="75000"/>
                </a:schemeClr>
              </a:solidFill>
              <a:latin typeface="+mj-ea"/>
              <a:ea typeface="+mj-ea"/>
              <a:cs typeface="+mn-ea"/>
              <a:sym typeface="+mn-lt"/>
            </a:endParaRPr>
          </a:p>
        </p:txBody>
      </p:sp>
      <p:sp>
        <p:nvSpPr>
          <p:cNvPr id="37" name="矩形 47"/>
          <p:cNvSpPr>
            <a:spLocks noChangeArrowheads="1"/>
          </p:cNvSpPr>
          <p:nvPr/>
        </p:nvSpPr>
        <p:spPr bwMode="auto">
          <a:xfrm flipH="1">
            <a:off x="960821" y="2254770"/>
            <a:ext cx="246196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tx2">
                    <a:lumMod val="75000"/>
                  </a:schemeClr>
                </a:solidFill>
                <a:latin typeface="+mj-ea"/>
                <a:ea typeface="+mj-ea"/>
                <a:cs typeface="+mn-ea"/>
                <a:sym typeface="+mn-lt"/>
              </a:rPr>
              <a:t>在此录入图表</a:t>
            </a:r>
            <a:r>
              <a:rPr lang="zh-CN" altLang="en-US" sz="1400" dirty="0" smtClean="0">
                <a:solidFill>
                  <a:schemeClr val="tx2">
                    <a:lumMod val="75000"/>
                  </a:schemeClr>
                </a:solidFill>
                <a:latin typeface="+mj-ea"/>
                <a:ea typeface="+mj-ea"/>
                <a:cs typeface="+mn-ea"/>
                <a:sym typeface="+mn-lt"/>
              </a:rPr>
              <a:t>的综合描述</a:t>
            </a:r>
            <a:r>
              <a:rPr lang="zh-CN" altLang="en-US" sz="1400" dirty="0">
                <a:solidFill>
                  <a:schemeClr val="tx2">
                    <a:lumMod val="75000"/>
                  </a:schemeClr>
                </a:solidFill>
                <a:latin typeface="+mj-ea"/>
                <a:ea typeface="+mj-ea"/>
                <a:cs typeface="+mn-ea"/>
                <a:sym typeface="+mn-lt"/>
              </a:rPr>
              <a:t>说明，在此录入上述图表</a:t>
            </a:r>
            <a:r>
              <a:rPr lang="zh-CN" altLang="en-US" sz="1400" dirty="0" smtClean="0">
                <a:solidFill>
                  <a:schemeClr val="tx2">
                    <a:lumMod val="75000"/>
                  </a:schemeClr>
                </a:solidFill>
                <a:latin typeface="+mj-ea"/>
                <a:ea typeface="+mj-ea"/>
                <a:cs typeface="+mn-ea"/>
                <a:sym typeface="+mn-lt"/>
              </a:rPr>
              <a:t>的综合描述说明</a:t>
            </a:r>
            <a:endParaRPr lang="zh-CN" altLang="en-US" sz="1400" dirty="0">
              <a:solidFill>
                <a:schemeClr val="tx2">
                  <a:lumMod val="75000"/>
                </a:schemeClr>
              </a:solidFill>
              <a:latin typeface="+mj-ea"/>
              <a:ea typeface="+mj-ea"/>
              <a:cs typeface="+mn-ea"/>
              <a:sym typeface="+mn-lt"/>
            </a:endParaRPr>
          </a:p>
        </p:txBody>
      </p:sp>
      <p:grpSp>
        <p:nvGrpSpPr>
          <p:cNvPr id="38" name="组合 37"/>
          <p:cNvGrpSpPr/>
          <p:nvPr/>
        </p:nvGrpSpPr>
        <p:grpSpPr>
          <a:xfrm>
            <a:off x="5275195" y="2785559"/>
            <a:ext cx="1775171" cy="1775171"/>
            <a:chOff x="5208414" y="2861759"/>
            <a:chExt cx="1775171" cy="1775171"/>
          </a:xfrm>
        </p:grpSpPr>
        <p:sp>
          <p:nvSpPr>
            <p:cNvPr id="39" name="菱形 38"/>
            <p:cNvSpPr/>
            <p:nvPr/>
          </p:nvSpPr>
          <p:spPr>
            <a:xfrm>
              <a:off x="5208414" y="2861759"/>
              <a:ext cx="1775171" cy="1775171"/>
            </a:xfrm>
            <a:prstGeom prst="diamond">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a:cs typeface="+mn-ea"/>
                <a:sym typeface="+mn-lt"/>
              </a:endParaRPr>
            </a:p>
          </p:txBody>
        </p:sp>
        <p:grpSp>
          <p:nvGrpSpPr>
            <p:cNvPr id="40" name="组合 39"/>
            <p:cNvGrpSpPr/>
            <p:nvPr/>
          </p:nvGrpSpPr>
          <p:grpSpPr>
            <a:xfrm>
              <a:off x="5712169" y="3456478"/>
              <a:ext cx="767661" cy="585733"/>
              <a:chOff x="12227116" y="4392007"/>
              <a:chExt cx="627436" cy="478740"/>
            </a:xfrm>
          </p:grpSpPr>
          <p:sp>
            <p:nvSpPr>
              <p:cNvPr id="41"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3" name="组合 42"/>
          <p:cNvGrpSpPr/>
          <p:nvPr/>
        </p:nvGrpSpPr>
        <p:grpSpPr>
          <a:xfrm>
            <a:off x="2901401" y="2862187"/>
            <a:ext cx="1596371" cy="1621914"/>
            <a:chOff x="2834620" y="2938387"/>
            <a:chExt cx="1596371" cy="1621914"/>
          </a:xfrm>
        </p:grpSpPr>
        <p:sp>
          <p:nvSpPr>
            <p:cNvPr id="44" name="燕尾形 43"/>
            <p:cNvSpPr/>
            <p:nvPr/>
          </p:nvSpPr>
          <p:spPr>
            <a:xfrm rot="10800000" flipV="1">
              <a:off x="2834620" y="2938387"/>
              <a:ext cx="1596371" cy="1621914"/>
            </a:xfrm>
            <a:prstGeom prst="chevron">
              <a:avLst>
                <a:gd name="adj" fmla="val 49642"/>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a:cs typeface="+mn-ea"/>
                <a:sym typeface="+mn-lt"/>
              </a:endParaRPr>
            </a:p>
          </p:txBody>
        </p:sp>
        <p:sp>
          <p:nvSpPr>
            <p:cNvPr id="45" name="任意多边形 44"/>
            <p:cNvSpPr>
              <a:spLocks noChangeAspect="1"/>
            </p:cNvSpPr>
            <p:nvPr/>
          </p:nvSpPr>
          <p:spPr>
            <a:xfrm>
              <a:off x="3130797" y="3566594"/>
              <a:ext cx="437403" cy="365501"/>
            </a:xfrm>
            <a:custGeom>
              <a:avLst/>
              <a:gdLst>
                <a:gd name="connsiteX0" fmla="*/ 259777 w 514592"/>
                <a:gd name="connsiteY0" fmla="*/ 74012 h 430001"/>
                <a:gd name="connsiteX1" fmla="*/ 328031 w 514592"/>
                <a:gd name="connsiteY1" fmla="*/ 276499 h 430001"/>
                <a:gd name="connsiteX2" fmla="*/ 384910 w 514592"/>
                <a:gd name="connsiteY2" fmla="*/ 139991 h 430001"/>
                <a:gd name="connsiteX3" fmla="*/ 437238 w 514592"/>
                <a:gd name="connsiteY3" fmla="*/ 262849 h 430001"/>
                <a:gd name="connsiteX4" fmla="*/ 409936 w 514592"/>
                <a:gd name="connsiteY4" fmla="*/ 267399 h 430001"/>
                <a:gd name="connsiteX5" fmla="*/ 384910 w 514592"/>
                <a:gd name="connsiteY5" fmla="*/ 208245 h 430001"/>
                <a:gd name="connsiteX6" fmla="*/ 325756 w 514592"/>
                <a:gd name="connsiteY6" fmla="*/ 353854 h 430001"/>
                <a:gd name="connsiteX7" fmla="*/ 257502 w 514592"/>
                <a:gd name="connsiteY7" fmla="*/ 146817 h 430001"/>
                <a:gd name="connsiteX8" fmla="*/ 193798 w 514592"/>
                <a:gd name="connsiteY8" fmla="*/ 283325 h 430001"/>
                <a:gd name="connsiteX9" fmla="*/ 139195 w 514592"/>
                <a:gd name="connsiteY9" fmla="*/ 219621 h 430001"/>
                <a:gd name="connsiteX10" fmla="*/ 102793 w 514592"/>
                <a:gd name="connsiteY10" fmla="*/ 244647 h 430001"/>
                <a:gd name="connsiteX11" fmla="*/ 93692 w 514592"/>
                <a:gd name="connsiteY11" fmla="*/ 251473 h 430001"/>
                <a:gd name="connsiteX12" fmla="*/ 75491 w 514592"/>
                <a:gd name="connsiteY12" fmla="*/ 237822 h 430001"/>
                <a:gd name="connsiteX13" fmla="*/ 146020 w 514592"/>
                <a:gd name="connsiteY13" fmla="*/ 187769 h 430001"/>
                <a:gd name="connsiteX14" fmla="*/ 186973 w 514592"/>
                <a:gd name="connsiteY14" fmla="*/ 237822 h 430001"/>
                <a:gd name="connsiteX15" fmla="*/ 48986 w 514592"/>
                <a:gd name="connsiteY15" fmla="*/ 48986 h 430001"/>
                <a:gd name="connsiteX16" fmla="*/ 48986 w 514592"/>
                <a:gd name="connsiteY16" fmla="*/ 381015 h 430001"/>
                <a:gd name="connsiteX17" fmla="*/ 465606 w 514592"/>
                <a:gd name="connsiteY17" fmla="*/ 381015 h 430001"/>
                <a:gd name="connsiteX18" fmla="*/ 465606 w 514592"/>
                <a:gd name="connsiteY18" fmla="*/ 48986 h 430001"/>
                <a:gd name="connsiteX19" fmla="*/ 0 w 514592"/>
                <a:gd name="connsiteY19" fmla="*/ 0 h 430001"/>
                <a:gd name="connsiteX20" fmla="*/ 514592 w 514592"/>
                <a:gd name="connsiteY20" fmla="*/ 0 h 430001"/>
                <a:gd name="connsiteX21" fmla="*/ 514592 w 514592"/>
                <a:gd name="connsiteY21" fmla="*/ 430001 h 430001"/>
                <a:gd name="connsiteX22" fmla="*/ 0 w 514592"/>
                <a:gd name="connsiteY22"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592" h="430001">
                  <a:moveTo>
                    <a:pt x="259777" y="74012"/>
                  </a:moveTo>
                  <a:lnTo>
                    <a:pt x="328031" y="276499"/>
                  </a:lnTo>
                  <a:lnTo>
                    <a:pt x="384910" y="139991"/>
                  </a:lnTo>
                  <a:lnTo>
                    <a:pt x="437238" y="262849"/>
                  </a:lnTo>
                  <a:lnTo>
                    <a:pt x="409936" y="267399"/>
                  </a:lnTo>
                  <a:lnTo>
                    <a:pt x="384910" y="208245"/>
                  </a:lnTo>
                  <a:lnTo>
                    <a:pt x="325756" y="353854"/>
                  </a:lnTo>
                  <a:lnTo>
                    <a:pt x="257502" y="146817"/>
                  </a:lnTo>
                  <a:lnTo>
                    <a:pt x="193798" y="283325"/>
                  </a:lnTo>
                  <a:lnTo>
                    <a:pt x="139195" y="219621"/>
                  </a:lnTo>
                  <a:lnTo>
                    <a:pt x="102793" y="244647"/>
                  </a:lnTo>
                  <a:lnTo>
                    <a:pt x="93692" y="251473"/>
                  </a:lnTo>
                  <a:lnTo>
                    <a:pt x="75491" y="237822"/>
                  </a:lnTo>
                  <a:lnTo>
                    <a:pt x="146020" y="187769"/>
                  </a:lnTo>
                  <a:lnTo>
                    <a:pt x="186973" y="237822"/>
                  </a:lnTo>
                  <a:close/>
                  <a:moveTo>
                    <a:pt x="48986" y="48986"/>
                  </a:moveTo>
                  <a:lnTo>
                    <a:pt x="48986" y="381015"/>
                  </a:lnTo>
                  <a:lnTo>
                    <a:pt x="465606" y="381015"/>
                  </a:lnTo>
                  <a:lnTo>
                    <a:pt x="465606" y="48986"/>
                  </a:lnTo>
                  <a:close/>
                  <a:moveTo>
                    <a:pt x="0" y="0"/>
                  </a:moveTo>
                  <a:lnTo>
                    <a:pt x="514592" y="0"/>
                  </a:lnTo>
                  <a:lnTo>
                    <a:pt x="514592" y="430001"/>
                  </a:lnTo>
                  <a:lnTo>
                    <a:pt x="0" y="430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6" name="组合 45"/>
          <p:cNvGrpSpPr/>
          <p:nvPr/>
        </p:nvGrpSpPr>
        <p:grpSpPr>
          <a:xfrm>
            <a:off x="7827790" y="2862187"/>
            <a:ext cx="1596371" cy="1621914"/>
            <a:chOff x="7761009" y="2938387"/>
            <a:chExt cx="1596371" cy="1621914"/>
          </a:xfrm>
        </p:grpSpPr>
        <p:sp>
          <p:nvSpPr>
            <p:cNvPr id="47" name="燕尾形 46"/>
            <p:cNvSpPr/>
            <p:nvPr/>
          </p:nvSpPr>
          <p:spPr>
            <a:xfrm>
              <a:off x="7761009" y="2938387"/>
              <a:ext cx="1596371" cy="1621914"/>
            </a:xfrm>
            <a:prstGeom prst="chevron">
              <a:avLst>
                <a:gd name="adj" fmla="val 49642"/>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a:cs typeface="+mn-ea"/>
                <a:sym typeface="+mn-lt"/>
              </a:endParaRPr>
            </a:p>
          </p:txBody>
        </p:sp>
        <p:sp>
          <p:nvSpPr>
            <p:cNvPr id="71" name="任意多边形 70"/>
            <p:cNvSpPr>
              <a:spLocks noChangeAspect="1"/>
            </p:cNvSpPr>
            <p:nvPr/>
          </p:nvSpPr>
          <p:spPr>
            <a:xfrm>
              <a:off x="8597283" y="3566594"/>
              <a:ext cx="451653" cy="365501"/>
            </a:xfrm>
            <a:custGeom>
              <a:avLst/>
              <a:gdLst>
                <a:gd name="connsiteX0" fmla="*/ 427018 w 531356"/>
                <a:gd name="connsiteY0" fmla="*/ 301423 h 430001"/>
                <a:gd name="connsiteX1" fmla="*/ 453367 w 531356"/>
                <a:gd name="connsiteY1" fmla="*/ 328825 h 430001"/>
                <a:gd name="connsiteX2" fmla="*/ 427018 w 531356"/>
                <a:gd name="connsiteY2" fmla="*/ 356227 h 430001"/>
                <a:gd name="connsiteX3" fmla="*/ 400669 w 531356"/>
                <a:gd name="connsiteY3" fmla="*/ 328825 h 430001"/>
                <a:gd name="connsiteX4" fmla="*/ 427018 w 531356"/>
                <a:gd name="connsiteY4" fmla="*/ 301423 h 430001"/>
                <a:gd name="connsiteX5" fmla="*/ 104517 w 531356"/>
                <a:gd name="connsiteY5" fmla="*/ 301423 h 430001"/>
                <a:gd name="connsiteX6" fmla="*/ 132974 w 531356"/>
                <a:gd name="connsiteY6" fmla="*/ 328825 h 430001"/>
                <a:gd name="connsiteX7" fmla="*/ 104517 w 531356"/>
                <a:gd name="connsiteY7" fmla="*/ 356227 h 430001"/>
                <a:gd name="connsiteX8" fmla="*/ 76060 w 531356"/>
                <a:gd name="connsiteY8" fmla="*/ 328825 h 430001"/>
                <a:gd name="connsiteX9" fmla="*/ 104517 w 531356"/>
                <a:gd name="connsiteY9" fmla="*/ 301423 h 430001"/>
                <a:gd name="connsiteX10" fmla="*/ 230531 w 531356"/>
                <a:gd name="connsiteY10" fmla="*/ 212000 h 430001"/>
                <a:gd name="connsiteX11" fmla="*/ 230531 w 531356"/>
                <a:gd name="connsiteY11" fmla="*/ 281991 h 430001"/>
                <a:gd name="connsiteX12" fmla="*/ 300826 w 531356"/>
                <a:gd name="connsiteY12" fmla="*/ 281991 h 430001"/>
                <a:gd name="connsiteX13" fmla="*/ 300826 w 531356"/>
                <a:gd name="connsiteY13" fmla="*/ 212000 h 430001"/>
                <a:gd name="connsiteX14" fmla="*/ 194237 w 531356"/>
                <a:gd name="connsiteY14" fmla="*/ 111716 h 430001"/>
                <a:gd name="connsiteX15" fmla="*/ 337120 w 531356"/>
                <a:gd name="connsiteY15" fmla="*/ 111716 h 430001"/>
                <a:gd name="connsiteX16" fmla="*/ 337120 w 531356"/>
                <a:gd name="connsiteY16" fmla="*/ 318285 h 430001"/>
                <a:gd name="connsiteX17" fmla="*/ 194237 w 531356"/>
                <a:gd name="connsiteY17" fmla="*/ 318285 h 430001"/>
                <a:gd name="connsiteX18" fmla="*/ 427018 w 531356"/>
                <a:gd name="connsiteY18" fmla="*/ 71668 h 430001"/>
                <a:gd name="connsiteX19" fmla="*/ 453367 w 531356"/>
                <a:gd name="connsiteY19" fmla="*/ 100125 h 430001"/>
                <a:gd name="connsiteX20" fmla="*/ 427018 w 531356"/>
                <a:gd name="connsiteY20" fmla="*/ 128582 h 430001"/>
                <a:gd name="connsiteX21" fmla="*/ 400669 w 531356"/>
                <a:gd name="connsiteY21" fmla="*/ 100125 h 430001"/>
                <a:gd name="connsiteX22" fmla="*/ 427018 w 531356"/>
                <a:gd name="connsiteY22" fmla="*/ 71668 h 430001"/>
                <a:gd name="connsiteX23" fmla="*/ 104517 w 531356"/>
                <a:gd name="connsiteY23" fmla="*/ 71668 h 430001"/>
                <a:gd name="connsiteX24" fmla="*/ 132974 w 531356"/>
                <a:gd name="connsiteY24" fmla="*/ 100125 h 430001"/>
                <a:gd name="connsiteX25" fmla="*/ 104517 w 531356"/>
                <a:gd name="connsiteY25" fmla="*/ 128582 h 430001"/>
                <a:gd name="connsiteX26" fmla="*/ 76060 w 531356"/>
                <a:gd name="connsiteY26" fmla="*/ 100125 h 430001"/>
                <a:gd name="connsiteX27" fmla="*/ 104517 w 531356"/>
                <a:gd name="connsiteY27" fmla="*/ 71668 h 430001"/>
                <a:gd name="connsiteX28" fmla="*/ 44325 w 531356"/>
                <a:gd name="connsiteY28" fmla="*/ 44325 h 430001"/>
                <a:gd name="connsiteX29" fmla="*/ 44325 w 531356"/>
                <a:gd name="connsiteY29" fmla="*/ 385676 h 430001"/>
                <a:gd name="connsiteX30" fmla="*/ 487031 w 531356"/>
                <a:gd name="connsiteY30" fmla="*/ 385676 h 430001"/>
                <a:gd name="connsiteX31" fmla="*/ 487031 w 531356"/>
                <a:gd name="connsiteY31" fmla="*/ 44325 h 430001"/>
                <a:gd name="connsiteX32" fmla="*/ 0 w 531356"/>
                <a:gd name="connsiteY32" fmla="*/ 0 h 430001"/>
                <a:gd name="connsiteX33" fmla="*/ 531356 w 531356"/>
                <a:gd name="connsiteY33" fmla="*/ 0 h 430001"/>
                <a:gd name="connsiteX34" fmla="*/ 531356 w 531356"/>
                <a:gd name="connsiteY34" fmla="*/ 430001 h 430001"/>
                <a:gd name="connsiteX35" fmla="*/ 0 w 531356"/>
                <a:gd name="connsiteY35"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356" h="430001">
                  <a:moveTo>
                    <a:pt x="427018" y="301423"/>
                  </a:moveTo>
                  <a:cubicBezTo>
                    <a:pt x="441570" y="301423"/>
                    <a:pt x="453367" y="313691"/>
                    <a:pt x="453367" y="328825"/>
                  </a:cubicBezTo>
                  <a:cubicBezTo>
                    <a:pt x="453367" y="343959"/>
                    <a:pt x="441570" y="356227"/>
                    <a:pt x="427018" y="356227"/>
                  </a:cubicBezTo>
                  <a:cubicBezTo>
                    <a:pt x="412466" y="356227"/>
                    <a:pt x="400669" y="343959"/>
                    <a:pt x="400669" y="328825"/>
                  </a:cubicBezTo>
                  <a:cubicBezTo>
                    <a:pt x="400669" y="313691"/>
                    <a:pt x="412466" y="301423"/>
                    <a:pt x="427018" y="301423"/>
                  </a:cubicBezTo>
                  <a:close/>
                  <a:moveTo>
                    <a:pt x="104517" y="301423"/>
                  </a:moveTo>
                  <a:cubicBezTo>
                    <a:pt x="120233" y="301423"/>
                    <a:pt x="132974" y="313691"/>
                    <a:pt x="132974" y="328825"/>
                  </a:cubicBezTo>
                  <a:cubicBezTo>
                    <a:pt x="132974" y="343959"/>
                    <a:pt x="120233" y="356227"/>
                    <a:pt x="104517" y="356227"/>
                  </a:cubicBezTo>
                  <a:cubicBezTo>
                    <a:pt x="88801" y="356227"/>
                    <a:pt x="76060" y="343959"/>
                    <a:pt x="76060" y="328825"/>
                  </a:cubicBezTo>
                  <a:cubicBezTo>
                    <a:pt x="76060" y="313691"/>
                    <a:pt x="88801" y="301423"/>
                    <a:pt x="104517" y="301423"/>
                  </a:cubicBezTo>
                  <a:close/>
                  <a:moveTo>
                    <a:pt x="230531" y="212000"/>
                  </a:moveTo>
                  <a:lnTo>
                    <a:pt x="230531" y="281991"/>
                  </a:lnTo>
                  <a:lnTo>
                    <a:pt x="300826" y="281991"/>
                  </a:lnTo>
                  <a:lnTo>
                    <a:pt x="300826" y="212000"/>
                  </a:lnTo>
                  <a:close/>
                  <a:moveTo>
                    <a:pt x="194237" y="111716"/>
                  </a:moveTo>
                  <a:lnTo>
                    <a:pt x="337120" y="111716"/>
                  </a:lnTo>
                  <a:lnTo>
                    <a:pt x="337120" y="318285"/>
                  </a:lnTo>
                  <a:lnTo>
                    <a:pt x="194237" y="318285"/>
                  </a:lnTo>
                  <a:close/>
                  <a:moveTo>
                    <a:pt x="427018" y="71668"/>
                  </a:moveTo>
                  <a:cubicBezTo>
                    <a:pt x="441570" y="71668"/>
                    <a:pt x="453367" y="84409"/>
                    <a:pt x="453367" y="100125"/>
                  </a:cubicBezTo>
                  <a:cubicBezTo>
                    <a:pt x="453367" y="115841"/>
                    <a:pt x="441570" y="128582"/>
                    <a:pt x="427018" y="128582"/>
                  </a:cubicBezTo>
                  <a:cubicBezTo>
                    <a:pt x="412466" y="128582"/>
                    <a:pt x="400669" y="115841"/>
                    <a:pt x="400669" y="100125"/>
                  </a:cubicBezTo>
                  <a:cubicBezTo>
                    <a:pt x="400669" y="84409"/>
                    <a:pt x="412466" y="71668"/>
                    <a:pt x="427018" y="71668"/>
                  </a:cubicBezTo>
                  <a:close/>
                  <a:moveTo>
                    <a:pt x="104517" y="71668"/>
                  </a:moveTo>
                  <a:cubicBezTo>
                    <a:pt x="120233" y="71668"/>
                    <a:pt x="132974" y="84409"/>
                    <a:pt x="132974" y="100125"/>
                  </a:cubicBezTo>
                  <a:cubicBezTo>
                    <a:pt x="132974" y="115841"/>
                    <a:pt x="120233" y="128582"/>
                    <a:pt x="104517" y="128582"/>
                  </a:cubicBezTo>
                  <a:cubicBezTo>
                    <a:pt x="88801" y="128582"/>
                    <a:pt x="76060" y="115841"/>
                    <a:pt x="76060" y="100125"/>
                  </a:cubicBezTo>
                  <a:cubicBezTo>
                    <a:pt x="76060" y="84409"/>
                    <a:pt x="88801" y="71668"/>
                    <a:pt x="104517" y="71668"/>
                  </a:cubicBezTo>
                  <a:close/>
                  <a:moveTo>
                    <a:pt x="44325" y="44325"/>
                  </a:moveTo>
                  <a:lnTo>
                    <a:pt x="44325" y="385676"/>
                  </a:lnTo>
                  <a:lnTo>
                    <a:pt x="487031" y="385676"/>
                  </a:lnTo>
                  <a:lnTo>
                    <a:pt x="487031" y="44325"/>
                  </a:lnTo>
                  <a:close/>
                  <a:moveTo>
                    <a:pt x="0" y="0"/>
                  </a:moveTo>
                  <a:lnTo>
                    <a:pt x="531356" y="0"/>
                  </a:lnTo>
                  <a:lnTo>
                    <a:pt x="531356" y="430001"/>
                  </a:lnTo>
                  <a:lnTo>
                    <a:pt x="0" y="430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2" name="组合 71"/>
          <p:cNvGrpSpPr/>
          <p:nvPr/>
        </p:nvGrpSpPr>
        <p:grpSpPr>
          <a:xfrm>
            <a:off x="3889986" y="2562673"/>
            <a:ext cx="2185965" cy="2220942"/>
            <a:chOff x="3823205" y="2638873"/>
            <a:chExt cx="2185965" cy="2220942"/>
          </a:xfrm>
        </p:grpSpPr>
        <p:sp>
          <p:nvSpPr>
            <p:cNvPr id="73" name="燕尾形 72"/>
            <p:cNvSpPr/>
            <p:nvPr/>
          </p:nvSpPr>
          <p:spPr>
            <a:xfrm rot="10800000" flipV="1">
              <a:off x="3823205" y="2638873"/>
              <a:ext cx="2185965" cy="2220942"/>
            </a:xfrm>
            <a:prstGeom prst="chevron">
              <a:avLst>
                <a:gd name="adj" fmla="val 4964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a:cs typeface="+mn-ea"/>
                <a:sym typeface="+mn-lt"/>
              </a:endParaRPr>
            </a:p>
          </p:txBody>
        </p:sp>
        <p:sp>
          <p:nvSpPr>
            <p:cNvPr id="74" name="Freeform 195"/>
            <p:cNvSpPr>
              <a:spLocks noChangeAspect="1" noEditPoints="1"/>
            </p:cNvSpPr>
            <p:nvPr/>
          </p:nvSpPr>
          <p:spPr bwMode="auto">
            <a:xfrm>
              <a:off x="4242328" y="3518987"/>
              <a:ext cx="569121" cy="460715"/>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5" name="组合 74"/>
          <p:cNvGrpSpPr/>
          <p:nvPr/>
        </p:nvGrpSpPr>
        <p:grpSpPr>
          <a:xfrm>
            <a:off x="6249611" y="2562673"/>
            <a:ext cx="2185965" cy="2220942"/>
            <a:chOff x="6182830" y="2638873"/>
            <a:chExt cx="2185965" cy="2220942"/>
          </a:xfrm>
        </p:grpSpPr>
        <p:sp>
          <p:nvSpPr>
            <p:cNvPr id="76" name="燕尾形 75"/>
            <p:cNvSpPr/>
            <p:nvPr/>
          </p:nvSpPr>
          <p:spPr>
            <a:xfrm>
              <a:off x="6182830" y="2638873"/>
              <a:ext cx="2185965" cy="2220942"/>
            </a:xfrm>
            <a:prstGeom prst="chevron">
              <a:avLst>
                <a:gd name="adj" fmla="val 49642"/>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dirty="0">
                <a:cs typeface="+mn-ea"/>
                <a:sym typeface="+mn-lt"/>
              </a:endParaRPr>
            </a:p>
          </p:txBody>
        </p:sp>
        <p:sp>
          <p:nvSpPr>
            <p:cNvPr id="77" name="任意多边形 76"/>
            <p:cNvSpPr>
              <a:spLocks noChangeArrowheads="1"/>
            </p:cNvSpPr>
            <p:nvPr/>
          </p:nvSpPr>
          <p:spPr bwMode="auto">
            <a:xfrm>
              <a:off x="7371397" y="3534344"/>
              <a:ext cx="573334" cy="430001"/>
            </a:xfrm>
            <a:custGeom>
              <a:avLst/>
              <a:gdLst>
                <a:gd name="connsiteX0" fmla="*/ 343544 w 573334"/>
                <a:gd name="connsiteY0" fmla="*/ 293493 h 430001"/>
                <a:gd name="connsiteX1" fmla="*/ 389047 w 573334"/>
                <a:gd name="connsiteY1" fmla="*/ 293493 h 430001"/>
                <a:gd name="connsiteX2" fmla="*/ 389047 w 573334"/>
                <a:gd name="connsiteY2" fmla="*/ 345822 h 430001"/>
                <a:gd name="connsiteX3" fmla="*/ 343544 w 573334"/>
                <a:gd name="connsiteY3" fmla="*/ 345822 h 430001"/>
                <a:gd name="connsiteX4" fmla="*/ 102379 w 573334"/>
                <a:gd name="connsiteY4" fmla="*/ 245714 h 430001"/>
                <a:gd name="connsiteX5" fmla="*/ 147882 w 573334"/>
                <a:gd name="connsiteY5" fmla="*/ 245714 h 430001"/>
                <a:gd name="connsiteX6" fmla="*/ 147882 w 573334"/>
                <a:gd name="connsiteY6" fmla="*/ 345820 h 430001"/>
                <a:gd name="connsiteX7" fmla="*/ 102379 w 573334"/>
                <a:gd name="connsiteY7" fmla="*/ 345820 h 430001"/>
                <a:gd name="connsiteX8" fmla="*/ 261639 w 573334"/>
                <a:gd name="connsiteY8" fmla="*/ 182011 h 430001"/>
                <a:gd name="connsiteX9" fmla="*/ 309418 w 573334"/>
                <a:gd name="connsiteY9" fmla="*/ 182011 h 430001"/>
                <a:gd name="connsiteX10" fmla="*/ 309418 w 573334"/>
                <a:gd name="connsiteY10" fmla="*/ 345821 h 430001"/>
                <a:gd name="connsiteX11" fmla="*/ 261639 w 573334"/>
                <a:gd name="connsiteY11" fmla="*/ 345821 h 430001"/>
                <a:gd name="connsiteX12" fmla="*/ 182010 w 573334"/>
                <a:gd name="connsiteY12" fmla="*/ 131958 h 430001"/>
                <a:gd name="connsiteX13" fmla="*/ 229789 w 573334"/>
                <a:gd name="connsiteY13" fmla="*/ 131958 h 430001"/>
                <a:gd name="connsiteX14" fmla="*/ 229789 w 573334"/>
                <a:gd name="connsiteY14" fmla="*/ 345821 h 430001"/>
                <a:gd name="connsiteX15" fmla="*/ 182010 w 573334"/>
                <a:gd name="connsiteY15" fmla="*/ 345821 h 430001"/>
                <a:gd name="connsiteX16" fmla="*/ 423174 w 573334"/>
                <a:gd name="connsiteY16" fmla="*/ 91005 h 430001"/>
                <a:gd name="connsiteX17" fmla="*/ 470953 w 573334"/>
                <a:gd name="connsiteY17" fmla="*/ 91005 h 430001"/>
                <a:gd name="connsiteX18" fmla="*/ 470953 w 573334"/>
                <a:gd name="connsiteY18" fmla="*/ 345820 h 430001"/>
                <a:gd name="connsiteX19" fmla="*/ 423174 w 573334"/>
                <a:gd name="connsiteY19" fmla="*/ 345820 h 430001"/>
                <a:gd name="connsiteX20" fmla="*/ 48990 w 573334"/>
                <a:gd name="connsiteY20" fmla="*/ 48990 h 430001"/>
                <a:gd name="connsiteX21" fmla="*/ 48990 w 573334"/>
                <a:gd name="connsiteY21" fmla="*/ 381011 h 430001"/>
                <a:gd name="connsiteX22" fmla="*/ 524344 w 573334"/>
                <a:gd name="connsiteY22" fmla="*/ 381011 h 430001"/>
                <a:gd name="connsiteX23" fmla="*/ 524344 w 573334"/>
                <a:gd name="connsiteY23" fmla="*/ 48990 h 430001"/>
                <a:gd name="connsiteX24" fmla="*/ 0 w 573334"/>
                <a:gd name="connsiteY24" fmla="*/ 0 h 430001"/>
                <a:gd name="connsiteX25" fmla="*/ 573334 w 573334"/>
                <a:gd name="connsiteY25" fmla="*/ 0 h 430001"/>
                <a:gd name="connsiteX26" fmla="*/ 573334 w 573334"/>
                <a:gd name="connsiteY26" fmla="*/ 430001 h 430001"/>
                <a:gd name="connsiteX27" fmla="*/ 0 w 573334"/>
                <a:gd name="connsiteY27"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334" h="430001">
                  <a:moveTo>
                    <a:pt x="343544" y="293493"/>
                  </a:moveTo>
                  <a:lnTo>
                    <a:pt x="389047" y="293493"/>
                  </a:lnTo>
                  <a:lnTo>
                    <a:pt x="389047" y="345822"/>
                  </a:lnTo>
                  <a:lnTo>
                    <a:pt x="343544" y="345822"/>
                  </a:lnTo>
                  <a:close/>
                  <a:moveTo>
                    <a:pt x="102379" y="245714"/>
                  </a:moveTo>
                  <a:lnTo>
                    <a:pt x="147882" y="245714"/>
                  </a:lnTo>
                  <a:lnTo>
                    <a:pt x="147882" y="345820"/>
                  </a:lnTo>
                  <a:lnTo>
                    <a:pt x="102379" y="345820"/>
                  </a:lnTo>
                  <a:close/>
                  <a:moveTo>
                    <a:pt x="261639" y="182011"/>
                  </a:moveTo>
                  <a:lnTo>
                    <a:pt x="309418" y="182011"/>
                  </a:lnTo>
                  <a:lnTo>
                    <a:pt x="309418" y="345821"/>
                  </a:lnTo>
                  <a:lnTo>
                    <a:pt x="261639" y="345821"/>
                  </a:lnTo>
                  <a:close/>
                  <a:moveTo>
                    <a:pt x="182010" y="131958"/>
                  </a:moveTo>
                  <a:lnTo>
                    <a:pt x="229789" y="131958"/>
                  </a:lnTo>
                  <a:lnTo>
                    <a:pt x="229789" y="345821"/>
                  </a:lnTo>
                  <a:lnTo>
                    <a:pt x="182010" y="345821"/>
                  </a:lnTo>
                  <a:close/>
                  <a:moveTo>
                    <a:pt x="423174" y="91005"/>
                  </a:moveTo>
                  <a:lnTo>
                    <a:pt x="470953" y="91005"/>
                  </a:lnTo>
                  <a:lnTo>
                    <a:pt x="470953" y="345820"/>
                  </a:lnTo>
                  <a:lnTo>
                    <a:pt x="423174" y="345820"/>
                  </a:lnTo>
                  <a:close/>
                  <a:moveTo>
                    <a:pt x="48990" y="48990"/>
                  </a:moveTo>
                  <a:lnTo>
                    <a:pt x="48990" y="381011"/>
                  </a:lnTo>
                  <a:lnTo>
                    <a:pt x="524344" y="381011"/>
                  </a:lnTo>
                  <a:lnTo>
                    <a:pt x="524344" y="48990"/>
                  </a:lnTo>
                  <a:close/>
                  <a:moveTo>
                    <a:pt x="0" y="0"/>
                  </a:moveTo>
                  <a:lnTo>
                    <a:pt x="573334" y="0"/>
                  </a:lnTo>
                  <a:lnTo>
                    <a:pt x="573334" y="430001"/>
                  </a:lnTo>
                  <a:lnTo>
                    <a:pt x="0" y="430001"/>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cs typeface="+mn-ea"/>
                <a:sym typeface="+mn-lt"/>
              </a:endParaRPr>
            </a:p>
          </p:txBody>
        </p:sp>
      </p:grpSp>
    </p:spTree>
  </p:cSld>
  <p:clrMapOvr>
    <a:masterClrMapping/>
  </p:clrMapOvr>
  <p:transition advTm="842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childTnLst>
                                </p:cTn>
                              </p:par>
                              <p:par>
                                <p:cTn id="8" presetID="1" presetClass="path" presetSubtype="0" accel="50000" decel="50000" fill="hold" nodeType="withEffect">
                                  <p:stCondLst>
                                    <p:cond delay="500"/>
                                  </p:stCondLst>
                                  <p:childTnLst>
                                    <p:animMotion origin="layout" path="M 0 1.85185E-6 C 0.06198 1.85185E-6 0.1125 0.09213 0.1125 0.20602 C 0.1125 0.31967 0.06198 0.4125 0 0.4125 C -0.06224 0.4125 -0.1125 0.31967 -0.1125 0.20602 C -0.1125 0.09213 -0.06224 1.85185E-6 0 1.85185E-6 Z " pathEditMode="relative" rAng="0" ptsTypes="AAAAA">
                                      <p:cBhvr>
                                        <p:cTn id="9" dur="1500" fill="hold"/>
                                        <p:tgtEl>
                                          <p:spTgt spid="38"/>
                                        </p:tgtEl>
                                        <p:attrNameLst>
                                          <p:attrName>ppt_x</p:attrName>
                                          <p:attrName>ppt_y</p:attrName>
                                        </p:attrNameLst>
                                      </p:cBhvr>
                                      <p:rCtr x="0" y="20625"/>
                                    </p:animMotion>
                                  </p:childTnLst>
                                </p:cTn>
                              </p:par>
                              <p:par>
                                <p:cTn id="10" presetID="8" presetClass="emph" presetSubtype="0" fill="hold" nodeType="withEffect">
                                  <p:stCondLst>
                                    <p:cond delay="500"/>
                                  </p:stCondLst>
                                  <p:childTnLst>
                                    <p:animRot by="21600000">
                                      <p:cBhvr>
                                        <p:cTn id="11" dur="1500" fill="hold"/>
                                        <p:tgtEl>
                                          <p:spTgt spid="38"/>
                                        </p:tgtEl>
                                        <p:attrNameLst>
                                          <p:attrName>r</p:attrName>
                                        </p:attrNameLst>
                                      </p:cBhvr>
                                    </p:animRot>
                                  </p:childTnLst>
                                </p:cTn>
                              </p:par>
                            </p:childTnLst>
                          </p:cTn>
                        </p:par>
                        <p:par>
                          <p:cTn id="12" fill="hold">
                            <p:stCondLst>
                              <p:cond delay="1000"/>
                            </p:stCondLst>
                            <p:childTnLst>
                              <p:par>
                                <p:cTn id="13" presetID="12" presetClass="entr" presetSubtype="8" fill="hold" nodeType="afterEffect">
                                  <p:stCondLst>
                                    <p:cond delay="25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p:tgtEl>
                                          <p:spTgt spid="75"/>
                                        </p:tgtEl>
                                        <p:attrNameLst>
                                          <p:attrName>ppt_x</p:attrName>
                                        </p:attrNameLst>
                                      </p:cBhvr>
                                      <p:tavLst>
                                        <p:tav tm="0">
                                          <p:val>
                                            <p:strVal val="#ppt_x-#ppt_w*1.125000"/>
                                          </p:val>
                                        </p:tav>
                                        <p:tav tm="100000">
                                          <p:val>
                                            <p:strVal val="#ppt_x"/>
                                          </p:val>
                                        </p:tav>
                                      </p:tavLst>
                                    </p:anim>
                                    <p:animEffect transition="in" filter="wipe(right)">
                                      <p:cBhvr>
                                        <p:cTn id="16" dur="500"/>
                                        <p:tgtEl>
                                          <p:spTgt spid="75"/>
                                        </p:tgtEl>
                                      </p:cBhvr>
                                    </p:animEffect>
                                  </p:childTnLst>
                                </p:cTn>
                              </p:par>
                              <p:par>
                                <p:cTn id="17" presetID="12" presetClass="entr" presetSubtype="2"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p:tgtEl>
                                          <p:spTgt spid="72"/>
                                        </p:tgtEl>
                                        <p:attrNameLst>
                                          <p:attrName>ppt_x</p:attrName>
                                        </p:attrNameLst>
                                      </p:cBhvr>
                                      <p:tavLst>
                                        <p:tav tm="0">
                                          <p:val>
                                            <p:strVal val="#ppt_x+#ppt_w*1.125000"/>
                                          </p:val>
                                        </p:tav>
                                        <p:tav tm="100000">
                                          <p:val>
                                            <p:strVal val="#ppt_x"/>
                                          </p:val>
                                        </p:tav>
                                      </p:tavLst>
                                    </p:anim>
                                    <p:animEffect transition="in" filter="wipe(left)">
                                      <p:cBhvr>
                                        <p:cTn id="20" dur="500"/>
                                        <p:tgtEl>
                                          <p:spTgt spid="72"/>
                                        </p:tgtEl>
                                      </p:cBhvr>
                                    </p:animEffect>
                                  </p:childTnLst>
                                </p:cTn>
                              </p:par>
                            </p:childTnLst>
                          </p:cTn>
                        </p:par>
                        <p:par>
                          <p:cTn id="21" fill="hold">
                            <p:stCondLst>
                              <p:cond delay="1750"/>
                            </p:stCondLst>
                            <p:childTnLst>
                              <p:par>
                                <p:cTn id="22" presetID="22" presetClass="entr" presetSubtype="2"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right)">
                                      <p:cBhvr>
                                        <p:cTn id="24" dur="500"/>
                                        <p:tgtEl>
                                          <p:spTgt spid="3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2750"/>
                            </p:stCondLst>
                            <p:childTnLst>
                              <p:par>
                                <p:cTn id="36" presetID="12" presetClass="entr" presetSubtype="2"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p:tgtEl>
                                          <p:spTgt spid="43"/>
                                        </p:tgtEl>
                                        <p:attrNameLst>
                                          <p:attrName>ppt_x</p:attrName>
                                        </p:attrNameLst>
                                      </p:cBhvr>
                                      <p:tavLst>
                                        <p:tav tm="0">
                                          <p:val>
                                            <p:strVal val="#ppt_x+#ppt_w*1.125000"/>
                                          </p:val>
                                        </p:tav>
                                        <p:tav tm="100000">
                                          <p:val>
                                            <p:strVal val="#ppt_x"/>
                                          </p:val>
                                        </p:tav>
                                      </p:tavLst>
                                    </p:anim>
                                    <p:animEffect transition="in" filter="wipe(left)">
                                      <p:cBhvr>
                                        <p:cTn id="39" dur="500"/>
                                        <p:tgtEl>
                                          <p:spTgt spid="43"/>
                                        </p:tgtEl>
                                      </p:cBhvr>
                                    </p:animEffect>
                                  </p:childTnLst>
                                </p:cTn>
                              </p:par>
                              <p:par>
                                <p:cTn id="40" presetID="12" presetClass="entr" presetSubtype="8" fill="hold" nodeType="withEffect">
                                  <p:stCondLst>
                                    <p:cond delay="25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p:tgtEl>
                                          <p:spTgt spid="46"/>
                                        </p:tgtEl>
                                        <p:attrNameLst>
                                          <p:attrName>ppt_x</p:attrName>
                                        </p:attrNameLst>
                                      </p:cBhvr>
                                      <p:tavLst>
                                        <p:tav tm="0">
                                          <p:val>
                                            <p:strVal val="#ppt_x-#ppt_w*1.125000"/>
                                          </p:val>
                                        </p:tav>
                                        <p:tav tm="100000">
                                          <p:val>
                                            <p:strVal val="#ppt_x"/>
                                          </p:val>
                                        </p:tav>
                                      </p:tavLst>
                                    </p:anim>
                                    <p:animEffect transition="in" filter="wipe(right)">
                                      <p:cBhvr>
                                        <p:cTn id="43" dur="500"/>
                                        <p:tgtEl>
                                          <p:spTgt spid="46"/>
                                        </p:tgtEl>
                                      </p:cBhvr>
                                    </p:animEffect>
                                  </p:childTnLst>
                                </p:cTn>
                              </p:par>
                            </p:childTnLst>
                          </p:cTn>
                        </p:par>
                        <p:par>
                          <p:cTn id="44" fill="hold">
                            <p:stCondLst>
                              <p:cond delay="3250"/>
                            </p:stCondLst>
                            <p:childTnLst>
                              <p:par>
                                <p:cTn id="45" presetID="22" presetClass="entr" presetSubtype="2"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right)">
                                      <p:cBhvr>
                                        <p:cTn id="47" dur="500"/>
                                        <p:tgtEl>
                                          <p:spTgt spid="3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right)">
                                      <p:cBhvr>
                                        <p:cTn id="50" dur="500"/>
                                        <p:tgtEl>
                                          <p:spTgt spid="37"/>
                                        </p:tgtEl>
                                      </p:cBhvr>
                                    </p:animEffect>
                                  </p:childTnLst>
                                </p:cTn>
                              </p:par>
                            </p:childTnLst>
                          </p:cTn>
                        </p:par>
                        <p:par>
                          <p:cTn id="51" fill="hold">
                            <p:stCondLst>
                              <p:cond delay="3750"/>
                            </p:stCondLst>
                            <p:childTnLst>
                              <p:par>
                                <p:cTn id="52" presetID="22" presetClass="entr" presetSubtype="8"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56" name="Freeform 44"/>
          <p:cNvSpPr>
            <a:spLocks noEditPoints="1"/>
          </p:cNvSpPr>
          <p:nvPr/>
        </p:nvSpPr>
        <p:spPr bwMode="auto">
          <a:xfrm>
            <a:off x="8222797" y="4807823"/>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75000"/>
              <a:lumOff val="25000"/>
            </a:schemeClr>
          </a:solidFill>
          <a:ln>
            <a:noFill/>
          </a:ln>
        </p:spPr>
        <p:txBody>
          <a:bodyPr vert="horz" wrap="square" lIns="81887" tIns="40943" rIns="81887" bIns="40943"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57" name="组合 56"/>
          <p:cNvGrpSpPr/>
          <p:nvPr/>
        </p:nvGrpSpPr>
        <p:grpSpPr>
          <a:xfrm>
            <a:off x="865410" y="2711287"/>
            <a:ext cx="3155795" cy="1989332"/>
            <a:chOff x="1918009" y="1298690"/>
            <a:chExt cx="3155795" cy="1989332"/>
          </a:xfrm>
        </p:grpSpPr>
        <p:sp>
          <p:nvSpPr>
            <p:cNvPr id="58" name="Freeform 18"/>
            <p:cNvSpPr/>
            <p:nvPr/>
          </p:nvSpPr>
          <p:spPr bwMode="auto">
            <a:xfrm flipH="1">
              <a:off x="1918009" y="1776684"/>
              <a:ext cx="2896003" cy="1017265"/>
            </a:xfrm>
            <a:custGeom>
              <a:avLst/>
              <a:gdLst>
                <a:gd name="T0" fmla="*/ 804 w 826"/>
                <a:gd name="T1" fmla="*/ 104 h 281"/>
                <a:gd name="T2" fmla="*/ 739 w 826"/>
                <a:gd name="T3" fmla="*/ 9 h 281"/>
                <a:gd name="T4" fmla="*/ 710 w 826"/>
                <a:gd name="T5" fmla="*/ 1 h 281"/>
                <a:gd name="T6" fmla="*/ 705 w 826"/>
                <a:gd name="T7" fmla="*/ 1 h 281"/>
                <a:gd name="T8" fmla="*/ 0 w 826"/>
                <a:gd name="T9" fmla="*/ 1 h 281"/>
                <a:gd name="T10" fmla="*/ 0 w 826"/>
                <a:gd name="T11" fmla="*/ 281 h 281"/>
                <a:gd name="T12" fmla="*/ 705 w 826"/>
                <a:gd name="T13" fmla="*/ 281 h 281"/>
                <a:gd name="T14" fmla="*/ 710 w 826"/>
                <a:gd name="T15" fmla="*/ 281 h 281"/>
                <a:gd name="T16" fmla="*/ 739 w 826"/>
                <a:gd name="T17" fmla="*/ 272 h 281"/>
                <a:gd name="T18" fmla="*/ 804 w 826"/>
                <a:gd name="T19" fmla="*/ 177 h 281"/>
                <a:gd name="T20" fmla="*/ 804 w 826"/>
                <a:gd name="T21" fmla="*/ 1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281">
                  <a:moveTo>
                    <a:pt x="804" y="104"/>
                  </a:moveTo>
                  <a:cubicBezTo>
                    <a:pt x="739" y="9"/>
                    <a:pt x="739" y="9"/>
                    <a:pt x="739" y="9"/>
                  </a:cubicBezTo>
                  <a:cubicBezTo>
                    <a:pt x="733" y="1"/>
                    <a:pt x="725" y="0"/>
                    <a:pt x="710" y="1"/>
                  </a:cubicBezTo>
                  <a:cubicBezTo>
                    <a:pt x="705" y="1"/>
                    <a:pt x="705" y="1"/>
                    <a:pt x="705" y="1"/>
                  </a:cubicBezTo>
                  <a:cubicBezTo>
                    <a:pt x="0" y="1"/>
                    <a:pt x="0" y="1"/>
                    <a:pt x="0" y="1"/>
                  </a:cubicBezTo>
                  <a:cubicBezTo>
                    <a:pt x="0" y="281"/>
                    <a:pt x="0" y="281"/>
                    <a:pt x="0" y="281"/>
                  </a:cubicBezTo>
                  <a:cubicBezTo>
                    <a:pt x="705" y="281"/>
                    <a:pt x="705" y="281"/>
                    <a:pt x="705" y="281"/>
                  </a:cubicBezTo>
                  <a:cubicBezTo>
                    <a:pt x="710" y="281"/>
                    <a:pt x="710" y="281"/>
                    <a:pt x="710" y="281"/>
                  </a:cubicBezTo>
                  <a:cubicBezTo>
                    <a:pt x="723" y="281"/>
                    <a:pt x="733" y="281"/>
                    <a:pt x="739" y="272"/>
                  </a:cubicBezTo>
                  <a:cubicBezTo>
                    <a:pt x="804" y="177"/>
                    <a:pt x="804" y="177"/>
                    <a:pt x="804" y="177"/>
                  </a:cubicBezTo>
                  <a:cubicBezTo>
                    <a:pt x="825" y="146"/>
                    <a:pt x="826" y="134"/>
                    <a:pt x="804" y="104"/>
                  </a:cubicBezTo>
                  <a:close/>
                </a:path>
              </a:pathLst>
            </a:custGeom>
            <a:solidFill>
              <a:schemeClr val="accent1"/>
            </a:solidFill>
            <a:ln w="31750">
              <a:solidFill>
                <a:schemeClr val="bg1">
                  <a:lumMod val="95000"/>
                </a:schemeClr>
              </a:solidFill>
            </a:ln>
            <a:effectLst>
              <a:innerShdw blurRad="63500" dist="50800" dir="18900000">
                <a:prstClr val="black">
                  <a:alpha val="50000"/>
                </a:prstClr>
              </a:innerShdw>
            </a:effectLst>
          </p:spPr>
          <p:txBody>
            <a:bodyPr wrap="none" anchor="ctr"/>
            <a:lstStyle/>
            <a:p>
              <a:pPr latinLnBrk="1"/>
              <a:r>
                <a:rPr kumimoji="1" lang="en-US" altLang="zh-CN" sz="2400" dirty="0">
                  <a:solidFill>
                    <a:srgbClr val="000000"/>
                  </a:solidFill>
                  <a:latin typeface="微软雅黑" panose="020B0503020204020204" charset="-122"/>
                  <a:ea typeface="微软雅黑" panose="020B0503020204020204" charset="-122"/>
                  <a:cs typeface="+mn-ea"/>
                  <a:sym typeface="+mn-lt"/>
                </a:rPr>
                <a:t> </a:t>
              </a:r>
            </a:p>
          </p:txBody>
        </p:sp>
        <p:grpSp>
          <p:nvGrpSpPr>
            <p:cNvPr id="59" name="组合 58"/>
            <p:cNvGrpSpPr/>
            <p:nvPr/>
          </p:nvGrpSpPr>
          <p:grpSpPr>
            <a:xfrm>
              <a:off x="2180980" y="1988382"/>
              <a:ext cx="2819740" cy="593872"/>
              <a:chOff x="8307323" y="2148469"/>
              <a:chExt cx="2884406" cy="607492"/>
            </a:xfrm>
          </p:grpSpPr>
          <p:sp>
            <p:nvSpPr>
              <p:cNvPr id="63" name="任意多边形 62"/>
              <p:cNvSpPr/>
              <p:nvPr/>
            </p:nvSpPr>
            <p:spPr bwMode="auto">
              <a:xfrm>
                <a:off x="8307323" y="2148470"/>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sp>
            <p:nvSpPr>
              <p:cNvPr id="64" name="任意多边形 63"/>
              <p:cNvSpPr/>
              <p:nvPr/>
            </p:nvSpPr>
            <p:spPr bwMode="auto">
              <a:xfrm>
                <a:off x="8307324" y="2148469"/>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grpSp>
        <p:grpSp>
          <p:nvGrpSpPr>
            <p:cNvPr id="60" name="组合 59"/>
            <p:cNvGrpSpPr/>
            <p:nvPr/>
          </p:nvGrpSpPr>
          <p:grpSpPr>
            <a:xfrm>
              <a:off x="2838649" y="1298690"/>
              <a:ext cx="2235155" cy="1989332"/>
              <a:chOff x="5403954" y="134134"/>
              <a:chExt cx="2286415" cy="2034956"/>
            </a:xfrm>
          </p:grpSpPr>
          <p:sp>
            <p:nvSpPr>
              <p:cNvPr id="61" name="任意多边形 60"/>
              <p:cNvSpPr/>
              <p:nvPr/>
            </p:nvSpPr>
            <p:spPr bwMode="auto">
              <a:xfrm>
                <a:off x="5403954" y="134136"/>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62" name="任意多边形 61"/>
              <p:cNvSpPr/>
              <p:nvPr/>
            </p:nvSpPr>
            <p:spPr bwMode="auto">
              <a:xfrm>
                <a:off x="5403954" y="134134"/>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grpSp>
      <p:sp>
        <p:nvSpPr>
          <p:cNvPr id="65" name="矩形 47"/>
          <p:cNvSpPr>
            <a:spLocks noChangeArrowheads="1"/>
          </p:cNvSpPr>
          <p:nvPr/>
        </p:nvSpPr>
        <p:spPr bwMode="auto">
          <a:xfrm>
            <a:off x="1397170" y="5091150"/>
            <a:ext cx="2657902" cy="93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a:t>
            </a:r>
          </a:p>
        </p:txBody>
      </p:sp>
      <p:cxnSp>
        <p:nvCxnSpPr>
          <p:cNvPr id="72" name="直接连接符 71"/>
          <p:cNvCxnSpPr/>
          <p:nvPr/>
        </p:nvCxnSpPr>
        <p:spPr>
          <a:xfrm>
            <a:off x="1461033" y="4973827"/>
            <a:ext cx="23400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文本框 25"/>
          <p:cNvSpPr txBox="1"/>
          <p:nvPr/>
        </p:nvSpPr>
        <p:spPr>
          <a:xfrm>
            <a:off x="1209208" y="3377437"/>
            <a:ext cx="681597" cy="584775"/>
          </a:xfrm>
          <a:prstGeom prst="rect">
            <a:avLst/>
          </a:prstGeom>
          <a:noFill/>
        </p:spPr>
        <p:txBody>
          <a:bodyPr wrap="none" rtlCol="0">
            <a:spAutoFit/>
          </a:bodyPr>
          <a:lstStyle/>
          <a:p>
            <a:r>
              <a:rPr lang="en-US" altLang="zh-CN" sz="3200" dirty="0" smtClean="0">
                <a:solidFill>
                  <a:schemeClr val="accent1"/>
                </a:solidFill>
                <a:latin typeface="微软雅黑" panose="020B0503020204020204" charset="-122"/>
                <a:ea typeface="微软雅黑" panose="020B0503020204020204" charset="-122"/>
                <a:cs typeface="+mn-ea"/>
                <a:sym typeface="+mn-lt"/>
              </a:rPr>
              <a:t>01</a:t>
            </a:r>
          </a:p>
        </p:txBody>
      </p:sp>
      <p:sp>
        <p:nvSpPr>
          <p:cNvPr id="74" name="Freeform 39"/>
          <p:cNvSpPr>
            <a:spLocks noEditPoints="1"/>
          </p:cNvSpPr>
          <p:nvPr/>
        </p:nvSpPr>
        <p:spPr bwMode="auto">
          <a:xfrm>
            <a:off x="4652381" y="4775400"/>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1">
              <a:lumMod val="75000"/>
              <a:lumOff val="25000"/>
            </a:schemeClr>
          </a:solidFill>
          <a:ln>
            <a:noFill/>
          </a:ln>
        </p:spPr>
        <p:txBody>
          <a:bodyPr vert="horz" wrap="square" lIns="81887" tIns="40943" rIns="81887" bIns="40943"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75" name="组合 74"/>
          <p:cNvGrpSpPr/>
          <p:nvPr/>
        </p:nvGrpSpPr>
        <p:grpSpPr>
          <a:xfrm>
            <a:off x="4501169" y="2711287"/>
            <a:ext cx="3155795" cy="1989332"/>
            <a:chOff x="1918009" y="1298690"/>
            <a:chExt cx="3155795" cy="1989332"/>
          </a:xfrm>
        </p:grpSpPr>
        <p:sp>
          <p:nvSpPr>
            <p:cNvPr id="76" name="Freeform 18"/>
            <p:cNvSpPr/>
            <p:nvPr/>
          </p:nvSpPr>
          <p:spPr bwMode="auto">
            <a:xfrm flipH="1">
              <a:off x="1918009" y="1776684"/>
              <a:ext cx="2896003" cy="1017265"/>
            </a:xfrm>
            <a:custGeom>
              <a:avLst/>
              <a:gdLst>
                <a:gd name="T0" fmla="*/ 804 w 826"/>
                <a:gd name="T1" fmla="*/ 104 h 281"/>
                <a:gd name="T2" fmla="*/ 739 w 826"/>
                <a:gd name="T3" fmla="*/ 9 h 281"/>
                <a:gd name="T4" fmla="*/ 710 w 826"/>
                <a:gd name="T5" fmla="*/ 1 h 281"/>
                <a:gd name="T6" fmla="*/ 705 w 826"/>
                <a:gd name="T7" fmla="*/ 1 h 281"/>
                <a:gd name="T8" fmla="*/ 0 w 826"/>
                <a:gd name="T9" fmla="*/ 1 h 281"/>
                <a:gd name="T10" fmla="*/ 0 w 826"/>
                <a:gd name="T11" fmla="*/ 281 h 281"/>
                <a:gd name="T12" fmla="*/ 705 w 826"/>
                <a:gd name="T13" fmla="*/ 281 h 281"/>
                <a:gd name="T14" fmla="*/ 710 w 826"/>
                <a:gd name="T15" fmla="*/ 281 h 281"/>
                <a:gd name="T16" fmla="*/ 739 w 826"/>
                <a:gd name="T17" fmla="*/ 272 h 281"/>
                <a:gd name="T18" fmla="*/ 804 w 826"/>
                <a:gd name="T19" fmla="*/ 177 h 281"/>
                <a:gd name="T20" fmla="*/ 804 w 826"/>
                <a:gd name="T21" fmla="*/ 1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281">
                  <a:moveTo>
                    <a:pt x="804" y="104"/>
                  </a:moveTo>
                  <a:cubicBezTo>
                    <a:pt x="739" y="9"/>
                    <a:pt x="739" y="9"/>
                    <a:pt x="739" y="9"/>
                  </a:cubicBezTo>
                  <a:cubicBezTo>
                    <a:pt x="733" y="1"/>
                    <a:pt x="725" y="0"/>
                    <a:pt x="710" y="1"/>
                  </a:cubicBezTo>
                  <a:cubicBezTo>
                    <a:pt x="705" y="1"/>
                    <a:pt x="705" y="1"/>
                    <a:pt x="705" y="1"/>
                  </a:cubicBezTo>
                  <a:cubicBezTo>
                    <a:pt x="0" y="1"/>
                    <a:pt x="0" y="1"/>
                    <a:pt x="0" y="1"/>
                  </a:cubicBezTo>
                  <a:cubicBezTo>
                    <a:pt x="0" y="281"/>
                    <a:pt x="0" y="281"/>
                    <a:pt x="0" y="281"/>
                  </a:cubicBezTo>
                  <a:cubicBezTo>
                    <a:pt x="705" y="281"/>
                    <a:pt x="705" y="281"/>
                    <a:pt x="705" y="281"/>
                  </a:cubicBezTo>
                  <a:cubicBezTo>
                    <a:pt x="710" y="281"/>
                    <a:pt x="710" y="281"/>
                    <a:pt x="710" y="281"/>
                  </a:cubicBezTo>
                  <a:cubicBezTo>
                    <a:pt x="723" y="281"/>
                    <a:pt x="733" y="281"/>
                    <a:pt x="739" y="272"/>
                  </a:cubicBezTo>
                  <a:cubicBezTo>
                    <a:pt x="804" y="177"/>
                    <a:pt x="804" y="177"/>
                    <a:pt x="804" y="177"/>
                  </a:cubicBezTo>
                  <a:cubicBezTo>
                    <a:pt x="825" y="146"/>
                    <a:pt x="826" y="134"/>
                    <a:pt x="804" y="104"/>
                  </a:cubicBezTo>
                  <a:close/>
                </a:path>
              </a:pathLst>
            </a:custGeom>
            <a:solidFill>
              <a:schemeClr val="accent5"/>
            </a:solidFill>
            <a:ln w="31750">
              <a:solidFill>
                <a:schemeClr val="bg1">
                  <a:lumMod val="95000"/>
                </a:schemeClr>
              </a:solidFill>
            </a:ln>
            <a:effectLst>
              <a:innerShdw blurRad="63500" dist="50800" dir="18900000">
                <a:prstClr val="black">
                  <a:alpha val="50000"/>
                </a:prstClr>
              </a:innerShdw>
            </a:effectLst>
          </p:spPr>
          <p:txBody>
            <a:bodyPr wrap="none" anchor="ctr"/>
            <a:lstStyle/>
            <a:p>
              <a:pPr latinLnBrk="1"/>
              <a:r>
                <a:rPr kumimoji="1" lang="en-US" altLang="zh-CN" sz="2400" dirty="0">
                  <a:solidFill>
                    <a:srgbClr val="000000"/>
                  </a:solidFill>
                  <a:latin typeface="微软雅黑" panose="020B0503020204020204" charset="-122"/>
                  <a:ea typeface="微软雅黑" panose="020B0503020204020204" charset="-122"/>
                  <a:cs typeface="+mn-ea"/>
                  <a:sym typeface="+mn-lt"/>
                </a:rPr>
                <a:t> </a:t>
              </a:r>
            </a:p>
          </p:txBody>
        </p:sp>
        <p:grpSp>
          <p:nvGrpSpPr>
            <p:cNvPr id="77" name="组合 76"/>
            <p:cNvGrpSpPr/>
            <p:nvPr/>
          </p:nvGrpSpPr>
          <p:grpSpPr>
            <a:xfrm>
              <a:off x="2180980" y="1988382"/>
              <a:ext cx="2819740" cy="593872"/>
              <a:chOff x="8307323" y="2148469"/>
              <a:chExt cx="2884406" cy="607492"/>
            </a:xfrm>
          </p:grpSpPr>
          <p:sp>
            <p:nvSpPr>
              <p:cNvPr id="81" name="任意多边形 80"/>
              <p:cNvSpPr/>
              <p:nvPr/>
            </p:nvSpPr>
            <p:spPr bwMode="auto">
              <a:xfrm>
                <a:off x="8307323" y="2148470"/>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sp>
            <p:nvSpPr>
              <p:cNvPr id="82" name="任意多边形 81"/>
              <p:cNvSpPr/>
              <p:nvPr/>
            </p:nvSpPr>
            <p:spPr bwMode="auto">
              <a:xfrm>
                <a:off x="8307324" y="2148469"/>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grpSp>
        <p:grpSp>
          <p:nvGrpSpPr>
            <p:cNvPr id="78" name="组合 77"/>
            <p:cNvGrpSpPr/>
            <p:nvPr/>
          </p:nvGrpSpPr>
          <p:grpSpPr>
            <a:xfrm>
              <a:off x="2838649" y="1298690"/>
              <a:ext cx="2235155" cy="1989332"/>
              <a:chOff x="5403954" y="134134"/>
              <a:chExt cx="2286415" cy="2034956"/>
            </a:xfrm>
          </p:grpSpPr>
          <p:sp>
            <p:nvSpPr>
              <p:cNvPr id="79" name="任意多边形 78"/>
              <p:cNvSpPr/>
              <p:nvPr/>
            </p:nvSpPr>
            <p:spPr bwMode="auto">
              <a:xfrm>
                <a:off x="5403954" y="134136"/>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80" name="任意多边形 79"/>
              <p:cNvSpPr/>
              <p:nvPr/>
            </p:nvSpPr>
            <p:spPr bwMode="auto">
              <a:xfrm>
                <a:off x="5403954" y="134134"/>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grpSp>
      <p:sp>
        <p:nvSpPr>
          <p:cNvPr id="83" name="矩形 47"/>
          <p:cNvSpPr>
            <a:spLocks noChangeArrowheads="1"/>
          </p:cNvSpPr>
          <p:nvPr/>
        </p:nvSpPr>
        <p:spPr bwMode="auto">
          <a:xfrm>
            <a:off x="5032929" y="5091150"/>
            <a:ext cx="2657902" cy="93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a:t>
            </a:r>
          </a:p>
        </p:txBody>
      </p:sp>
      <p:cxnSp>
        <p:nvCxnSpPr>
          <p:cNvPr id="84" name="直接连接符 83"/>
          <p:cNvCxnSpPr/>
          <p:nvPr/>
        </p:nvCxnSpPr>
        <p:spPr>
          <a:xfrm>
            <a:off x="5096792" y="4973827"/>
            <a:ext cx="23400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文本框 201"/>
          <p:cNvSpPr txBox="1"/>
          <p:nvPr/>
        </p:nvSpPr>
        <p:spPr>
          <a:xfrm>
            <a:off x="4844967" y="3377437"/>
            <a:ext cx="601447" cy="584775"/>
          </a:xfrm>
          <a:prstGeom prst="rect">
            <a:avLst/>
          </a:prstGeom>
          <a:noFill/>
        </p:spPr>
        <p:txBody>
          <a:bodyPr wrap="none" rtlCol="0">
            <a:spAutoFit/>
          </a:bodyPr>
          <a:lstStyle/>
          <a:p>
            <a:r>
              <a:rPr lang="en-US" altLang="zh-CN" sz="3200" dirty="0" smtClean="0">
                <a:solidFill>
                  <a:schemeClr val="accent5"/>
                </a:solidFill>
                <a:latin typeface="微软雅黑" panose="020B0503020204020204" charset="-122"/>
                <a:ea typeface="微软雅黑" panose="020B0503020204020204" charset="-122"/>
                <a:cs typeface="+mn-ea"/>
                <a:sym typeface="+mn-lt"/>
              </a:rPr>
              <a:t>02</a:t>
            </a:r>
          </a:p>
        </p:txBody>
      </p:sp>
      <p:grpSp>
        <p:nvGrpSpPr>
          <p:cNvPr id="86" name="组合 85"/>
          <p:cNvGrpSpPr/>
          <p:nvPr/>
        </p:nvGrpSpPr>
        <p:grpSpPr>
          <a:xfrm>
            <a:off x="8136929" y="2711287"/>
            <a:ext cx="3155795" cy="1989332"/>
            <a:chOff x="1918009" y="1298690"/>
            <a:chExt cx="3155795" cy="1989332"/>
          </a:xfrm>
        </p:grpSpPr>
        <p:sp>
          <p:nvSpPr>
            <p:cNvPr id="87" name="Freeform 18"/>
            <p:cNvSpPr/>
            <p:nvPr/>
          </p:nvSpPr>
          <p:spPr bwMode="auto">
            <a:xfrm flipH="1">
              <a:off x="1918009" y="1776684"/>
              <a:ext cx="2896003" cy="1017265"/>
            </a:xfrm>
            <a:custGeom>
              <a:avLst/>
              <a:gdLst>
                <a:gd name="T0" fmla="*/ 804 w 826"/>
                <a:gd name="T1" fmla="*/ 104 h 281"/>
                <a:gd name="T2" fmla="*/ 739 w 826"/>
                <a:gd name="T3" fmla="*/ 9 h 281"/>
                <a:gd name="T4" fmla="*/ 710 w 826"/>
                <a:gd name="T5" fmla="*/ 1 h 281"/>
                <a:gd name="T6" fmla="*/ 705 w 826"/>
                <a:gd name="T7" fmla="*/ 1 h 281"/>
                <a:gd name="T8" fmla="*/ 0 w 826"/>
                <a:gd name="T9" fmla="*/ 1 h 281"/>
                <a:gd name="T10" fmla="*/ 0 w 826"/>
                <a:gd name="T11" fmla="*/ 281 h 281"/>
                <a:gd name="T12" fmla="*/ 705 w 826"/>
                <a:gd name="T13" fmla="*/ 281 h 281"/>
                <a:gd name="T14" fmla="*/ 710 w 826"/>
                <a:gd name="T15" fmla="*/ 281 h 281"/>
                <a:gd name="T16" fmla="*/ 739 w 826"/>
                <a:gd name="T17" fmla="*/ 272 h 281"/>
                <a:gd name="T18" fmla="*/ 804 w 826"/>
                <a:gd name="T19" fmla="*/ 177 h 281"/>
                <a:gd name="T20" fmla="*/ 804 w 826"/>
                <a:gd name="T21" fmla="*/ 1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281">
                  <a:moveTo>
                    <a:pt x="804" y="104"/>
                  </a:moveTo>
                  <a:cubicBezTo>
                    <a:pt x="739" y="9"/>
                    <a:pt x="739" y="9"/>
                    <a:pt x="739" y="9"/>
                  </a:cubicBezTo>
                  <a:cubicBezTo>
                    <a:pt x="733" y="1"/>
                    <a:pt x="725" y="0"/>
                    <a:pt x="710" y="1"/>
                  </a:cubicBezTo>
                  <a:cubicBezTo>
                    <a:pt x="705" y="1"/>
                    <a:pt x="705" y="1"/>
                    <a:pt x="705" y="1"/>
                  </a:cubicBezTo>
                  <a:cubicBezTo>
                    <a:pt x="0" y="1"/>
                    <a:pt x="0" y="1"/>
                    <a:pt x="0" y="1"/>
                  </a:cubicBezTo>
                  <a:cubicBezTo>
                    <a:pt x="0" y="281"/>
                    <a:pt x="0" y="281"/>
                    <a:pt x="0" y="281"/>
                  </a:cubicBezTo>
                  <a:cubicBezTo>
                    <a:pt x="705" y="281"/>
                    <a:pt x="705" y="281"/>
                    <a:pt x="705" y="281"/>
                  </a:cubicBezTo>
                  <a:cubicBezTo>
                    <a:pt x="710" y="281"/>
                    <a:pt x="710" y="281"/>
                    <a:pt x="710" y="281"/>
                  </a:cubicBezTo>
                  <a:cubicBezTo>
                    <a:pt x="723" y="281"/>
                    <a:pt x="733" y="281"/>
                    <a:pt x="739" y="272"/>
                  </a:cubicBezTo>
                  <a:cubicBezTo>
                    <a:pt x="804" y="177"/>
                    <a:pt x="804" y="177"/>
                    <a:pt x="804" y="177"/>
                  </a:cubicBezTo>
                  <a:cubicBezTo>
                    <a:pt x="825" y="146"/>
                    <a:pt x="826" y="134"/>
                    <a:pt x="804" y="104"/>
                  </a:cubicBezTo>
                  <a:close/>
                </a:path>
              </a:pathLst>
            </a:custGeom>
            <a:solidFill>
              <a:schemeClr val="accent4"/>
            </a:solidFill>
            <a:ln w="31750">
              <a:solidFill>
                <a:schemeClr val="bg1">
                  <a:lumMod val="95000"/>
                </a:schemeClr>
              </a:solidFill>
            </a:ln>
            <a:effectLst>
              <a:innerShdw blurRad="63500" dist="50800" dir="18900000">
                <a:prstClr val="black">
                  <a:alpha val="50000"/>
                </a:prstClr>
              </a:innerShdw>
            </a:effectLst>
          </p:spPr>
          <p:txBody>
            <a:bodyPr wrap="none" anchor="ctr"/>
            <a:lstStyle/>
            <a:p>
              <a:pPr latinLnBrk="1"/>
              <a:r>
                <a:rPr kumimoji="1" lang="en-US" altLang="zh-CN" sz="2400" dirty="0">
                  <a:solidFill>
                    <a:srgbClr val="000000"/>
                  </a:solidFill>
                  <a:latin typeface="微软雅黑" panose="020B0503020204020204" charset="-122"/>
                  <a:ea typeface="微软雅黑" panose="020B0503020204020204" charset="-122"/>
                  <a:cs typeface="+mn-ea"/>
                  <a:sym typeface="+mn-lt"/>
                </a:rPr>
                <a:t> </a:t>
              </a:r>
            </a:p>
          </p:txBody>
        </p:sp>
        <p:grpSp>
          <p:nvGrpSpPr>
            <p:cNvPr id="88" name="组合 87"/>
            <p:cNvGrpSpPr/>
            <p:nvPr/>
          </p:nvGrpSpPr>
          <p:grpSpPr>
            <a:xfrm>
              <a:off x="2180980" y="1988382"/>
              <a:ext cx="2819740" cy="593872"/>
              <a:chOff x="8307323" y="2148469"/>
              <a:chExt cx="2884406" cy="607492"/>
            </a:xfrm>
          </p:grpSpPr>
          <p:sp>
            <p:nvSpPr>
              <p:cNvPr id="92" name="任意多边形 91"/>
              <p:cNvSpPr/>
              <p:nvPr/>
            </p:nvSpPr>
            <p:spPr bwMode="auto">
              <a:xfrm>
                <a:off x="8307323" y="2148470"/>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sp>
            <p:nvSpPr>
              <p:cNvPr id="93" name="任意多边形 92"/>
              <p:cNvSpPr/>
              <p:nvPr/>
            </p:nvSpPr>
            <p:spPr bwMode="auto">
              <a:xfrm>
                <a:off x="8307324" y="2148469"/>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grpSp>
        <p:grpSp>
          <p:nvGrpSpPr>
            <p:cNvPr id="89" name="组合 88"/>
            <p:cNvGrpSpPr/>
            <p:nvPr/>
          </p:nvGrpSpPr>
          <p:grpSpPr>
            <a:xfrm>
              <a:off x="2838649" y="1298690"/>
              <a:ext cx="2235155" cy="1989332"/>
              <a:chOff x="5403954" y="134134"/>
              <a:chExt cx="2286415" cy="2034956"/>
            </a:xfrm>
          </p:grpSpPr>
          <p:sp>
            <p:nvSpPr>
              <p:cNvPr id="90" name="任意多边形 89"/>
              <p:cNvSpPr/>
              <p:nvPr/>
            </p:nvSpPr>
            <p:spPr bwMode="auto">
              <a:xfrm>
                <a:off x="5403954" y="134136"/>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91" name="任意多边形 90"/>
              <p:cNvSpPr/>
              <p:nvPr/>
            </p:nvSpPr>
            <p:spPr bwMode="auto">
              <a:xfrm>
                <a:off x="5403954" y="134134"/>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grpSp>
      <p:sp>
        <p:nvSpPr>
          <p:cNvPr id="94" name="矩形 47"/>
          <p:cNvSpPr>
            <a:spLocks noChangeArrowheads="1"/>
          </p:cNvSpPr>
          <p:nvPr/>
        </p:nvSpPr>
        <p:spPr bwMode="auto">
          <a:xfrm>
            <a:off x="8668689" y="5091150"/>
            <a:ext cx="2657902" cy="93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a:t>
            </a:r>
          </a:p>
        </p:txBody>
      </p:sp>
      <p:cxnSp>
        <p:nvCxnSpPr>
          <p:cNvPr id="95" name="直接连接符 94"/>
          <p:cNvCxnSpPr/>
          <p:nvPr/>
        </p:nvCxnSpPr>
        <p:spPr>
          <a:xfrm>
            <a:off x="8732552" y="4973827"/>
            <a:ext cx="23400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文本框 214"/>
          <p:cNvSpPr txBox="1"/>
          <p:nvPr/>
        </p:nvSpPr>
        <p:spPr>
          <a:xfrm>
            <a:off x="8480727" y="3377437"/>
            <a:ext cx="601447" cy="584775"/>
          </a:xfrm>
          <a:prstGeom prst="rect">
            <a:avLst/>
          </a:prstGeom>
          <a:noFill/>
        </p:spPr>
        <p:txBody>
          <a:bodyPr wrap="none" rtlCol="0">
            <a:spAutoFit/>
          </a:bodyPr>
          <a:lstStyle/>
          <a:p>
            <a:r>
              <a:rPr lang="en-US" altLang="zh-CN" sz="3200" dirty="0" smtClean="0">
                <a:solidFill>
                  <a:schemeClr val="accent4"/>
                </a:solidFill>
                <a:latin typeface="微软雅黑" panose="020B0503020204020204" charset="-122"/>
                <a:ea typeface="微软雅黑" panose="020B0503020204020204" charset="-122"/>
                <a:cs typeface="+mn-ea"/>
                <a:sym typeface="+mn-lt"/>
              </a:rPr>
              <a:t>03</a:t>
            </a:r>
          </a:p>
        </p:txBody>
      </p:sp>
      <p:sp>
        <p:nvSpPr>
          <p:cNvPr id="97" name="矩形 47"/>
          <p:cNvSpPr>
            <a:spLocks noChangeArrowheads="1"/>
          </p:cNvSpPr>
          <p:nvPr/>
        </p:nvSpPr>
        <p:spPr bwMode="auto">
          <a:xfrm>
            <a:off x="1115751" y="1457528"/>
            <a:ext cx="9960498" cy="6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30000"/>
              </a:lnSpc>
              <a:spcBef>
                <a:spcPct val="0"/>
              </a:spcBef>
              <a:buNone/>
            </a:pPr>
            <a:r>
              <a:rPr lang="zh-CN" altLang="en-US" sz="1400" dirty="0">
                <a:solidFill>
                  <a:schemeClr val="tx2">
                    <a:lumMod val="75000"/>
                  </a:schemeClr>
                </a:solidFill>
                <a:cs typeface="+mn-ea"/>
                <a:sym typeface="+mn-lt"/>
              </a:rPr>
              <a:t>在此录入上述图表的综合描述说明，在此录入上述图表的综合描述说明。在此录入上述图表的综合描述说明，在此录入上述图表的综合描述说明，在此录入上述图表的综合描述说明</a:t>
            </a:r>
            <a:r>
              <a:rPr lang="zh-CN" altLang="en-US" sz="1400" dirty="0" smtClean="0">
                <a:solidFill>
                  <a:schemeClr val="tx2">
                    <a:lumMod val="75000"/>
                  </a:schemeClr>
                </a:solidFill>
                <a:cs typeface="+mn-ea"/>
                <a:sym typeface="+mn-lt"/>
              </a:rPr>
              <a:t>，在此</a:t>
            </a:r>
            <a:r>
              <a:rPr lang="zh-CN" altLang="en-US" sz="1400" dirty="0">
                <a:solidFill>
                  <a:schemeClr val="tx2">
                    <a:lumMod val="75000"/>
                  </a:schemeClr>
                </a:solidFill>
                <a:cs typeface="+mn-ea"/>
                <a:sym typeface="+mn-lt"/>
              </a:rPr>
              <a:t>录入上述图表的综合描述</a:t>
            </a:r>
            <a:r>
              <a:rPr lang="zh-CN" altLang="en-US" sz="1400" dirty="0" smtClean="0">
                <a:solidFill>
                  <a:schemeClr val="tx2">
                    <a:lumMod val="75000"/>
                  </a:schemeClr>
                </a:solidFill>
                <a:cs typeface="+mn-ea"/>
                <a:sym typeface="+mn-lt"/>
              </a:rPr>
              <a:t>说明。</a:t>
            </a:r>
            <a:endParaRPr lang="zh-CN" altLang="en-US" sz="1400" dirty="0">
              <a:solidFill>
                <a:schemeClr val="tx2">
                  <a:lumMod val="75000"/>
                </a:schemeClr>
              </a:solidFill>
              <a:cs typeface="+mn-ea"/>
              <a:sym typeface="+mn-lt"/>
            </a:endParaRPr>
          </a:p>
        </p:txBody>
      </p:sp>
      <p:sp>
        <p:nvSpPr>
          <p:cNvPr id="98" name="矩形 97"/>
          <p:cNvSpPr/>
          <p:nvPr/>
        </p:nvSpPr>
        <p:spPr>
          <a:xfrm>
            <a:off x="2388272" y="3429000"/>
            <a:ext cx="1187448" cy="4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2000" dirty="0">
                <a:solidFill>
                  <a:schemeClr val="accent1"/>
                </a:solidFill>
                <a:latin typeface="微软雅黑" panose="020B0503020204020204" charset="-122"/>
                <a:ea typeface="微软雅黑" panose="020B0503020204020204" charset="-122"/>
                <a:cs typeface="+mn-ea"/>
                <a:sym typeface="+mn-lt"/>
              </a:rPr>
              <a:t>关键字</a:t>
            </a:r>
          </a:p>
        </p:txBody>
      </p:sp>
      <p:sp>
        <p:nvSpPr>
          <p:cNvPr id="99" name="矩形 98"/>
          <p:cNvSpPr/>
          <p:nvPr/>
        </p:nvSpPr>
        <p:spPr>
          <a:xfrm>
            <a:off x="6024031" y="3429000"/>
            <a:ext cx="954095" cy="4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2000" dirty="0">
                <a:solidFill>
                  <a:schemeClr val="accent5"/>
                </a:solidFill>
                <a:latin typeface="微软雅黑" panose="020B0503020204020204" charset="-122"/>
                <a:ea typeface="微软雅黑" panose="020B0503020204020204" charset="-122"/>
                <a:cs typeface="+mn-ea"/>
                <a:sym typeface="+mn-lt"/>
              </a:rPr>
              <a:t>关键字</a:t>
            </a:r>
          </a:p>
        </p:txBody>
      </p:sp>
      <p:sp>
        <p:nvSpPr>
          <p:cNvPr id="100" name="矩形 99"/>
          <p:cNvSpPr/>
          <p:nvPr/>
        </p:nvSpPr>
        <p:spPr>
          <a:xfrm>
            <a:off x="9659791" y="3429000"/>
            <a:ext cx="954095" cy="4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2000" dirty="0">
                <a:solidFill>
                  <a:schemeClr val="accent4"/>
                </a:solidFill>
                <a:latin typeface="微软雅黑" panose="020B0503020204020204" charset="-122"/>
                <a:ea typeface="微软雅黑" panose="020B0503020204020204" charset="-122"/>
                <a:cs typeface="+mn-ea"/>
                <a:sym typeface="+mn-lt"/>
              </a:rPr>
              <a:t>关键字</a:t>
            </a:r>
          </a:p>
        </p:txBody>
      </p:sp>
      <p:sp>
        <p:nvSpPr>
          <p:cNvPr id="101" name="Freeform 45"/>
          <p:cNvSpPr>
            <a:spLocks noEditPoints="1"/>
          </p:cNvSpPr>
          <p:nvPr/>
        </p:nvSpPr>
        <p:spPr bwMode="auto">
          <a:xfrm>
            <a:off x="980828" y="4796865"/>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75000"/>
              <a:lumOff val="25000"/>
            </a:schemeClr>
          </a:solidFill>
          <a:ln>
            <a:noFill/>
          </a:ln>
        </p:spPr>
        <p:txBody>
          <a:bodyPr vert="horz" wrap="square" lIns="81887" tIns="40943" rIns="81887" bIns="40943"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advTm="7301">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outVertical)">
                                      <p:cBhvr>
                                        <p:cTn id="7" dur="500"/>
                                        <p:tgtEl>
                                          <p:spTgt spid="9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p:tgtEl>
                                          <p:spTgt spid="57"/>
                                        </p:tgtEl>
                                        <p:attrNameLst>
                                          <p:attrName>ppt_x</p:attrName>
                                        </p:attrNameLst>
                                      </p:cBhvr>
                                      <p:tavLst>
                                        <p:tav tm="0">
                                          <p:val>
                                            <p:strVal val="#ppt_x-#ppt_w*1.125000"/>
                                          </p:val>
                                        </p:tav>
                                        <p:tav tm="100000">
                                          <p:val>
                                            <p:strVal val="#ppt_x"/>
                                          </p:val>
                                        </p:tav>
                                      </p:tavLst>
                                    </p:anim>
                                    <p:animEffect transition="in" filter="wipe(right)">
                                      <p:cBhvr>
                                        <p:cTn id="12" dur="500"/>
                                        <p:tgtEl>
                                          <p:spTgt spid="57"/>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additive="base">
                                        <p:cTn id="16" dur="500"/>
                                        <p:tgtEl>
                                          <p:spTgt spid="75"/>
                                        </p:tgtEl>
                                        <p:attrNameLst>
                                          <p:attrName>ppt_x</p:attrName>
                                        </p:attrNameLst>
                                      </p:cBhvr>
                                      <p:tavLst>
                                        <p:tav tm="0">
                                          <p:val>
                                            <p:strVal val="#ppt_x-#ppt_w*1.125000"/>
                                          </p:val>
                                        </p:tav>
                                        <p:tav tm="100000">
                                          <p:val>
                                            <p:strVal val="#ppt_x"/>
                                          </p:val>
                                        </p:tav>
                                      </p:tavLst>
                                    </p:anim>
                                    <p:animEffect transition="in" filter="wipe(right)">
                                      <p:cBhvr>
                                        <p:cTn id="17" dur="500"/>
                                        <p:tgtEl>
                                          <p:spTgt spid="75"/>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p:tgtEl>
                                          <p:spTgt spid="86"/>
                                        </p:tgtEl>
                                        <p:attrNameLst>
                                          <p:attrName>ppt_x</p:attrName>
                                        </p:attrNameLst>
                                      </p:cBhvr>
                                      <p:tavLst>
                                        <p:tav tm="0">
                                          <p:val>
                                            <p:strVal val="#ppt_x-#ppt_w*1.125000"/>
                                          </p:val>
                                        </p:tav>
                                        <p:tav tm="100000">
                                          <p:val>
                                            <p:strVal val="#ppt_x"/>
                                          </p:val>
                                        </p:tav>
                                      </p:tavLst>
                                    </p:anim>
                                    <p:animEffect transition="in" filter="wipe(right)">
                                      <p:cBhvr>
                                        <p:cTn id="22" dur="500"/>
                                        <p:tgtEl>
                                          <p:spTgt spid="8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250"/>
                                        <p:tgtEl>
                                          <p:spTgt spid="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250"/>
                                        <p:tgtEl>
                                          <p:spTgt spid="96"/>
                                        </p:tgtEl>
                                      </p:cBhvr>
                                    </p:animEffect>
                                  </p:childTnLst>
                                </p:cTn>
                              </p:par>
                            </p:childTnLst>
                          </p:cTn>
                        </p:par>
                        <p:par>
                          <p:cTn id="33" fill="hold">
                            <p:stCondLst>
                              <p:cond delay="2500"/>
                            </p:stCondLst>
                            <p:childTnLst>
                              <p:par>
                                <p:cTn id="34" presetID="4" presetClass="entr" presetSubtype="16" fill="hold" grpId="0" nodeType="after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box(in)">
                                      <p:cBhvr>
                                        <p:cTn id="36" dur="500"/>
                                        <p:tgtEl>
                                          <p:spTgt spid="9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box(in)">
                                      <p:cBhvr>
                                        <p:cTn id="39" dur="500"/>
                                        <p:tgtEl>
                                          <p:spTgt spid="9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ox(in)">
                                      <p:cBhvr>
                                        <p:cTn id="42" dur="500"/>
                                        <p:tgtEl>
                                          <p:spTgt spid="100"/>
                                        </p:tgtEl>
                                      </p:cBhvr>
                                    </p:animEffect>
                                  </p:childTnLst>
                                </p:cTn>
                              </p:par>
                            </p:childTnLst>
                          </p:cTn>
                        </p:par>
                        <p:par>
                          <p:cTn id="43" fill="hold">
                            <p:stCondLst>
                              <p:cond delay="3000"/>
                            </p:stCondLst>
                            <p:childTnLst>
                              <p:par>
                                <p:cTn id="44" presetID="45" presetClass="entr"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anim calcmode="lin" valueType="num">
                                      <p:cBhvr>
                                        <p:cTn id="47" dur="500" fill="hold"/>
                                        <p:tgtEl>
                                          <p:spTgt spid="56"/>
                                        </p:tgtEl>
                                        <p:attrNameLst>
                                          <p:attrName>ppt_w</p:attrName>
                                        </p:attrNameLst>
                                      </p:cBhvr>
                                      <p:tavLst>
                                        <p:tav tm="0" fmla="#ppt_w*sin(2.5*pi*$)">
                                          <p:val>
                                            <p:fltVal val="0"/>
                                          </p:val>
                                        </p:tav>
                                        <p:tav tm="100000">
                                          <p:val>
                                            <p:fltVal val="1"/>
                                          </p:val>
                                        </p:tav>
                                      </p:tavLst>
                                    </p:anim>
                                    <p:anim calcmode="lin" valueType="num">
                                      <p:cBhvr>
                                        <p:cTn id="48" dur="500" fill="hold"/>
                                        <p:tgtEl>
                                          <p:spTgt spid="56"/>
                                        </p:tgtEl>
                                        <p:attrNameLst>
                                          <p:attrName>ppt_h</p:attrName>
                                        </p:attrNameLst>
                                      </p:cBhvr>
                                      <p:tavLst>
                                        <p:tav tm="0">
                                          <p:val>
                                            <p:strVal val="#ppt_h"/>
                                          </p:val>
                                        </p:tav>
                                        <p:tav tm="100000">
                                          <p:val>
                                            <p:strVal val="#ppt_h"/>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left)">
                                      <p:cBhvr>
                                        <p:cTn id="52" dur="500"/>
                                        <p:tgtEl>
                                          <p:spTgt spid="95"/>
                                        </p:tgtEl>
                                      </p:cBhvr>
                                    </p:animEffect>
                                  </p:childTnLst>
                                </p:cTn>
                              </p:par>
                            </p:childTnLst>
                          </p:cTn>
                        </p:par>
                        <p:par>
                          <p:cTn id="53" fill="hold">
                            <p:stCondLst>
                              <p:cond delay="4000"/>
                            </p:stCondLst>
                            <p:childTnLst>
                              <p:par>
                                <p:cTn id="54" presetID="45"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anim calcmode="lin" valueType="num">
                                      <p:cBhvr>
                                        <p:cTn id="57" dur="500" fill="hold"/>
                                        <p:tgtEl>
                                          <p:spTgt spid="74"/>
                                        </p:tgtEl>
                                        <p:attrNameLst>
                                          <p:attrName>ppt_w</p:attrName>
                                        </p:attrNameLst>
                                      </p:cBhvr>
                                      <p:tavLst>
                                        <p:tav tm="0" fmla="#ppt_w*sin(2.5*pi*$)">
                                          <p:val>
                                            <p:fltVal val="0"/>
                                          </p:val>
                                        </p:tav>
                                        <p:tav tm="100000">
                                          <p:val>
                                            <p:fltVal val="1"/>
                                          </p:val>
                                        </p:tav>
                                      </p:tavLst>
                                    </p:anim>
                                    <p:anim calcmode="lin" valueType="num">
                                      <p:cBhvr>
                                        <p:cTn id="58" dur="500" fill="hold"/>
                                        <p:tgtEl>
                                          <p:spTgt spid="74"/>
                                        </p:tgtEl>
                                        <p:attrNameLst>
                                          <p:attrName>ppt_h</p:attrName>
                                        </p:attrNameLst>
                                      </p:cBhvr>
                                      <p:tavLst>
                                        <p:tav tm="0">
                                          <p:val>
                                            <p:strVal val="#ppt_h"/>
                                          </p:val>
                                        </p:tav>
                                        <p:tav tm="100000">
                                          <p:val>
                                            <p:strVal val="#ppt_h"/>
                                          </p:val>
                                        </p:tav>
                                      </p:tavLst>
                                    </p:anim>
                                  </p:childTnLst>
                                </p:cTn>
                              </p:par>
                            </p:childTnLst>
                          </p:cTn>
                        </p:par>
                        <p:par>
                          <p:cTn id="59" fill="hold">
                            <p:stCondLst>
                              <p:cond delay="4500"/>
                            </p:stCondLst>
                            <p:childTnLst>
                              <p:par>
                                <p:cTn id="60" presetID="22" presetClass="entr" presetSubtype="8" fill="hold" nodeType="after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left)">
                                      <p:cBhvr>
                                        <p:cTn id="62" dur="500"/>
                                        <p:tgtEl>
                                          <p:spTgt spid="84"/>
                                        </p:tgtEl>
                                      </p:cBhvr>
                                    </p:animEffect>
                                  </p:childTnLst>
                                </p:cTn>
                              </p:par>
                            </p:childTnLst>
                          </p:cTn>
                        </p:par>
                        <p:par>
                          <p:cTn id="63" fill="hold">
                            <p:stCondLst>
                              <p:cond delay="5000"/>
                            </p:stCondLst>
                            <p:childTnLst>
                              <p:par>
                                <p:cTn id="64" presetID="45" presetClass="entr" presetSubtype="0" fill="hold" grpId="0"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anim calcmode="lin" valueType="num">
                                      <p:cBhvr>
                                        <p:cTn id="67" dur="500" fill="hold"/>
                                        <p:tgtEl>
                                          <p:spTgt spid="101"/>
                                        </p:tgtEl>
                                        <p:attrNameLst>
                                          <p:attrName>ppt_w</p:attrName>
                                        </p:attrNameLst>
                                      </p:cBhvr>
                                      <p:tavLst>
                                        <p:tav tm="0" fmla="#ppt_w*sin(2.5*pi*$)">
                                          <p:val>
                                            <p:fltVal val="0"/>
                                          </p:val>
                                        </p:tav>
                                        <p:tav tm="100000">
                                          <p:val>
                                            <p:fltVal val="1"/>
                                          </p:val>
                                        </p:tav>
                                      </p:tavLst>
                                    </p:anim>
                                    <p:anim calcmode="lin" valueType="num">
                                      <p:cBhvr>
                                        <p:cTn id="68" dur="500" fill="hold"/>
                                        <p:tgtEl>
                                          <p:spTgt spid="101"/>
                                        </p:tgtEl>
                                        <p:attrNameLst>
                                          <p:attrName>ppt_h</p:attrName>
                                        </p:attrNameLst>
                                      </p:cBhvr>
                                      <p:tavLst>
                                        <p:tav tm="0">
                                          <p:val>
                                            <p:strVal val="#ppt_h"/>
                                          </p:val>
                                        </p:tav>
                                        <p:tav tm="100000">
                                          <p:val>
                                            <p:strVal val="#ppt_h"/>
                                          </p:val>
                                        </p:tav>
                                      </p:tavLst>
                                    </p:anim>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6000"/>
                            </p:stCondLst>
                            <p:childTnLst>
                              <p:par>
                                <p:cTn id="74" presetID="20"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edge">
                                      <p:cBhvr>
                                        <p:cTn id="76" dur="750"/>
                                        <p:tgtEl>
                                          <p:spTgt spid="65"/>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edge">
                                      <p:cBhvr>
                                        <p:cTn id="79" dur="750"/>
                                        <p:tgtEl>
                                          <p:spTgt spid="83"/>
                                        </p:tgtEl>
                                      </p:cBhvr>
                                    </p:animEffect>
                                  </p:childTnLst>
                                </p:cTn>
                              </p:par>
                              <p:par>
                                <p:cTn id="80" presetID="20" presetClass="entr" presetSubtype="0" fill="hold" grpId="0" nodeType="with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edge">
                                      <p:cBhvr>
                                        <p:cTn id="82"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65" grpId="0"/>
      <p:bldP spid="73" grpId="0"/>
      <p:bldP spid="74" grpId="0" bldLvl="0" animBg="1"/>
      <p:bldP spid="83" grpId="0"/>
      <p:bldP spid="85" grpId="0"/>
      <p:bldP spid="94" grpId="0"/>
      <p:bldP spid="96" grpId="0"/>
      <p:bldP spid="97" grpId="0"/>
      <p:bldP spid="98" grpId="0"/>
      <p:bldP spid="99" grpId="0"/>
      <p:bldP spid="100" grpId="0"/>
      <p:bldP spid="10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bcac6b5be13ddbc994b6a8663d829f"/>
          <p:cNvPicPr>
            <a:picLocks noChangeAspect="1"/>
          </p:cNvPicPr>
          <p:nvPr/>
        </p:nvPicPr>
        <p:blipFill>
          <a:blip r:embed="rId2"/>
          <a:stretch>
            <a:fillRect/>
          </a:stretch>
        </p:blipFill>
        <p:spPr>
          <a:xfrm>
            <a:off x="1602740" y="1292225"/>
            <a:ext cx="2459990" cy="4188460"/>
          </a:xfrm>
          <a:prstGeom prst="rect">
            <a:avLst/>
          </a:prstGeom>
        </p:spPr>
      </p:pic>
      <p:sp>
        <p:nvSpPr>
          <p:cNvPr id="29" name="任意多边形 28"/>
          <p:cNvSpPr/>
          <p:nvPr/>
        </p:nvSpPr>
        <p:spPr bwMode="auto">
          <a:xfrm>
            <a:off x="4357799" y="3559046"/>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3" name="任意多边形 32"/>
          <p:cNvSpPr/>
          <p:nvPr/>
        </p:nvSpPr>
        <p:spPr bwMode="auto">
          <a:xfrm>
            <a:off x="4183306" y="2264012"/>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Rectangle 11"/>
          <p:cNvSpPr>
            <a:spLocks noChangeArrowheads="1"/>
          </p:cNvSpPr>
          <p:nvPr/>
        </p:nvSpPr>
        <p:spPr bwMode="gray">
          <a:xfrm>
            <a:off x="6094531" y="2456423"/>
            <a:ext cx="3705399" cy="676910"/>
          </a:xfrm>
          <a:prstGeom prst="rect">
            <a:avLst/>
          </a:prstGeom>
          <a:noFill/>
          <a:ln>
            <a:noFill/>
          </a:ln>
        </p:spPr>
        <p:txBody>
          <a:bodyPr wrap="square" lIns="0" tIns="0" rIns="0" bIns="0">
            <a:spAutoFit/>
          </a:bodyPr>
          <a:lstStyle/>
          <a:p>
            <a:r>
              <a:rPr lang="zh-CN" altLang="en-US" sz="4400" dirty="0" smtClean="0">
                <a:solidFill>
                  <a:schemeClr val="bg1"/>
                </a:solidFill>
                <a:latin typeface="微软雅黑" panose="020B0503020204020204" charset="-122"/>
                <a:ea typeface="微软雅黑" panose="020B0503020204020204" charset="-122"/>
              </a:rPr>
              <a:t>此处添加名称</a:t>
            </a:r>
          </a:p>
        </p:txBody>
      </p:sp>
      <p:sp>
        <p:nvSpPr>
          <p:cNvPr id="35"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TextBox 12"/>
          <p:cNvSpPr txBox="1"/>
          <p:nvPr/>
        </p:nvSpPr>
        <p:spPr>
          <a:xfrm>
            <a:off x="5168105" y="2487201"/>
            <a:ext cx="529951"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charset="-122"/>
              </a:defRPr>
            </a:lvl1pPr>
          </a:lstStyle>
          <a:p>
            <a:r>
              <a:rPr lang="en-US" altLang="zh-CN" sz="4000" b="0" dirty="0" smtClean="0">
                <a:ln w="12700">
                  <a:noFill/>
                </a:ln>
                <a:solidFill>
                  <a:schemeClr val="accent1">
                    <a:lumMod val="75000"/>
                  </a:schemeClr>
                </a:solidFill>
                <a:effectLst/>
              </a:rPr>
              <a:t>0</a:t>
            </a:r>
            <a:r>
              <a:rPr lang="en-US" sz="4000" b="0" dirty="0" smtClean="0">
                <a:ln w="12700">
                  <a:noFill/>
                </a:ln>
                <a:solidFill>
                  <a:schemeClr val="accent1">
                    <a:lumMod val="75000"/>
                  </a:schemeClr>
                </a:solidFill>
                <a:effectLst/>
              </a:rPr>
              <a:t>3</a:t>
            </a:r>
            <a:endParaRPr lang="en-US" sz="4000" b="0" dirty="0">
              <a:ln w="12700">
                <a:noFill/>
              </a:ln>
              <a:solidFill>
                <a:schemeClr val="accent1">
                  <a:lumMod val="75000"/>
                </a:schemeClr>
              </a:solidFill>
              <a:effectLst/>
            </a:endParaRPr>
          </a:p>
        </p:txBody>
      </p:sp>
      <p:sp>
        <p:nvSpPr>
          <p:cNvPr id="37" name="任意多边形 36"/>
          <p:cNvSpPr/>
          <p:nvPr/>
        </p:nvSpPr>
        <p:spPr bwMode="auto">
          <a:xfrm>
            <a:off x="4357799" y="4222079"/>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8" name="Rectangle 11"/>
          <p:cNvSpPr>
            <a:spLocks noChangeArrowheads="1"/>
          </p:cNvSpPr>
          <p:nvPr/>
        </p:nvSpPr>
        <p:spPr bwMode="gray">
          <a:xfrm>
            <a:off x="5060563" y="3654465"/>
            <a:ext cx="2088232" cy="307340"/>
          </a:xfrm>
          <a:prstGeom prst="rect">
            <a:avLst/>
          </a:prstGeom>
          <a:noFill/>
          <a:ln>
            <a:noFill/>
          </a:ln>
        </p:spPr>
        <p:txBody>
          <a:bodyPr wrap="square" lIns="0" tIns="0" rIns="0" bIns="0">
            <a:spAutoFit/>
          </a:bodyPr>
          <a:lstStyle/>
          <a:p>
            <a:pPr marL="342900" indent="-342900">
              <a:buFont typeface="Wingdings" panose="05000000000000000000" pitchFamily="2" charset="2"/>
              <a:buChar char="l"/>
            </a:pPr>
            <a:r>
              <a:rPr lang="zh-CN" altLang="en-US" sz="2000" dirty="0" smtClean="0">
                <a:solidFill>
                  <a:schemeClr val="tx2">
                    <a:lumMod val="75000"/>
                  </a:schemeClr>
                </a:solidFill>
                <a:latin typeface="微软雅黑" panose="020B0503020204020204" charset="-122"/>
                <a:ea typeface="微软雅黑" panose="020B0503020204020204" charset="-122"/>
              </a:rPr>
              <a:t>添加标题</a:t>
            </a:r>
          </a:p>
        </p:txBody>
      </p:sp>
      <p:sp>
        <p:nvSpPr>
          <p:cNvPr id="39" name="Rectangle 11"/>
          <p:cNvSpPr>
            <a:spLocks noChangeArrowheads="1"/>
          </p:cNvSpPr>
          <p:nvPr/>
        </p:nvSpPr>
        <p:spPr bwMode="gray">
          <a:xfrm>
            <a:off x="6736731"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0" name="Rectangle 11"/>
          <p:cNvSpPr>
            <a:spLocks noChangeArrowheads="1"/>
          </p:cNvSpPr>
          <p:nvPr/>
        </p:nvSpPr>
        <p:spPr bwMode="gray">
          <a:xfrm>
            <a:off x="5060563"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1" name="Rectangle 11"/>
          <p:cNvSpPr>
            <a:spLocks noChangeArrowheads="1"/>
          </p:cNvSpPr>
          <p:nvPr/>
        </p:nvSpPr>
        <p:spPr bwMode="gray">
          <a:xfrm>
            <a:off x="673673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6" name="Rectangle 11"/>
          <p:cNvSpPr>
            <a:spLocks noChangeArrowheads="1"/>
          </p:cNvSpPr>
          <p:nvPr/>
        </p:nvSpPr>
        <p:spPr bwMode="gray">
          <a:xfrm>
            <a:off x="8444939"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5" name="Rectangle 11"/>
          <p:cNvSpPr>
            <a:spLocks noChangeArrowheads="1"/>
          </p:cNvSpPr>
          <p:nvPr/>
        </p:nvSpPr>
        <p:spPr bwMode="gray">
          <a:xfrm>
            <a:off x="844488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Tree>
  </p:cSld>
  <p:clrMapOvr>
    <a:masterClrMapping/>
  </p:clrMapOvr>
  <p:transition advTm="5429">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strVal val="#ppt_w*0.70"/>
                                          </p:val>
                                        </p:tav>
                                        <p:tav tm="100000">
                                          <p:val>
                                            <p:strVal val="#ppt_w"/>
                                          </p:val>
                                        </p:tav>
                                      </p:tavLst>
                                    </p:anim>
                                    <p:anim calcmode="lin" valueType="num">
                                      <p:cBhvr>
                                        <p:cTn id="14" dur="1000" fill="hold"/>
                                        <p:tgtEl>
                                          <p:spTgt spid="33"/>
                                        </p:tgtEl>
                                        <p:attrNameLst>
                                          <p:attrName>ppt_h</p:attrName>
                                        </p:attrNameLst>
                                      </p:cBhvr>
                                      <p:tavLst>
                                        <p:tav tm="0">
                                          <p:val>
                                            <p:strVal val="#ppt_h"/>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25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4" grpId="0"/>
      <p:bldP spid="35" grpId="0" bldLvl="0" animBg="1"/>
      <p:bldP spid="36" grpId="0"/>
      <p:bldP spid="37" grpId="0" bldLvl="0" animBg="1"/>
      <p:bldP spid="38" grpId="0"/>
      <p:bldP spid="39" grpId="0"/>
      <p:bldP spid="40" grpId="0"/>
      <p:bldP spid="41" grpId="0"/>
      <p:bldP spid="46"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18" name="组合 17"/>
          <p:cNvGrpSpPr/>
          <p:nvPr/>
        </p:nvGrpSpPr>
        <p:grpSpPr>
          <a:xfrm>
            <a:off x="3610420" y="2359102"/>
            <a:ext cx="4785815" cy="4581936"/>
            <a:chOff x="3513680" y="1931126"/>
            <a:chExt cx="5164640" cy="4944623"/>
          </a:xfrm>
        </p:grpSpPr>
        <p:pic>
          <p:nvPicPr>
            <p:cNvPr id="19" name="Picture 2" descr="E:\lizzy\PPT-by lizzy\自制PNG\iphone5-b.png"/>
            <p:cNvPicPr>
              <a:picLocks noChangeAspect="1" noChangeArrowheads="1"/>
            </p:cNvPicPr>
            <p:nvPr/>
          </p:nvPicPr>
          <p:blipFill rotWithShape="1">
            <a:blip r:embed="rId2" cstate="print"/>
            <a:srcRect/>
            <a:stretch>
              <a:fillRect/>
            </a:stretch>
          </p:blipFill>
          <p:spPr bwMode="auto">
            <a:xfrm>
              <a:off x="3513680" y="1931126"/>
              <a:ext cx="5164640" cy="4926874"/>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矩形 19"/>
            <p:cNvSpPr/>
            <p:nvPr/>
          </p:nvSpPr>
          <p:spPr>
            <a:xfrm>
              <a:off x="4405360" y="3112168"/>
              <a:ext cx="3276704" cy="3763581"/>
            </a:xfrm>
            <a:prstGeom prst="rect">
              <a:avLst/>
            </a:prstGeom>
            <a:blipFill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grpSp>
      <p:grpSp>
        <p:nvGrpSpPr>
          <p:cNvPr id="21" name="组合 20"/>
          <p:cNvGrpSpPr/>
          <p:nvPr/>
        </p:nvGrpSpPr>
        <p:grpSpPr>
          <a:xfrm>
            <a:off x="3412282" y="4222065"/>
            <a:ext cx="1501173" cy="1501173"/>
            <a:chOff x="3412282" y="4222065"/>
            <a:chExt cx="1501173" cy="1501173"/>
          </a:xfrm>
        </p:grpSpPr>
        <p:grpSp>
          <p:nvGrpSpPr>
            <p:cNvPr id="22" name="组合 21"/>
            <p:cNvGrpSpPr/>
            <p:nvPr/>
          </p:nvGrpSpPr>
          <p:grpSpPr>
            <a:xfrm>
              <a:off x="3412282" y="4222065"/>
              <a:ext cx="1501173" cy="1501173"/>
              <a:chOff x="3713898" y="1881408"/>
              <a:chExt cx="1911450" cy="1911450"/>
            </a:xfrm>
          </p:grpSpPr>
          <p:sp>
            <p:nvSpPr>
              <p:cNvPr id="29"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30" name="椭圆 29"/>
              <p:cNvSpPr/>
              <p:nvPr/>
            </p:nvSpPr>
            <p:spPr>
              <a:xfrm>
                <a:off x="3938459" y="2105969"/>
                <a:ext cx="1462328" cy="1462328"/>
              </a:xfrm>
              <a:prstGeom prst="ellipse">
                <a:avLst/>
              </a:prstGeom>
              <a:solidFill>
                <a:schemeClr val="accent1"/>
              </a:solidFill>
              <a:ln>
                <a:noFill/>
              </a:ln>
              <a:effectLst>
                <a:innerShdw blurRad="635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spcBef>
                    <a:spcPct val="0"/>
                  </a:spcBef>
                  <a:buFont typeface="Arial" panose="020B0604020202020204" pitchFamily="34" charset="0"/>
                  <a:buNone/>
                </a:pPr>
                <a:endParaRPr lang="zh-CN" altLang="en-US" sz="2400">
                  <a:solidFill>
                    <a:srgbClr val="FFFFFF"/>
                  </a:solidFill>
                  <a:latin typeface="微软雅黑" panose="020B0503020204020204" charset="-122"/>
                  <a:ea typeface="微软雅黑" panose="020B0503020204020204" charset="-122"/>
                  <a:cs typeface="+mn-ea"/>
                  <a:sym typeface="+mn-lt"/>
                </a:endParaRPr>
              </a:p>
            </p:txBody>
          </p:sp>
        </p:grpSp>
        <p:grpSp>
          <p:nvGrpSpPr>
            <p:cNvPr id="23" name="组合 22"/>
            <p:cNvGrpSpPr>
              <a:grpSpLocks noChangeAspect="1"/>
            </p:cNvGrpSpPr>
            <p:nvPr/>
          </p:nvGrpSpPr>
          <p:grpSpPr>
            <a:xfrm>
              <a:off x="3853764" y="4711558"/>
              <a:ext cx="645504" cy="494891"/>
              <a:chOff x="5611813" y="1835150"/>
              <a:chExt cx="285750" cy="219076"/>
            </a:xfrm>
            <a:solidFill>
              <a:schemeClr val="bg1"/>
            </a:solidFill>
          </p:grpSpPr>
          <p:sp>
            <p:nvSpPr>
              <p:cNvPr id="24"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5" name="Rectangle 58"/>
              <p:cNvSpPr>
                <a:spLocks noChangeArrowheads="1"/>
              </p:cNvSpPr>
              <p:nvPr/>
            </p:nvSpPr>
            <p:spPr bwMode="auto">
              <a:xfrm>
                <a:off x="5648326" y="1884363"/>
                <a:ext cx="41275" cy="139700"/>
              </a:xfrm>
              <a:prstGeom prst="rect">
                <a:avLst/>
              </a:pr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6" name="Rectangle 59"/>
              <p:cNvSpPr>
                <a:spLocks noChangeArrowheads="1"/>
              </p:cNvSpPr>
              <p:nvPr/>
            </p:nvSpPr>
            <p:spPr bwMode="auto">
              <a:xfrm>
                <a:off x="5708651" y="1835150"/>
                <a:ext cx="41275" cy="188913"/>
              </a:xfrm>
              <a:prstGeom prst="rect">
                <a:avLst/>
              </a:pr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7" name="Rectangle 60"/>
              <p:cNvSpPr>
                <a:spLocks noChangeArrowheads="1"/>
              </p:cNvSpPr>
              <p:nvPr/>
            </p:nvSpPr>
            <p:spPr bwMode="auto">
              <a:xfrm>
                <a:off x="5768976" y="1895475"/>
                <a:ext cx="41275" cy="128588"/>
              </a:xfrm>
              <a:prstGeom prst="rect">
                <a:avLst/>
              </a:pr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8" name="Rectangle 61"/>
              <p:cNvSpPr>
                <a:spLocks noChangeArrowheads="1"/>
              </p:cNvSpPr>
              <p:nvPr/>
            </p:nvSpPr>
            <p:spPr bwMode="auto">
              <a:xfrm>
                <a:off x="5829301" y="1936750"/>
                <a:ext cx="41275" cy="87313"/>
              </a:xfrm>
              <a:prstGeom prst="rect">
                <a:avLst/>
              </a:pr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sp>
        <p:nvSpPr>
          <p:cNvPr id="31" name="矩形 30"/>
          <p:cNvSpPr/>
          <p:nvPr/>
        </p:nvSpPr>
        <p:spPr>
          <a:xfrm>
            <a:off x="8520140" y="2110923"/>
            <a:ext cx="1400810" cy="459105"/>
          </a:xfrm>
          <a:prstGeom prst="rect">
            <a:avLst/>
          </a:prstGeom>
        </p:spPr>
        <p:txBody>
          <a:bodyPr wrap="none" lIns="91434" tIns="45718" rIns="91434" bIns="45718">
            <a:spAutoFit/>
          </a:bodyPr>
          <a:lstStyle/>
          <a:p>
            <a:pPr algn="ctr"/>
            <a:r>
              <a:rPr lang="zh-CN" altLang="en-US" sz="2400" b="1" dirty="0">
                <a:solidFill>
                  <a:schemeClr val="accent3"/>
                </a:solidFill>
                <a:latin typeface="微软雅黑" panose="020B0503020204020204" charset="-122"/>
                <a:ea typeface="微软雅黑" panose="020B0503020204020204" charset="-122"/>
              </a:rPr>
              <a:t>添加标题</a:t>
            </a:r>
          </a:p>
        </p:txBody>
      </p:sp>
      <p:sp>
        <p:nvSpPr>
          <p:cNvPr id="32" name="矩形 47"/>
          <p:cNvSpPr>
            <a:spLocks noChangeArrowheads="1"/>
          </p:cNvSpPr>
          <p:nvPr/>
        </p:nvSpPr>
        <p:spPr bwMode="auto">
          <a:xfrm>
            <a:off x="8535617" y="2562364"/>
            <a:ext cx="2384919"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2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在此录入本图表的综合描述说明，在此录入本图表的综合描述说明，在此录入本图表的综合描述说明</a:t>
            </a:r>
          </a:p>
        </p:txBody>
      </p:sp>
      <p:sp>
        <p:nvSpPr>
          <p:cNvPr id="33" name="矩形 32"/>
          <p:cNvSpPr/>
          <p:nvPr/>
        </p:nvSpPr>
        <p:spPr>
          <a:xfrm>
            <a:off x="8840669" y="4731489"/>
            <a:ext cx="1400810" cy="459105"/>
          </a:xfrm>
          <a:prstGeom prst="rect">
            <a:avLst/>
          </a:prstGeom>
        </p:spPr>
        <p:txBody>
          <a:bodyPr wrap="none" lIns="91434" tIns="45718" rIns="91434" bIns="45718">
            <a:spAutoFit/>
          </a:bodyPr>
          <a:lstStyle/>
          <a:p>
            <a:pPr algn="ctr"/>
            <a:r>
              <a:rPr lang="zh-CN" altLang="en-US" sz="2400" b="1" dirty="0">
                <a:solidFill>
                  <a:schemeClr val="accent5"/>
                </a:solidFill>
                <a:latin typeface="微软雅黑" panose="020B0503020204020204" charset="-122"/>
                <a:ea typeface="微软雅黑" panose="020B0503020204020204" charset="-122"/>
              </a:rPr>
              <a:t>添加标题</a:t>
            </a:r>
          </a:p>
        </p:txBody>
      </p:sp>
      <p:sp>
        <p:nvSpPr>
          <p:cNvPr id="34" name="矩形 47"/>
          <p:cNvSpPr>
            <a:spLocks noChangeArrowheads="1"/>
          </p:cNvSpPr>
          <p:nvPr/>
        </p:nvSpPr>
        <p:spPr bwMode="auto">
          <a:xfrm>
            <a:off x="8743428" y="5182930"/>
            <a:ext cx="2434088"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2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在此录入本图表的综合描述说明，在此录入本图表的综合描述说明，在此录入本图表的综合描述说明。</a:t>
            </a:r>
          </a:p>
        </p:txBody>
      </p:sp>
      <p:sp>
        <p:nvSpPr>
          <p:cNvPr id="35" name="矩形 34"/>
          <p:cNvSpPr/>
          <p:nvPr/>
        </p:nvSpPr>
        <p:spPr>
          <a:xfrm>
            <a:off x="1808267" y="4201466"/>
            <a:ext cx="1400810" cy="459105"/>
          </a:xfrm>
          <a:prstGeom prst="rect">
            <a:avLst/>
          </a:prstGeom>
        </p:spPr>
        <p:txBody>
          <a:bodyPr wrap="none" lIns="91434" tIns="45718" rIns="91434" bIns="45718">
            <a:spAutoFit/>
          </a:bodyPr>
          <a:lstStyle/>
          <a:p>
            <a:pPr algn="ctr"/>
            <a:r>
              <a:rPr lang="zh-CN" altLang="en-US" sz="2400" b="1" dirty="0">
                <a:solidFill>
                  <a:schemeClr val="accent1"/>
                </a:solidFill>
                <a:latin typeface="微软雅黑" panose="020B0503020204020204" charset="-122"/>
                <a:ea typeface="微软雅黑" panose="020B0503020204020204" charset="-122"/>
              </a:rPr>
              <a:t>添加标题</a:t>
            </a:r>
          </a:p>
        </p:txBody>
      </p:sp>
      <p:sp>
        <p:nvSpPr>
          <p:cNvPr id="36" name="矩形 47"/>
          <p:cNvSpPr>
            <a:spLocks noChangeArrowheads="1"/>
          </p:cNvSpPr>
          <p:nvPr/>
        </p:nvSpPr>
        <p:spPr bwMode="auto">
          <a:xfrm>
            <a:off x="1106066" y="4652907"/>
            <a:ext cx="2200254"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2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注重细节，有持之以恒的韧性，且善于分析判断，应变力强是我完成本职工作的前提保证。</a:t>
            </a:r>
          </a:p>
        </p:txBody>
      </p:sp>
      <p:sp>
        <p:nvSpPr>
          <p:cNvPr id="37" name="矩形 47"/>
          <p:cNvSpPr>
            <a:spLocks noChangeArrowheads="1"/>
          </p:cNvSpPr>
          <p:nvPr/>
        </p:nvSpPr>
        <p:spPr bwMode="auto">
          <a:xfrm>
            <a:off x="1152922" y="1285935"/>
            <a:ext cx="9983638" cy="33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在此录入本图表的综合描述说明，在此录入本图表的综合描述说明，在此录入本图表的综合描述说明</a:t>
            </a:r>
          </a:p>
        </p:txBody>
      </p:sp>
      <p:grpSp>
        <p:nvGrpSpPr>
          <p:cNvPr id="38" name="组合 37"/>
          <p:cNvGrpSpPr/>
          <p:nvPr/>
        </p:nvGrpSpPr>
        <p:grpSpPr>
          <a:xfrm>
            <a:off x="6705958" y="1956380"/>
            <a:ext cx="1501173" cy="1501173"/>
            <a:chOff x="6705958" y="1956380"/>
            <a:chExt cx="1501173" cy="1501173"/>
          </a:xfrm>
        </p:grpSpPr>
        <p:grpSp>
          <p:nvGrpSpPr>
            <p:cNvPr id="39" name="组合 38"/>
            <p:cNvGrpSpPr/>
            <p:nvPr/>
          </p:nvGrpSpPr>
          <p:grpSpPr>
            <a:xfrm>
              <a:off x="6705958" y="1956380"/>
              <a:ext cx="1501173" cy="1501173"/>
              <a:chOff x="3713898" y="1881408"/>
              <a:chExt cx="1911450" cy="1911450"/>
            </a:xfrm>
          </p:grpSpPr>
          <p:sp>
            <p:nvSpPr>
              <p:cNvPr id="41"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42" name="椭圆 41"/>
              <p:cNvSpPr/>
              <p:nvPr/>
            </p:nvSpPr>
            <p:spPr>
              <a:xfrm>
                <a:off x="3938459" y="2105969"/>
                <a:ext cx="1462328" cy="1462328"/>
              </a:xfrm>
              <a:prstGeom prst="ellipse">
                <a:avLst/>
              </a:prstGeom>
              <a:solidFill>
                <a:schemeClr val="accent3"/>
              </a:solidFill>
              <a:ln>
                <a:noFill/>
              </a:ln>
              <a:effectLst>
                <a:innerShdw blurRad="635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spcBef>
                    <a:spcPct val="0"/>
                  </a:spcBef>
                  <a:buFont typeface="Arial" panose="020B0604020202020204" pitchFamily="34" charset="0"/>
                  <a:buNone/>
                </a:pPr>
                <a:endParaRPr lang="zh-CN" altLang="en-US" sz="2400">
                  <a:solidFill>
                    <a:srgbClr val="FFFFFF"/>
                  </a:solidFill>
                  <a:latin typeface="微软雅黑" panose="020B0503020204020204" charset="-122"/>
                  <a:ea typeface="微软雅黑" panose="020B0503020204020204" charset="-122"/>
                  <a:cs typeface="+mn-ea"/>
                  <a:sym typeface="+mn-lt"/>
                </a:endParaRPr>
              </a:p>
            </p:txBody>
          </p:sp>
        </p:grpSp>
        <p:sp>
          <p:nvSpPr>
            <p:cNvPr id="40" name="Freeform 9"/>
            <p:cNvSpPr>
              <a:spLocks noEditPoints="1"/>
            </p:cNvSpPr>
            <p:nvPr/>
          </p:nvSpPr>
          <p:spPr bwMode="auto">
            <a:xfrm>
              <a:off x="7158034" y="2361589"/>
              <a:ext cx="597021" cy="636163"/>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nvGrpSpPr>
          <p:cNvPr id="43" name="组合 42"/>
          <p:cNvGrpSpPr/>
          <p:nvPr/>
        </p:nvGrpSpPr>
        <p:grpSpPr>
          <a:xfrm>
            <a:off x="7028557" y="4705031"/>
            <a:ext cx="1501173" cy="1501173"/>
            <a:chOff x="7028557" y="4705031"/>
            <a:chExt cx="1501173" cy="1501173"/>
          </a:xfrm>
        </p:grpSpPr>
        <p:grpSp>
          <p:nvGrpSpPr>
            <p:cNvPr id="44" name="组合 43"/>
            <p:cNvGrpSpPr/>
            <p:nvPr/>
          </p:nvGrpSpPr>
          <p:grpSpPr>
            <a:xfrm>
              <a:off x="7028557" y="4705031"/>
              <a:ext cx="1501173" cy="1501173"/>
              <a:chOff x="3713898" y="1881408"/>
              <a:chExt cx="1911450" cy="1911450"/>
            </a:xfrm>
          </p:grpSpPr>
          <p:sp>
            <p:nvSpPr>
              <p:cNvPr id="56"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57" name="椭圆 56"/>
              <p:cNvSpPr/>
              <p:nvPr/>
            </p:nvSpPr>
            <p:spPr>
              <a:xfrm>
                <a:off x="3938459" y="2105969"/>
                <a:ext cx="1462328" cy="1462328"/>
              </a:xfrm>
              <a:prstGeom prst="ellipse">
                <a:avLst/>
              </a:prstGeom>
              <a:solidFill>
                <a:schemeClr val="accent5"/>
              </a:solidFill>
              <a:ln>
                <a:noFill/>
              </a:ln>
              <a:effectLst>
                <a:innerShdw blurRad="635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spcBef>
                    <a:spcPct val="0"/>
                  </a:spcBef>
                  <a:buFont typeface="Arial" panose="020B0604020202020204" pitchFamily="34" charset="0"/>
                  <a:buNone/>
                </a:pPr>
                <a:endParaRPr lang="zh-CN" altLang="en-US" sz="2400">
                  <a:solidFill>
                    <a:srgbClr val="FFFFFF"/>
                  </a:solidFill>
                  <a:latin typeface="微软雅黑" panose="020B0503020204020204" charset="-122"/>
                  <a:ea typeface="微软雅黑" panose="020B0503020204020204" charset="-122"/>
                  <a:cs typeface="+mn-ea"/>
                  <a:sym typeface="+mn-lt"/>
                </a:endParaRPr>
              </a:p>
            </p:txBody>
          </p:sp>
        </p:grpSp>
        <p:grpSp>
          <p:nvGrpSpPr>
            <p:cNvPr id="45" name="组合 44"/>
            <p:cNvGrpSpPr>
              <a:grpSpLocks noChangeAspect="1"/>
            </p:cNvGrpSpPr>
            <p:nvPr/>
          </p:nvGrpSpPr>
          <p:grpSpPr>
            <a:xfrm>
              <a:off x="7473087" y="5294038"/>
              <a:ext cx="612112" cy="323159"/>
              <a:chOff x="3831702" y="1032871"/>
              <a:chExt cx="301598" cy="159226"/>
            </a:xfrm>
          </p:grpSpPr>
          <p:sp>
            <p:nvSpPr>
              <p:cNvPr id="47" name="Freeform 269"/>
              <p:cNvSpPr>
                <a:spLocks noEditPoints="1"/>
              </p:cNvSpPr>
              <p:nvPr/>
            </p:nvSpPr>
            <p:spPr bwMode="auto">
              <a:xfrm>
                <a:off x="3831702" y="1032871"/>
                <a:ext cx="301598" cy="159226"/>
              </a:xfrm>
              <a:custGeom>
                <a:avLst/>
                <a:gdLst>
                  <a:gd name="T0" fmla="*/ 680 w 680"/>
                  <a:gd name="T1" fmla="*/ 106 h 359"/>
                  <a:gd name="T2" fmla="*/ 631 w 680"/>
                  <a:gd name="T3" fmla="*/ 87 h 359"/>
                  <a:gd name="T4" fmla="*/ 631 w 680"/>
                  <a:gd name="T5" fmla="*/ 0 h 359"/>
                  <a:gd name="T6" fmla="*/ 0 w 680"/>
                  <a:gd name="T7" fmla="*/ 0 h 359"/>
                  <a:gd name="T8" fmla="*/ 0 w 680"/>
                  <a:gd name="T9" fmla="*/ 359 h 359"/>
                  <a:gd name="T10" fmla="*/ 631 w 680"/>
                  <a:gd name="T11" fmla="*/ 359 h 359"/>
                  <a:gd name="T12" fmla="*/ 631 w 680"/>
                  <a:gd name="T13" fmla="*/ 269 h 359"/>
                  <a:gd name="T14" fmla="*/ 680 w 680"/>
                  <a:gd name="T15" fmla="*/ 250 h 359"/>
                  <a:gd name="T16" fmla="*/ 680 w 680"/>
                  <a:gd name="T17" fmla="*/ 106 h 359"/>
                  <a:gd name="T18" fmla="*/ 569 w 680"/>
                  <a:gd name="T19" fmla="*/ 298 h 359"/>
                  <a:gd name="T20" fmla="*/ 61 w 680"/>
                  <a:gd name="T21" fmla="*/ 298 h 359"/>
                  <a:gd name="T22" fmla="*/ 61 w 680"/>
                  <a:gd name="T23" fmla="*/ 59 h 359"/>
                  <a:gd name="T24" fmla="*/ 569 w 680"/>
                  <a:gd name="T25" fmla="*/ 59 h 359"/>
                  <a:gd name="T26" fmla="*/ 569 w 680"/>
                  <a:gd name="T27" fmla="*/ 29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0" h="359">
                    <a:moveTo>
                      <a:pt x="680" y="106"/>
                    </a:moveTo>
                    <a:lnTo>
                      <a:pt x="631" y="87"/>
                    </a:lnTo>
                    <a:lnTo>
                      <a:pt x="631" y="0"/>
                    </a:lnTo>
                    <a:lnTo>
                      <a:pt x="0" y="0"/>
                    </a:lnTo>
                    <a:lnTo>
                      <a:pt x="0" y="359"/>
                    </a:lnTo>
                    <a:lnTo>
                      <a:pt x="631" y="359"/>
                    </a:lnTo>
                    <a:lnTo>
                      <a:pt x="631" y="269"/>
                    </a:lnTo>
                    <a:lnTo>
                      <a:pt x="680" y="250"/>
                    </a:lnTo>
                    <a:lnTo>
                      <a:pt x="680" y="106"/>
                    </a:lnTo>
                    <a:close/>
                    <a:moveTo>
                      <a:pt x="569" y="298"/>
                    </a:moveTo>
                    <a:lnTo>
                      <a:pt x="61" y="298"/>
                    </a:lnTo>
                    <a:lnTo>
                      <a:pt x="61" y="59"/>
                    </a:lnTo>
                    <a:lnTo>
                      <a:pt x="569" y="59"/>
                    </a:lnTo>
                    <a:lnTo>
                      <a:pt x="569" y="298"/>
                    </a:ln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55" name="Freeform 270"/>
              <p:cNvSpPr/>
              <p:nvPr/>
            </p:nvSpPr>
            <p:spPr bwMode="auto">
              <a:xfrm>
                <a:off x="3875611" y="1076780"/>
                <a:ext cx="149912" cy="71408"/>
              </a:xfrm>
              <a:custGeom>
                <a:avLst/>
                <a:gdLst>
                  <a:gd name="T0" fmla="*/ 156 w 338"/>
                  <a:gd name="T1" fmla="*/ 0 h 161"/>
                  <a:gd name="T2" fmla="*/ 0 w 338"/>
                  <a:gd name="T3" fmla="*/ 0 h 161"/>
                  <a:gd name="T4" fmla="*/ 0 w 338"/>
                  <a:gd name="T5" fmla="*/ 161 h 161"/>
                  <a:gd name="T6" fmla="*/ 338 w 338"/>
                  <a:gd name="T7" fmla="*/ 161 h 161"/>
                  <a:gd name="T8" fmla="*/ 156 w 338"/>
                  <a:gd name="T9" fmla="*/ 0 h 161"/>
                </a:gdLst>
                <a:ahLst/>
                <a:cxnLst>
                  <a:cxn ang="0">
                    <a:pos x="T0" y="T1"/>
                  </a:cxn>
                  <a:cxn ang="0">
                    <a:pos x="T2" y="T3"/>
                  </a:cxn>
                  <a:cxn ang="0">
                    <a:pos x="T4" y="T5"/>
                  </a:cxn>
                  <a:cxn ang="0">
                    <a:pos x="T6" y="T7"/>
                  </a:cxn>
                  <a:cxn ang="0">
                    <a:pos x="T8" y="T9"/>
                  </a:cxn>
                </a:cxnLst>
                <a:rect l="0" t="0" r="r" b="b"/>
                <a:pathLst>
                  <a:path w="338" h="161">
                    <a:moveTo>
                      <a:pt x="156" y="0"/>
                    </a:moveTo>
                    <a:lnTo>
                      <a:pt x="0" y="0"/>
                    </a:lnTo>
                    <a:lnTo>
                      <a:pt x="0" y="161"/>
                    </a:lnTo>
                    <a:lnTo>
                      <a:pt x="338" y="161"/>
                    </a:lnTo>
                    <a:lnTo>
                      <a:pt x="156" y="0"/>
                    </a:ln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spTree>
  </p:cSld>
  <p:clrMapOvr>
    <a:masterClrMapping/>
  </p:clrMapOvr>
  <p:transition advTm="266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anim calcmode="lin" valueType="num">
                                      <p:cBhvr>
                                        <p:cTn id="12" dur="750" fill="hold"/>
                                        <p:tgtEl>
                                          <p:spTgt spid="18"/>
                                        </p:tgtEl>
                                        <p:attrNameLst>
                                          <p:attrName>ppt_x</p:attrName>
                                        </p:attrNameLst>
                                      </p:cBhvr>
                                      <p:tavLst>
                                        <p:tav tm="0">
                                          <p:val>
                                            <p:strVal val="#ppt_x"/>
                                          </p:val>
                                        </p:tav>
                                        <p:tav tm="100000">
                                          <p:val>
                                            <p:strVal val="#ppt_x"/>
                                          </p:val>
                                        </p:tav>
                                      </p:tavLst>
                                    </p:anim>
                                    <p:anim calcmode="lin" valueType="num">
                                      <p:cBhvr>
                                        <p:cTn id="13" dur="75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400" fill="hold"/>
                                        <p:tgtEl>
                                          <p:spTgt spid="38"/>
                                        </p:tgtEl>
                                        <p:attrNameLst>
                                          <p:attrName>ppt_w</p:attrName>
                                        </p:attrNameLst>
                                      </p:cBhvr>
                                      <p:tavLst>
                                        <p:tav tm="0">
                                          <p:val>
                                            <p:fltVal val="0"/>
                                          </p:val>
                                        </p:tav>
                                        <p:tav tm="100000">
                                          <p:val>
                                            <p:strVal val="#ppt_w"/>
                                          </p:val>
                                        </p:tav>
                                      </p:tavLst>
                                    </p:anim>
                                    <p:anim calcmode="lin" valueType="num">
                                      <p:cBhvr>
                                        <p:cTn id="18" dur="400" fill="hold"/>
                                        <p:tgtEl>
                                          <p:spTgt spid="38"/>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400" fill="hold"/>
                                        <p:tgtEl>
                                          <p:spTgt spid="21"/>
                                        </p:tgtEl>
                                        <p:attrNameLst>
                                          <p:attrName>ppt_w</p:attrName>
                                        </p:attrNameLst>
                                      </p:cBhvr>
                                      <p:tavLst>
                                        <p:tav tm="0">
                                          <p:val>
                                            <p:fltVal val="0"/>
                                          </p:val>
                                        </p:tav>
                                        <p:tav tm="100000">
                                          <p:val>
                                            <p:strVal val="#ppt_w"/>
                                          </p:val>
                                        </p:tav>
                                      </p:tavLst>
                                    </p:anim>
                                    <p:anim calcmode="lin" valueType="num">
                                      <p:cBhvr>
                                        <p:cTn id="22" dur="400" fill="hold"/>
                                        <p:tgtEl>
                                          <p:spTgt spid="2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400" fill="hold"/>
                                        <p:tgtEl>
                                          <p:spTgt spid="43"/>
                                        </p:tgtEl>
                                        <p:attrNameLst>
                                          <p:attrName>ppt_w</p:attrName>
                                        </p:attrNameLst>
                                      </p:cBhvr>
                                      <p:tavLst>
                                        <p:tav tm="0">
                                          <p:val>
                                            <p:fltVal val="0"/>
                                          </p:val>
                                        </p:tav>
                                        <p:tav tm="100000">
                                          <p:val>
                                            <p:strVal val="#ppt_w"/>
                                          </p:val>
                                        </p:tav>
                                      </p:tavLst>
                                    </p:anim>
                                    <p:anim calcmode="lin" valueType="num">
                                      <p:cBhvr>
                                        <p:cTn id="26" dur="400" fill="hold"/>
                                        <p:tgtEl>
                                          <p:spTgt spid="4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400" fill="hold"/>
                                        <p:tgtEl>
                                          <p:spTgt spid="31"/>
                                        </p:tgtEl>
                                        <p:attrNameLst>
                                          <p:attrName>ppt_x</p:attrName>
                                        </p:attrNameLst>
                                      </p:cBhvr>
                                      <p:tavLst>
                                        <p:tav tm="0">
                                          <p:val>
                                            <p:strVal val="1+#ppt_w/2"/>
                                          </p:val>
                                        </p:tav>
                                        <p:tav tm="100000">
                                          <p:val>
                                            <p:strVal val="#ppt_x"/>
                                          </p:val>
                                        </p:tav>
                                      </p:tavLst>
                                    </p:anim>
                                    <p:anim calcmode="lin" valueType="num">
                                      <p:cBhvr additive="base">
                                        <p:cTn id="31" dur="4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400" fill="hold"/>
                                        <p:tgtEl>
                                          <p:spTgt spid="32"/>
                                        </p:tgtEl>
                                        <p:attrNameLst>
                                          <p:attrName>ppt_x</p:attrName>
                                        </p:attrNameLst>
                                      </p:cBhvr>
                                      <p:tavLst>
                                        <p:tav tm="0">
                                          <p:val>
                                            <p:strVal val="1+#ppt_w/2"/>
                                          </p:val>
                                        </p:tav>
                                        <p:tav tm="100000">
                                          <p:val>
                                            <p:strVal val="#ppt_x"/>
                                          </p:val>
                                        </p:tav>
                                      </p:tavLst>
                                    </p:anim>
                                    <p:anim calcmode="lin" valueType="num">
                                      <p:cBhvr additive="base">
                                        <p:cTn id="35" dur="4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400" fill="hold"/>
                                        <p:tgtEl>
                                          <p:spTgt spid="33"/>
                                        </p:tgtEl>
                                        <p:attrNameLst>
                                          <p:attrName>ppt_x</p:attrName>
                                        </p:attrNameLst>
                                      </p:cBhvr>
                                      <p:tavLst>
                                        <p:tav tm="0">
                                          <p:val>
                                            <p:strVal val="1+#ppt_w/2"/>
                                          </p:val>
                                        </p:tav>
                                        <p:tav tm="100000">
                                          <p:val>
                                            <p:strVal val="#ppt_x"/>
                                          </p:val>
                                        </p:tav>
                                      </p:tavLst>
                                    </p:anim>
                                    <p:anim calcmode="lin" valueType="num">
                                      <p:cBhvr additive="base">
                                        <p:cTn id="39" dur="400" fill="hold"/>
                                        <p:tgtEl>
                                          <p:spTgt spid="3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400" fill="hold"/>
                                        <p:tgtEl>
                                          <p:spTgt spid="34"/>
                                        </p:tgtEl>
                                        <p:attrNameLst>
                                          <p:attrName>ppt_x</p:attrName>
                                        </p:attrNameLst>
                                      </p:cBhvr>
                                      <p:tavLst>
                                        <p:tav tm="0">
                                          <p:val>
                                            <p:strVal val="1+#ppt_w/2"/>
                                          </p:val>
                                        </p:tav>
                                        <p:tav tm="100000">
                                          <p:val>
                                            <p:strVal val="#ppt_x"/>
                                          </p:val>
                                        </p:tav>
                                      </p:tavLst>
                                    </p:anim>
                                    <p:anim calcmode="lin" valueType="num">
                                      <p:cBhvr additive="base">
                                        <p:cTn id="43" dur="4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400" fill="hold"/>
                                        <p:tgtEl>
                                          <p:spTgt spid="35"/>
                                        </p:tgtEl>
                                        <p:attrNameLst>
                                          <p:attrName>ppt_x</p:attrName>
                                        </p:attrNameLst>
                                      </p:cBhvr>
                                      <p:tavLst>
                                        <p:tav tm="0">
                                          <p:val>
                                            <p:strVal val="0-#ppt_w/2"/>
                                          </p:val>
                                        </p:tav>
                                        <p:tav tm="100000">
                                          <p:val>
                                            <p:strVal val="#ppt_x"/>
                                          </p:val>
                                        </p:tav>
                                      </p:tavLst>
                                    </p:anim>
                                    <p:anim calcmode="lin" valueType="num">
                                      <p:cBhvr additive="base">
                                        <p:cTn id="47" dur="4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400" fill="hold"/>
                                        <p:tgtEl>
                                          <p:spTgt spid="36"/>
                                        </p:tgtEl>
                                        <p:attrNameLst>
                                          <p:attrName>ppt_x</p:attrName>
                                        </p:attrNameLst>
                                      </p:cBhvr>
                                      <p:tavLst>
                                        <p:tav tm="0">
                                          <p:val>
                                            <p:strVal val="0-#ppt_w/2"/>
                                          </p:val>
                                        </p:tav>
                                        <p:tav tm="100000">
                                          <p:val>
                                            <p:strVal val="#ppt_x"/>
                                          </p:val>
                                        </p:tav>
                                      </p:tavLst>
                                    </p:anim>
                                    <p:anim calcmode="lin" valueType="num">
                                      <p:cBhvr additive="base">
                                        <p:cTn id="51" dur="4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17" name="组合 16"/>
          <p:cNvGrpSpPr/>
          <p:nvPr/>
        </p:nvGrpSpPr>
        <p:grpSpPr>
          <a:xfrm>
            <a:off x="7070443" y="1682505"/>
            <a:ext cx="454047" cy="520682"/>
            <a:chOff x="7102527" y="1473958"/>
            <a:chExt cx="454047" cy="520682"/>
          </a:xfrm>
        </p:grpSpPr>
        <p:sp>
          <p:nvSpPr>
            <p:cNvPr id="21" name="Freeform 74"/>
            <p:cNvSpPr/>
            <p:nvPr/>
          </p:nvSpPr>
          <p:spPr bwMode="auto">
            <a:xfrm>
              <a:off x="7102527" y="1473958"/>
              <a:ext cx="454047" cy="520682"/>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nvGrpSpPr>
            <p:cNvPr id="22" name="组合 21"/>
            <p:cNvGrpSpPr/>
            <p:nvPr/>
          </p:nvGrpSpPr>
          <p:grpSpPr>
            <a:xfrm>
              <a:off x="7186208" y="1591731"/>
              <a:ext cx="283586" cy="252593"/>
              <a:chOff x="10034270" y="674688"/>
              <a:chExt cx="290513" cy="258763"/>
            </a:xfrm>
          </p:grpSpPr>
          <p:sp>
            <p:nvSpPr>
              <p:cNvPr id="23" name="Freeform 75"/>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4" name="Freeform 76"/>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grpSp>
        <p:nvGrpSpPr>
          <p:cNvPr id="25" name="组合 24"/>
          <p:cNvGrpSpPr/>
          <p:nvPr/>
        </p:nvGrpSpPr>
        <p:grpSpPr>
          <a:xfrm>
            <a:off x="8252967" y="3762695"/>
            <a:ext cx="455596" cy="520682"/>
            <a:chOff x="8349219" y="3669814"/>
            <a:chExt cx="455596" cy="520682"/>
          </a:xfrm>
        </p:grpSpPr>
        <p:sp>
          <p:nvSpPr>
            <p:cNvPr id="26" name="Freeform 77"/>
            <p:cNvSpPr/>
            <p:nvPr/>
          </p:nvSpPr>
          <p:spPr bwMode="auto">
            <a:xfrm>
              <a:off x="8349219" y="3669814"/>
              <a:ext cx="455596" cy="520682"/>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chemeClr val="accent3"/>
            </a:solidFill>
            <a:ln>
              <a:noFill/>
            </a:ln>
            <a:effectLst>
              <a:innerShdw blurRad="63500" dist="50800" dir="16200000">
                <a:prstClr val="black">
                  <a:alpha val="50000"/>
                </a:prstClr>
              </a:inn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nvGrpSpPr>
            <p:cNvPr id="27" name="组合 26"/>
            <p:cNvGrpSpPr/>
            <p:nvPr/>
          </p:nvGrpSpPr>
          <p:grpSpPr>
            <a:xfrm>
              <a:off x="8415854" y="3793786"/>
              <a:ext cx="308379" cy="322327"/>
              <a:chOff x="9734233" y="5894388"/>
              <a:chExt cx="315912" cy="330200"/>
            </a:xfrm>
          </p:grpSpPr>
          <p:sp>
            <p:nvSpPr>
              <p:cNvPr id="28"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9"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0"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grpSp>
        <p:nvGrpSpPr>
          <p:cNvPr id="31" name="组合 30"/>
          <p:cNvGrpSpPr/>
          <p:nvPr/>
        </p:nvGrpSpPr>
        <p:grpSpPr>
          <a:xfrm>
            <a:off x="3529652" y="3762695"/>
            <a:ext cx="455596" cy="520682"/>
            <a:chOff x="3401316" y="3669814"/>
            <a:chExt cx="455596" cy="520682"/>
          </a:xfrm>
        </p:grpSpPr>
        <p:sp>
          <p:nvSpPr>
            <p:cNvPr id="32" name="Freeform 81"/>
            <p:cNvSpPr/>
            <p:nvPr/>
          </p:nvSpPr>
          <p:spPr bwMode="auto">
            <a:xfrm>
              <a:off x="3401316" y="3669814"/>
              <a:ext cx="455596" cy="520682"/>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solidFill>
              <a:schemeClr val="accent5"/>
            </a:solidFill>
            <a:ln>
              <a:noFill/>
            </a:ln>
            <a:effectLst>
              <a:innerShdw blurRad="63500" dist="50800" dir="16200000">
                <a:prstClr val="black">
                  <a:alpha val="50000"/>
                </a:prstClr>
              </a:inn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nvGrpSpPr>
            <p:cNvPr id="33" name="组合 32"/>
            <p:cNvGrpSpPr/>
            <p:nvPr/>
          </p:nvGrpSpPr>
          <p:grpSpPr>
            <a:xfrm>
              <a:off x="3489646" y="3841824"/>
              <a:ext cx="278937" cy="172011"/>
              <a:chOff x="6213158" y="2928938"/>
              <a:chExt cx="285750" cy="176213"/>
            </a:xfrm>
          </p:grpSpPr>
          <p:sp>
            <p:nvSpPr>
              <p:cNvPr id="34" name="Freeform 82"/>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5" name="Freeform 83"/>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grpSp>
        <p:nvGrpSpPr>
          <p:cNvPr id="36" name="组合 35"/>
          <p:cNvGrpSpPr>
            <a:grpSpLocks noChangeAspect="1"/>
          </p:cNvGrpSpPr>
          <p:nvPr/>
        </p:nvGrpSpPr>
        <p:grpSpPr>
          <a:xfrm>
            <a:off x="3837344" y="3853779"/>
            <a:ext cx="2262782" cy="2624342"/>
            <a:chOff x="3676095" y="3699587"/>
            <a:chExt cx="2431224" cy="2819699"/>
          </a:xfrm>
        </p:grpSpPr>
        <p:sp>
          <p:nvSpPr>
            <p:cNvPr id="37" name="六边形 36"/>
            <p:cNvSpPr/>
            <p:nvPr/>
          </p:nvSpPr>
          <p:spPr>
            <a:xfrm rot="16200000">
              <a:off x="3482082" y="3894049"/>
              <a:ext cx="2819699" cy="2430775"/>
            </a:xfrm>
            <a:prstGeom prst="hexagon">
              <a:avLst/>
            </a:prstGeom>
            <a:solidFill>
              <a:schemeClr val="accent5"/>
            </a:solidFill>
            <a:ln>
              <a:noFill/>
            </a:ln>
            <a:effectLst>
              <a:outerShdw blurRad="101600" dist="50800" dir="2700000" sx="101000" sy="101000" algn="tl" rotWithShape="0">
                <a:prstClr val="black">
                  <a:alpha val="45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8" name="任意多边形 37"/>
            <p:cNvSpPr/>
            <p:nvPr/>
          </p:nvSpPr>
          <p:spPr>
            <a:xfrm rot="16200000">
              <a:off x="4587151" y="2788531"/>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latin typeface="微软雅黑" panose="020B0503020204020204" charset="-122"/>
                <a:ea typeface="微软雅黑" panose="020B0503020204020204" charset="-122"/>
                <a:cs typeface="+mn-ea"/>
                <a:sym typeface="+mn-lt"/>
              </a:endParaRPr>
            </a:p>
          </p:txBody>
        </p:sp>
      </p:grpSp>
      <p:grpSp>
        <p:nvGrpSpPr>
          <p:cNvPr id="39" name="组合 38"/>
          <p:cNvGrpSpPr>
            <a:grpSpLocks noChangeAspect="1"/>
          </p:cNvGrpSpPr>
          <p:nvPr/>
        </p:nvGrpSpPr>
        <p:grpSpPr>
          <a:xfrm>
            <a:off x="6156275" y="3853777"/>
            <a:ext cx="2262365" cy="2624343"/>
            <a:chOff x="6107319" y="3699586"/>
            <a:chExt cx="2430775" cy="2819699"/>
          </a:xfrm>
          <a:solidFill>
            <a:schemeClr val="tx1">
              <a:lumMod val="75000"/>
              <a:lumOff val="25000"/>
            </a:schemeClr>
          </a:solidFill>
        </p:grpSpPr>
        <p:sp>
          <p:nvSpPr>
            <p:cNvPr id="40" name="六边形 39"/>
            <p:cNvSpPr/>
            <p:nvPr/>
          </p:nvSpPr>
          <p:spPr>
            <a:xfrm rot="16200000">
              <a:off x="5912857" y="3894048"/>
              <a:ext cx="2819699" cy="2430775"/>
            </a:xfrm>
            <a:prstGeom prst="hexagon">
              <a:avLst/>
            </a:prstGeom>
            <a:solidFill>
              <a:schemeClr val="accent4"/>
            </a:solidFill>
            <a:ln>
              <a:noFill/>
            </a:ln>
            <a:effectLst>
              <a:outerShdw blurRad="101600" dist="50800" dir="2700000" sx="101000" sy="101000" algn="tl" rotWithShape="0">
                <a:prstClr val="black">
                  <a:alpha val="45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41" name="任意多边形 40"/>
            <p:cNvSpPr>
              <a:spLocks noChangeAspect="1"/>
            </p:cNvSpPr>
            <p:nvPr/>
          </p:nvSpPr>
          <p:spPr>
            <a:xfrm rot="16200000">
              <a:off x="7018377" y="2788530"/>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latin typeface="微软雅黑" panose="020B0503020204020204" charset="-122"/>
                <a:ea typeface="微软雅黑" panose="020B0503020204020204" charset="-122"/>
                <a:cs typeface="+mn-ea"/>
                <a:sym typeface="+mn-lt"/>
              </a:endParaRPr>
            </a:p>
          </p:txBody>
        </p:sp>
      </p:grpSp>
      <p:grpSp>
        <p:nvGrpSpPr>
          <p:cNvPr id="42" name="组合 41"/>
          <p:cNvGrpSpPr>
            <a:grpSpLocks noChangeAspect="1"/>
          </p:cNvGrpSpPr>
          <p:nvPr/>
        </p:nvGrpSpPr>
        <p:grpSpPr>
          <a:xfrm>
            <a:off x="4989013" y="1764558"/>
            <a:ext cx="2262365" cy="2624343"/>
            <a:chOff x="4891931" y="1494701"/>
            <a:chExt cx="2430775" cy="2819699"/>
          </a:xfrm>
        </p:grpSpPr>
        <p:sp>
          <p:nvSpPr>
            <p:cNvPr id="43" name="六边形 42"/>
            <p:cNvSpPr/>
            <p:nvPr/>
          </p:nvSpPr>
          <p:spPr>
            <a:xfrm rot="16200000">
              <a:off x="4697469" y="1689163"/>
              <a:ext cx="2819699" cy="2430775"/>
            </a:xfrm>
            <a:prstGeom prst="hexagon">
              <a:avLst/>
            </a:prstGeom>
            <a:solidFill>
              <a:schemeClr val="accent1"/>
            </a:solidFill>
            <a:ln>
              <a:noFill/>
            </a:ln>
            <a:effectLst>
              <a:outerShdw blurRad="101600" dist="50800" dir="2700000" sx="101000" sy="101000" algn="tl" rotWithShape="0">
                <a:prstClr val="black">
                  <a:alpha val="45000"/>
                </a:prstClr>
              </a:outerShdw>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cs typeface="+mn-ea"/>
                <a:sym typeface="+mn-lt"/>
              </a:endParaRPr>
            </a:p>
          </p:txBody>
        </p:sp>
        <p:sp>
          <p:nvSpPr>
            <p:cNvPr id="44" name="任意多边形 43"/>
            <p:cNvSpPr>
              <a:spLocks noChangeAspect="1"/>
            </p:cNvSpPr>
            <p:nvPr/>
          </p:nvSpPr>
          <p:spPr>
            <a:xfrm rot="5400000" flipV="1">
              <a:off x="5802989" y="2794683"/>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accent1">
                <a:lumMod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latin typeface="微软雅黑" panose="020B0503020204020204" charset="-122"/>
                <a:ea typeface="微软雅黑" panose="020B0503020204020204" charset="-122"/>
                <a:cs typeface="+mn-ea"/>
                <a:sym typeface="+mn-lt"/>
              </a:endParaRPr>
            </a:p>
          </p:txBody>
        </p:sp>
      </p:grpSp>
      <p:sp>
        <p:nvSpPr>
          <p:cNvPr id="45" name="文本框 23"/>
          <p:cNvSpPr txBox="1"/>
          <p:nvPr/>
        </p:nvSpPr>
        <p:spPr>
          <a:xfrm>
            <a:off x="5786713" y="2016240"/>
            <a:ext cx="803425" cy="707886"/>
          </a:xfrm>
          <a:prstGeom prst="rect">
            <a:avLst/>
          </a:prstGeom>
          <a:noFill/>
        </p:spPr>
        <p:txBody>
          <a:bodyPr wrap="none" rtlCol="0">
            <a:spAutoFit/>
          </a:bodyPr>
          <a:lstStyle/>
          <a:p>
            <a:r>
              <a:rPr lang="en-US" altLang="zh-CN" sz="4000" dirty="0" smtClean="0">
                <a:solidFill>
                  <a:schemeClr val="bg1"/>
                </a:solidFill>
                <a:latin typeface="微软雅黑" panose="020B0503020204020204" charset="-122"/>
                <a:ea typeface="微软雅黑" panose="020B0503020204020204" charset="-122"/>
                <a:cs typeface="+mn-ea"/>
                <a:sym typeface="+mn-lt"/>
              </a:rPr>
              <a:t>01</a:t>
            </a:r>
          </a:p>
        </p:txBody>
      </p:sp>
      <p:sp>
        <p:nvSpPr>
          <p:cNvPr id="46" name="文本框 25"/>
          <p:cNvSpPr txBox="1"/>
          <p:nvPr/>
        </p:nvSpPr>
        <p:spPr>
          <a:xfrm>
            <a:off x="4604982" y="5576778"/>
            <a:ext cx="803425" cy="707886"/>
          </a:xfrm>
          <a:prstGeom prst="rect">
            <a:avLst/>
          </a:prstGeom>
          <a:noFill/>
        </p:spPr>
        <p:txBody>
          <a:bodyPr wrap="none" rtlCol="0">
            <a:spAutoFit/>
          </a:bodyPr>
          <a:lstStyle/>
          <a:p>
            <a:r>
              <a:rPr lang="en-US" altLang="zh-CN" sz="4000" dirty="0" smtClean="0">
                <a:solidFill>
                  <a:schemeClr val="bg1"/>
                </a:solidFill>
                <a:latin typeface="微软雅黑" panose="020B0503020204020204" charset="-122"/>
                <a:ea typeface="微软雅黑" panose="020B0503020204020204" charset="-122"/>
                <a:cs typeface="+mn-ea"/>
                <a:sym typeface="+mn-lt"/>
              </a:rPr>
              <a:t>02</a:t>
            </a:r>
          </a:p>
        </p:txBody>
      </p:sp>
      <p:sp>
        <p:nvSpPr>
          <p:cNvPr id="47" name="文本框 24"/>
          <p:cNvSpPr txBox="1"/>
          <p:nvPr/>
        </p:nvSpPr>
        <p:spPr>
          <a:xfrm>
            <a:off x="6894869" y="5576778"/>
            <a:ext cx="803425" cy="707886"/>
          </a:xfrm>
          <a:prstGeom prst="rect">
            <a:avLst/>
          </a:prstGeom>
          <a:noFill/>
        </p:spPr>
        <p:txBody>
          <a:bodyPr wrap="none" rtlCol="0">
            <a:spAutoFit/>
          </a:bodyPr>
          <a:lstStyle/>
          <a:p>
            <a:r>
              <a:rPr lang="en-US" altLang="zh-CN" sz="4000" dirty="0" smtClean="0">
                <a:solidFill>
                  <a:schemeClr val="bg1"/>
                </a:solidFill>
                <a:latin typeface="微软雅黑" panose="020B0503020204020204" charset="-122"/>
                <a:ea typeface="微软雅黑" panose="020B0503020204020204" charset="-122"/>
                <a:cs typeface="+mn-ea"/>
                <a:sym typeface="+mn-lt"/>
              </a:rPr>
              <a:t>03</a:t>
            </a:r>
          </a:p>
        </p:txBody>
      </p:sp>
      <p:sp>
        <p:nvSpPr>
          <p:cNvPr id="48" name="文本框 28"/>
          <p:cNvSpPr txBox="1"/>
          <p:nvPr/>
        </p:nvSpPr>
        <p:spPr>
          <a:xfrm>
            <a:off x="8858878" y="3747733"/>
            <a:ext cx="232101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buFont typeface="Arial" panose="020B0604020202020204" pitchFamily="34" charset="0"/>
              <a:buNone/>
              <a:defRPr sz="1400">
                <a:solidFill>
                  <a:schemeClr val="tx2">
                    <a:lumMod val="7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在此录入本图表的综合描述说明，在此录入本图表的综合描述说明，在此录入本图表的综合描述说明</a:t>
            </a:r>
          </a:p>
        </p:txBody>
      </p:sp>
      <p:sp>
        <p:nvSpPr>
          <p:cNvPr id="49" name="文本框 31"/>
          <p:cNvSpPr txBox="1"/>
          <p:nvPr/>
        </p:nvSpPr>
        <p:spPr>
          <a:xfrm>
            <a:off x="3927845" y="4873360"/>
            <a:ext cx="2056508"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buFont typeface="Arial" panose="020B0604020202020204" pitchFamily="34" charset="0"/>
              <a:buNone/>
              <a:defRPr sz="1400">
                <a:solidFill>
                  <a:schemeClr val="tx2">
                    <a:lumMod val="7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algn="ctr"/>
            <a:r>
              <a:rPr lang="zh-CN" altLang="en-US" sz="2400" dirty="0">
                <a:solidFill>
                  <a:schemeClr val="bg1"/>
                </a:solidFill>
                <a:latin typeface="微软雅黑" panose="020B0503020204020204" charset="-122"/>
                <a:ea typeface="微软雅黑" panose="020B0503020204020204" charset="-122"/>
                <a:sym typeface="+mn-lt"/>
              </a:rPr>
              <a:t>添加标题</a:t>
            </a:r>
          </a:p>
        </p:txBody>
      </p:sp>
      <p:sp>
        <p:nvSpPr>
          <p:cNvPr id="50" name="文本框 34"/>
          <p:cNvSpPr txBox="1"/>
          <p:nvPr/>
        </p:nvSpPr>
        <p:spPr>
          <a:xfrm>
            <a:off x="1028152" y="3747733"/>
            <a:ext cx="232101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buFont typeface="Arial" panose="020B0604020202020204" pitchFamily="34" charset="0"/>
              <a:buNone/>
              <a:defRPr sz="1400">
                <a:solidFill>
                  <a:schemeClr val="tx2">
                    <a:lumMod val="7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在此录入本图表的综合描述说明，在此录入本图表的综合描述说明，在此录入本图表的综合描述说明</a:t>
            </a:r>
          </a:p>
        </p:txBody>
      </p:sp>
      <p:sp>
        <p:nvSpPr>
          <p:cNvPr id="51" name="文本框 35"/>
          <p:cNvSpPr txBox="1"/>
          <p:nvPr/>
        </p:nvSpPr>
        <p:spPr>
          <a:xfrm>
            <a:off x="5079064" y="2973394"/>
            <a:ext cx="2056508"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20000"/>
              </a:lnSpc>
              <a:buFont typeface="Arial" panose="020B0604020202020204" pitchFamily="34" charset="0"/>
              <a:buNone/>
              <a:defRPr sz="2400">
                <a:solidFill>
                  <a:schemeClr val="bg1"/>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添加标题</a:t>
            </a:r>
          </a:p>
        </p:txBody>
      </p:sp>
      <p:sp>
        <p:nvSpPr>
          <p:cNvPr id="52" name="文本框 36"/>
          <p:cNvSpPr txBox="1"/>
          <p:nvPr/>
        </p:nvSpPr>
        <p:spPr>
          <a:xfrm>
            <a:off x="7661811" y="1672599"/>
            <a:ext cx="232101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buFont typeface="Arial" panose="020B0604020202020204" pitchFamily="34" charset="0"/>
              <a:buNone/>
              <a:defRPr sz="1400">
                <a:solidFill>
                  <a:schemeClr val="tx2">
                    <a:lumMod val="7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在此录入本图表的综合描述说明，在此录入本图表的综合描述说明，在此录入本图表的综合描述说明</a:t>
            </a:r>
          </a:p>
        </p:txBody>
      </p:sp>
      <p:sp>
        <p:nvSpPr>
          <p:cNvPr id="53" name="文本框 18"/>
          <p:cNvSpPr txBox="1"/>
          <p:nvPr/>
        </p:nvSpPr>
        <p:spPr>
          <a:xfrm>
            <a:off x="6246326" y="4873360"/>
            <a:ext cx="2056508"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20000"/>
              </a:lnSpc>
              <a:buFont typeface="Arial" panose="020B0604020202020204" pitchFamily="34" charset="0"/>
              <a:buNone/>
              <a:defRPr sz="2400">
                <a:solidFill>
                  <a:schemeClr val="bg1"/>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添加标题</a:t>
            </a:r>
          </a:p>
        </p:txBody>
      </p:sp>
      <p:sp>
        <p:nvSpPr>
          <p:cNvPr id="54" name="矩形 47"/>
          <p:cNvSpPr>
            <a:spLocks noChangeArrowheads="1"/>
          </p:cNvSpPr>
          <p:nvPr/>
        </p:nvSpPr>
        <p:spPr bwMode="auto">
          <a:xfrm>
            <a:off x="1206540" y="1137036"/>
            <a:ext cx="3956275"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2">
                    <a:lumMod val="75000"/>
                  </a:schemeClr>
                </a:solidFill>
                <a:cs typeface="+mn-ea"/>
                <a:sym typeface="+mn-lt"/>
              </a:rPr>
              <a:t>在此录入本图表的综合描述说明，在此录入本图表的综合描述说明，在此录入本图表的综合描述说明</a:t>
            </a:r>
          </a:p>
        </p:txBody>
      </p:sp>
    </p:spTree>
  </p:cSld>
  <p:clrMapOvr>
    <a:masterClrMapping/>
  </p:clrMapOvr>
  <p:transition advTm="2761">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anim calcmode="lin" valueType="num">
                                      <p:cBhvr>
                                        <p:cTn id="73" dur="1000" fill="hold"/>
                                        <p:tgtEl>
                                          <p:spTgt spid="52"/>
                                        </p:tgtEl>
                                        <p:attrNameLst>
                                          <p:attrName>ppt_x</p:attrName>
                                        </p:attrNameLst>
                                      </p:cBhvr>
                                      <p:tavLst>
                                        <p:tav tm="0">
                                          <p:val>
                                            <p:strVal val="#ppt_x"/>
                                          </p:val>
                                        </p:tav>
                                        <p:tav tm="100000">
                                          <p:val>
                                            <p:strVal val="#ppt_x"/>
                                          </p:val>
                                        </p:tav>
                                      </p:tavLst>
                                    </p:anim>
                                    <p:anim calcmode="lin" valueType="num">
                                      <p:cBhvr>
                                        <p:cTn id="74" dur="1000" fill="hold"/>
                                        <p:tgtEl>
                                          <p:spTgt spid="5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21" name="组合 20"/>
          <p:cNvGrpSpPr/>
          <p:nvPr/>
        </p:nvGrpSpPr>
        <p:grpSpPr>
          <a:xfrm>
            <a:off x="7700358" y="1582460"/>
            <a:ext cx="2252284" cy="4374038"/>
            <a:chOff x="7700358" y="1325285"/>
            <a:chExt cx="2252284" cy="4374038"/>
          </a:xfrm>
        </p:grpSpPr>
        <p:sp>
          <p:nvSpPr>
            <p:cNvPr id="22" name="圆角矩形 21"/>
            <p:cNvSpPr/>
            <p:nvPr/>
          </p:nvSpPr>
          <p:spPr>
            <a:xfrm>
              <a:off x="77003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23" name="组合 22"/>
            <p:cNvGrpSpPr/>
            <p:nvPr/>
          </p:nvGrpSpPr>
          <p:grpSpPr>
            <a:xfrm>
              <a:off x="7700358" y="3626120"/>
              <a:ext cx="2252284" cy="853540"/>
              <a:chOff x="1947258" y="3466616"/>
              <a:chExt cx="2252284" cy="853540"/>
            </a:xfrm>
          </p:grpSpPr>
          <p:sp>
            <p:nvSpPr>
              <p:cNvPr id="26" name="矩形 25"/>
              <p:cNvSpPr/>
              <p:nvPr/>
            </p:nvSpPr>
            <p:spPr>
              <a:xfrm>
                <a:off x="1947258" y="3471751"/>
                <a:ext cx="2252284" cy="843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矩形 34"/>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4" name="文本框 112"/>
            <p:cNvSpPr txBox="1"/>
            <p:nvPr/>
          </p:nvSpPr>
          <p:spPr>
            <a:xfrm>
              <a:off x="8347075" y="3692880"/>
              <a:ext cx="958850" cy="707886"/>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微软雅黑" panose="020B0503020204020204" charset="-122"/>
                  <a:ea typeface="微软雅黑" panose="020B0503020204020204" charset="-122"/>
                </a:rPr>
                <a:t>03</a:t>
              </a:r>
            </a:p>
          </p:txBody>
        </p:sp>
      </p:grpSp>
      <p:grpSp>
        <p:nvGrpSpPr>
          <p:cNvPr id="43" name="组合 42"/>
          <p:cNvGrpSpPr/>
          <p:nvPr/>
        </p:nvGrpSpPr>
        <p:grpSpPr>
          <a:xfrm>
            <a:off x="4969858" y="1582460"/>
            <a:ext cx="2252284" cy="4374038"/>
            <a:chOff x="4969858" y="1325285"/>
            <a:chExt cx="2252284" cy="4374038"/>
          </a:xfrm>
        </p:grpSpPr>
        <p:sp>
          <p:nvSpPr>
            <p:cNvPr id="44" name="圆角矩形 43"/>
            <p:cNvSpPr/>
            <p:nvPr/>
          </p:nvSpPr>
          <p:spPr>
            <a:xfrm>
              <a:off x="49698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45" name="组合 44"/>
            <p:cNvGrpSpPr/>
            <p:nvPr/>
          </p:nvGrpSpPr>
          <p:grpSpPr>
            <a:xfrm>
              <a:off x="4969858" y="3626120"/>
              <a:ext cx="2252284" cy="853540"/>
              <a:chOff x="1947258" y="3466616"/>
              <a:chExt cx="2252284" cy="853540"/>
            </a:xfrm>
          </p:grpSpPr>
          <p:sp>
            <p:nvSpPr>
              <p:cNvPr id="47" name="矩形 46"/>
              <p:cNvSpPr/>
              <p:nvPr/>
            </p:nvSpPr>
            <p:spPr>
              <a:xfrm>
                <a:off x="1947258" y="3471751"/>
                <a:ext cx="2252284" cy="843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矩形 47"/>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9" name="矩形 48"/>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6" name="文本框 111"/>
            <p:cNvSpPr txBox="1"/>
            <p:nvPr/>
          </p:nvSpPr>
          <p:spPr>
            <a:xfrm>
              <a:off x="5616575" y="3692880"/>
              <a:ext cx="958850" cy="707886"/>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微软雅黑" panose="020B0503020204020204" charset="-122"/>
                  <a:ea typeface="微软雅黑" panose="020B0503020204020204" charset="-122"/>
                </a:rPr>
                <a:t>02</a:t>
              </a:r>
            </a:p>
          </p:txBody>
        </p:sp>
      </p:grpSp>
      <p:grpSp>
        <p:nvGrpSpPr>
          <p:cNvPr id="50" name="组合 49"/>
          <p:cNvGrpSpPr/>
          <p:nvPr/>
        </p:nvGrpSpPr>
        <p:grpSpPr>
          <a:xfrm>
            <a:off x="2239358" y="1582460"/>
            <a:ext cx="2252284" cy="4374038"/>
            <a:chOff x="2239358" y="1325285"/>
            <a:chExt cx="2252284" cy="4374038"/>
          </a:xfrm>
        </p:grpSpPr>
        <p:sp>
          <p:nvSpPr>
            <p:cNvPr id="51" name="圆角矩形 50"/>
            <p:cNvSpPr/>
            <p:nvPr/>
          </p:nvSpPr>
          <p:spPr>
            <a:xfrm>
              <a:off x="22393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2" name="组合 51"/>
            <p:cNvGrpSpPr/>
            <p:nvPr/>
          </p:nvGrpSpPr>
          <p:grpSpPr>
            <a:xfrm>
              <a:off x="2239358" y="3626120"/>
              <a:ext cx="2252284" cy="853540"/>
              <a:chOff x="1947258" y="3466616"/>
              <a:chExt cx="2252284" cy="853540"/>
            </a:xfrm>
          </p:grpSpPr>
          <p:sp>
            <p:nvSpPr>
              <p:cNvPr id="54" name="矩形 53"/>
              <p:cNvSpPr/>
              <p:nvPr/>
            </p:nvSpPr>
            <p:spPr>
              <a:xfrm>
                <a:off x="1947258" y="3471751"/>
                <a:ext cx="2252284" cy="843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5" name="矩形 54"/>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6" name="矩形 55"/>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53" name="文本框 110"/>
            <p:cNvSpPr txBox="1"/>
            <p:nvPr/>
          </p:nvSpPr>
          <p:spPr>
            <a:xfrm>
              <a:off x="2886075" y="3692880"/>
              <a:ext cx="958850" cy="707886"/>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微软雅黑" panose="020B0503020204020204" charset="-122"/>
                  <a:ea typeface="微软雅黑" panose="020B0503020204020204" charset="-122"/>
                </a:rPr>
                <a:t>01</a:t>
              </a:r>
            </a:p>
          </p:txBody>
        </p:sp>
      </p:grpSp>
      <p:grpSp>
        <p:nvGrpSpPr>
          <p:cNvPr id="57" name="组合 56"/>
          <p:cNvGrpSpPr/>
          <p:nvPr/>
        </p:nvGrpSpPr>
        <p:grpSpPr>
          <a:xfrm>
            <a:off x="4277425" y="1977857"/>
            <a:ext cx="926499" cy="158012"/>
            <a:chOff x="4111386" y="2043778"/>
            <a:chExt cx="926499" cy="158012"/>
          </a:xfrm>
        </p:grpSpPr>
        <p:grpSp>
          <p:nvGrpSpPr>
            <p:cNvPr id="58" name="组合 57"/>
            <p:cNvGrpSpPr/>
            <p:nvPr/>
          </p:nvGrpSpPr>
          <p:grpSpPr>
            <a:xfrm>
              <a:off x="4879875" y="2043778"/>
              <a:ext cx="158010" cy="158012"/>
              <a:chOff x="4486616" y="3001075"/>
              <a:chExt cx="274695" cy="274699"/>
            </a:xfrm>
          </p:grpSpPr>
          <p:sp>
            <p:nvSpPr>
              <p:cNvPr id="64" name="椭圆 6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65" name="椭圆 6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59" name="组合 58"/>
            <p:cNvGrpSpPr/>
            <p:nvPr/>
          </p:nvGrpSpPr>
          <p:grpSpPr>
            <a:xfrm>
              <a:off x="4111386" y="2043778"/>
              <a:ext cx="158010" cy="158012"/>
              <a:chOff x="4486616" y="3001075"/>
              <a:chExt cx="274695" cy="274699"/>
            </a:xfrm>
          </p:grpSpPr>
          <p:sp>
            <p:nvSpPr>
              <p:cNvPr id="62" name="椭圆 6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63" name="椭圆 6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sp>
          <p:nvSpPr>
            <p:cNvPr id="60" name="圆角矩形 5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61" name="圆角矩形 6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66" name="组合 65"/>
          <p:cNvGrpSpPr/>
          <p:nvPr/>
        </p:nvGrpSpPr>
        <p:grpSpPr>
          <a:xfrm>
            <a:off x="6998001" y="1977857"/>
            <a:ext cx="926499" cy="158012"/>
            <a:chOff x="4111386" y="2043778"/>
            <a:chExt cx="926499" cy="158012"/>
          </a:xfrm>
        </p:grpSpPr>
        <p:grpSp>
          <p:nvGrpSpPr>
            <p:cNvPr id="67" name="组合 66"/>
            <p:cNvGrpSpPr/>
            <p:nvPr/>
          </p:nvGrpSpPr>
          <p:grpSpPr>
            <a:xfrm>
              <a:off x="4879875" y="2043778"/>
              <a:ext cx="158010" cy="158012"/>
              <a:chOff x="4486616" y="3001075"/>
              <a:chExt cx="274695" cy="274699"/>
            </a:xfrm>
          </p:grpSpPr>
          <p:sp>
            <p:nvSpPr>
              <p:cNvPr id="73" name="椭圆 7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4" name="椭圆 7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68" name="组合 67"/>
            <p:cNvGrpSpPr/>
            <p:nvPr/>
          </p:nvGrpSpPr>
          <p:grpSpPr>
            <a:xfrm>
              <a:off x="4111386" y="2043778"/>
              <a:ext cx="158010" cy="158012"/>
              <a:chOff x="4486616" y="3001075"/>
              <a:chExt cx="274695" cy="274699"/>
            </a:xfrm>
          </p:grpSpPr>
          <p:sp>
            <p:nvSpPr>
              <p:cNvPr id="71" name="椭圆 7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2" name="椭圆 7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sp>
          <p:nvSpPr>
            <p:cNvPr id="69" name="圆角矩形 68"/>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0" name="圆角矩形 69"/>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75" name="组合 74"/>
          <p:cNvGrpSpPr/>
          <p:nvPr/>
        </p:nvGrpSpPr>
        <p:grpSpPr>
          <a:xfrm>
            <a:off x="4277425" y="5441855"/>
            <a:ext cx="926499" cy="158012"/>
            <a:chOff x="4111386" y="2043778"/>
            <a:chExt cx="926499" cy="158012"/>
          </a:xfrm>
        </p:grpSpPr>
        <p:grpSp>
          <p:nvGrpSpPr>
            <p:cNvPr id="76" name="组合 75"/>
            <p:cNvGrpSpPr/>
            <p:nvPr/>
          </p:nvGrpSpPr>
          <p:grpSpPr>
            <a:xfrm>
              <a:off x="4879875" y="2043778"/>
              <a:ext cx="158010" cy="158012"/>
              <a:chOff x="4486616" y="3001075"/>
              <a:chExt cx="274695" cy="274699"/>
            </a:xfrm>
          </p:grpSpPr>
          <p:sp>
            <p:nvSpPr>
              <p:cNvPr id="82" name="椭圆 8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3" name="椭圆 8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77" name="组合 76"/>
            <p:cNvGrpSpPr/>
            <p:nvPr/>
          </p:nvGrpSpPr>
          <p:grpSpPr>
            <a:xfrm>
              <a:off x="4111386" y="2043778"/>
              <a:ext cx="158010" cy="158012"/>
              <a:chOff x="4486616" y="3001075"/>
              <a:chExt cx="274695" cy="274699"/>
            </a:xfrm>
          </p:grpSpPr>
          <p:sp>
            <p:nvSpPr>
              <p:cNvPr id="80" name="椭圆 7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1" name="椭圆 8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sp>
          <p:nvSpPr>
            <p:cNvPr id="78" name="圆角矩形 7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9" name="圆角矩形 7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84" name="组合 83"/>
          <p:cNvGrpSpPr/>
          <p:nvPr/>
        </p:nvGrpSpPr>
        <p:grpSpPr>
          <a:xfrm>
            <a:off x="6998001" y="5441855"/>
            <a:ext cx="926499" cy="158012"/>
            <a:chOff x="4111386" y="2043778"/>
            <a:chExt cx="926499" cy="158012"/>
          </a:xfrm>
        </p:grpSpPr>
        <p:grpSp>
          <p:nvGrpSpPr>
            <p:cNvPr id="85" name="组合 84"/>
            <p:cNvGrpSpPr/>
            <p:nvPr/>
          </p:nvGrpSpPr>
          <p:grpSpPr>
            <a:xfrm>
              <a:off x="4879875" y="2043778"/>
              <a:ext cx="158010" cy="158012"/>
              <a:chOff x="4486616" y="3001075"/>
              <a:chExt cx="274695" cy="274699"/>
            </a:xfrm>
          </p:grpSpPr>
          <p:sp>
            <p:nvSpPr>
              <p:cNvPr id="91" name="椭圆 9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92" name="椭圆 9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86" name="组合 85"/>
            <p:cNvGrpSpPr/>
            <p:nvPr/>
          </p:nvGrpSpPr>
          <p:grpSpPr>
            <a:xfrm>
              <a:off x="4111386" y="2043778"/>
              <a:ext cx="158010" cy="158012"/>
              <a:chOff x="4486616" y="3001075"/>
              <a:chExt cx="274695" cy="274699"/>
            </a:xfrm>
          </p:grpSpPr>
          <p:sp>
            <p:nvSpPr>
              <p:cNvPr id="89" name="椭圆 8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90" name="椭圆 8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sp>
          <p:nvSpPr>
            <p:cNvPr id="87" name="圆角矩形 86"/>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8" name="圆角矩形 87"/>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93" name="组合 92"/>
          <p:cNvGrpSpPr/>
          <p:nvPr/>
        </p:nvGrpSpPr>
        <p:grpSpPr>
          <a:xfrm>
            <a:off x="2490660" y="1870709"/>
            <a:ext cx="1749680" cy="596843"/>
            <a:chOff x="2198560" y="1644530"/>
            <a:chExt cx="1749680" cy="596843"/>
          </a:xfrm>
        </p:grpSpPr>
        <p:pic>
          <p:nvPicPr>
            <p:cNvPr id="94" name="图片 9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95" name="图片 94"/>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96" name="组合 95"/>
          <p:cNvGrpSpPr/>
          <p:nvPr/>
        </p:nvGrpSpPr>
        <p:grpSpPr>
          <a:xfrm>
            <a:off x="2490660" y="5003024"/>
            <a:ext cx="1749680" cy="596843"/>
            <a:chOff x="2198560" y="1644530"/>
            <a:chExt cx="1749680" cy="596843"/>
          </a:xfrm>
        </p:grpSpPr>
        <p:pic>
          <p:nvPicPr>
            <p:cNvPr id="97" name="图片 96"/>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98" name="图片 97"/>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99" name="组合 98"/>
          <p:cNvGrpSpPr/>
          <p:nvPr/>
        </p:nvGrpSpPr>
        <p:grpSpPr>
          <a:xfrm>
            <a:off x="5235575" y="1870709"/>
            <a:ext cx="1749680" cy="596843"/>
            <a:chOff x="2198560" y="1644530"/>
            <a:chExt cx="1749680" cy="596843"/>
          </a:xfrm>
        </p:grpSpPr>
        <p:pic>
          <p:nvPicPr>
            <p:cNvPr id="100" name="图片 99"/>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01" name="图片 10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02" name="组合 101"/>
          <p:cNvGrpSpPr/>
          <p:nvPr/>
        </p:nvGrpSpPr>
        <p:grpSpPr>
          <a:xfrm>
            <a:off x="5235575" y="5003024"/>
            <a:ext cx="1749680" cy="596843"/>
            <a:chOff x="2198560" y="1644530"/>
            <a:chExt cx="1749680" cy="596843"/>
          </a:xfrm>
        </p:grpSpPr>
        <p:pic>
          <p:nvPicPr>
            <p:cNvPr id="103" name="图片 102"/>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04" name="图片 10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05" name="组合 104"/>
          <p:cNvGrpSpPr/>
          <p:nvPr/>
        </p:nvGrpSpPr>
        <p:grpSpPr>
          <a:xfrm>
            <a:off x="7939115" y="1870709"/>
            <a:ext cx="1749680" cy="596843"/>
            <a:chOff x="2198560" y="1644530"/>
            <a:chExt cx="1749680" cy="596843"/>
          </a:xfrm>
        </p:grpSpPr>
        <p:pic>
          <p:nvPicPr>
            <p:cNvPr id="106" name="图片 105"/>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07" name="图片 106"/>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08" name="组合 107"/>
          <p:cNvGrpSpPr/>
          <p:nvPr/>
        </p:nvGrpSpPr>
        <p:grpSpPr>
          <a:xfrm>
            <a:off x="7939115" y="5003024"/>
            <a:ext cx="1749680" cy="596843"/>
            <a:chOff x="2198560" y="1644530"/>
            <a:chExt cx="1749680" cy="596843"/>
          </a:xfrm>
        </p:grpSpPr>
        <p:pic>
          <p:nvPicPr>
            <p:cNvPr id="109" name="图片 108"/>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10" name="图片 109"/>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11" name="文本框 113"/>
          <p:cNvSpPr txBox="1"/>
          <p:nvPr/>
        </p:nvSpPr>
        <p:spPr>
          <a:xfrm>
            <a:off x="2403938" y="1982532"/>
            <a:ext cx="1923123" cy="368300"/>
          </a:xfrm>
          <a:prstGeom prst="rect">
            <a:avLst/>
          </a:prstGeom>
          <a:noFill/>
        </p:spPr>
        <p:txBody>
          <a:bodyPr wrap="square" rtlCol="0">
            <a:spAutoFit/>
          </a:bodyPr>
          <a:lstStyle/>
          <a:p>
            <a:pPr algn="ctr"/>
            <a:r>
              <a:rPr lang="zh-CN" altLang="en-US" b="1" dirty="0">
                <a:solidFill>
                  <a:schemeClr val="accent2"/>
                </a:solidFill>
                <a:latin typeface="微软雅黑" panose="020B0503020204020204" charset="-122"/>
                <a:ea typeface="微软雅黑" panose="020B0503020204020204" charset="-122"/>
              </a:rPr>
              <a:t>添加标题</a:t>
            </a:r>
          </a:p>
        </p:txBody>
      </p:sp>
      <p:sp>
        <p:nvSpPr>
          <p:cNvPr id="112" name="文本框 114"/>
          <p:cNvSpPr txBox="1"/>
          <p:nvPr/>
        </p:nvSpPr>
        <p:spPr>
          <a:xfrm>
            <a:off x="5147270" y="1982532"/>
            <a:ext cx="1923123" cy="368300"/>
          </a:xfrm>
          <a:prstGeom prst="rect">
            <a:avLst/>
          </a:prstGeom>
          <a:noFill/>
        </p:spPr>
        <p:txBody>
          <a:bodyPr wrap="square" rtlCol="0">
            <a:spAutoFit/>
          </a:bodyPr>
          <a:lstStyle/>
          <a:p>
            <a:pPr algn="ctr"/>
            <a:r>
              <a:rPr lang="zh-CN" altLang="en-US" b="1" dirty="0">
                <a:solidFill>
                  <a:schemeClr val="accent4"/>
                </a:solidFill>
                <a:latin typeface="微软雅黑" panose="020B0503020204020204" charset="-122"/>
                <a:ea typeface="微软雅黑" panose="020B0503020204020204" charset="-122"/>
              </a:rPr>
              <a:t>添加标题</a:t>
            </a:r>
          </a:p>
        </p:txBody>
      </p:sp>
      <p:sp>
        <p:nvSpPr>
          <p:cNvPr id="113" name="文本框 115"/>
          <p:cNvSpPr txBox="1"/>
          <p:nvPr/>
        </p:nvSpPr>
        <p:spPr>
          <a:xfrm>
            <a:off x="7852393" y="1982532"/>
            <a:ext cx="1923123" cy="368300"/>
          </a:xfrm>
          <a:prstGeom prst="rect">
            <a:avLst/>
          </a:prstGeom>
          <a:noFill/>
        </p:spPr>
        <p:txBody>
          <a:bodyPr wrap="square" rtlCol="0">
            <a:spAutoFit/>
          </a:bodyPr>
          <a:lstStyle/>
          <a:p>
            <a:pPr algn="ctr"/>
            <a:r>
              <a:rPr lang="zh-CN" altLang="en-US" b="1" dirty="0">
                <a:solidFill>
                  <a:schemeClr val="accent5"/>
                </a:solidFill>
                <a:latin typeface="微软雅黑" panose="020B0503020204020204" charset="-122"/>
                <a:ea typeface="微软雅黑" panose="020B0503020204020204" charset="-122"/>
              </a:rPr>
              <a:t>添加标题</a:t>
            </a:r>
          </a:p>
        </p:txBody>
      </p:sp>
      <p:sp>
        <p:nvSpPr>
          <p:cNvPr id="114" name="文本框 116"/>
          <p:cNvSpPr txBox="1"/>
          <p:nvPr/>
        </p:nvSpPr>
        <p:spPr>
          <a:xfrm>
            <a:off x="2585841" y="2608721"/>
            <a:ext cx="1559316" cy="923330"/>
          </a:xfrm>
          <a:prstGeom prst="rect">
            <a:avLst/>
          </a:prstGeom>
          <a:noFill/>
        </p:spPr>
        <p:txBody>
          <a:bodyPr wrap="square" rtlCol="0">
            <a:spAutoFit/>
          </a:bodyPr>
          <a:lstStyle/>
          <a:p>
            <a:pPr algn="just">
              <a:lnSpc>
                <a:spcPct val="150000"/>
              </a:lnSpc>
            </a:pPr>
            <a:r>
              <a:rPr lang="zh-CN" altLang="en-US" sz="1200" dirty="0" smtClean="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sp>
        <p:nvSpPr>
          <p:cNvPr id="115" name="文本框 117"/>
          <p:cNvSpPr txBox="1"/>
          <p:nvPr/>
        </p:nvSpPr>
        <p:spPr>
          <a:xfrm>
            <a:off x="5316342" y="2608721"/>
            <a:ext cx="1559316"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sp>
        <p:nvSpPr>
          <p:cNvPr id="116" name="文本框 118"/>
          <p:cNvSpPr txBox="1"/>
          <p:nvPr/>
        </p:nvSpPr>
        <p:spPr>
          <a:xfrm>
            <a:off x="8034296" y="2608721"/>
            <a:ext cx="1559316"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nvGrpSpPr>
          <p:cNvPr id="117" name="组合 116"/>
          <p:cNvGrpSpPr/>
          <p:nvPr/>
        </p:nvGrpSpPr>
        <p:grpSpPr>
          <a:xfrm>
            <a:off x="6020546" y="5144371"/>
            <a:ext cx="255324" cy="311215"/>
            <a:chOff x="3683997" y="856343"/>
            <a:chExt cx="576394" cy="702571"/>
          </a:xfrm>
          <a:solidFill>
            <a:schemeClr val="accent4"/>
          </a:solidFill>
        </p:grpSpPr>
        <p:sp>
          <p:nvSpPr>
            <p:cNvPr id="118"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9"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20" name="组合 119"/>
          <p:cNvGrpSpPr/>
          <p:nvPr/>
        </p:nvGrpSpPr>
        <p:grpSpPr>
          <a:xfrm>
            <a:off x="3255952" y="5159830"/>
            <a:ext cx="314959" cy="292265"/>
            <a:chOff x="7903081" y="894379"/>
            <a:chExt cx="675141" cy="626498"/>
          </a:xfrm>
          <a:solidFill>
            <a:schemeClr val="accent2"/>
          </a:solidFill>
        </p:grpSpPr>
        <p:sp>
          <p:nvSpPr>
            <p:cNvPr id="121"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2"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3"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24" name="组合 123"/>
          <p:cNvGrpSpPr/>
          <p:nvPr/>
        </p:nvGrpSpPr>
        <p:grpSpPr>
          <a:xfrm>
            <a:off x="8686165" y="5157819"/>
            <a:ext cx="303233" cy="297959"/>
            <a:chOff x="5037571" y="856343"/>
            <a:chExt cx="715006" cy="702571"/>
          </a:xfrm>
          <a:solidFill>
            <a:schemeClr val="accent5"/>
          </a:solidFill>
        </p:grpSpPr>
        <p:sp>
          <p:nvSpPr>
            <p:cNvPr id="12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spTree>
  </p:cSld>
  <p:clrMapOvr>
    <a:masterClrMapping/>
  </p:clrMapOvr>
  <p:transition advTm="95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900" decel="100000" fill="hold"/>
                                        <p:tgtEl>
                                          <p:spTgt spid="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900" decel="100000" fill="hold"/>
                                        <p:tgtEl>
                                          <p:spTgt spid="4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900" decel="100000" fill="hold"/>
                                        <p:tgtEl>
                                          <p:spTgt spid="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par>
                                <p:cTn id="27" presetID="22" presetClass="entr" presetSubtype="8"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ipe(left)">
                                      <p:cBhvr>
                                        <p:cTn id="29" dur="500"/>
                                        <p:tgtEl>
                                          <p:spTgt spid="75"/>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par>
                                <p:cTn id="34" presetID="22" presetClass="entr" presetSubtype="8"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2000"/>
                            </p:stCondLst>
                            <p:childTnLst>
                              <p:par>
                                <p:cTn id="38" presetID="16" presetClass="entr" presetSubtype="37" fill="hold" nodeType="after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barn(outVertical)">
                                      <p:cBhvr>
                                        <p:cTn id="40" dur="500"/>
                                        <p:tgtEl>
                                          <p:spTgt spid="93"/>
                                        </p:tgtEl>
                                      </p:cBhvr>
                                    </p:animEffect>
                                  </p:childTnLst>
                                </p:cTn>
                              </p:par>
                              <p:par>
                                <p:cTn id="41" presetID="16" presetClass="entr" presetSubtype="37"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barn(outVertical)">
                                      <p:cBhvr>
                                        <p:cTn id="43" dur="500"/>
                                        <p:tgtEl>
                                          <p:spTgt spid="99"/>
                                        </p:tgtEl>
                                      </p:cBhvr>
                                    </p:animEffect>
                                  </p:childTnLst>
                                </p:cTn>
                              </p:par>
                              <p:par>
                                <p:cTn id="44" presetID="16" presetClass="entr" presetSubtype="37"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barn(outVertical)">
                                      <p:cBhvr>
                                        <p:cTn id="46" dur="500"/>
                                        <p:tgtEl>
                                          <p:spTgt spid="105"/>
                                        </p:tgtEl>
                                      </p:cBhvr>
                                    </p:animEffect>
                                  </p:childTnLst>
                                </p:cTn>
                              </p:par>
                              <p:par>
                                <p:cTn id="47" presetID="16" presetClass="entr" presetSubtype="37"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barn(outVertical)">
                                      <p:cBhvr>
                                        <p:cTn id="49" dur="500"/>
                                        <p:tgtEl>
                                          <p:spTgt spid="96"/>
                                        </p:tgtEl>
                                      </p:cBhvr>
                                    </p:animEffect>
                                  </p:childTnLst>
                                </p:cTn>
                              </p:par>
                              <p:par>
                                <p:cTn id="50" presetID="16" presetClass="entr" presetSubtype="37" fill="hold"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barn(outVertical)">
                                      <p:cBhvr>
                                        <p:cTn id="52" dur="500"/>
                                        <p:tgtEl>
                                          <p:spTgt spid="102"/>
                                        </p:tgtEl>
                                      </p:cBhvr>
                                    </p:animEffect>
                                  </p:childTnLst>
                                </p:cTn>
                              </p:par>
                              <p:par>
                                <p:cTn id="53" presetID="16" presetClass="entr" presetSubtype="37"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barn(outVertical)">
                                      <p:cBhvr>
                                        <p:cTn id="55" dur="500"/>
                                        <p:tgtEl>
                                          <p:spTgt spid="108"/>
                                        </p:tgtEl>
                                      </p:cBhvr>
                                    </p:animEffect>
                                  </p:childTnLst>
                                </p:cTn>
                              </p:par>
                            </p:childTnLst>
                          </p:cTn>
                        </p:par>
                        <p:par>
                          <p:cTn id="56" fill="hold">
                            <p:stCondLst>
                              <p:cond delay="2500"/>
                            </p:stCondLst>
                            <p:childTnLst>
                              <p:par>
                                <p:cTn id="57" presetID="14" presetClass="entr" presetSubtype="10" fill="hold" nodeType="afterEffect">
                                  <p:stCondLst>
                                    <p:cond delay="0"/>
                                  </p:stCondLst>
                                  <p:childTnLst>
                                    <p:set>
                                      <p:cBhvr>
                                        <p:cTn id="58" dur="1" fill="hold">
                                          <p:stCondLst>
                                            <p:cond delay="0"/>
                                          </p:stCondLst>
                                        </p:cTn>
                                        <p:tgtEl>
                                          <p:spTgt spid="117"/>
                                        </p:tgtEl>
                                        <p:attrNameLst>
                                          <p:attrName>style.visibility</p:attrName>
                                        </p:attrNameLst>
                                      </p:cBhvr>
                                      <p:to>
                                        <p:strVal val="visible"/>
                                      </p:to>
                                    </p:set>
                                    <p:animEffect transition="in" filter="randombar(horizontal)">
                                      <p:cBhvr>
                                        <p:cTn id="59" dur="500"/>
                                        <p:tgtEl>
                                          <p:spTgt spid="117"/>
                                        </p:tgtEl>
                                      </p:cBhvr>
                                    </p:animEffect>
                                  </p:childTnLst>
                                </p:cTn>
                              </p:par>
                              <p:par>
                                <p:cTn id="60" presetID="14" presetClass="entr" presetSubtype="10" fill="hold" nodeType="withEffect">
                                  <p:stCondLst>
                                    <p:cond delay="0"/>
                                  </p:stCondLst>
                                  <p:childTnLst>
                                    <p:set>
                                      <p:cBhvr>
                                        <p:cTn id="61" dur="1" fill="hold">
                                          <p:stCondLst>
                                            <p:cond delay="0"/>
                                          </p:stCondLst>
                                        </p:cTn>
                                        <p:tgtEl>
                                          <p:spTgt spid="124"/>
                                        </p:tgtEl>
                                        <p:attrNameLst>
                                          <p:attrName>style.visibility</p:attrName>
                                        </p:attrNameLst>
                                      </p:cBhvr>
                                      <p:to>
                                        <p:strVal val="visible"/>
                                      </p:to>
                                    </p:set>
                                    <p:animEffect transition="in" filter="randombar(horizontal)">
                                      <p:cBhvr>
                                        <p:cTn id="62" dur="500"/>
                                        <p:tgtEl>
                                          <p:spTgt spid="124"/>
                                        </p:tgtEl>
                                      </p:cBhvr>
                                    </p:animEffect>
                                  </p:childTnLst>
                                </p:cTn>
                              </p:par>
                              <p:par>
                                <p:cTn id="63" presetID="14" presetClass="entr" presetSubtype="10" fill="hold" nodeType="withEffect">
                                  <p:stCondLst>
                                    <p:cond delay="0"/>
                                  </p:stCondLst>
                                  <p:childTnLst>
                                    <p:set>
                                      <p:cBhvr>
                                        <p:cTn id="64" dur="1" fill="hold">
                                          <p:stCondLst>
                                            <p:cond delay="0"/>
                                          </p:stCondLst>
                                        </p:cTn>
                                        <p:tgtEl>
                                          <p:spTgt spid="120"/>
                                        </p:tgtEl>
                                        <p:attrNameLst>
                                          <p:attrName>style.visibility</p:attrName>
                                        </p:attrNameLst>
                                      </p:cBhvr>
                                      <p:to>
                                        <p:strVal val="visible"/>
                                      </p:to>
                                    </p:set>
                                    <p:animEffect transition="in" filter="randombar(horizontal)">
                                      <p:cBhvr>
                                        <p:cTn id="65" dur="500"/>
                                        <p:tgtEl>
                                          <p:spTgt spid="120"/>
                                        </p:tgtEl>
                                      </p:cBhvr>
                                    </p:animEffect>
                                  </p:childTnLst>
                                </p:cTn>
                              </p:par>
                            </p:childTnLst>
                          </p:cTn>
                        </p:par>
                        <p:par>
                          <p:cTn id="66" fill="hold">
                            <p:stCondLst>
                              <p:cond delay="3000"/>
                            </p:stCondLst>
                            <p:childTnLst>
                              <p:par>
                                <p:cTn id="67" presetID="16" presetClass="entr" presetSubtype="21" fill="hold" grpId="0" nodeType="after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barn(inVertical)">
                                      <p:cBhvr>
                                        <p:cTn id="69" dur="500"/>
                                        <p:tgtEl>
                                          <p:spTgt spid="11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barn(inVertical)">
                                      <p:cBhvr>
                                        <p:cTn id="72" dur="500"/>
                                        <p:tgtEl>
                                          <p:spTgt spid="11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barn(inVertical)">
                                      <p:cBhvr>
                                        <p:cTn id="75" dur="500"/>
                                        <p:tgtEl>
                                          <p:spTgt spid="113"/>
                                        </p:tgtEl>
                                      </p:cBhvr>
                                    </p:animEffect>
                                  </p:childTnLst>
                                </p:cTn>
                              </p:par>
                            </p:childTnLst>
                          </p:cTn>
                        </p:par>
                        <p:par>
                          <p:cTn id="76" fill="hold">
                            <p:stCondLst>
                              <p:cond delay="35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114"/>
                                        </p:tgtEl>
                                        <p:attrNameLst>
                                          <p:attrName>style.visibility</p:attrName>
                                        </p:attrNameLst>
                                      </p:cBhvr>
                                      <p:to>
                                        <p:strVal val="visible"/>
                                      </p:to>
                                    </p:set>
                                    <p:animEffect transition="in" filter="fade">
                                      <p:cBhvr>
                                        <p:cTn id="79" dur="500"/>
                                        <p:tgtEl>
                                          <p:spTgt spid="114"/>
                                        </p:tgtEl>
                                      </p:cBhvr>
                                    </p:animEffect>
                                  </p:childTnLst>
                                </p:cTn>
                              </p:par>
                            </p:childTnLst>
                          </p:cTn>
                        </p:par>
                        <p:par>
                          <p:cTn id="80" fill="hold">
                            <p:stCondLst>
                              <p:cond delay="5650"/>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115"/>
                                        </p:tgtEl>
                                        <p:attrNameLst>
                                          <p:attrName>style.visibility</p:attrName>
                                        </p:attrNameLst>
                                      </p:cBhvr>
                                      <p:to>
                                        <p:strVal val="visible"/>
                                      </p:to>
                                    </p:set>
                                    <p:animEffect transition="in" filter="fade">
                                      <p:cBhvr>
                                        <p:cTn id="83" dur="500"/>
                                        <p:tgtEl>
                                          <p:spTgt spid="115"/>
                                        </p:tgtEl>
                                      </p:cBhvr>
                                    </p:animEffect>
                                  </p:childTnLst>
                                </p:cTn>
                              </p:par>
                            </p:childTnLst>
                          </p:cTn>
                        </p:par>
                        <p:par>
                          <p:cTn id="84" fill="hold">
                            <p:stCondLst>
                              <p:cond delay="7300"/>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116"/>
                                        </p:tgtEl>
                                        <p:attrNameLst>
                                          <p:attrName>style.visibility</p:attrName>
                                        </p:attrNameLst>
                                      </p:cBhvr>
                                      <p:to>
                                        <p:strVal val="visible"/>
                                      </p:to>
                                    </p:set>
                                    <p:animEffect transition="in" filter="fade">
                                      <p:cBhvr>
                                        <p:cTn id="8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28" name="矩形 27"/>
          <p:cNvSpPr>
            <a:spLocks noChangeArrowheads="1"/>
          </p:cNvSpPr>
          <p:nvPr/>
        </p:nvSpPr>
        <p:spPr bwMode="auto">
          <a:xfrm>
            <a:off x="662326" y="1119617"/>
            <a:ext cx="10888707"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500" dirty="0" smtClean="0">
                <a:solidFill>
                  <a:schemeClr val="tx2">
                    <a:lumMod val="75000"/>
                  </a:schemeClr>
                </a:solidFill>
                <a:latin typeface="微软雅黑" panose="020B0503020204020204" charset="-122"/>
                <a:ea typeface="微软雅黑" panose="020B0503020204020204" charset="-122"/>
              </a:rPr>
              <a:t>       您</a:t>
            </a:r>
            <a:r>
              <a:rPr lang="zh-CN" altLang="en-US" sz="1500" dirty="0">
                <a:solidFill>
                  <a:schemeClr val="tx2">
                    <a:lumMod val="75000"/>
                  </a:schemeClr>
                </a:solidFill>
                <a:latin typeface="微软雅黑" panose="020B0503020204020204" charset="-122"/>
                <a:ea typeface="微软雅黑" panose="020B0503020204020204" charset="-122"/>
              </a:rPr>
              <a:t>的内容打在这里</a:t>
            </a:r>
            <a:r>
              <a:rPr lang="zh-CN" altLang="en-US" sz="1500" dirty="0" smtClean="0">
                <a:solidFill>
                  <a:schemeClr val="tx2">
                    <a:lumMod val="75000"/>
                  </a:schemeClr>
                </a:solidFill>
                <a:latin typeface="微软雅黑" panose="020B0503020204020204" charset="-122"/>
                <a:ea typeface="微软雅黑" panose="020B0503020204020204" charset="-122"/>
              </a:rPr>
              <a:t>，</a:t>
            </a:r>
            <a:r>
              <a:rPr lang="zh-CN" altLang="en-US" sz="1500" dirty="0">
                <a:solidFill>
                  <a:schemeClr val="tx2">
                    <a:lumMod val="75000"/>
                  </a:schemeClr>
                </a:solidFill>
                <a:latin typeface="微软雅黑" panose="020B0503020204020204" charset="-122"/>
                <a:ea typeface="微软雅黑" panose="020B0503020204020204" charset="-122"/>
              </a:rPr>
              <a:t>或者通过复制您的文本后，在此框中选择粘贴，并选择只保留文字。您的内容打在这里，或者通过复制您的文本后，在此框中选择粘贴，并选择只保留文字</a:t>
            </a:r>
            <a:r>
              <a:rPr lang="zh-CN" altLang="en-US" sz="1500" dirty="0" smtClean="0">
                <a:solidFill>
                  <a:schemeClr val="tx2">
                    <a:lumMod val="75000"/>
                  </a:schemeClr>
                </a:solidFill>
                <a:latin typeface="微软雅黑" panose="020B0503020204020204" charset="-122"/>
                <a:ea typeface="微软雅黑" panose="020B0503020204020204" charset="-122"/>
              </a:rPr>
              <a:t>。</a:t>
            </a:r>
            <a:r>
              <a:rPr lang="zh-CN" altLang="en-US" sz="1500" dirty="0">
                <a:solidFill>
                  <a:schemeClr val="tx2">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sz="1500" dirty="0">
              <a:solidFill>
                <a:schemeClr val="tx2">
                  <a:lumMod val="75000"/>
                </a:schemeClr>
              </a:solidFill>
              <a:latin typeface="微软雅黑" panose="020B0503020204020204" charset="-122"/>
              <a:ea typeface="微软雅黑" panose="020B0503020204020204" charset="-122"/>
              <a:sym typeface="微软雅黑" panose="020B0503020204020204" charset="-122"/>
            </a:endParaRPr>
          </a:p>
        </p:txBody>
      </p:sp>
      <p:sp>
        <p:nvSpPr>
          <p:cNvPr id="29" name="矩形 28"/>
          <p:cNvSpPr/>
          <p:nvPr/>
        </p:nvSpPr>
        <p:spPr>
          <a:xfrm>
            <a:off x="662326" y="2415149"/>
            <a:ext cx="4557374" cy="3548925"/>
          </a:xfrm>
          <a:prstGeom prst="rect">
            <a:avLst/>
          </a:prstGeom>
          <a:blipFill rotWithShape="1">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0" name="组合 29"/>
          <p:cNvGrpSpPr/>
          <p:nvPr/>
        </p:nvGrpSpPr>
        <p:grpSpPr>
          <a:xfrm>
            <a:off x="5847283" y="2466779"/>
            <a:ext cx="791948" cy="791948"/>
            <a:chOff x="4589983" y="2663795"/>
            <a:chExt cx="877102" cy="877102"/>
          </a:xfrm>
        </p:grpSpPr>
        <p:grpSp>
          <p:nvGrpSpPr>
            <p:cNvPr id="31" name="组合 30"/>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charset="-122"/>
                </a:endParaRPr>
              </a:p>
            </p:txBody>
          </p:sp>
          <p:sp>
            <p:nvSpPr>
              <p:cNvPr id="47" name="椭圆 46"/>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32" name="组合 31"/>
            <p:cNvGrpSpPr/>
            <p:nvPr/>
          </p:nvGrpSpPr>
          <p:grpSpPr>
            <a:xfrm>
              <a:off x="4690436" y="2865050"/>
              <a:ext cx="567894" cy="535099"/>
              <a:chOff x="4832350" y="1028700"/>
              <a:chExt cx="522288" cy="492126"/>
            </a:xfrm>
            <a:solidFill>
              <a:srgbClr val="0070C0"/>
            </a:solidFill>
          </p:grpSpPr>
          <p:sp>
            <p:nvSpPr>
              <p:cNvPr id="33"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4"/>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8" name="组合 47"/>
          <p:cNvGrpSpPr/>
          <p:nvPr/>
        </p:nvGrpSpPr>
        <p:grpSpPr>
          <a:xfrm>
            <a:off x="5847283" y="3873785"/>
            <a:ext cx="791948" cy="791948"/>
            <a:chOff x="4692046" y="3749516"/>
            <a:chExt cx="877102" cy="877102"/>
          </a:xfrm>
        </p:grpSpPr>
        <p:grpSp>
          <p:nvGrpSpPr>
            <p:cNvPr id="49" name="组合 48"/>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charset="-122"/>
                </a:endParaRPr>
              </a:p>
            </p:txBody>
          </p:sp>
          <p:sp>
            <p:nvSpPr>
              <p:cNvPr id="12" name="椭圆 1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50" name="组合 49"/>
            <p:cNvGrpSpPr/>
            <p:nvPr/>
          </p:nvGrpSpPr>
          <p:grpSpPr>
            <a:xfrm>
              <a:off x="4853377" y="3997905"/>
              <a:ext cx="554441" cy="377594"/>
              <a:chOff x="4156075" y="2292350"/>
              <a:chExt cx="552450" cy="376238"/>
            </a:xfrm>
            <a:solidFill>
              <a:srgbClr val="0070C0"/>
            </a:solidFill>
          </p:grpSpPr>
          <p:sp>
            <p:nvSpPr>
              <p:cNvPr id="51"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33"/>
              <p:cNvSpPr>
                <a:spLocks noChangeArrowheads="1"/>
              </p:cNvSpPr>
              <p:nvPr/>
            </p:nvSpPr>
            <p:spPr bwMode="auto">
              <a:xfrm>
                <a:off x="4205288" y="2333625"/>
                <a:ext cx="115888" cy="12065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38"/>
              <p:cNvSpPr>
                <a:spLocks noChangeArrowheads="1"/>
              </p:cNvSpPr>
              <p:nvPr/>
            </p:nvSpPr>
            <p:spPr bwMode="auto">
              <a:xfrm>
                <a:off x="4541838" y="2333625"/>
                <a:ext cx="117475" cy="12065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6" name="组合 25"/>
          <p:cNvGrpSpPr/>
          <p:nvPr/>
        </p:nvGrpSpPr>
        <p:grpSpPr>
          <a:xfrm>
            <a:off x="5847283" y="5280790"/>
            <a:ext cx="791948" cy="791948"/>
            <a:chOff x="5276799" y="5817699"/>
            <a:chExt cx="877102" cy="877102"/>
          </a:xfrm>
        </p:grpSpPr>
        <p:grpSp>
          <p:nvGrpSpPr>
            <p:cNvPr id="27" name="组合 26"/>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charset="-122"/>
                </a:endParaRPr>
              </a:p>
            </p:txBody>
          </p:sp>
          <p:sp>
            <p:nvSpPr>
              <p:cNvPr id="41" name="椭圆 40"/>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42" name="组合 41"/>
            <p:cNvGrpSpPr/>
            <p:nvPr/>
          </p:nvGrpSpPr>
          <p:grpSpPr>
            <a:xfrm>
              <a:off x="5491718" y="5999083"/>
              <a:ext cx="447265" cy="447265"/>
              <a:chOff x="4219575" y="4668838"/>
              <a:chExt cx="442913" cy="442913"/>
            </a:xfrm>
            <a:solidFill>
              <a:srgbClr val="0070C0"/>
            </a:solidFill>
          </p:grpSpPr>
          <p:sp>
            <p:nvSpPr>
              <p:cNvPr id="80"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7"/>
              <p:cNvSpPr>
                <a:spLocks noChangeArrowheads="1"/>
              </p:cNvSpPr>
              <p:nvPr/>
            </p:nvSpPr>
            <p:spPr bwMode="auto">
              <a:xfrm>
                <a:off x="4219575" y="4962525"/>
                <a:ext cx="87313" cy="93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9"/>
              <p:cNvSpPr>
                <a:spLocks noChangeArrowheads="1"/>
              </p:cNvSpPr>
              <p:nvPr/>
            </p:nvSpPr>
            <p:spPr bwMode="auto">
              <a:xfrm>
                <a:off x="4321175" y="4932363"/>
                <a:ext cx="84138" cy="123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Rectangle 11"/>
              <p:cNvSpPr>
                <a:spLocks noChangeArrowheads="1"/>
              </p:cNvSpPr>
              <p:nvPr/>
            </p:nvSpPr>
            <p:spPr bwMode="auto">
              <a:xfrm>
                <a:off x="4419600" y="4891088"/>
                <a:ext cx="87313" cy="165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Rectangle 13"/>
              <p:cNvSpPr>
                <a:spLocks noChangeArrowheads="1"/>
              </p:cNvSpPr>
              <p:nvPr/>
            </p:nvSpPr>
            <p:spPr bwMode="auto">
              <a:xfrm>
                <a:off x="4522788" y="4826000"/>
                <a:ext cx="82550" cy="230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14"/>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9" name="组合 128"/>
          <p:cNvGrpSpPr/>
          <p:nvPr/>
        </p:nvGrpSpPr>
        <p:grpSpPr>
          <a:xfrm>
            <a:off x="7127272" y="2681303"/>
            <a:ext cx="4112228" cy="853819"/>
            <a:chOff x="7127272" y="2681303"/>
            <a:chExt cx="4112228" cy="853819"/>
          </a:xfrm>
        </p:grpSpPr>
        <p:sp>
          <p:nvSpPr>
            <p:cNvPr id="131" name="矩形 130"/>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134" name="矩形 47"/>
            <p:cNvSpPr>
              <a:spLocks noChangeArrowheads="1"/>
            </p:cNvSpPr>
            <p:nvPr/>
          </p:nvSpPr>
          <p:spPr bwMode="auto">
            <a:xfrm>
              <a:off x="7152672" y="2795742"/>
              <a:ext cx="3713339" cy="6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2">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smtClean="0">
                  <a:solidFill>
                    <a:schemeClr val="tx2">
                      <a:lumMod val="75000"/>
                    </a:schemeClr>
                  </a:solidFill>
                  <a:latin typeface="微软雅黑" panose="020B0503020204020204" charset="-122"/>
                  <a:ea typeface="微软雅黑" panose="020B0503020204020204" charset="-122"/>
                </a:rPr>
                <a:t>。</a:t>
              </a:r>
              <a:endParaRPr lang="en-US" altLang="zh-CN" sz="1400" dirty="0">
                <a:solidFill>
                  <a:schemeClr val="tx2">
                    <a:lumMod val="75000"/>
                  </a:schemeClr>
                </a:solidFill>
                <a:latin typeface="微软雅黑" panose="020B0503020204020204" charset="-122"/>
                <a:ea typeface="微软雅黑" panose="020B0503020204020204" charset="-122"/>
                <a:sym typeface="微软雅黑" panose="020B0503020204020204" charset="-122"/>
              </a:endParaRPr>
            </a:p>
          </p:txBody>
        </p:sp>
      </p:grpSp>
      <p:sp>
        <p:nvSpPr>
          <p:cNvPr id="135" name="矩形 3"/>
          <p:cNvSpPr>
            <a:spLocks noChangeArrowheads="1"/>
          </p:cNvSpPr>
          <p:nvPr/>
        </p:nvSpPr>
        <p:spPr bwMode="auto">
          <a:xfrm>
            <a:off x="7114572" y="2269485"/>
            <a:ext cx="216789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dirty="0" smtClean="0">
                <a:solidFill>
                  <a:schemeClr val="accent5"/>
                </a:solidFill>
                <a:latin typeface="Arial" panose="020B0604020202020204" pitchFamily="34" charset="0"/>
                <a:ea typeface="微软雅黑" panose="020B0503020204020204" charset="-122"/>
                <a:cs typeface="Arial" panose="020B0604020202020204" pitchFamily="34" charset="0"/>
              </a:rPr>
              <a:t>单击此处添加名称</a:t>
            </a:r>
          </a:p>
        </p:txBody>
      </p:sp>
      <p:grpSp>
        <p:nvGrpSpPr>
          <p:cNvPr id="136" name="组合 135"/>
          <p:cNvGrpSpPr/>
          <p:nvPr/>
        </p:nvGrpSpPr>
        <p:grpSpPr>
          <a:xfrm>
            <a:off x="7127272" y="4062656"/>
            <a:ext cx="4112228" cy="853819"/>
            <a:chOff x="7127272" y="4062656"/>
            <a:chExt cx="4112228" cy="853819"/>
          </a:xfrm>
        </p:grpSpPr>
        <p:sp>
          <p:nvSpPr>
            <p:cNvPr id="138" name="矩形 137"/>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141" name="矩形 47"/>
            <p:cNvSpPr>
              <a:spLocks noChangeArrowheads="1"/>
            </p:cNvSpPr>
            <p:nvPr/>
          </p:nvSpPr>
          <p:spPr bwMode="auto">
            <a:xfrm>
              <a:off x="7165371" y="4175680"/>
              <a:ext cx="3700639" cy="6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2">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smtClean="0">
                  <a:solidFill>
                    <a:schemeClr val="tx2">
                      <a:lumMod val="75000"/>
                    </a:schemeClr>
                  </a:solidFill>
                  <a:latin typeface="微软雅黑" panose="020B0503020204020204" charset="-122"/>
                  <a:ea typeface="微软雅黑" panose="020B0503020204020204" charset="-122"/>
                </a:rPr>
                <a:t>。</a:t>
              </a:r>
              <a:endParaRPr lang="en-US" altLang="zh-CN" sz="1400" dirty="0">
                <a:solidFill>
                  <a:schemeClr val="tx2">
                    <a:lumMod val="75000"/>
                  </a:schemeClr>
                </a:solidFill>
                <a:latin typeface="微软雅黑" panose="020B0503020204020204" charset="-122"/>
                <a:ea typeface="微软雅黑" panose="020B0503020204020204" charset="-122"/>
                <a:sym typeface="微软雅黑" panose="020B0503020204020204" charset="-122"/>
              </a:endParaRPr>
            </a:p>
          </p:txBody>
        </p:sp>
      </p:grpSp>
      <p:sp>
        <p:nvSpPr>
          <p:cNvPr id="143" name="矩形 3"/>
          <p:cNvSpPr>
            <a:spLocks noChangeArrowheads="1"/>
          </p:cNvSpPr>
          <p:nvPr/>
        </p:nvSpPr>
        <p:spPr bwMode="auto">
          <a:xfrm>
            <a:off x="7114572" y="3611323"/>
            <a:ext cx="216789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dirty="0" smtClean="0">
                <a:solidFill>
                  <a:schemeClr val="accent3"/>
                </a:solidFill>
                <a:latin typeface="Arial" panose="020B0604020202020204" pitchFamily="34" charset="0"/>
                <a:ea typeface="微软雅黑" panose="020B0503020204020204" charset="-122"/>
                <a:cs typeface="Arial" panose="020B0604020202020204" pitchFamily="34" charset="0"/>
              </a:rPr>
              <a:t>单击此处添加名称</a:t>
            </a:r>
          </a:p>
        </p:txBody>
      </p:sp>
      <p:grpSp>
        <p:nvGrpSpPr>
          <p:cNvPr id="145" name="组合 144"/>
          <p:cNvGrpSpPr/>
          <p:nvPr/>
        </p:nvGrpSpPr>
        <p:grpSpPr>
          <a:xfrm>
            <a:off x="7152672" y="5446549"/>
            <a:ext cx="4112228" cy="853819"/>
            <a:chOff x="7127272" y="5444009"/>
            <a:chExt cx="4112228" cy="853819"/>
          </a:xfrm>
        </p:grpSpPr>
        <p:sp>
          <p:nvSpPr>
            <p:cNvPr id="146" name="矩形 145"/>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148" name="矩形 47"/>
            <p:cNvSpPr>
              <a:spLocks noChangeArrowheads="1"/>
            </p:cNvSpPr>
            <p:nvPr/>
          </p:nvSpPr>
          <p:spPr bwMode="auto">
            <a:xfrm>
              <a:off x="7152671" y="5555617"/>
              <a:ext cx="3713339" cy="6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2">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smtClean="0">
                  <a:solidFill>
                    <a:schemeClr val="tx2">
                      <a:lumMod val="75000"/>
                    </a:schemeClr>
                  </a:solidFill>
                  <a:latin typeface="微软雅黑" panose="020B0503020204020204" charset="-122"/>
                  <a:ea typeface="微软雅黑" panose="020B0503020204020204" charset="-122"/>
                </a:rPr>
                <a:t>。</a:t>
              </a:r>
              <a:endParaRPr lang="en-US" altLang="zh-CN" sz="1400" dirty="0">
                <a:solidFill>
                  <a:schemeClr val="tx2">
                    <a:lumMod val="75000"/>
                  </a:schemeClr>
                </a:solidFill>
                <a:latin typeface="微软雅黑" panose="020B0503020204020204" charset="-122"/>
                <a:ea typeface="微软雅黑" panose="020B0503020204020204" charset="-122"/>
                <a:sym typeface="微软雅黑" panose="020B0503020204020204" charset="-122"/>
              </a:endParaRPr>
            </a:p>
          </p:txBody>
        </p:sp>
      </p:grpSp>
      <p:sp>
        <p:nvSpPr>
          <p:cNvPr id="151" name="矩形 3"/>
          <p:cNvSpPr>
            <a:spLocks noChangeArrowheads="1"/>
          </p:cNvSpPr>
          <p:nvPr/>
        </p:nvSpPr>
        <p:spPr bwMode="auto">
          <a:xfrm>
            <a:off x="7114572" y="4991260"/>
            <a:ext cx="216789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dirty="0" smtClean="0">
                <a:solidFill>
                  <a:schemeClr val="accent1"/>
                </a:solidFill>
                <a:latin typeface="Arial" panose="020B0604020202020204" pitchFamily="34" charset="0"/>
                <a:ea typeface="微软雅黑" panose="020B0503020204020204" charset="-122"/>
                <a:cs typeface="Arial" panose="020B0604020202020204" pitchFamily="34" charset="0"/>
              </a:rPr>
              <a:t>单击此处添加名称</a:t>
            </a:r>
          </a:p>
        </p:txBody>
      </p:sp>
      <p:cxnSp>
        <p:nvCxnSpPr>
          <p:cNvPr id="156" name="直接连接符 155"/>
          <p:cNvCxnSpPr/>
          <p:nvPr/>
        </p:nvCxnSpPr>
        <p:spPr>
          <a:xfrm>
            <a:off x="6832600" y="2358385"/>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6832600" y="3746803"/>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6845300" y="5144650"/>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65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 presetClass="entr" presetSubtype="8" accel="50000" decel="5000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 fill="hold"/>
                                        <p:tgtEl>
                                          <p:spTgt spid="30"/>
                                        </p:tgtEl>
                                        <p:attrNameLst>
                                          <p:attrName>ppt_w</p:attrName>
                                        </p:attrNameLst>
                                      </p:cBhvr>
                                      <p:tavLst>
                                        <p:tav tm="0">
                                          <p:val>
                                            <p:fltVal val="0"/>
                                          </p:val>
                                        </p:tav>
                                        <p:tav tm="100000">
                                          <p:val>
                                            <p:strVal val="#ppt_w"/>
                                          </p:val>
                                        </p:tav>
                                      </p:tavLst>
                                    </p:anim>
                                    <p:anim calcmode="lin" valueType="num">
                                      <p:cBhvr>
                                        <p:cTn id="17" dur="100" fill="hold"/>
                                        <p:tgtEl>
                                          <p:spTgt spid="30"/>
                                        </p:tgtEl>
                                        <p:attrNameLst>
                                          <p:attrName>ppt_h</p:attrName>
                                        </p:attrNameLst>
                                      </p:cBhvr>
                                      <p:tavLst>
                                        <p:tav tm="0">
                                          <p:val>
                                            <p:fltVal val="0"/>
                                          </p:val>
                                        </p:tav>
                                        <p:tav tm="100000">
                                          <p:val>
                                            <p:strVal val="#ppt_h"/>
                                          </p:val>
                                        </p:tav>
                                      </p:tavLst>
                                    </p:anim>
                                    <p:animEffect transition="in" filter="fade">
                                      <p:cBhvr>
                                        <p:cTn id="18" dur="100"/>
                                        <p:tgtEl>
                                          <p:spTgt spid="30"/>
                                        </p:tgtEl>
                                      </p:cBhvr>
                                    </p:animEffect>
                                  </p:childTnLst>
                                </p:cTn>
                              </p:par>
                              <p:par>
                                <p:cTn id="19" presetID="6" presetClass="emph" presetSubtype="0" fill="hold" nodeType="withEffect">
                                  <p:stCondLst>
                                    <p:cond delay="100"/>
                                  </p:stCondLst>
                                  <p:childTnLst>
                                    <p:animScale>
                                      <p:cBhvr>
                                        <p:cTn id="20" dur="100" fill="hold"/>
                                        <p:tgtEl>
                                          <p:spTgt spid="30"/>
                                        </p:tgtEl>
                                      </p:cBhvr>
                                      <p:by x="110000" y="110000"/>
                                    </p:animScale>
                                  </p:childTnLst>
                                </p:cTn>
                              </p:par>
                              <p:par>
                                <p:cTn id="21" presetID="6" presetClass="emph" presetSubtype="0" fill="hold" nodeType="withEffect">
                                  <p:stCondLst>
                                    <p:cond delay="200"/>
                                  </p:stCondLst>
                                  <p:childTnLst>
                                    <p:animScale>
                                      <p:cBhvr>
                                        <p:cTn id="22" dur="200" fill="hold"/>
                                        <p:tgtEl>
                                          <p:spTgt spid="30"/>
                                        </p:tgtEl>
                                      </p:cBhvr>
                                      <p:by x="90000" y="90000"/>
                                    </p:animScale>
                                  </p:childTnLst>
                                </p:cTn>
                              </p:par>
                              <p:par>
                                <p:cTn id="23" presetID="6" presetClass="emph" presetSubtype="0" fill="hold" nodeType="withEffect">
                                  <p:stCondLst>
                                    <p:cond delay="400"/>
                                  </p:stCondLst>
                                  <p:childTnLst>
                                    <p:animScale>
                                      <p:cBhvr>
                                        <p:cTn id="24" dur="100" fill="hold"/>
                                        <p:tgtEl>
                                          <p:spTgt spid="30"/>
                                        </p:tgtEl>
                                      </p:cBhvr>
                                      <p:by x="105000" y="105000"/>
                                    </p:animScale>
                                  </p:childTnLst>
                                </p:cTn>
                              </p:par>
                              <p:par>
                                <p:cTn id="25" presetID="6" presetClass="emph" presetSubtype="0" fill="hold" nodeType="withEffect">
                                  <p:stCondLst>
                                    <p:cond delay="500"/>
                                  </p:stCondLst>
                                  <p:childTnLst>
                                    <p:animScale>
                                      <p:cBhvr>
                                        <p:cTn id="26" dur="200" fill="hold"/>
                                        <p:tgtEl>
                                          <p:spTgt spid="30"/>
                                        </p:tgtEl>
                                      </p:cBhvr>
                                      <p:by x="95000" y="95000"/>
                                    </p:animScale>
                                  </p:childTnLst>
                                </p:cTn>
                              </p:par>
                            </p:childTnLst>
                          </p:cTn>
                        </p:par>
                        <p:par>
                          <p:cTn id="27" fill="hold">
                            <p:stCondLst>
                              <p:cond delay="2000"/>
                            </p:stCondLst>
                            <p:childTnLst>
                              <p:par>
                                <p:cTn id="28" presetID="16" presetClass="entr" presetSubtype="42" fill="hold" nodeType="after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barn(outHorizontal)">
                                      <p:cBhvr>
                                        <p:cTn id="30" dur="500"/>
                                        <p:tgtEl>
                                          <p:spTgt spid="156"/>
                                        </p:tgtEl>
                                      </p:cBhvr>
                                    </p:animEffect>
                                  </p:childTnLst>
                                </p:cTn>
                              </p:par>
                            </p:childTnLst>
                          </p:cTn>
                        </p:par>
                        <p:par>
                          <p:cTn id="31" fill="hold">
                            <p:stCondLst>
                              <p:cond delay="2500"/>
                            </p:stCondLst>
                            <p:childTnLst>
                              <p:par>
                                <p:cTn id="32" presetID="2" presetClass="entr" presetSubtype="2" accel="50000" decel="50000" fill="hold" grpId="0" nodeType="afterEffect">
                                  <p:stCondLst>
                                    <p:cond delay="0"/>
                                  </p:stCondLst>
                                  <p:childTnLst>
                                    <p:set>
                                      <p:cBhvr>
                                        <p:cTn id="33" dur="1" fill="hold">
                                          <p:stCondLst>
                                            <p:cond delay="0"/>
                                          </p:stCondLst>
                                        </p:cTn>
                                        <p:tgtEl>
                                          <p:spTgt spid="135"/>
                                        </p:tgtEl>
                                        <p:attrNameLst>
                                          <p:attrName>style.visibility</p:attrName>
                                        </p:attrNameLst>
                                      </p:cBhvr>
                                      <p:to>
                                        <p:strVal val="visible"/>
                                      </p:to>
                                    </p:set>
                                    <p:anim calcmode="lin" valueType="num">
                                      <p:cBhvr additive="base">
                                        <p:cTn id="34" dur="1000" fill="hold"/>
                                        <p:tgtEl>
                                          <p:spTgt spid="135"/>
                                        </p:tgtEl>
                                        <p:attrNameLst>
                                          <p:attrName>ppt_x</p:attrName>
                                        </p:attrNameLst>
                                      </p:cBhvr>
                                      <p:tavLst>
                                        <p:tav tm="0">
                                          <p:val>
                                            <p:strVal val="1+#ppt_w/2"/>
                                          </p:val>
                                        </p:tav>
                                        <p:tav tm="100000">
                                          <p:val>
                                            <p:strVal val="#ppt_x"/>
                                          </p:val>
                                        </p:tav>
                                      </p:tavLst>
                                    </p:anim>
                                    <p:anim calcmode="lin" valueType="num">
                                      <p:cBhvr additive="base">
                                        <p:cTn id="35" dur="1000" fill="hold"/>
                                        <p:tgtEl>
                                          <p:spTgt spid="135"/>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129"/>
                                        </p:tgtEl>
                                        <p:attrNameLst>
                                          <p:attrName>style.visibility</p:attrName>
                                        </p:attrNameLst>
                                      </p:cBhvr>
                                      <p:to>
                                        <p:strVal val="visible"/>
                                      </p:to>
                                    </p:set>
                                    <p:anim calcmode="lin" valueType="num">
                                      <p:cBhvr additive="base">
                                        <p:cTn id="38" dur="1000" fill="hold"/>
                                        <p:tgtEl>
                                          <p:spTgt spid="129"/>
                                        </p:tgtEl>
                                        <p:attrNameLst>
                                          <p:attrName>ppt_x</p:attrName>
                                        </p:attrNameLst>
                                      </p:cBhvr>
                                      <p:tavLst>
                                        <p:tav tm="0">
                                          <p:val>
                                            <p:strVal val="1+#ppt_w/2"/>
                                          </p:val>
                                        </p:tav>
                                        <p:tav tm="100000">
                                          <p:val>
                                            <p:strVal val="#ppt_x"/>
                                          </p:val>
                                        </p:tav>
                                      </p:tavLst>
                                    </p:anim>
                                    <p:anim calcmode="lin" valueType="num">
                                      <p:cBhvr additive="base">
                                        <p:cTn id="39" dur="1000" fill="hold"/>
                                        <p:tgtEl>
                                          <p:spTgt spid="129"/>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100" fill="hold"/>
                                        <p:tgtEl>
                                          <p:spTgt spid="48"/>
                                        </p:tgtEl>
                                        <p:attrNameLst>
                                          <p:attrName>ppt_w</p:attrName>
                                        </p:attrNameLst>
                                      </p:cBhvr>
                                      <p:tavLst>
                                        <p:tav tm="0">
                                          <p:val>
                                            <p:fltVal val="0"/>
                                          </p:val>
                                        </p:tav>
                                        <p:tav tm="100000">
                                          <p:val>
                                            <p:strVal val="#ppt_w"/>
                                          </p:val>
                                        </p:tav>
                                      </p:tavLst>
                                    </p:anim>
                                    <p:anim calcmode="lin" valueType="num">
                                      <p:cBhvr>
                                        <p:cTn id="44" dur="100" fill="hold"/>
                                        <p:tgtEl>
                                          <p:spTgt spid="48"/>
                                        </p:tgtEl>
                                        <p:attrNameLst>
                                          <p:attrName>ppt_h</p:attrName>
                                        </p:attrNameLst>
                                      </p:cBhvr>
                                      <p:tavLst>
                                        <p:tav tm="0">
                                          <p:val>
                                            <p:fltVal val="0"/>
                                          </p:val>
                                        </p:tav>
                                        <p:tav tm="100000">
                                          <p:val>
                                            <p:strVal val="#ppt_h"/>
                                          </p:val>
                                        </p:tav>
                                      </p:tavLst>
                                    </p:anim>
                                    <p:animEffect transition="in" filter="fade">
                                      <p:cBhvr>
                                        <p:cTn id="45" dur="100"/>
                                        <p:tgtEl>
                                          <p:spTgt spid="48"/>
                                        </p:tgtEl>
                                      </p:cBhvr>
                                    </p:animEffect>
                                  </p:childTnLst>
                                </p:cTn>
                              </p:par>
                              <p:par>
                                <p:cTn id="46" presetID="6" presetClass="emph" presetSubtype="0" fill="hold" nodeType="withEffect">
                                  <p:stCondLst>
                                    <p:cond delay="100"/>
                                  </p:stCondLst>
                                  <p:childTnLst>
                                    <p:animScale>
                                      <p:cBhvr>
                                        <p:cTn id="47" dur="100" fill="hold"/>
                                        <p:tgtEl>
                                          <p:spTgt spid="48"/>
                                        </p:tgtEl>
                                      </p:cBhvr>
                                      <p:by x="110000" y="110000"/>
                                    </p:animScale>
                                  </p:childTnLst>
                                </p:cTn>
                              </p:par>
                              <p:par>
                                <p:cTn id="48" presetID="6" presetClass="emph" presetSubtype="0" fill="hold" nodeType="withEffect">
                                  <p:stCondLst>
                                    <p:cond delay="200"/>
                                  </p:stCondLst>
                                  <p:childTnLst>
                                    <p:animScale>
                                      <p:cBhvr>
                                        <p:cTn id="49" dur="200" fill="hold"/>
                                        <p:tgtEl>
                                          <p:spTgt spid="48"/>
                                        </p:tgtEl>
                                      </p:cBhvr>
                                      <p:by x="90000" y="90000"/>
                                    </p:animScale>
                                  </p:childTnLst>
                                </p:cTn>
                              </p:par>
                              <p:par>
                                <p:cTn id="50" presetID="6" presetClass="emph" presetSubtype="0" fill="hold" nodeType="withEffect">
                                  <p:stCondLst>
                                    <p:cond delay="400"/>
                                  </p:stCondLst>
                                  <p:childTnLst>
                                    <p:animScale>
                                      <p:cBhvr>
                                        <p:cTn id="51" dur="100" fill="hold"/>
                                        <p:tgtEl>
                                          <p:spTgt spid="48"/>
                                        </p:tgtEl>
                                      </p:cBhvr>
                                      <p:by x="105000" y="105000"/>
                                    </p:animScale>
                                  </p:childTnLst>
                                </p:cTn>
                              </p:par>
                              <p:par>
                                <p:cTn id="52" presetID="6" presetClass="emph" presetSubtype="0" fill="hold" nodeType="withEffect">
                                  <p:stCondLst>
                                    <p:cond delay="500"/>
                                  </p:stCondLst>
                                  <p:childTnLst>
                                    <p:animScale>
                                      <p:cBhvr>
                                        <p:cTn id="53" dur="200" fill="hold"/>
                                        <p:tgtEl>
                                          <p:spTgt spid="48"/>
                                        </p:tgtEl>
                                      </p:cBhvr>
                                      <p:by x="95000" y="95000"/>
                                    </p:animScale>
                                  </p:childTnLst>
                                </p:cTn>
                              </p:par>
                            </p:childTnLst>
                          </p:cTn>
                        </p:par>
                        <p:par>
                          <p:cTn id="54" fill="hold">
                            <p:stCondLst>
                              <p:cond delay="4000"/>
                            </p:stCondLst>
                            <p:childTnLst>
                              <p:par>
                                <p:cTn id="55" presetID="16" presetClass="entr" presetSubtype="42" fill="hold" nodeType="afterEffect">
                                  <p:stCondLst>
                                    <p:cond delay="0"/>
                                  </p:stCondLst>
                                  <p:childTnLst>
                                    <p:set>
                                      <p:cBhvr>
                                        <p:cTn id="56" dur="1" fill="hold">
                                          <p:stCondLst>
                                            <p:cond delay="0"/>
                                          </p:stCondLst>
                                        </p:cTn>
                                        <p:tgtEl>
                                          <p:spTgt spid="157"/>
                                        </p:tgtEl>
                                        <p:attrNameLst>
                                          <p:attrName>style.visibility</p:attrName>
                                        </p:attrNameLst>
                                      </p:cBhvr>
                                      <p:to>
                                        <p:strVal val="visible"/>
                                      </p:to>
                                    </p:set>
                                    <p:animEffect transition="in" filter="barn(outHorizontal)">
                                      <p:cBhvr>
                                        <p:cTn id="57" dur="500"/>
                                        <p:tgtEl>
                                          <p:spTgt spid="157"/>
                                        </p:tgtEl>
                                      </p:cBhvr>
                                    </p:animEffect>
                                  </p:childTnLst>
                                </p:cTn>
                              </p:par>
                            </p:childTnLst>
                          </p:cTn>
                        </p:par>
                        <p:par>
                          <p:cTn id="58" fill="hold">
                            <p:stCondLst>
                              <p:cond delay="45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1000" fill="hold"/>
                                        <p:tgtEl>
                                          <p:spTgt spid="143"/>
                                        </p:tgtEl>
                                        <p:attrNameLst>
                                          <p:attrName>ppt_x</p:attrName>
                                        </p:attrNameLst>
                                      </p:cBhvr>
                                      <p:tavLst>
                                        <p:tav tm="0">
                                          <p:val>
                                            <p:strVal val="1+#ppt_w/2"/>
                                          </p:val>
                                        </p:tav>
                                        <p:tav tm="100000">
                                          <p:val>
                                            <p:strVal val="#ppt_x"/>
                                          </p:val>
                                        </p:tav>
                                      </p:tavLst>
                                    </p:anim>
                                    <p:anim calcmode="lin" valueType="num">
                                      <p:cBhvr additive="base">
                                        <p:cTn id="62" dur="1000" fill="hold"/>
                                        <p:tgtEl>
                                          <p:spTgt spid="143"/>
                                        </p:tgtEl>
                                        <p:attrNameLst>
                                          <p:attrName>ppt_y</p:attrName>
                                        </p:attrNameLst>
                                      </p:cBhvr>
                                      <p:tavLst>
                                        <p:tav tm="0">
                                          <p:val>
                                            <p:strVal val="#ppt_y"/>
                                          </p:val>
                                        </p:tav>
                                        <p:tav tm="100000">
                                          <p:val>
                                            <p:strVal val="#ppt_y"/>
                                          </p:val>
                                        </p:tav>
                                      </p:tavLst>
                                    </p:anim>
                                  </p:childTnLst>
                                </p:cTn>
                              </p:par>
                              <p:par>
                                <p:cTn id="63" presetID="2" presetClass="entr" presetSubtype="2" accel="50000" decel="50000" fill="hold" nodeType="withEffect">
                                  <p:stCondLst>
                                    <p:cond delay="0"/>
                                  </p:stCondLst>
                                  <p:childTnLst>
                                    <p:set>
                                      <p:cBhvr>
                                        <p:cTn id="64" dur="1" fill="hold">
                                          <p:stCondLst>
                                            <p:cond delay="0"/>
                                          </p:stCondLst>
                                        </p:cTn>
                                        <p:tgtEl>
                                          <p:spTgt spid="136"/>
                                        </p:tgtEl>
                                        <p:attrNameLst>
                                          <p:attrName>style.visibility</p:attrName>
                                        </p:attrNameLst>
                                      </p:cBhvr>
                                      <p:to>
                                        <p:strVal val="visible"/>
                                      </p:to>
                                    </p:set>
                                    <p:anim calcmode="lin" valueType="num">
                                      <p:cBhvr additive="base">
                                        <p:cTn id="65" dur="1000" fill="hold"/>
                                        <p:tgtEl>
                                          <p:spTgt spid="136"/>
                                        </p:tgtEl>
                                        <p:attrNameLst>
                                          <p:attrName>ppt_x</p:attrName>
                                        </p:attrNameLst>
                                      </p:cBhvr>
                                      <p:tavLst>
                                        <p:tav tm="0">
                                          <p:val>
                                            <p:strVal val="1+#ppt_w/2"/>
                                          </p:val>
                                        </p:tav>
                                        <p:tav tm="100000">
                                          <p:val>
                                            <p:strVal val="#ppt_x"/>
                                          </p:val>
                                        </p:tav>
                                      </p:tavLst>
                                    </p:anim>
                                    <p:anim calcmode="lin" valueType="num">
                                      <p:cBhvr additive="base">
                                        <p:cTn id="66" dur="1000" fill="hold"/>
                                        <p:tgtEl>
                                          <p:spTgt spid="136"/>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 fill="hold"/>
                                        <p:tgtEl>
                                          <p:spTgt spid="26"/>
                                        </p:tgtEl>
                                        <p:attrNameLst>
                                          <p:attrName>ppt_w</p:attrName>
                                        </p:attrNameLst>
                                      </p:cBhvr>
                                      <p:tavLst>
                                        <p:tav tm="0">
                                          <p:val>
                                            <p:fltVal val="0"/>
                                          </p:val>
                                        </p:tav>
                                        <p:tav tm="100000">
                                          <p:val>
                                            <p:strVal val="#ppt_w"/>
                                          </p:val>
                                        </p:tav>
                                      </p:tavLst>
                                    </p:anim>
                                    <p:anim calcmode="lin" valueType="num">
                                      <p:cBhvr>
                                        <p:cTn id="71" dur="100" fill="hold"/>
                                        <p:tgtEl>
                                          <p:spTgt spid="26"/>
                                        </p:tgtEl>
                                        <p:attrNameLst>
                                          <p:attrName>ppt_h</p:attrName>
                                        </p:attrNameLst>
                                      </p:cBhvr>
                                      <p:tavLst>
                                        <p:tav tm="0">
                                          <p:val>
                                            <p:fltVal val="0"/>
                                          </p:val>
                                        </p:tav>
                                        <p:tav tm="100000">
                                          <p:val>
                                            <p:strVal val="#ppt_h"/>
                                          </p:val>
                                        </p:tav>
                                      </p:tavLst>
                                    </p:anim>
                                    <p:animEffect transition="in" filter="fade">
                                      <p:cBhvr>
                                        <p:cTn id="72" dur="100"/>
                                        <p:tgtEl>
                                          <p:spTgt spid="26"/>
                                        </p:tgtEl>
                                      </p:cBhvr>
                                    </p:animEffect>
                                  </p:childTnLst>
                                </p:cTn>
                              </p:par>
                              <p:par>
                                <p:cTn id="73" presetID="6" presetClass="emph" presetSubtype="0" fill="hold" nodeType="withEffect">
                                  <p:stCondLst>
                                    <p:cond delay="100"/>
                                  </p:stCondLst>
                                  <p:childTnLst>
                                    <p:animScale>
                                      <p:cBhvr>
                                        <p:cTn id="74" dur="100" fill="hold"/>
                                        <p:tgtEl>
                                          <p:spTgt spid="26"/>
                                        </p:tgtEl>
                                      </p:cBhvr>
                                      <p:by x="110000" y="110000"/>
                                    </p:animScale>
                                  </p:childTnLst>
                                </p:cTn>
                              </p:par>
                              <p:par>
                                <p:cTn id="75" presetID="6" presetClass="emph" presetSubtype="0" fill="hold" nodeType="withEffect">
                                  <p:stCondLst>
                                    <p:cond delay="200"/>
                                  </p:stCondLst>
                                  <p:childTnLst>
                                    <p:animScale>
                                      <p:cBhvr>
                                        <p:cTn id="76" dur="200" fill="hold"/>
                                        <p:tgtEl>
                                          <p:spTgt spid="26"/>
                                        </p:tgtEl>
                                      </p:cBhvr>
                                      <p:by x="90000" y="90000"/>
                                    </p:animScale>
                                  </p:childTnLst>
                                </p:cTn>
                              </p:par>
                              <p:par>
                                <p:cTn id="77" presetID="6" presetClass="emph" presetSubtype="0" fill="hold" nodeType="withEffect">
                                  <p:stCondLst>
                                    <p:cond delay="400"/>
                                  </p:stCondLst>
                                  <p:childTnLst>
                                    <p:animScale>
                                      <p:cBhvr>
                                        <p:cTn id="78" dur="100" fill="hold"/>
                                        <p:tgtEl>
                                          <p:spTgt spid="26"/>
                                        </p:tgtEl>
                                      </p:cBhvr>
                                      <p:by x="105000" y="105000"/>
                                    </p:animScale>
                                  </p:childTnLst>
                                </p:cTn>
                              </p:par>
                              <p:par>
                                <p:cTn id="79" presetID="6" presetClass="emph" presetSubtype="0" fill="hold" nodeType="withEffect">
                                  <p:stCondLst>
                                    <p:cond delay="500"/>
                                  </p:stCondLst>
                                  <p:childTnLst>
                                    <p:animScale>
                                      <p:cBhvr>
                                        <p:cTn id="80" dur="200" fill="hold"/>
                                        <p:tgtEl>
                                          <p:spTgt spid="26"/>
                                        </p:tgtEl>
                                      </p:cBhvr>
                                      <p:by x="95000" y="95000"/>
                                    </p:animScale>
                                  </p:childTnLst>
                                </p:cTn>
                              </p:par>
                            </p:childTnLst>
                          </p:cTn>
                        </p:par>
                        <p:par>
                          <p:cTn id="81" fill="hold">
                            <p:stCondLst>
                              <p:cond delay="6000"/>
                            </p:stCondLst>
                            <p:childTnLst>
                              <p:par>
                                <p:cTn id="82" presetID="16" presetClass="entr" presetSubtype="42" fill="hold" nodeType="afterEffect">
                                  <p:stCondLst>
                                    <p:cond delay="0"/>
                                  </p:stCondLst>
                                  <p:childTnLst>
                                    <p:set>
                                      <p:cBhvr>
                                        <p:cTn id="83" dur="1" fill="hold">
                                          <p:stCondLst>
                                            <p:cond delay="0"/>
                                          </p:stCondLst>
                                        </p:cTn>
                                        <p:tgtEl>
                                          <p:spTgt spid="158"/>
                                        </p:tgtEl>
                                        <p:attrNameLst>
                                          <p:attrName>style.visibility</p:attrName>
                                        </p:attrNameLst>
                                      </p:cBhvr>
                                      <p:to>
                                        <p:strVal val="visible"/>
                                      </p:to>
                                    </p:set>
                                    <p:animEffect transition="in" filter="barn(outHorizontal)">
                                      <p:cBhvr>
                                        <p:cTn id="84" dur="500"/>
                                        <p:tgtEl>
                                          <p:spTgt spid="158"/>
                                        </p:tgtEl>
                                      </p:cBhvr>
                                    </p:animEffect>
                                  </p:childTnLst>
                                </p:cTn>
                              </p:par>
                            </p:childTnLst>
                          </p:cTn>
                        </p:par>
                        <p:par>
                          <p:cTn id="85" fill="hold">
                            <p:stCondLst>
                              <p:cond delay="6500"/>
                            </p:stCondLst>
                            <p:childTnLst>
                              <p:par>
                                <p:cTn id="86" presetID="2" presetClass="entr" presetSubtype="2" accel="50000" decel="50000" fill="hold" grpId="0" nodeType="afterEffect">
                                  <p:stCondLst>
                                    <p:cond delay="0"/>
                                  </p:stCondLst>
                                  <p:childTnLst>
                                    <p:set>
                                      <p:cBhvr>
                                        <p:cTn id="87" dur="1" fill="hold">
                                          <p:stCondLst>
                                            <p:cond delay="0"/>
                                          </p:stCondLst>
                                        </p:cTn>
                                        <p:tgtEl>
                                          <p:spTgt spid="151"/>
                                        </p:tgtEl>
                                        <p:attrNameLst>
                                          <p:attrName>style.visibility</p:attrName>
                                        </p:attrNameLst>
                                      </p:cBhvr>
                                      <p:to>
                                        <p:strVal val="visible"/>
                                      </p:to>
                                    </p:set>
                                    <p:anim calcmode="lin" valueType="num">
                                      <p:cBhvr additive="base">
                                        <p:cTn id="88" dur="1000" fill="hold"/>
                                        <p:tgtEl>
                                          <p:spTgt spid="151"/>
                                        </p:tgtEl>
                                        <p:attrNameLst>
                                          <p:attrName>ppt_x</p:attrName>
                                        </p:attrNameLst>
                                      </p:cBhvr>
                                      <p:tavLst>
                                        <p:tav tm="0">
                                          <p:val>
                                            <p:strVal val="1+#ppt_w/2"/>
                                          </p:val>
                                        </p:tav>
                                        <p:tav tm="100000">
                                          <p:val>
                                            <p:strVal val="#ppt_x"/>
                                          </p:val>
                                        </p:tav>
                                      </p:tavLst>
                                    </p:anim>
                                    <p:anim calcmode="lin" valueType="num">
                                      <p:cBhvr additive="base">
                                        <p:cTn id="89" dur="1000" fill="hold"/>
                                        <p:tgtEl>
                                          <p:spTgt spid="151"/>
                                        </p:tgtEl>
                                        <p:attrNameLst>
                                          <p:attrName>ppt_y</p:attrName>
                                        </p:attrNameLst>
                                      </p:cBhvr>
                                      <p:tavLst>
                                        <p:tav tm="0">
                                          <p:val>
                                            <p:strVal val="#ppt_y"/>
                                          </p:val>
                                        </p:tav>
                                        <p:tav tm="100000">
                                          <p:val>
                                            <p:strVal val="#ppt_y"/>
                                          </p:val>
                                        </p:tav>
                                      </p:tavLst>
                                    </p:anim>
                                  </p:childTnLst>
                                </p:cTn>
                              </p:par>
                              <p:par>
                                <p:cTn id="90" presetID="2" presetClass="entr" presetSubtype="2" accel="50000" decel="50000" fill="hold" nodeType="withEffect">
                                  <p:stCondLst>
                                    <p:cond delay="0"/>
                                  </p:stCondLst>
                                  <p:childTnLst>
                                    <p:set>
                                      <p:cBhvr>
                                        <p:cTn id="91" dur="1" fill="hold">
                                          <p:stCondLst>
                                            <p:cond delay="0"/>
                                          </p:stCondLst>
                                        </p:cTn>
                                        <p:tgtEl>
                                          <p:spTgt spid="145"/>
                                        </p:tgtEl>
                                        <p:attrNameLst>
                                          <p:attrName>style.visibility</p:attrName>
                                        </p:attrNameLst>
                                      </p:cBhvr>
                                      <p:to>
                                        <p:strVal val="visible"/>
                                      </p:to>
                                    </p:set>
                                    <p:anim calcmode="lin" valueType="num">
                                      <p:cBhvr additive="base">
                                        <p:cTn id="92" dur="1000" fill="hold"/>
                                        <p:tgtEl>
                                          <p:spTgt spid="145"/>
                                        </p:tgtEl>
                                        <p:attrNameLst>
                                          <p:attrName>ppt_x</p:attrName>
                                        </p:attrNameLst>
                                      </p:cBhvr>
                                      <p:tavLst>
                                        <p:tav tm="0">
                                          <p:val>
                                            <p:strVal val="1+#ppt_w/2"/>
                                          </p:val>
                                        </p:tav>
                                        <p:tav tm="100000">
                                          <p:val>
                                            <p:strVal val="#ppt_x"/>
                                          </p:val>
                                        </p:tav>
                                      </p:tavLst>
                                    </p:anim>
                                    <p:anim calcmode="lin" valueType="num">
                                      <p:cBhvr additive="base">
                                        <p:cTn id="93"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ldLvl="0" animBg="1"/>
      <p:bldP spid="135" grpId="0"/>
      <p:bldP spid="143" grpId="0"/>
      <p:bldP spid="1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淘宝店chenying0907出品 1"/>
          <p:cNvSpPr/>
          <p:nvPr/>
        </p:nvSpPr>
        <p:spPr>
          <a:xfrm>
            <a:off x="2077990" y="2042483"/>
            <a:ext cx="7488832" cy="624069"/>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endParaRPr>
          </a:p>
        </p:txBody>
      </p:sp>
      <p:grpSp>
        <p:nvGrpSpPr>
          <p:cNvPr id="3" name="淘宝店chenying0907出品 2"/>
          <p:cNvGrpSpPr/>
          <p:nvPr/>
        </p:nvGrpSpPr>
        <p:grpSpPr>
          <a:xfrm>
            <a:off x="2507330" y="2121196"/>
            <a:ext cx="5328608" cy="492443"/>
            <a:chOff x="2167226" y="1730685"/>
            <a:chExt cx="3996456" cy="369332"/>
          </a:xfrm>
        </p:grpSpPr>
        <p:sp>
          <p:nvSpPr>
            <p:cNvPr id="4" name="TextBox 4"/>
            <p:cNvSpPr txBox="1"/>
            <p:nvPr/>
          </p:nvSpPr>
          <p:spPr>
            <a:xfrm>
              <a:off x="2595617" y="1730685"/>
              <a:ext cx="3568065" cy="315278"/>
            </a:xfrm>
            <a:prstGeom prst="rect">
              <a:avLst/>
            </a:prstGeom>
            <a:noFill/>
          </p:spPr>
          <p:txBody>
            <a:bodyPr wrap="none" rtlCol="0">
              <a:spAutoFit/>
            </a:bodyPr>
            <a:lstStyle/>
            <a:p>
              <a:r>
                <a:rPr lang="zh-CN" altLang="en-US" sz="2135" dirty="0">
                  <a:solidFill>
                    <a:schemeClr val="accent1"/>
                  </a:solidFill>
                  <a:latin typeface="微软雅黑" panose="020B0503020204020204" charset="-122"/>
                  <a:ea typeface="微软雅黑" panose="020B0503020204020204" charset="-122"/>
                </a:rPr>
                <a:t>添加目录一标题 </a:t>
              </a:r>
              <a:r>
                <a:rPr lang="en-US" altLang="zh-CN" sz="1465" dirty="0">
                  <a:solidFill>
                    <a:schemeClr val="tx2"/>
                  </a:solidFill>
                  <a:latin typeface="微软雅黑" panose="020B0503020204020204" charset="-122"/>
                  <a:ea typeface="微软雅黑" panose="020B0503020204020204" charset="-122"/>
                </a:rPr>
                <a:t>ADD DIRECTORY ONE TITLES</a:t>
              </a:r>
              <a:endParaRPr lang="zh-CN" altLang="en-US" sz="1465" dirty="0">
                <a:solidFill>
                  <a:schemeClr val="tx2"/>
                </a:solidFill>
                <a:latin typeface="微软雅黑" panose="020B0503020204020204" charset="-122"/>
                <a:ea typeface="微软雅黑" panose="020B0503020204020204" charset="-122"/>
              </a:endParaRPr>
            </a:p>
          </p:txBody>
        </p:sp>
        <p:sp>
          <p:nvSpPr>
            <p:cNvPr id="5" name="椭圆 4"/>
            <p:cNvSpPr/>
            <p:nvPr/>
          </p:nvSpPr>
          <p:spPr>
            <a:xfrm>
              <a:off x="2195969" y="1730685"/>
              <a:ext cx="369332" cy="369332"/>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a:solidFill>
                  <a:schemeClr val="tx2"/>
                </a:solidFill>
              </a:endParaRPr>
            </a:p>
          </p:txBody>
        </p:sp>
        <p:sp>
          <p:nvSpPr>
            <p:cNvPr id="6" name="TextBox 4"/>
            <p:cNvSpPr txBox="1"/>
            <p:nvPr/>
          </p:nvSpPr>
          <p:spPr>
            <a:xfrm>
              <a:off x="2167226" y="1755069"/>
              <a:ext cx="376238" cy="315278"/>
            </a:xfrm>
            <a:prstGeom prst="rect">
              <a:avLst/>
            </a:prstGeom>
            <a:noFill/>
          </p:spPr>
          <p:txBody>
            <a:bodyPr wrap="none" rtlCol="0">
              <a:spAutoFit/>
            </a:bodyPr>
            <a:lstStyle/>
            <a:p>
              <a:r>
                <a:rPr lang="en-US" altLang="zh-CN" sz="2135" dirty="0">
                  <a:solidFill>
                    <a:srgbClr val="FFFFFF"/>
                  </a:solidFill>
                  <a:latin typeface="微软雅黑" panose="020B0503020204020204" charset="-122"/>
                  <a:ea typeface="微软雅黑" panose="020B0503020204020204" charset="-122"/>
                </a:rPr>
                <a:t>01</a:t>
              </a:r>
              <a:endParaRPr lang="zh-CN" altLang="en-US" sz="1465" dirty="0">
                <a:solidFill>
                  <a:srgbClr val="FFFFFF"/>
                </a:solidFill>
                <a:latin typeface="微软雅黑" panose="020B0503020204020204" charset="-122"/>
                <a:ea typeface="微软雅黑" panose="020B0503020204020204" charset="-122"/>
              </a:endParaRPr>
            </a:p>
          </p:txBody>
        </p:sp>
      </p:grpSp>
      <p:sp>
        <p:nvSpPr>
          <p:cNvPr id="7" name="圆角淘宝店chenying0907出品 6"/>
          <p:cNvSpPr/>
          <p:nvPr/>
        </p:nvSpPr>
        <p:spPr>
          <a:xfrm>
            <a:off x="2077990" y="2971881"/>
            <a:ext cx="7488832" cy="624069"/>
          </a:xfrm>
          <a:prstGeom prst="round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endParaRPr>
          </a:p>
        </p:txBody>
      </p:sp>
      <p:grpSp>
        <p:nvGrpSpPr>
          <p:cNvPr id="8" name="淘宝店chenying0907出品 7"/>
          <p:cNvGrpSpPr/>
          <p:nvPr/>
        </p:nvGrpSpPr>
        <p:grpSpPr>
          <a:xfrm>
            <a:off x="2507330" y="3050595"/>
            <a:ext cx="5328608" cy="492443"/>
            <a:chOff x="2167226" y="1730685"/>
            <a:chExt cx="3996456" cy="369332"/>
          </a:xfrm>
        </p:grpSpPr>
        <p:sp>
          <p:nvSpPr>
            <p:cNvPr id="9" name="TextBox 4"/>
            <p:cNvSpPr txBox="1"/>
            <p:nvPr/>
          </p:nvSpPr>
          <p:spPr>
            <a:xfrm>
              <a:off x="2595617" y="1730685"/>
              <a:ext cx="3568065" cy="315278"/>
            </a:xfrm>
            <a:prstGeom prst="rect">
              <a:avLst/>
            </a:prstGeom>
            <a:noFill/>
          </p:spPr>
          <p:txBody>
            <a:bodyPr wrap="none" rtlCol="0">
              <a:spAutoFit/>
            </a:bodyPr>
            <a:lstStyle/>
            <a:p>
              <a:r>
                <a:rPr lang="zh-CN" altLang="en-US" sz="2135" dirty="0">
                  <a:solidFill>
                    <a:schemeClr val="accent2"/>
                  </a:solidFill>
                  <a:latin typeface="微软雅黑" panose="020B0503020204020204" charset="-122"/>
                  <a:ea typeface="微软雅黑" panose="020B0503020204020204" charset="-122"/>
                </a:rPr>
                <a:t>添加目录二标题 </a:t>
              </a:r>
              <a:r>
                <a:rPr lang="en-US" altLang="zh-CN" sz="1465" dirty="0">
                  <a:solidFill>
                    <a:schemeClr val="tx2"/>
                  </a:solidFill>
                  <a:latin typeface="微软雅黑" panose="020B0503020204020204" charset="-122"/>
                  <a:ea typeface="微软雅黑" panose="020B0503020204020204" charset="-122"/>
                </a:rPr>
                <a:t>ADD DIRECTORY ONE TITLES</a:t>
              </a:r>
              <a:endParaRPr lang="zh-CN" altLang="en-US" sz="1465" dirty="0">
                <a:solidFill>
                  <a:schemeClr val="tx2"/>
                </a:solidFill>
                <a:latin typeface="微软雅黑" panose="020B0503020204020204" charset="-122"/>
                <a:ea typeface="微软雅黑" panose="020B0503020204020204" charset="-122"/>
              </a:endParaRPr>
            </a:p>
          </p:txBody>
        </p:sp>
        <p:sp>
          <p:nvSpPr>
            <p:cNvPr id="10" name="椭圆 9"/>
            <p:cNvSpPr/>
            <p:nvPr/>
          </p:nvSpPr>
          <p:spPr>
            <a:xfrm>
              <a:off x="2195969" y="1730685"/>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a:solidFill>
                  <a:schemeClr val="tx2"/>
                </a:solidFill>
              </a:endParaRPr>
            </a:p>
          </p:txBody>
        </p:sp>
        <p:sp>
          <p:nvSpPr>
            <p:cNvPr id="11" name="TextBox 4"/>
            <p:cNvSpPr txBox="1"/>
            <p:nvPr/>
          </p:nvSpPr>
          <p:spPr>
            <a:xfrm>
              <a:off x="2167226" y="1749933"/>
              <a:ext cx="376238" cy="315278"/>
            </a:xfrm>
            <a:prstGeom prst="rect">
              <a:avLst/>
            </a:prstGeom>
            <a:noFill/>
          </p:spPr>
          <p:txBody>
            <a:bodyPr wrap="none" rtlCol="0">
              <a:spAutoFit/>
            </a:bodyPr>
            <a:lstStyle/>
            <a:p>
              <a:r>
                <a:rPr lang="en-US" altLang="zh-CN" sz="2135" dirty="0">
                  <a:solidFill>
                    <a:srgbClr val="FFFFFF"/>
                  </a:solidFill>
                  <a:latin typeface="微软雅黑" panose="020B0503020204020204" charset="-122"/>
                  <a:ea typeface="微软雅黑" panose="020B0503020204020204" charset="-122"/>
                </a:rPr>
                <a:t>02</a:t>
              </a:r>
              <a:endParaRPr lang="zh-CN" altLang="en-US" sz="1465" dirty="0">
                <a:solidFill>
                  <a:srgbClr val="FFFFFF"/>
                </a:solidFill>
                <a:latin typeface="微软雅黑" panose="020B0503020204020204" charset="-122"/>
                <a:ea typeface="微软雅黑" panose="020B0503020204020204" charset="-122"/>
              </a:endParaRPr>
            </a:p>
          </p:txBody>
        </p:sp>
      </p:grpSp>
      <p:sp>
        <p:nvSpPr>
          <p:cNvPr id="12" name="圆角淘宝店chenying0907出品 11"/>
          <p:cNvSpPr/>
          <p:nvPr/>
        </p:nvSpPr>
        <p:spPr>
          <a:xfrm>
            <a:off x="2077990" y="3893405"/>
            <a:ext cx="7488832" cy="624069"/>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endParaRPr>
          </a:p>
        </p:txBody>
      </p:sp>
      <p:grpSp>
        <p:nvGrpSpPr>
          <p:cNvPr id="13" name="淘宝店chenying0907出品 12"/>
          <p:cNvGrpSpPr/>
          <p:nvPr/>
        </p:nvGrpSpPr>
        <p:grpSpPr>
          <a:xfrm>
            <a:off x="2507330" y="3972119"/>
            <a:ext cx="5328608" cy="492443"/>
            <a:chOff x="2167226" y="1730685"/>
            <a:chExt cx="3996456" cy="369332"/>
          </a:xfrm>
        </p:grpSpPr>
        <p:sp>
          <p:nvSpPr>
            <p:cNvPr id="14" name="TextBox 4"/>
            <p:cNvSpPr txBox="1"/>
            <p:nvPr/>
          </p:nvSpPr>
          <p:spPr>
            <a:xfrm>
              <a:off x="2595617" y="1730685"/>
              <a:ext cx="3568065" cy="315278"/>
            </a:xfrm>
            <a:prstGeom prst="rect">
              <a:avLst/>
            </a:prstGeom>
            <a:noFill/>
          </p:spPr>
          <p:txBody>
            <a:bodyPr wrap="none" rtlCol="0">
              <a:spAutoFit/>
            </a:bodyPr>
            <a:lstStyle/>
            <a:p>
              <a:r>
                <a:rPr lang="zh-CN" altLang="en-US" sz="2135" dirty="0">
                  <a:solidFill>
                    <a:schemeClr val="accent3"/>
                  </a:solidFill>
                  <a:latin typeface="微软雅黑" panose="020B0503020204020204" charset="-122"/>
                  <a:ea typeface="微软雅黑" panose="020B0503020204020204" charset="-122"/>
                </a:rPr>
                <a:t>添加目录三标题 </a:t>
              </a:r>
              <a:r>
                <a:rPr lang="en-US" altLang="zh-CN" sz="1465" dirty="0">
                  <a:solidFill>
                    <a:schemeClr val="tx2"/>
                  </a:solidFill>
                  <a:latin typeface="微软雅黑" panose="020B0503020204020204" charset="-122"/>
                  <a:ea typeface="微软雅黑" panose="020B0503020204020204" charset="-122"/>
                </a:rPr>
                <a:t>ADD DIRECTORY ONE TITLES</a:t>
              </a:r>
              <a:endParaRPr lang="zh-CN" altLang="en-US" sz="1465" dirty="0">
                <a:solidFill>
                  <a:schemeClr val="tx2"/>
                </a:solidFill>
                <a:latin typeface="微软雅黑" panose="020B0503020204020204" charset="-122"/>
                <a:ea typeface="微软雅黑" panose="020B0503020204020204" charset="-122"/>
              </a:endParaRPr>
            </a:p>
          </p:txBody>
        </p:sp>
        <p:sp>
          <p:nvSpPr>
            <p:cNvPr id="15" name="椭圆 14"/>
            <p:cNvSpPr/>
            <p:nvPr/>
          </p:nvSpPr>
          <p:spPr>
            <a:xfrm>
              <a:off x="2195969" y="1730685"/>
              <a:ext cx="369332" cy="369332"/>
            </a:xfrm>
            <a:prstGeom prst="ellipse">
              <a:avLst/>
            </a:prstGeom>
            <a:solidFill>
              <a:schemeClr val="accent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a:solidFill>
                  <a:schemeClr val="tx2"/>
                </a:solidFill>
              </a:endParaRPr>
            </a:p>
          </p:txBody>
        </p:sp>
        <p:sp>
          <p:nvSpPr>
            <p:cNvPr id="16" name="TextBox 4"/>
            <p:cNvSpPr txBox="1"/>
            <p:nvPr/>
          </p:nvSpPr>
          <p:spPr>
            <a:xfrm>
              <a:off x="2167226" y="1743602"/>
              <a:ext cx="376238" cy="315278"/>
            </a:xfrm>
            <a:prstGeom prst="rect">
              <a:avLst/>
            </a:prstGeom>
            <a:noFill/>
          </p:spPr>
          <p:txBody>
            <a:bodyPr wrap="none" rtlCol="0">
              <a:spAutoFit/>
            </a:bodyPr>
            <a:lstStyle/>
            <a:p>
              <a:r>
                <a:rPr lang="en-US" altLang="zh-CN" sz="2135" dirty="0">
                  <a:solidFill>
                    <a:srgbClr val="FFFFFF"/>
                  </a:solidFill>
                  <a:latin typeface="微软雅黑" panose="020B0503020204020204" charset="-122"/>
                  <a:ea typeface="微软雅黑" panose="020B0503020204020204" charset="-122"/>
                </a:rPr>
                <a:t>03</a:t>
              </a:r>
              <a:endParaRPr lang="zh-CN" altLang="en-US" sz="1465" dirty="0">
                <a:solidFill>
                  <a:srgbClr val="FFFFFF"/>
                </a:solidFill>
                <a:latin typeface="微软雅黑" panose="020B0503020204020204" charset="-122"/>
                <a:ea typeface="微软雅黑" panose="020B0503020204020204" charset="-122"/>
              </a:endParaRPr>
            </a:p>
          </p:txBody>
        </p:sp>
      </p:grpSp>
      <p:sp>
        <p:nvSpPr>
          <p:cNvPr id="17" name="圆角淘宝店chenying0907出品 16"/>
          <p:cNvSpPr/>
          <p:nvPr/>
        </p:nvSpPr>
        <p:spPr>
          <a:xfrm>
            <a:off x="2077990" y="4802365"/>
            <a:ext cx="7488832" cy="624069"/>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endParaRPr>
          </a:p>
        </p:txBody>
      </p:sp>
      <p:grpSp>
        <p:nvGrpSpPr>
          <p:cNvPr id="18" name="淘宝店chenying0907出品 17"/>
          <p:cNvGrpSpPr/>
          <p:nvPr/>
        </p:nvGrpSpPr>
        <p:grpSpPr>
          <a:xfrm>
            <a:off x="2491486" y="4881079"/>
            <a:ext cx="5344452" cy="492443"/>
            <a:chOff x="2155343" y="1730685"/>
            <a:chExt cx="4008339" cy="369332"/>
          </a:xfrm>
        </p:grpSpPr>
        <p:sp>
          <p:nvSpPr>
            <p:cNvPr id="19" name="TextBox 4"/>
            <p:cNvSpPr txBox="1"/>
            <p:nvPr/>
          </p:nvSpPr>
          <p:spPr>
            <a:xfrm>
              <a:off x="2595617" y="1730685"/>
              <a:ext cx="3568065" cy="315278"/>
            </a:xfrm>
            <a:prstGeom prst="rect">
              <a:avLst/>
            </a:prstGeom>
            <a:noFill/>
          </p:spPr>
          <p:txBody>
            <a:bodyPr wrap="none" rtlCol="0">
              <a:spAutoFit/>
            </a:bodyPr>
            <a:lstStyle/>
            <a:p>
              <a:r>
                <a:rPr lang="zh-CN" altLang="en-US" sz="2135" dirty="0">
                  <a:solidFill>
                    <a:schemeClr val="accent4"/>
                  </a:solidFill>
                  <a:latin typeface="微软雅黑" panose="020B0503020204020204" charset="-122"/>
                  <a:ea typeface="微软雅黑" panose="020B0503020204020204" charset="-122"/>
                </a:rPr>
                <a:t>添加目录四标题 </a:t>
              </a:r>
              <a:r>
                <a:rPr lang="en-US" altLang="zh-CN" sz="1465" dirty="0">
                  <a:solidFill>
                    <a:schemeClr val="tx2"/>
                  </a:solidFill>
                  <a:latin typeface="微软雅黑" panose="020B0503020204020204" charset="-122"/>
                  <a:ea typeface="微软雅黑" panose="020B0503020204020204" charset="-122"/>
                </a:rPr>
                <a:t>ADD DIRECTORY ONE TITLES</a:t>
              </a:r>
              <a:endParaRPr lang="zh-CN" altLang="en-US" sz="1465" dirty="0">
                <a:solidFill>
                  <a:schemeClr val="tx2"/>
                </a:solidFill>
                <a:latin typeface="微软雅黑" panose="020B0503020204020204" charset="-122"/>
                <a:ea typeface="微软雅黑" panose="020B0503020204020204" charset="-122"/>
              </a:endParaRPr>
            </a:p>
          </p:txBody>
        </p:sp>
        <p:sp>
          <p:nvSpPr>
            <p:cNvPr id="20" name="椭圆 19"/>
            <p:cNvSpPr/>
            <p:nvPr/>
          </p:nvSpPr>
          <p:spPr>
            <a:xfrm>
              <a:off x="2195969" y="1730685"/>
              <a:ext cx="369332" cy="369332"/>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a:solidFill>
                  <a:schemeClr val="tx2"/>
                </a:solidFill>
              </a:endParaRPr>
            </a:p>
          </p:txBody>
        </p:sp>
        <p:sp>
          <p:nvSpPr>
            <p:cNvPr id="21" name="TextBox 4"/>
            <p:cNvSpPr txBox="1"/>
            <p:nvPr/>
          </p:nvSpPr>
          <p:spPr>
            <a:xfrm>
              <a:off x="2155343" y="1750160"/>
              <a:ext cx="376238" cy="315278"/>
            </a:xfrm>
            <a:prstGeom prst="rect">
              <a:avLst/>
            </a:prstGeom>
            <a:noFill/>
          </p:spPr>
          <p:txBody>
            <a:bodyPr wrap="none" rtlCol="0">
              <a:spAutoFit/>
            </a:bodyPr>
            <a:lstStyle/>
            <a:p>
              <a:r>
                <a:rPr lang="en-US" altLang="zh-CN" sz="2135" dirty="0">
                  <a:solidFill>
                    <a:srgbClr val="FFFFFF"/>
                  </a:solidFill>
                  <a:latin typeface="微软雅黑" panose="020B0503020204020204" charset="-122"/>
                  <a:ea typeface="微软雅黑" panose="020B0503020204020204" charset="-122"/>
                </a:rPr>
                <a:t>04</a:t>
              </a:r>
              <a:endParaRPr lang="zh-CN" altLang="en-US" sz="1465" dirty="0">
                <a:solidFill>
                  <a:srgbClr val="FFFFFF"/>
                </a:solidFill>
                <a:latin typeface="微软雅黑" panose="020B0503020204020204" charset="-122"/>
                <a:ea typeface="微软雅黑" panose="020B0503020204020204" charset="-122"/>
              </a:endParaRPr>
            </a:p>
          </p:txBody>
        </p:sp>
      </p:grpSp>
      <p:sp>
        <p:nvSpPr>
          <p:cNvPr id="27" name="Title 2"/>
          <p:cNvSpPr txBox="1"/>
          <p:nvPr/>
        </p:nvSpPr>
        <p:spPr>
          <a:xfrm>
            <a:off x="817151" y="807840"/>
            <a:ext cx="3637157" cy="609399"/>
          </a:xfrm>
          <a:prstGeom prst="rect">
            <a:avLst/>
          </a:prstGeom>
        </p:spPr>
        <p:txBody>
          <a:bodyPr vert="horz" lIns="121920" tIns="60960" rIns="121920" bIns="60960" rtlCol="0" anchor="ctr">
            <a:normAutofit fontScale="87500" lnSpcReduction="10000"/>
          </a:bodyPr>
          <a:lstStyle>
            <a:lvl1pPr algn="l" defTabSz="914400" rtl="0" eaLnBrk="1" latinLnBrk="0" hangingPunct="1">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sz="3735" dirty="0">
                <a:solidFill>
                  <a:schemeClr val="tx2"/>
                </a:solidFill>
              </a:rPr>
              <a:t>目录 </a:t>
            </a:r>
            <a:r>
              <a:rPr lang="en-US" altLang="zh-CN" sz="3735" dirty="0">
                <a:solidFill>
                  <a:schemeClr val="tx2"/>
                </a:solidFill>
              </a:rPr>
              <a:t>CONTENTS</a:t>
            </a:r>
            <a:endParaRPr lang="en-US" sz="3735" dirty="0">
              <a:solidFill>
                <a:schemeClr val="tx2"/>
              </a:solidFill>
            </a:endParaRPr>
          </a:p>
        </p:txBody>
      </p:sp>
      <p:pic>
        <p:nvPicPr>
          <p:cNvPr id="22" name="图片 21" descr="dabcd06a6544a19734e2cd66cdc765b5"/>
          <p:cNvPicPr>
            <a:picLocks noChangeAspect="1"/>
          </p:cNvPicPr>
          <p:nvPr/>
        </p:nvPicPr>
        <p:blipFill>
          <a:blip r:embed="rId2"/>
          <a:stretch>
            <a:fillRect/>
          </a:stretch>
        </p:blipFill>
        <p:spPr>
          <a:xfrm>
            <a:off x="8487410" y="2971800"/>
            <a:ext cx="3167380" cy="3745230"/>
          </a:xfrm>
          <a:prstGeom prst="rect">
            <a:avLst/>
          </a:prstGeom>
        </p:spPr>
      </p:pic>
    </p:spTree>
  </p:cSld>
  <p:clrMapOvr>
    <a:masterClrMapping/>
  </p:clrMapOvr>
  <p:transition advTm="809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par>
                          <p:cTn id="18" fill="hold">
                            <p:stCondLst>
                              <p:cond delay="2000"/>
                            </p:stCondLst>
                            <p:childTnLst>
                              <p:par>
                                <p:cTn id="19" presetID="26" presetClass="emph" presetSubtype="0" fill="hold" grpId="1" nodeType="afterEffect">
                                  <p:stCondLst>
                                    <p:cond delay="0"/>
                                  </p:stCondLst>
                                  <p:childTnLst>
                                    <p:animEffect transition="out" filter="fade">
                                      <p:cBhvr>
                                        <p:cTn id="20" dur="500" tmFilter="0, 0; .2, .5; .8, .5; 1, 0"/>
                                        <p:tgtEl>
                                          <p:spTgt spid="2"/>
                                        </p:tgtEl>
                                      </p:cBhvr>
                                    </p:animEffect>
                                    <p:animScale>
                                      <p:cBhvr>
                                        <p:cTn id="21" dur="250" autoRev="1" fill="hold"/>
                                        <p:tgtEl>
                                          <p:spTgt spid="2"/>
                                        </p:tgtEl>
                                      </p:cBhvr>
                                      <p:by x="105000" y="105000"/>
                                    </p:animScale>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16" presetClass="entr" presetSubtype="37"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outVertical)">
                                      <p:cBhvr>
                                        <p:cTn id="29" dur="500"/>
                                        <p:tgtEl>
                                          <p:spTgt spid="7"/>
                                        </p:tgtEl>
                                      </p:cBhvr>
                                    </p:animEffect>
                                  </p:childTnLst>
                                </p:cTn>
                              </p:par>
                            </p:childTnLst>
                          </p:cTn>
                        </p:par>
                        <p:par>
                          <p:cTn id="30" fill="hold">
                            <p:stCondLst>
                              <p:cond delay="3500"/>
                            </p:stCondLst>
                            <p:childTnLst>
                              <p:par>
                                <p:cTn id="31" presetID="26" presetClass="emph" presetSubtype="0" fill="hold" grpId="1" nodeType="afterEffect">
                                  <p:stCondLst>
                                    <p:cond delay="0"/>
                                  </p:stCondLst>
                                  <p:childTnLst>
                                    <p:animEffect transition="out" filter="fade">
                                      <p:cBhvr>
                                        <p:cTn id="32" dur="500" tmFilter="0, 0; .2, .5; .8, .5; 1, 0"/>
                                        <p:tgtEl>
                                          <p:spTgt spid="7"/>
                                        </p:tgtEl>
                                      </p:cBhvr>
                                    </p:animEffect>
                                    <p:animScale>
                                      <p:cBhvr>
                                        <p:cTn id="33" dur="250" autoRev="1" fill="hold"/>
                                        <p:tgtEl>
                                          <p:spTgt spid="7"/>
                                        </p:tgtEl>
                                      </p:cBhvr>
                                      <p:by x="105000" y="105000"/>
                                    </p:animScale>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500"/>
                            </p:stCondLst>
                            <p:childTnLst>
                              <p:par>
                                <p:cTn id="39" presetID="16" presetClass="entr" presetSubtype="37"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outVertical)">
                                      <p:cBhvr>
                                        <p:cTn id="41" dur="500"/>
                                        <p:tgtEl>
                                          <p:spTgt spid="12"/>
                                        </p:tgtEl>
                                      </p:cBhvr>
                                    </p:animEffect>
                                  </p:childTnLst>
                                </p:cTn>
                              </p:par>
                            </p:childTnLst>
                          </p:cTn>
                        </p:par>
                        <p:par>
                          <p:cTn id="42" fill="hold">
                            <p:stCondLst>
                              <p:cond delay="5000"/>
                            </p:stCondLst>
                            <p:childTnLst>
                              <p:par>
                                <p:cTn id="43" presetID="26" presetClass="emph" presetSubtype="0" fill="hold" grpId="1" nodeType="after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6000"/>
                            </p:stCondLst>
                            <p:childTnLst>
                              <p:par>
                                <p:cTn id="51" presetID="16" presetClass="entr" presetSubtype="37"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outVertical)">
                                      <p:cBhvr>
                                        <p:cTn id="53" dur="500"/>
                                        <p:tgtEl>
                                          <p:spTgt spid="17"/>
                                        </p:tgtEl>
                                      </p:cBhvr>
                                    </p:animEffect>
                                  </p:childTnLst>
                                </p:cTn>
                              </p:par>
                            </p:childTnLst>
                          </p:cTn>
                        </p:par>
                        <p:par>
                          <p:cTn id="54" fill="hold">
                            <p:stCondLst>
                              <p:cond delay="6500"/>
                            </p:stCondLst>
                            <p:childTnLst>
                              <p:par>
                                <p:cTn id="55" presetID="26" presetClass="emph" presetSubtype="0" fill="hold" grpId="1" nodeType="afterEffect">
                                  <p:stCondLst>
                                    <p:cond delay="0"/>
                                  </p:stCondLst>
                                  <p:childTnLst>
                                    <p:animEffect transition="out" filter="fade">
                                      <p:cBhvr>
                                        <p:cTn id="56" dur="500" tmFilter="0, 0; .2, .5; .8, .5; 1, 0"/>
                                        <p:tgtEl>
                                          <p:spTgt spid="17"/>
                                        </p:tgtEl>
                                      </p:cBhvr>
                                    </p:animEffect>
                                    <p:animScale>
                                      <p:cBhvr>
                                        <p:cTn id="57" dur="250" autoRev="1" fill="hold"/>
                                        <p:tgtEl>
                                          <p:spTgt spid="17"/>
                                        </p:tgtEl>
                                      </p:cBhvr>
                                      <p:by x="105000" y="105000"/>
                                    </p:animScale>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7" grpId="0" bldLvl="0" animBg="1"/>
      <p:bldP spid="7" grpId="1" bldLvl="0" animBg="1"/>
      <p:bldP spid="12" grpId="0" bldLvl="0" animBg="1"/>
      <p:bldP spid="12" grpId="1" bldLvl="0" animBg="1"/>
      <p:bldP spid="17" grpId="0" bldLvl="0" animBg="1"/>
      <p:bldP spid="17" grpId="1" bldLvl="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20" name="组合 19"/>
          <p:cNvGrpSpPr/>
          <p:nvPr/>
        </p:nvGrpSpPr>
        <p:grpSpPr>
          <a:xfrm>
            <a:off x="1347128" y="1898731"/>
            <a:ext cx="2099808" cy="2099808"/>
            <a:chOff x="1700542" y="2014192"/>
            <a:chExt cx="2099808" cy="2099808"/>
          </a:xfrm>
        </p:grpSpPr>
        <p:sp>
          <p:nvSpPr>
            <p:cNvPr id="24" name="椭圆 23"/>
            <p:cNvSpPr/>
            <p:nvPr/>
          </p:nvSpPr>
          <p:spPr>
            <a:xfrm>
              <a:off x="1700542" y="2014192"/>
              <a:ext cx="2099808" cy="209980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latin typeface="微软雅黑" panose="020B0503020204020204" charset="-122"/>
                <a:ea typeface="微软雅黑" panose="020B0503020204020204" charset="-122"/>
              </a:endParaRPr>
            </a:p>
          </p:txBody>
        </p:sp>
        <p:sp>
          <p:nvSpPr>
            <p:cNvPr id="25" name="饼形 24"/>
            <p:cNvSpPr/>
            <p:nvPr/>
          </p:nvSpPr>
          <p:spPr>
            <a:xfrm>
              <a:off x="1703333" y="2016983"/>
              <a:ext cx="2094226" cy="2094226"/>
            </a:xfrm>
            <a:prstGeom prst="pie">
              <a:avLst>
                <a:gd name="adj1" fmla="val 8513754"/>
                <a:gd name="adj2" fmla="val 16200000"/>
              </a:avLst>
            </a:prstGeom>
            <a:solidFill>
              <a:schemeClr val="accent1"/>
            </a:solidFill>
            <a:ln>
              <a:noFill/>
            </a:ln>
            <a:effectLst>
              <a:innerShdw blurRad="63500" dist="50800" dir="126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tx1"/>
                </a:solidFill>
                <a:latin typeface="微软雅黑" panose="020B0503020204020204" charset="-122"/>
                <a:ea typeface="微软雅黑" panose="020B0503020204020204" charset="-122"/>
              </a:endParaRPr>
            </a:p>
          </p:txBody>
        </p:sp>
        <p:grpSp>
          <p:nvGrpSpPr>
            <p:cNvPr id="27" name="组合 26"/>
            <p:cNvGrpSpPr/>
            <p:nvPr/>
          </p:nvGrpSpPr>
          <p:grpSpPr>
            <a:xfrm>
              <a:off x="2006264" y="2319914"/>
              <a:ext cx="1488364" cy="1488364"/>
              <a:chOff x="2727446" y="2928691"/>
              <a:chExt cx="1782374" cy="1782374"/>
            </a:xfrm>
          </p:grpSpPr>
          <p:sp>
            <p:nvSpPr>
              <p:cNvPr id="28" name="椭圆 27"/>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29" name="文本框 3"/>
              <p:cNvSpPr txBox="1"/>
              <p:nvPr/>
            </p:nvSpPr>
            <p:spPr>
              <a:xfrm>
                <a:off x="3092125" y="3435155"/>
                <a:ext cx="1361422" cy="774007"/>
              </a:xfrm>
              <a:prstGeom prst="rect">
                <a:avLst/>
              </a:prstGeom>
              <a:noFill/>
            </p:spPr>
            <p:txBody>
              <a:bodyPr wrap="none" rtlCol="0">
                <a:spAutoFit/>
              </a:bodyPr>
              <a:lstStyle/>
              <a:p>
                <a:r>
                  <a:rPr lang="en-US" altLang="zh-CN" sz="3600" dirty="0" smtClean="0">
                    <a:solidFill>
                      <a:schemeClr val="bg1">
                        <a:lumMod val="50000"/>
                      </a:schemeClr>
                    </a:solidFill>
                    <a:latin typeface="微软雅黑" panose="020B0503020204020204" charset="-122"/>
                    <a:ea typeface="微软雅黑" panose="020B0503020204020204" charset="-122"/>
                  </a:rPr>
                  <a:t>36%</a:t>
                </a:r>
              </a:p>
            </p:txBody>
          </p:sp>
        </p:grpSp>
      </p:grpSp>
      <p:grpSp>
        <p:nvGrpSpPr>
          <p:cNvPr id="30" name="组合 29"/>
          <p:cNvGrpSpPr/>
          <p:nvPr/>
        </p:nvGrpSpPr>
        <p:grpSpPr>
          <a:xfrm>
            <a:off x="3826998" y="1898731"/>
            <a:ext cx="2099808" cy="2099808"/>
            <a:chOff x="1700542" y="2014192"/>
            <a:chExt cx="2099808" cy="2099808"/>
          </a:xfrm>
        </p:grpSpPr>
        <p:sp>
          <p:nvSpPr>
            <p:cNvPr id="31" name="椭圆 30"/>
            <p:cNvSpPr/>
            <p:nvPr/>
          </p:nvSpPr>
          <p:spPr>
            <a:xfrm>
              <a:off x="1700542" y="2014192"/>
              <a:ext cx="2099808" cy="209980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latin typeface="微软雅黑" panose="020B0503020204020204" charset="-122"/>
                <a:ea typeface="微软雅黑" panose="020B0503020204020204" charset="-122"/>
              </a:endParaRPr>
            </a:p>
          </p:txBody>
        </p:sp>
        <p:sp>
          <p:nvSpPr>
            <p:cNvPr id="32" name="饼形 31"/>
            <p:cNvSpPr/>
            <p:nvPr/>
          </p:nvSpPr>
          <p:spPr>
            <a:xfrm>
              <a:off x="1703333" y="2016983"/>
              <a:ext cx="2094226" cy="2094226"/>
            </a:xfrm>
            <a:prstGeom prst="pie">
              <a:avLst>
                <a:gd name="adj1" fmla="val 5437694"/>
                <a:gd name="adj2" fmla="val 16200000"/>
              </a:avLst>
            </a:prstGeom>
            <a:solidFill>
              <a:schemeClr val="accent2"/>
            </a:solidFill>
            <a:ln>
              <a:noFill/>
            </a:ln>
            <a:effectLst>
              <a:innerShdw blurRad="63500" dist="50800" dir="126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tx1"/>
                </a:solidFill>
                <a:latin typeface="微软雅黑" panose="020B0503020204020204" charset="-122"/>
                <a:ea typeface="微软雅黑" panose="020B0503020204020204" charset="-122"/>
              </a:endParaRPr>
            </a:p>
          </p:txBody>
        </p:sp>
        <p:grpSp>
          <p:nvGrpSpPr>
            <p:cNvPr id="33" name="组合 32"/>
            <p:cNvGrpSpPr/>
            <p:nvPr/>
          </p:nvGrpSpPr>
          <p:grpSpPr>
            <a:xfrm>
              <a:off x="2006264" y="2319914"/>
              <a:ext cx="1488364" cy="1488364"/>
              <a:chOff x="2727446" y="2928691"/>
              <a:chExt cx="1782374" cy="1782374"/>
            </a:xfrm>
          </p:grpSpPr>
          <p:sp>
            <p:nvSpPr>
              <p:cNvPr id="34" name="椭圆 33"/>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35" name="文本框 13"/>
              <p:cNvSpPr txBox="1"/>
              <p:nvPr/>
            </p:nvSpPr>
            <p:spPr>
              <a:xfrm>
                <a:off x="3092125" y="3435155"/>
                <a:ext cx="1361422" cy="774007"/>
              </a:xfrm>
              <a:prstGeom prst="rect">
                <a:avLst/>
              </a:prstGeom>
              <a:noFill/>
            </p:spPr>
            <p:txBody>
              <a:bodyPr wrap="none" rtlCol="0">
                <a:spAutoFit/>
              </a:bodyPr>
              <a:lstStyle/>
              <a:p>
                <a:r>
                  <a:rPr lang="en-US" altLang="zh-CN" sz="3600" dirty="0" smtClean="0">
                    <a:solidFill>
                      <a:schemeClr val="bg1">
                        <a:lumMod val="50000"/>
                      </a:schemeClr>
                    </a:solidFill>
                    <a:latin typeface="微软雅黑" panose="020B0503020204020204" charset="-122"/>
                    <a:ea typeface="微软雅黑" panose="020B0503020204020204" charset="-122"/>
                  </a:rPr>
                  <a:t>50%</a:t>
                </a:r>
              </a:p>
            </p:txBody>
          </p:sp>
        </p:grpSp>
      </p:grpSp>
      <p:grpSp>
        <p:nvGrpSpPr>
          <p:cNvPr id="36" name="组合 35"/>
          <p:cNvGrpSpPr/>
          <p:nvPr/>
        </p:nvGrpSpPr>
        <p:grpSpPr>
          <a:xfrm>
            <a:off x="6306868" y="1898731"/>
            <a:ext cx="2099808" cy="2099808"/>
            <a:chOff x="1700542" y="2014192"/>
            <a:chExt cx="2099808" cy="2099808"/>
          </a:xfrm>
        </p:grpSpPr>
        <p:sp>
          <p:nvSpPr>
            <p:cNvPr id="37" name="椭圆 36"/>
            <p:cNvSpPr/>
            <p:nvPr/>
          </p:nvSpPr>
          <p:spPr>
            <a:xfrm>
              <a:off x="1700542" y="2014192"/>
              <a:ext cx="2099808" cy="209980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latin typeface="微软雅黑" panose="020B0503020204020204" charset="-122"/>
                <a:ea typeface="微软雅黑" panose="020B0503020204020204" charset="-122"/>
              </a:endParaRPr>
            </a:p>
          </p:txBody>
        </p:sp>
        <p:sp>
          <p:nvSpPr>
            <p:cNvPr id="38" name="饼形 37"/>
            <p:cNvSpPr/>
            <p:nvPr/>
          </p:nvSpPr>
          <p:spPr>
            <a:xfrm>
              <a:off x="1703333" y="2016983"/>
              <a:ext cx="2094226" cy="2094226"/>
            </a:xfrm>
            <a:prstGeom prst="pie">
              <a:avLst>
                <a:gd name="adj1" fmla="val 1008999"/>
                <a:gd name="adj2" fmla="val 16200000"/>
              </a:avLst>
            </a:prstGeom>
            <a:solidFill>
              <a:schemeClr val="accent3"/>
            </a:solidFill>
            <a:ln>
              <a:noFill/>
            </a:ln>
            <a:effectLst>
              <a:innerShdw blurRad="63500" dist="50800" dir="126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tx1"/>
                </a:solidFill>
                <a:latin typeface="微软雅黑" panose="020B0503020204020204" charset="-122"/>
                <a:ea typeface="微软雅黑" panose="020B0503020204020204" charset="-122"/>
              </a:endParaRPr>
            </a:p>
          </p:txBody>
        </p:sp>
        <p:grpSp>
          <p:nvGrpSpPr>
            <p:cNvPr id="39" name="组合 38"/>
            <p:cNvGrpSpPr/>
            <p:nvPr/>
          </p:nvGrpSpPr>
          <p:grpSpPr>
            <a:xfrm>
              <a:off x="2006264" y="2319914"/>
              <a:ext cx="1488364" cy="1488364"/>
              <a:chOff x="2727446" y="2928691"/>
              <a:chExt cx="1782374" cy="1782374"/>
            </a:xfrm>
          </p:grpSpPr>
          <p:sp>
            <p:nvSpPr>
              <p:cNvPr id="40" name="椭圆 39"/>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41" name="文本框 19"/>
              <p:cNvSpPr txBox="1"/>
              <p:nvPr/>
            </p:nvSpPr>
            <p:spPr>
              <a:xfrm>
                <a:off x="3092125" y="3435155"/>
                <a:ext cx="1361422" cy="774007"/>
              </a:xfrm>
              <a:prstGeom prst="rect">
                <a:avLst/>
              </a:prstGeom>
              <a:noFill/>
            </p:spPr>
            <p:txBody>
              <a:bodyPr wrap="none" rtlCol="0">
                <a:spAutoFit/>
              </a:bodyPr>
              <a:lstStyle/>
              <a:p>
                <a:r>
                  <a:rPr lang="en-US" altLang="zh-CN" sz="3600" dirty="0" smtClean="0">
                    <a:solidFill>
                      <a:schemeClr val="bg1">
                        <a:lumMod val="50000"/>
                      </a:schemeClr>
                    </a:solidFill>
                    <a:latin typeface="微软雅黑" panose="020B0503020204020204" charset="-122"/>
                    <a:ea typeface="微软雅黑" panose="020B0503020204020204" charset="-122"/>
                  </a:rPr>
                  <a:t>72%</a:t>
                </a:r>
              </a:p>
            </p:txBody>
          </p:sp>
        </p:grpSp>
      </p:grpSp>
      <p:grpSp>
        <p:nvGrpSpPr>
          <p:cNvPr id="42" name="组合 41"/>
          <p:cNvGrpSpPr/>
          <p:nvPr/>
        </p:nvGrpSpPr>
        <p:grpSpPr>
          <a:xfrm>
            <a:off x="8786737" y="1898731"/>
            <a:ext cx="2099808" cy="2099808"/>
            <a:chOff x="1700542" y="2014192"/>
            <a:chExt cx="2099808" cy="2099808"/>
          </a:xfrm>
        </p:grpSpPr>
        <p:sp>
          <p:nvSpPr>
            <p:cNvPr id="43" name="椭圆 42"/>
            <p:cNvSpPr/>
            <p:nvPr/>
          </p:nvSpPr>
          <p:spPr>
            <a:xfrm>
              <a:off x="1700542" y="2014192"/>
              <a:ext cx="2099808" cy="209980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latin typeface="微软雅黑" panose="020B0503020204020204" charset="-122"/>
                <a:ea typeface="微软雅黑" panose="020B0503020204020204" charset="-122"/>
              </a:endParaRPr>
            </a:p>
          </p:txBody>
        </p:sp>
        <p:sp>
          <p:nvSpPr>
            <p:cNvPr id="44" name="饼形 43"/>
            <p:cNvSpPr/>
            <p:nvPr/>
          </p:nvSpPr>
          <p:spPr>
            <a:xfrm>
              <a:off x="1703333" y="2016983"/>
              <a:ext cx="2094226" cy="2094226"/>
            </a:xfrm>
            <a:prstGeom prst="pie">
              <a:avLst>
                <a:gd name="adj1" fmla="val 18475869"/>
                <a:gd name="adj2" fmla="val 16200000"/>
              </a:avLst>
            </a:prstGeom>
            <a:solidFill>
              <a:schemeClr val="accent5"/>
            </a:solidFill>
            <a:ln>
              <a:noFill/>
            </a:ln>
            <a:effectLst>
              <a:innerShdw blurRad="63500" dist="50800" dir="126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tx1"/>
                </a:solidFill>
                <a:latin typeface="微软雅黑" panose="020B0503020204020204" charset="-122"/>
                <a:ea typeface="微软雅黑" panose="020B0503020204020204" charset="-122"/>
              </a:endParaRPr>
            </a:p>
          </p:txBody>
        </p:sp>
        <p:grpSp>
          <p:nvGrpSpPr>
            <p:cNvPr id="45" name="组合 44"/>
            <p:cNvGrpSpPr/>
            <p:nvPr/>
          </p:nvGrpSpPr>
          <p:grpSpPr>
            <a:xfrm>
              <a:off x="2006264" y="2319914"/>
              <a:ext cx="1488364" cy="1488364"/>
              <a:chOff x="2727446" y="2928691"/>
              <a:chExt cx="1782374" cy="1782374"/>
            </a:xfrm>
          </p:grpSpPr>
          <p:sp>
            <p:nvSpPr>
              <p:cNvPr id="46" name="椭圆 45"/>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47" name="文本框 25"/>
              <p:cNvSpPr txBox="1"/>
              <p:nvPr/>
            </p:nvSpPr>
            <p:spPr>
              <a:xfrm>
                <a:off x="3092125" y="3435155"/>
                <a:ext cx="1361422" cy="774007"/>
              </a:xfrm>
              <a:prstGeom prst="rect">
                <a:avLst/>
              </a:prstGeom>
              <a:noFill/>
            </p:spPr>
            <p:txBody>
              <a:bodyPr wrap="none" rtlCol="0">
                <a:spAutoFit/>
              </a:bodyPr>
              <a:lstStyle/>
              <a:p>
                <a:r>
                  <a:rPr lang="en-US" altLang="zh-CN" sz="3600" dirty="0" smtClean="0">
                    <a:solidFill>
                      <a:schemeClr val="bg1">
                        <a:lumMod val="50000"/>
                      </a:schemeClr>
                    </a:solidFill>
                    <a:latin typeface="微软雅黑" panose="020B0503020204020204" charset="-122"/>
                    <a:ea typeface="微软雅黑" panose="020B0503020204020204" charset="-122"/>
                  </a:rPr>
                  <a:t>93%</a:t>
                </a:r>
              </a:p>
            </p:txBody>
          </p:sp>
        </p:grpSp>
      </p:grpSp>
      <p:grpSp>
        <p:nvGrpSpPr>
          <p:cNvPr id="48" name="组合 47"/>
          <p:cNvGrpSpPr/>
          <p:nvPr/>
        </p:nvGrpSpPr>
        <p:grpSpPr>
          <a:xfrm>
            <a:off x="1219200" y="4246457"/>
            <a:ext cx="2143125" cy="1539146"/>
            <a:chOff x="1219200" y="4246457"/>
            <a:chExt cx="2143125" cy="1539146"/>
          </a:xfrm>
        </p:grpSpPr>
        <p:sp>
          <p:nvSpPr>
            <p:cNvPr id="49" name="MH_SubTitle_1"/>
            <p:cNvSpPr>
              <a:spLocks noChangeArrowheads="1"/>
            </p:cNvSpPr>
            <p:nvPr/>
          </p:nvSpPr>
          <p:spPr bwMode="auto">
            <a:xfrm flipH="1">
              <a:off x="1417665" y="4246457"/>
              <a:ext cx="1723549" cy="400110"/>
            </a:xfrm>
            <a:prstGeom prst="rect">
              <a:avLst/>
            </a:prstGeom>
            <a:noFill/>
          </p:spPr>
          <p:txBody>
            <a:bodyPr wrap="none" rtlCol="0">
              <a:spAutoFit/>
            </a:bodyPr>
            <a:lstStyle/>
            <a:p>
              <a:r>
                <a:rPr lang="zh-CN" altLang="en-US" sz="2000" dirty="0" smtClean="0">
                  <a:solidFill>
                    <a:schemeClr val="accent1"/>
                  </a:solidFill>
                  <a:latin typeface="微软雅黑" panose="020B0503020204020204" charset="-122"/>
                  <a:ea typeface="微软雅黑" panose="020B0503020204020204" charset="-122"/>
                </a:rPr>
                <a:t>单击添加标题</a:t>
              </a:r>
            </a:p>
          </p:txBody>
        </p:sp>
        <p:sp>
          <p:nvSpPr>
            <p:cNvPr id="50" name="Rectangle 5"/>
            <p:cNvSpPr/>
            <p:nvPr/>
          </p:nvSpPr>
          <p:spPr bwMode="auto">
            <a:xfrm>
              <a:off x="1299503"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cxnSp>
          <p:nvCxnSpPr>
            <p:cNvPr id="51" name="直接连接符 50"/>
            <p:cNvCxnSpPr/>
            <p:nvPr/>
          </p:nvCxnSpPr>
          <p:spPr>
            <a:xfrm>
              <a:off x="1219200" y="4709427"/>
              <a:ext cx="214312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3746695" y="4246457"/>
            <a:ext cx="2143125" cy="1539146"/>
            <a:chOff x="3746695" y="4246457"/>
            <a:chExt cx="2143125" cy="1539146"/>
          </a:xfrm>
        </p:grpSpPr>
        <p:sp>
          <p:nvSpPr>
            <p:cNvPr id="53" name="MH_SubTitle_1"/>
            <p:cNvSpPr>
              <a:spLocks noChangeArrowheads="1"/>
            </p:cNvSpPr>
            <p:nvPr/>
          </p:nvSpPr>
          <p:spPr bwMode="auto">
            <a:xfrm flipH="1">
              <a:off x="3936732" y="4246457"/>
              <a:ext cx="1723549" cy="400110"/>
            </a:xfrm>
            <a:prstGeom prst="rect">
              <a:avLst/>
            </a:prstGeom>
            <a:noFill/>
          </p:spPr>
          <p:txBody>
            <a:bodyPr wrap="none" rtlCol="0">
              <a:spAutoFit/>
            </a:bodyPr>
            <a:lstStyle/>
            <a:p>
              <a:r>
                <a:rPr lang="zh-CN" altLang="en-US" sz="2000" dirty="0" smtClean="0">
                  <a:solidFill>
                    <a:schemeClr val="accent2"/>
                  </a:solidFill>
                  <a:latin typeface="微软雅黑" panose="020B0503020204020204" charset="-122"/>
                  <a:ea typeface="微软雅黑" panose="020B0503020204020204" charset="-122"/>
                </a:rPr>
                <a:t>单击添加标题</a:t>
              </a:r>
            </a:p>
          </p:txBody>
        </p:sp>
        <p:sp>
          <p:nvSpPr>
            <p:cNvPr id="54" name="Rectangle 5"/>
            <p:cNvSpPr/>
            <p:nvPr/>
          </p:nvSpPr>
          <p:spPr bwMode="auto">
            <a:xfrm>
              <a:off x="3826998"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cxnSp>
          <p:nvCxnSpPr>
            <p:cNvPr id="55" name="直接连接符 54"/>
            <p:cNvCxnSpPr/>
            <p:nvPr/>
          </p:nvCxnSpPr>
          <p:spPr>
            <a:xfrm>
              <a:off x="3746695" y="4709427"/>
              <a:ext cx="214312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6306868" y="4246457"/>
            <a:ext cx="2143125" cy="1539146"/>
            <a:chOff x="6306868" y="4246457"/>
            <a:chExt cx="2143125" cy="1539146"/>
          </a:xfrm>
        </p:grpSpPr>
        <p:sp>
          <p:nvSpPr>
            <p:cNvPr id="57" name="MH_SubTitle_1"/>
            <p:cNvSpPr>
              <a:spLocks noChangeArrowheads="1"/>
            </p:cNvSpPr>
            <p:nvPr/>
          </p:nvSpPr>
          <p:spPr bwMode="auto">
            <a:xfrm flipH="1">
              <a:off x="6455799" y="4246457"/>
              <a:ext cx="1723549" cy="400110"/>
            </a:xfrm>
            <a:prstGeom prst="rect">
              <a:avLst/>
            </a:prstGeom>
            <a:noFill/>
          </p:spPr>
          <p:txBody>
            <a:bodyPr wrap="none" rtlCol="0">
              <a:spAutoFit/>
            </a:bodyPr>
            <a:lstStyle/>
            <a:p>
              <a:r>
                <a:rPr lang="zh-CN" altLang="en-US" sz="2000" dirty="0" smtClean="0">
                  <a:solidFill>
                    <a:schemeClr val="accent3"/>
                  </a:solidFill>
                  <a:latin typeface="微软雅黑" panose="020B0503020204020204" charset="-122"/>
                  <a:ea typeface="微软雅黑" panose="020B0503020204020204" charset="-122"/>
                </a:rPr>
                <a:t>单击添加标题</a:t>
              </a:r>
            </a:p>
          </p:txBody>
        </p:sp>
        <p:sp>
          <p:nvSpPr>
            <p:cNvPr id="58" name="Rectangle 5"/>
            <p:cNvSpPr/>
            <p:nvPr/>
          </p:nvSpPr>
          <p:spPr bwMode="auto">
            <a:xfrm>
              <a:off x="6387171"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cxnSp>
          <p:nvCxnSpPr>
            <p:cNvPr id="59" name="直接连接符 58"/>
            <p:cNvCxnSpPr/>
            <p:nvPr/>
          </p:nvCxnSpPr>
          <p:spPr>
            <a:xfrm>
              <a:off x="6306868" y="4709427"/>
              <a:ext cx="214312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8788983" y="4246457"/>
            <a:ext cx="2143125" cy="1539146"/>
            <a:chOff x="8788983" y="4246457"/>
            <a:chExt cx="2143125" cy="1539146"/>
          </a:xfrm>
        </p:grpSpPr>
        <p:sp>
          <p:nvSpPr>
            <p:cNvPr id="61" name="MH_SubTitle_1"/>
            <p:cNvSpPr>
              <a:spLocks noChangeArrowheads="1"/>
            </p:cNvSpPr>
            <p:nvPr/>
          </p:nvSpPr>
          <p:spPr bwMode="auto">
            <a:xfrm flipH="1">
              <a:off x="8974866" y="4246457"/>
              <a:ext cx="1723549" cy="400110"/>
            </a:xfrm>
            <a:prstGeom prst="rect">
              <a:avLst/>
            </a:prstGeom>
            <a:noFill/>
          </p:spPr>
          <p:txBody>
            <a:bodyPr wrap="none" rtlCol="0">
              <a:spAutoFit/>
            </a:bodyPr>
            <a:lstStyle/>
            <a:p>
              <a:r>
                <a:rPr lang="zh-CN" altLang="en-US" sz="2000" dirty="0" smtClean="0">
                  <a:solidFill>
                    <a:schemeClr val="accent5"/>
                  </a:solidFill>
                  <a:latin typeface="微软雅黑" panose="020B0503020204020204" charset="-122"/>
                  <a:ea typeface="微软雅黑" panose="020B0503020204020204" charset="-122"/>
                </a:rPr>
                <a:t>单击添加标题</a:t>
              </a:r>
            </a:p>
          </p:txBody>
        </p:sp>
        <p:sp>
          <p:nvSpPr>
            <p:cNvPr id="62" name="Rectangle 5"/>
            <p:cNvSpPr/>
            <p:nvPr/>
          </p:nvSpPr>
          <p:spPr bwMode="auto">
            <a:xfrm>
              <a:off x="8869286"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cxnSp>
          <p:nvCxnSpPr>
            <p:cNvPr id="63" name="直接连接符 62"/>
            <p:cNvCxnSpPr/>
            <p:nvPr/>
          </p:nvCxnSpPr>
          <p:spPr>
            <a:xfrm>
              <a:off x="8788983" y="4709427"/>
              <a:ext cx="214312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224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2" presetClass="entr" presetSubtype="1" fill="hold" nodeType="withEffect">
                                  <p:stCondLst>
                                    <p:cond delay="50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par>
                                <p:cTn id="12" presetID="2" presetClass="entr" presetSubtype="1" decel="100000" fill="hold" nodeType="withEffect">
                                  <p:stCondLst>
                                    <p:cond delay="20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0-#ppt_h/2"/>
                                          </p:val>
                                        </p:tav>
                                        <p:tav tm="100000">
                                          <p:val>
                                            <p:strVal val="#ppt_y"/>
                                          </p:val>
                                        </p:tav>
                                      </p:tavLst>
                                    </p:anim>
                                  </p:childTnLst>
                                </p:cTn>
                              </p:par>
                              <p:par>
                                <p:cTn id="16" presetID="22" presetClass="entr" presetSubtype="1" fill="hold" nodeType="withEffect">
                                  <p:stCondLst>
                                    <p:cond delay="700"/>
                                  </p:stCondLst>
                                  <p:childTnLst>
                                    <p:set>
                                      <p:cBhvr>
                                        <p:cTn id="17" dur="1" fill="hold">
                                          <p:stCondLst>
                                            <p:cond delay="0"/>
                                          </p:stCondLst>
                                        </p:cTn>
                                        <p:tgtEl>
                                          <p:spTgt spid="52"/>
                                        </p:tgtEl>
                                        <p:attrNameLst>
                                          <p:attrName>style.visibility</p:attrName>
                                        </p:attrNameLst>
                                      </p:cBhvr>
                                      <p:to>
                                        <p:strVal val="visible"/>
                                      </p:to>
                                    </p:set>
                                    <p:animEffect transition="in" filter="wipe(up)">
                                      <p:cBhvr>
                                        <p:cTn id="18" dur="500"/>
                                        <p:tgtEl>
                                          <p:spTgt spid="52"/>
                                        </p:tgtEl>
                                      </p:cBhvr>
                                    </p:animEffect>
                                  </p:childTnLst>
                                </p:cTn>
                              </p:par>
                              <p:par>
                                <p:cTn id="19" presetID="2" presetClass="entr" presetSubtype="1" decel="100000" fill="hold" nodeType="withEffect">
                                  <p:stCondLst>
                                    <p:cond delay="40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0-#ppt_h/2"/>
                                          </p:val>
                                        </p:tav>
                                        <p:tav tm="100000">
                                          <p:val>
                                            <p:strVal val="#ppt_y"/>
                                          </p:val>
                                        </p:tav>
                                      </p:tavLst>
                                    </p:anim>
                                  </p:childTnLst>
                                </p:cTn>
                              </p:par>
                              <p:par>
                                <p:cTn id="23" presetID="22" presetClass="entr" presetSubtype="1" fill="hold" nodeType="withEffect">
                                  <p:stCondLst>
                                    <p:cond delay="9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 presetClass="entr" presetSubtype="1" decel="100000" fill="hold" nodeType="withEffect">
                                  <p:stCondLst>
                                    <p:cond delay="70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2" presetClass="entr" presetSubtype="1" fill="hold" nodeType="withEffect">
                                  <p:stCondLst>
                                    <p:cond delay="1100"/>
                                  </p:stCondLst>
                                  <p:childTnLst>
                                    <p:set>
                                      <p:cBhvr>
                                        <p:cTn id="31" dur="1" fill="hold">
                                          <p:stCondLst>
                                            <p:cond delay="0"/>
                                          </p:stCondLst>
                                        </p:cTn>
                                        <p:tgtEl>
                                          <p:spTgt spid="60"/>
                                        </p:tgtEl>
                                        <p:attrNameLst>
                                          <p:attrName>style.visibility</p:attrName>
                                        </p:attrNameLst>
                                      </p:cBhvr>
                                      <p:to>
                                        <p:strVal val="visible"/>
                                      </p:to>
                                    </p:set>
                                    <p:animEffect transition="in" filter="wipe(up)">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bcac6b5be13ddbc994b6a8663d829f"/>
          <p:cNvPicPr>
            <a:picLocks noChangeAspect="1"/>
          </p:cNvPicPr>
          <p:nvPr/>
        </p:nvPicPr>
        <p:blipFill>
          <a:blip r:embed="rId2"/>
          <a:stretch>
            <a:fillRect/>
          </a:stretch>
        </p:blipFill>
        <p:spPr>
          <a:xfrm>
            <a:off x="1602740" y="1292225"/>
            <a:ext cx="2459990" cy="4188460"/>
          </a:xfrm>
          <a:prstGeom prst="rect">
            <a:avLst/>
          </a:prstGeom>
        </p:spPr>
      </p:pic>
      <p:sp>
        <p:nvSpPr>
          <p:cNvPr id="29" name="任意多边形 28"/>
          <p:cNvSpPr/>
          <p:nvPr/>
        </p:nvSpPr>
        <p:spPr bwMode="auto">
          <a:xfrm>
            <a:off x="4357799" y="3559046"/>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3" name="任意多边形 32"/>
          <p:cNvSpPr/>
          <p:nvPr/>
        </p:nvSpPr>
        <p:spPr bwMode="auto">
          <a:xfrm>
            <a:off x="4183306" y="2264012"/>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Rectangle 11"/>
          <p:cNvSpPr>
            <a:spLocks noChangeArrowheads="1"/>
          </p:cNvSpPr>
          <p:nvPr/>
        </p:nvSpPr>
        <p:spPr bwMode="gray">
          <a:xfrm>
            <a:off x="6094531" y="2456423"/>
            <a:ext cx="3705399" cy="676910"/>
          </a:xfrm>
          <a:prstGeom prst="rect">
            <a:avLst/>
          </a:prstGeom>
          <a:noFill/>
          <a:ln>
            <a:noFill/>
          </a:ln>
        </p:spPr>
        <p:txBody>
          <a:bodyPr wrap="square" lIns="0" tIns="0" rIns="0" bIns="0">
            <a:spAutoFit/>
          </a:bodyPr>
          <a:lstStyle/>
          <a:p>
            <a:r>
              <a:rPr lang="zh-CN" altLang="en-US" sz="4400" dirty="0" smtClean="0">
                <a:solidFill>
                  <a:schemeClr val="bg1"/>
                </a:solidFill>
                <a:latin typeface="微软雅黑" panose="020B0503020204020204" charset="-122"/>
                <a:ea typeface="微软雅黑" panose="020B0503020204020204" charset="-122"/>
              </a:rPr>
              <a:t>此处添加名称</a:t>
            </a:r>
          </a:p>
        </p:txBody>
      </p:sp>
      <p:sp>
        <p:nvSpPr>
          <p:cNvPr id="35"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TextBox 12"/>
          <p:cNvSpPr txBox="1"/>
          <p:nvPr/>
        </p:nvSpPr>
        <p:spPr>
          <a:xfrm>
            <a:off x="5168105" y="2487201"/>
            <a:ext cx="529951"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charset="-122"/>
              </a:defRPr>
            </a:lvl1pPr>
          </a:lstStyle>
          <a:p>
            <a:r>
              <a:rPr lang="en-US" altLang="zh-CN" sz="4000" b="0" dirty="0" smtClean="0">
                <a:ln w="12700">
                  <a:noFill/>
                </a:ln>
                <a:solidFill>
                  <a:schemeClr val="accent1">
                    <a:lumMod val="75000"/>
                  </a:schemeClr>
                </a:solidFill>
                <a:effectLst/>
              </a:rPr>
              <a:t>0</a:t>
            </a:r>
            <a:r>
              <a:rPr lang="en-US" sz="4000" b="0" dirty="0" smtClean="0">
                <a:ln w="12700">
                  <a:noFill/>
                </a:ln>
                <a:solidFill>
                  <a:schemeClr val="accent1">
                    <a:lumMod val="75000"/>
                  </a:schemeClr>
                </a:solidFill>
                <a:effectLst/>
              </a:rPr>
              <a:t>4</a:t>
            </a:r>
            <a:endParaRPr lang="en-US" sz="4000" b="0" dirty="0">
              <a:ln w="12700">
                <a:noFill/>
              </a:ln>
              <a:solidFill>
                <a:schemeClr val="accent1">
                  <a:lumMod val="75000"/>
                </a:schemeClr>
              </a:solidFill>
              <a:effectLst/>
            </a:endParaRPr>
          </a:p>
        </p:txBody>
      </p:sp>
      <p:sp>
        <p:nvSpPr>
          <p:cNvPr id="37" name="任意多边形 36"/>
          <p:cNvSpPr/>
          <p:nvPr/>
        </p:nvSpPr>
        <p:spPr bwMode="auto">
          <a:xfrm>
            <a:off x="4357799" y="4222079"/>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8" name="Rectangle 11"/>
          <p:cNvSpPr>
            <a:spLocks noChangeArrowheads="1"/>
          </p:cNvSpPr>
          <p:nvPr/>
        </p:nvSpPr>
        <p:spPr bwMode="gray">
          <a:xfrm>
            <a:off x="5060563" y="3654465"/>
            <a:ext cx="2088232" cy="307340"/>
          </a:xfrm>
          <a:prstGeom prst="rect">
            <a:avLst/>
          </a:prstGeom>
          <a:noFill/>
          <a:ln>
            <a:noFill/>
          </a:ln>
        </p:spPr>
        <p:txBody>
          <a:bodyPr wrap="square" lIns="0" tIns="0" rIns="0" bIns="0">
            <a:spAutoFit/>
          </a:bodyPr>
          <a:lstStyle/>
          <a:p>
            <a:pPr marL="342900" indent="-342900">
              <a:buFont typeface="Wingdings" panose="05000000000000000000" pitchFamily="2" charset="2"/>
              <a:buChar char="l"/>
            </a:pPr>
            <a:r>
              <a:rPr lang="zh-CN" altLang="en-US" sz="2000" dirty="0" smtClean="0">
                <a:solidFill>
                  <a:schemeClr val="tx2">
                    <a:lumMod val="75000"/>
                  </a:schemeClr>
                </a:solidFill>
                <a:latin typeface="微软雅黑" panose="020B0503020204020204" charset="-122"/>
                <a:ea typeface="微软雅黑" panose="020B0503020204020204" charset="-122"/>
              </a:rPr>
              <a:t>添加标题</a:t>
            </a:r>
          </a:p>
        </p:txBody>
      </p:sp>
      <p:sp>
        <p:nvSpPr>
          <p:cNvPr id="39" name="Rectangle 11"/>
          <p:cNvSpPr>
            <a:spLocks noChangeArrowheads="1"/>
          </p:cNvSpPr>
          <p:nvPr/>
        </p:nvSpPr>
        <p:spPr bwMode="gray">
          <a:xfrm>
            <a:off x="6736731"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0" name="Rectangle 11"/>
          <p:cNvSpPr>
            <a:spLocks noChangeArrowheads="1"/>
          </p:cNvSpPr>
          <p:nvPr/>
        </p:nvSpPr>
        <p:spPr bwMode="gray">
          <a:xfrm>
            <a:off x="5060563"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1" name="Rectangle 11"/>
          <p:cNvSpPr>
            <a:spLocks noChangeArrowheads="1"/>
          </p:cNvSpPr>
          <p:nvPr/>
        </p:nvSpPr>
        <p:spPr bwMode="gray">
          <a:xfrm>
            <a:off x="673673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6" name="Rectangle 11"/>
          <p:cNvSpPr>
            <a:spLocks noChangeArrowheads="1"/>
          </p:cNvSpPr>
          <p:nvPr/>
        </p:nvSpPr>
        <p:spPr bwMode="gray">
          <a:xfrm>
            <a:off x="8444939"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5" name="Rectangle 11"/>
          <p:cNvSpPr>
            <a:spLocks noChangeArrowheads="1"/>
          </p:cNvSpPr>
          <p:nvPr/>
        </p:nvSpPr>
        <p:spPr bwMode="gray">
          <a:xfrm>
            <a:off x="844488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Tree>
  </p:cSld>
  <p:clrMapOvr>
    <a:masterClrMapping/>
  </p:clrMapOvr>
  <p:transition advTm="575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strVal val="#ppt_w*0.70"/>
                                          </p:val>
                                        </p:tav>
                                        <p:tav tm="100000">
                                          <p:val>
                                            <p:strVal val="#ppt_w"/>
                                          </p:val>
                                        </p:tav>
                                      </p:tavLst>
                                    </p:anim>
                                    <p:anim calcmode="lin" valueType="num">
                                      <p:cBhvr>
                                        <p:cTn id="14" dur="1000" fill="hold"/>
                                        <p:tgtEl>
                                          <p:spTgt spid="33"/>
                                        </p:tgtEl>
                                        <p:attrNameLst>
                                          <p:attrName>ppt_h</p:attrName>
                                        </p:attrNameLst>
                                      </p:cBhvr>
                                      <p:tavLst>
                                        <p:tav tm="0">
                                          <p:val>
                                            <p:strVal val="#ppt_h"/>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25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4" grpId="0"/>
      <p:bldP spid="35" grpId="0" bldLvl="0" animBg="1"/>
      <p:bldP spid="36" grpId="0"/>
      <p:bldP spid="37" grpId="0" bldLvl="0" animBg="1"/>
      <p:bldP spid="38" grpId="0"/>
      <p:bldP spid="39" grpId="0"/>
      <p:bldP spid="40" grpId="0"/>
      <p:bldP spid="41" grpId="0"/>
      <p:bldP spid="4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27" name="任意多边形 26"/>
          <p:cNvSpPr/>
          <p:nvPr/>
        </p:nvSpPr>
        <p:spPr>
          <a:xfrm flipH="1">
            <a:off x="5776363" y="4770921"/>
            <a:ext cx="5280338" cy="1437342"/>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accent5"/>
          </a:solidFill>
          <a:ln>
            <a:noFill/>
          </a:ln>
          <a:effectLst>
            <a:outerShdw blurRad="762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cs typeface="+mn-ea"/>
              <a:sym typeface="+mn-lt"/>
            </a:endParaRPr>
          </a:p>
        </p:txBody>
      </p:sp>
      <p:grpSp>
        <p:nvGrpSpPr>
          <p:cNvPr id="28" name="组合 27"/>
          <p:cNvGrpSpPr>
            <a:grpSpLocks noChangeAspect="1"/>
          </p:cNvGrpSpPr>
          <p:nvPr/>
        </p:nvGrpSpPr>
        <p:grpSpPr>
          <a:xfrm>
            <a:off x="6164776" y="5123482"/>
            <a:ext cx="485380" cy="491681"/>
            <a:chOff x="2665061" y="4979202"/>
            <a:chExt cx="284308" cy="288000"/>
          </a:xfrm>
          <a:solidFill>
            <a:schemeClr val="bg1"/>
          </a:solidFill>
        </p:grpSpPr>
        <p:sp>
          <p:nvSpPr>
            <p:cNvPr id="29"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30"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sp>
        <p:nvSpPr>
          <p:cNvPr id="31" name="矩形 30"/>
          <p:cNvSpPr/>
          <p:nvPr/>
        </p:nvSpPr>
        <p:spPr>
          <a:xfrm>
            <a:off x="7040008" y="4891337"/>
            <a:ext cx="3086218" cy="397510"/>
          </a:xfrm>
          <a:prstGeom prst="rect">
            <a:avLst/>
          </a:prstGeom>
        </p:spPr>
        <p:txBody>
          <a:bodyPr wrap="square" lIns="91431" tIns="45716" rIns="91431" bIns="45716">
            <a:spAutoFit/>
          </a:bodyPr>
          <a:lstStyle/>
          <a:p>
            <a:r>
              <a:rPr lang="zh-CN" altLang="en-US" sz="2000" b="1" dirty="0" smtClean="0">
                <a:solidFill>
                  <a:schemeClr val="bg1"/>
                </a:solidFill>
                <a:latin typeface="微软雅黑" panose="020B0503020204020204" charset="-122"/>
                <a:ea typeface="微软雅黑" panose="020B0503020204020204" charset="-122"/>
                <a:cs typeface="+mn-ea"/>
                <a:sym typeface="+mn-lt"/>
              </a:rPr>
              <a:t>添加标题</a:t>
            </a:r>
          </a:p>
        </p:txBody>
      </p:sp>
      <p:sp>
        <p:nvSpPr>
          <p:cNvPr id="32" name="矩形 31"/>
          <p:cNvSpPr>
            <a:spLocks noChangeArrowheads="1"/>
          </p:cNvSpPr>
          <p:nvPr/>
        </p:nvSpPr>
        <p:spPr bwMode="auto">
          <a:xfrm>
            <a:off x="7040008" y="5266965"/>
            <a:ext cx="37278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bg1"/>
                </a:solidFill>
                <a:cs typeface="+mn-ea"/>
                <a:sym typeface="+mn-lt"/>
              </a:rPr>
              <a:t>在此录入上述图表的综合描述说明，在此录入上述图表的综合描述说明，在此录入</a:t>
            </a:r>
          </a:p>
        </p:txBody>
      </p:sp>
      <p:sp>
        <p:nvSpPr>
          <p:cNvPr id="33" name="矩形 47"/>
          <p:cNvSpPr>
            <a:spLocks noChangeArrowheads="1"/>
          </p:cNvSpPr>
          <p:nvPr/>
        </p:nvSpPr>
        <p:spPr bwMode="auto">
          <a:xfrm>
            <a:off x="1211656" y="3912337"/>
            <a:ext cx="3947148"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2">
                    <a:lumMod val="75000"/>
                  </a:schemeClr>
                </a:solidFill>
                <a:cs typeface="+mn-ea"/>
                <a:sym typeface="+mn-lt"/>
              </a:rPr>
              <a:t>在此录入上述图表的综合描述说明，在此录入上述图表的综合描述说明，在此</a:t>
            </a:r>
            <a:r>
              <a:rPr lang="zh-CN" altLang="en-US" sz="1400" dirty="0" smtClean="0">
                <a:solidFill>
                  <a:schemeClr val="tx2">
                    <a:lumMod val="75000"/>
                  </a:schemeClr>
                </a:solidFill>
                <a:cs typeface="+mn-ea"/>
                <a:sym typeface="+mn-lt"/>
              </a:rPr>
              <a:t>录入</a:t>
            </a:r>
            <a:r>
              <a:rPr lang="zh-CN" altLang="en-US" sz="1400" dirty="0">
                <a:solidFill>
                  <a:schemeClr val="tx2">
                    <a:lumMod val="75000"/>
                  </a:schemeClr>
                </a:solidFill>
                <a:cs typeface="+mn-ea"/>
                <a:sym typeface="+mn-lt"/>
              </a:rPr>
              <a:t>在此录入上述图表的综合描述说明，在此录入上述图表的综合描述说明，在此录入</a:t>
            </a:r>
          </a:p>
          <a:p>
            <a:pPr>
              <a:lnSpc>
                <a:spcPct val="120000"/>
              </a:lnSpc>
              <a:spcBef>
                <a:spcPct val="0"/>
              </a:spcBef>
              <a:buNone/>
            </a:pPr>
            <a:endParaRPr lang="zh-CN" altLang="en-US" sz="1400" dirty="0">
              <a:solidFill>
                <a:schemeClr val="tx2">
                  <a:lumMod val="75000"/>
                </a:schemeClr>
              </a:solidFill>
              <a:cs typeface="+mn-ea"/>
              <a:sym typeface="+mn-lt"/>
            </a:endParaRPr>
          </a:p>
        </p:txBody>
      </p:sp>
      <p:sp>
        <p:nvSpPr>
          <p:cNvPr id="34" name="任意多边形 33"/>
          <p:cNvSpPr/>
          <p:nvPr/>
        </p:nvSpPr>
        <p:spPr>
          <a:xfrm>
            <a:off x="5776363" y="3684529"/>
            <a:ext cx="5280338" cy="1437342"/>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accent3"/>
          </a:solidFill>
          <a:ln>
            <a:noFill/>
          </a:ln>
          <a:effectLst>
            <a:outerShdw blurRad="762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grpSp>
        <p:nvGrpSpPr>
          <p:cNvPr id="35" name="组合 34"/>
          <p:cNvGrpSpPr>
            <a:grpSpLocks noChangeAspect="1"/>
          </p:cNvGrpSpPr>
          <p:nvPr/>
        </p:nvGrpSpPr>
        <p:grpSpPr>
          <a:xfrm>
            <a:off x="10138891" y="3981618"/>
            <a:ext cx="637193" cy="615519"/>
            <a:chOff x="7493000" y="1820863"/>
            <a:chExt cx="233363" cy="225425"/>
          </a:xfrm>
          <a:solidFill>
            <a:schemeClr val="bg1"/>
          </a:solidFill>
        </p:grpSpPr>
        <p:sp>
          <p:nvSpPr>
            <p:cNvPr id="36"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7"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8"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9"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40"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41"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sp>
        <p:nvSpPr>
          <p:cNvPr id="42" name="矩形 41"/>
          <p:cNvSpPr/>
          <p:nvPr/>
        </p:nvSpPr>
        <p:spPr>
          <a:xfrm>
            <a:off x="7040008" y="3789714"/>
            <a:ext cx="2655915" cy="397510"/>
          </a:xfrm>
          <a:prstGeom prst="rect">
            <a:avLst/>
          </a:prstGeom>
        </p:spPr>
        <p:txBody>
          <a:bodyPr wrap="square" lIns="91431" tIns="45716" rIns="91431" bIns="45716">
            <a:spAutoFit/>
          </a:bodyPr>
          <a:lstStyle/>
          <a:p>
            <a:pPr algn="r"/>
            <a:r>
              <a:rPr lang="zh-CN" altLang="en-US" sz="2000" b="1" dirty="0" smtClean="0">
                <a:solidFill>
                  <a:schemeClr val="bg1"/>
                </a:solidFill>
                <a:latin typeface="微软雅黑" panose="020B0503020204020204" charset="-122"/>
                <a:ea typeface="微软雅黑" panose="020B0503020204020204" charset="-122"/>
                <a:cs typeface="+mn-ea"/>
                <a:sym typeface="+mn-lt"/>
              </a:rPr>
              <a:t>添加标题</a:t>
            </a:r>
          </a:p>
        </p:txBody>
      </p:sp>
      <p:sp>
        <p:nvSpPr>
          <p:cNvPr id="43" name="矩形 42"/>
          <p:cNvSpPr>
            <a:spLocks noChangeArrowheads="1"/>
          </p:cNvSpPr>
          <p:nvPr/>
        </p:nvSpPr>
        <p:spPr bwMode="auto">
          <a:xfrm>
            <a:off x="5968070" y="4165342"/>
            <a:ext cx="3727853" cy="83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14000"/>
              </a:lnSpc>
              <a:spcBef>
                <a:spcPct val="0"/>
              </a:spcBef>
              <a:buNone/>
            </a:pPr>
            <a:r>
              <a:rPr lang="zh-CN" altLang="en-US" sz="1400" dirty="0">
                <a:solidFill>
                  <a:schemeClr val="bg1"/>
                </a:solidFill>
                <a:cs typeface="+mn-ea"/>
                <a:sym typeface="+mn-lt"/>
              </a:rPr>
              <a:t>在此录入上述图表的综合描述说明，在此录入上述图表的综合描述说明，在此录入</a:t>
            </a:r>
          </a:p>
          <a:p>
            <a:pPr algn="r">
              <a:lnSpc>
                <a:spcPct val="114000"/>
              </a:lnSpc>
              <a:spcBef>
                <a:spcPct val="0"/>
              </a:spcBef>
              <a:buNone/>
            </a:pPr>
            <a:r>
              <a:rPr lang="zh-CN" altLang="en-US" sz="1400" dirty="0" smtClean="0">
                <a:solidFill>
                  <a:schemeClr val="bg1"/>
                </a:solidFill>
                <a:cs typeface="+mn-ea"/>
                <a:sym typeface="+mn-lt"/>
              </a:rPr>
              <a:t>。</a:t>
            </a:r>
            <a:endParaRPr lang="zh-CN" altLang="en-US" sz="1400" dirty="0">
              <a:solidFill>
                <a:schemeClr val="bg1"/>
              </a:solidFill>
              <a:cs typeface="+mn-ea"/>
              <a:sym typeface="+mn-lt"/>
            </a:endParaRPr>
          </a:p>
        </p:txBody>
      </p:sp>
      <p:sp>
        <p:nvSpPr>
          <p:cNvPr id="44" name="TextBox 29"/>
          <p:cNvSpPr txBox="1"/>
          <p:nvPr/>
        </p:nvSpPr>
        <p:spPr>
          <a:xfrm flipH="1">
            <a:off x="1801536" y="3372311"/>
            <a:ext cx="3414821" cy="4603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smtClean="0">
                <a:ln w="18415" cmpd="sng">
                  <a:noFill/>
                  <a:prstDash val="solid"/>
                </a:ln>
                <a:solidFill>
                  <a:schemeClr val="tx2">
                    <a:lumMod val="75000"/>
                  </a:schemeClr>
                </a:solidFill>
                <a:uLnTx/>
                <a:uFillTx/>
                <a:latin typeface="微软雅黑" panose="020B0503020204020204" charset="-122"/>
                <a:cs typeface="+mn-ea"/>
                <a:sym typeface="+mn-lt"/>
              </a:rPr>
              <a:t>添加标题</a:t>
            </a:r>
          </a:p>
        </p:txBody>
      </p:sp>
      <p:sp>
        <p:nvSpPr>
          <p:cNvPr id="45" name="任意多边形 44"/>
          <p:cNvSpPr/>
          <p:nvPr/>
        </p:nvSpPr>
        <p:spPr>
          <a:xfrm flipH="1">
            <a:off x="5776363" y="2598138"/>
            <a:ext cx="5280338" cy="1437342"/>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accent2"/>
          </a:solidFill>
          <a:ln>
            <a:noFill/>
          </a:ln>
          <a:effectLst>
            <a:outerShdw blurRad="762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grpSp>
        <p:nvGrpSpPr>
          <p:cNvPr id="46" name="组合 45"/>
          <p:cNvGrpSpPr>
            <a:grpSpLocks noChangeAspect="1"/>
          </p:cNvGrpSpPr>
          <p:nvPr/>
        </p:nvGrpSpPr>
        <p:grpSpPr>
          <a:xfrm>
            <a:off x="6077211" y="2935640"/>
            <a:ext cx="660510" cy="506393"/>
            <a:chOff x="5611813" y="1835150"/>
            <a:chExt cx="285750" cy="219076"/>
          </a:xfrm>
          <a:solidFill>
            <a:schemeClr val="bg1"/>
          </a:solidFill>
        </p:grpSpPr>
        <p:sp>
          <p:nvSpPr>
            <p:cNvPr id="47"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49"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51"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52" name="Rectangle 60"/>
            <p:cNvSpPr>
              <a:spLocks noChangeArrowheads="1"/>
            </p:cNvSpPr>
            <p:nvPr/>
          </p:nvSpPr>
          <p:spPr bwMode="auto">
            <a:xfrm>
              <a:off x="5765801"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53"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sp>
        <p:nvSpPr>
          <p:cNvPr id="55" name="矩形 54"/>
          <p:cNvSpPr/>
          <p:nvPr/>
        </p:nvSpPr>
        <p:spPr>
          <a:xfrm>
            <a:off x="7040008" y="2695091"/>
            <a:ext cx="2458834" cy="397510"/>
          </a:xfrm>
          <a:prstGeom prst="rect">
            <a:avLst/>
          </a:prstGeom>
        </p:spPr>
        <p:txBody>
          <a:bodyPr wrap="square" lIns="91431" tIns="45716" rIns="91431" bIns="45716">
            <a:spAutoFit/>
          </a:bodyPr>
          <a:lstStyle/>
          <a:p>
            <a:r>
              <a:rPr lang="zh-CN" altLang="en-US" sz="2000" b="1" dirty="0" smtClean="0">
                <a:solidFill>
                  <a:schemeClr val="bg1"/>
                </a:solidFill>
                <a:latin typeface="微软雅黑" panose="020B0503020204020204" charset="-122"/>
                <a:ea typeface="微软雅黑" panose="020B0503020204020204" charset="-122"/>
                <a:cs typeface="+mn-ea"/>
                <a:sym typeface="+mn-lt"/>
              </a:rPr>
              <a:t>添加标题</a:t>
            </a:r>
          </a:p>
        </p:txBody>
      </p:sp>
      <p:sp>
        <p:nvSpPr>
          <p:cNvPr id="58" name="矩形 57"/>
          <p:cNvSpPr>
            <a:spLocks noChangeArrowheads="1"/>
          </p:cNvSpPr>
          <p:nvPr/>
        </p:nvSpPr>
        <p:spPr bwMode="auto">
          <a:xfrm>
            <a:off x="7040008" y="3070719"/>
            <a:ext cx="37278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bg1"/>
                </a:solidFill>
                <a:cs typeface="+mn-ea"/>
                <a:sym typeface="+mn-lt"/>
              </a:rPr>
              <a:t>在此录入上述图表的综合描述说明，在此录入上述图表的综合描述说明，在此录入</a:t>
            </a:r>
          </a:p>
        </p:txBody>
      </p:sp>
      <p:sp>
        <p:nvSpPr>
          <p:cNvPr id="61" name="任意多边形 60"/>
          <p:cNvSpPr/>
          <p:nvPr/>
        </p:nvSpPr>
        <p:spPr>
          <a:xfrm>
            <a:off x="5776363" y="1511747"/>
            <a:ext cx="5280338" cy="1437342"/>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ln>
            <a:noFill/>
          </a:ln>
          <a:effectLst>
            <a:outerShdw blurRad="762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sp>
        <p:nvSpPr>
          <p:cNvPr id="77" name="矩形 76"/>
          <p:cNvSpPr/>
          <p:nvPr/>
        </p:nvSpPr>
        <p:spPr>
          <a:xfrm>
            <a:off x="5776364" y="1593468"/>
            <a:ext cx="3919560" cy="397510"/>
          </a:xfrm>
          <a:prstGeom prst="rect">
            <a:avLst/>
          </a:prstGeom>
        </p:spPr>
        <p:txBody>
          <a:bodyPr wrap="square" lIns="91431" tIns="45716" rIns="91431" bIns="45716">
            <a:spAutoFit/>
          </a:bodyPr>
          <a:lstStyle/>
          <a:p>
            <a:pPr algn="r"/>
            <a:r>
              <a:rPr lang="zh-CN" altLang="en-US" sz="2000" b="1" dirty="0" smtClean="0">
                <a:solidFill>
                  <a:schemeClr val="bg1"/>
                </a:solidFill>
                <a:latin typeface="微软雅黑" panose="020B0503020204020204" charset="-122"/>
                <a:ea typeface="微软雅黑" panose="020B0503020204020204" charset="-122"/>
                <a:cs typeface="+mn-ea"/>
                <a:sym typeface="+mn-lt"/>
              </a:rPr>
              <a:t>添加标题</a:t>
            </a:r>
          </a:p>
        </p:txBody>
      </p:sp>
      <p:sp>
        <p:nvSpPr>
          <p:cNvPr id="78" name="矩形 77"/>
          <p:cNvSpPr>
            <a:spLocks noChangeArrowheads="1"/>
          </p:cNvSpPr>
          <p:nvPr/>
        </p:nvSpPr>
        <p:spPr bwMode="auto">
          <a:xfrm>
            <a:off x="5968070" y="1969096"/>
            <a:ext cx="37278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bg1"/>
                </a:solidFill>
                <a:cs typeface="+mn-ea"/>
                <a:sym typeface="+mn-lt"/>
              </a:rPr>
              <a:t>在此录入上述图表的综合描述说明，在此录入上述图表的综合描述说明，在此录入</a:t>
            </a:r>
          </a:p>
        </p:txBody>
      </p:sp>
      <p:grpSp>
        <p:nvGrpSpPr>
          <p:cNvPr id="79" name="组合 78"/>
          <p:cNvGrpSpPr/>
          <p:nvPr/>
        </p:nvGrpSpPr>
        <p:grpSpPr>
          <a:xfrm>
            <a:off x="10126226" y="1721224"/>
            <a:ext cx="662523" cy="613414"/>
            <a:chOff x="3187086" y="1563639"/>
            <a:chExt cx="2814585" cy="2605955"/>
          </a:xfrm>
          <a:solidFill>
            <a:schemeClr val="bg1"/>
          </a:solidFill>
        </p:grpSpPr>
        <p:sp>
          <p:nvSpPr>
            <p:cNvPr id="80" name="任意多边形 79"/>
            <p:cNvSpPr/>
            <p:nvPr/>
          </p:nvSpPr>
          <p:spPr>
            <a:xfrm>
              <a:off x="4151342" y="1934716"/>
              <a:ext cx="491234" cy="2234878"/>
            </a:xfrm>
            <a:custGeom>
              <a:avLst/>
              <a:gdLst>
                <a:gd name="connsiteX0" fmla="*/ 401234 w 491234"/>
                <a:gd name="connsiteY0" fmla="*/ 0 h 2234878"/>
                <a:gd name="connsiteX1" fmla="*/ 491234 w 491234"/>
                <a:gd name="connsiteY1" fmla="*/ 0 h 2234878"/>
                <a:gd name="connsiteX2" fmla="*/ 491234 w 491234"/>
                <a:gd name="connsiteY2" fmla="*/ 2005186 h 2234878"/>
                <a:gd name="connsiteX3" fmla="*/ 488498 w 491234"/>
                <a:gd name="connsiteY3" fmla="*/ 2005186 h 2234878"/>
                <a:gd name="connsiteX4" fmla="*/ 486034 w 491234"/>
                <a:gd name="connsiteY4" fmla="*/ 2039575 h 2234878"/>
                <a:gd name="connsiteX5" fmla="*/ 377257 w 491234"/>
                <a:gd name="connsiteY5" fmla="*/ 2196624 h 2234878"/>
                <a:gd name="connsiteX6" fmla="*/ 127307 w 491234"/>
                <a:gd name="connsiteY6" fmla="*/ 2204506 h 2234878"/>
                <a:gd name="connsiteX7" fmla="*/ 1 w 491234"/>
                <a:gd name="connsiteY7" fmla="*/ 1989262 h 2234878"/>
                <a:gd name="connsiteX8" fmla="*/ 2244 w 491234"/>
                <a:gd name="connsiteY8" fmla="*/ 1989262 h 2234878"/>
                <a:gd name="connsiteX9" fmla="*/ 0 w 491234"/>
                <a:gd name="connsiteY9" fmla="*/ 1983846 h 2234878"/>
                <a:gd name="connsiteX10" fmla="*/ 0 w 491234"/>
                <a:gd name="connsiteY10" fmla="*/ 1967512 h 2234878"/>
                <a:gd name="connsiteX11" fmla="*/ 45000 w 491234"/>
                <a:gd name="connsiteY11" fmla="*/ 1922512 h 2234878"/>
                <a:gd name="connsiteX12" fmla="*/ 90000 w 491234"/>
                <a:gd name="connsiteY12" fmla="*/ 1967512 h 2234878"/>
                <a:gd name="connsiteX13" fmla="*/ 90000 w 491234"/>
                <a:gd name="connsiteY13" fmla="*/ 1983846 h 2234878"/>
                <a:gd name="connsiteX14" fmla="*/ 87756 w 491234"/>
                <a:gd name="connsiteY14" fmla="*/ 1989263 h 2234878"/>
                <a:gd name="connsiteX15" fmla="*/ 88890 w 491234"/>
                <a:gd name="connsiteY15" fmla="*/ 1989263 h 2234878"/>
                <a:gd name="connsiteX16" fmla="*/ 170124 w 491234"/>
                <a:gd name="connsiteY16" fmla="*/ 2126610 h 2234878"/>
                <a:gd name="connsiteX17" fmla="*/ 329617 w 491234"/>
                <a:gd name="connsiteY17" fmla="*/ 2121580 h 2234878"/>
                <a:gd name="connsiteX18" fmla="*/ 399027 w 491234"/>
                <a:gd name="connsiteY18" fmla="*/ 2021367 h 2234878"/>
                <a:gd name="connsiteX19" fmla="*/ 401234 w 491234"/>
                <a:gd name="connsiteY19" fmla="*/ 1990565 h 223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234" h="2234878">
                  <a:moveTo>
                    <a:pt x="401234" y="0"/>
                  </a:moveTo>
                  <a:lnTo>
                    <a:pt x="491234" y="0"/>
                  </a:lnTo>
                  <a:lnTo>
                    <a:pt x="491234" y="2005186"/>
                  </a:lnTo>
                  <a:lnTo>
                    <a:pt x="488498" y="2005186"/>
                  </a:lnTo>
                  <a:lnTo>
                    <a:pt x="486034" y="2039575"/>
                  </a:lnTo>
                  <a:cubicBezTo>
                    <a:pt x="472637" y="2103568"/>
                    <a:pt x="433989" y="2160609"/>
                    <a:pt x="377257" y="2196624"/>
                  </a:cubicBezTo>
                  <a:cubicBezTo>
                    <a:pt x="301614" y="2244643"/>
                    <a:pt x="205825" y="2247664"/>
                    <a:pt x="127307" y="2204506"/>
                  </a:cubicBezTo>
                  <a:cubicBezTo>
                    <a:pt x="48789" y="2161348"/>
                    <a:pt x="1" y="2078859"/>
                    <a:pt x="1" y="1989262"/>
                  </a:cubicBezTo>
                  <a:lnTo>
                    <a:pt x="2244" y="1989262"/>
                  </a:lnTo>
                  <a:lnTo>
                    <a:pt x="0" y="1983846"/>
                  </a:lnTo>
                  <a:lnTo>
                    <a:pt x="0" y="1967512"/>
                  </a:lnTo>
                  <a:cubicBezTo>
                    <a:pt x="0" y="1942659"/>
                    <a:pt x="20147" y="1922512"/>
                    <a:pt x="45000" y="1922512"/>
                  </a:cubicBezTo>
                  <a:cubicBezTo>
                    <a:pt x="69853" y="1922512"/>
                    <a:pt x="90000" y="1942659"/>
                    <a:pt x="90000" y="1967512"/>
                  </a:cubicBezTo>
                  <a:lnTo>
                    <a:pt x="90000" y="1983846"/>
                  </a:lnTo>
                  <a:lnTo>
                    <a:pt x="87756" y="1989263"/>
                  </a:lnTo>
                  <a:lnTo>
                    <a:pt x="88890" y="1989263"/>
                  </a:lnTo>
                  <a:cubicBezTo>
                    <a:pt x="88890" y="2046435"/>
                    <a:pt x="120022" y="2099071"/>
                    <a:pt x="170124" y="2126610"/>
                  </a:cubicBezTo>
                  <a:cubicBezTo>
                    <a:pt x="220227" y="2154149"/>
                    <a:pt x="281350" y="2152221"/>
                    <a:pt x="329617" y="2121580"/>
                  </a:cubicBezTo>
                  <a:cubicBezTo>
                    <a:pt x="365818" y="2098599"/>
                    <a:pt x="390479" y="2062201"/>
                    <a:pt x="399027" y="2021367"/>
                  </a:cubicBezTo>
                  <a:lnTo>
                    <a:pt x="401234" y="1990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a:latin typeface="微软雅黑" panose="020B0503020204020204" charset="-122"/>
                <a:ea typeface="微软雅黑" panose="020B0503020204020204" charset="-122"/>
                <a:cs typeface="+mn-ea"/>
                <a:sym typeface="+mn-lt"/>
              </a:endParaRPr>
            </a:p>
          </p:txBody>
        </p:sp>
        <p:sp>
          <p:nvSpPr>
            <p:cNvPr id="81" name="任意多边形 80"/>
            <p:cNvSpPr/>
            <p:nvPr/>
          </p:nvSpPr>
          <p:spPr>
            <a:xfrm>
              <a:off x="4592571" y="1563639"/>
              <a:ext cx="1409100" cy="1305334"/>
            </a:xfrm>
            <a:custGeom>
              <a:avLst/>
              <a:gdLst>
                <a:gd name="connsiteX0" fmla="*/ 0 w 1409098"/>
                <a:gd name="connsiteY0" fmla="*/ 0 h 1305334"/>
                <a:gd name="connsiteX1" fmla="*/ 128021 w 1409098"/>
                <a:gd name="connsiteY1" fmla="*/ 7185 h 1305334"/>
                <a:gd name="connsiteX2" fmla="*/ 1408475 w 1409098"/>
                <a:gd name="connsiteY2" fmla="*/ 1200496 h 1305334"/>
                <a:gd name="connsiteX3" fmla="*/ 1409098 w 1409098"/>
                <a:gd name="connsiteY3" fmla="*/ 1203406 h 1305334"/>
                <a:gd name="connsiteX4" fmla="*/ 1392082 w 1409098"/>
                <a:gd name="connsiteY4" fmla="*/ 1178200 h 1305334"/>
                <a:gd name="connsiteX5" fmla="*/ 1090129 w 1409098"/>
                <a:gd name="connsiteY5" fmla="*/ 1012606 h 1305334"/>
                <a:gd name="connsiteX6" fmla="*/ 708249 w 1409098"/>
                <a:gd name="connsiteY6" fmla="*/ 1296597 h 1305334"/>
                <a:gd name="connsiteX7" fmla="*/ 704234 w 1409098"/>
                <a:gd name="connsiteY7" fmla="*/ 1305334 h 1305334"/>
                <a:gd name="connsiteX8" fmla="*/ 698325 w 1409098"/>
                <a:gd name="connsiteY8" fmla="*/ 1260320 h 1305334"/>
                <a:gd name="connsiteX9" fmla="*/ 162629 w 1409098"/>
                <a:gd name="connsiteY9" fmla="*/ 155333 h 1305334"/>
                <a:gd name="connsiteX10" fmla="*/ 0 w 1409098"/>
                <a:gd name="connsiteY10" fmla="*/ 0 h 130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98" h="1305334">
                  <a:moveTo>
                    <a:pt x="0" y="0"/>
                  </a:moveTo>
                  <a:lnTo>
                    <a:pt x="128021" y="7185"/>
                  </a:lnTo>
                  <a:cubicBezTo>
                    <a:pt x="741076" y="76383"/>
                    <a:pt x="1244274" y="559025"/>
                    <a:pt x="1408475" y="1200496"/>
                  </a:cubicBezTo>
                  <a:lnTo>
                    <a:pt x="1409098" y="1203406"/>
                  </a:lnTo>
                  <a:lnTo>
                    <a:pt x="1392082" y="1178200"/>
                  </a:lnTo>
                  <a:cubicBezTo>
                    <a:pt x="1305888" y="1073653"/>
                    <a:pt x="1201979" y="1012606"/>
                    <a:pt x="1090129" y="1012606"/>
                  </a:cubicBezTo>
                  <a:cubicBezTo>
                    <a:pt x="940996" y="1012606"/>
                    <a:pt x="805981" y="1121133"/>
                    <a:pt x="708249" y="1296597"/>
                  </a:cubicBezTo>
                  <a:lnTo>
                    <a:pt x="704234" y="1305334"/>
                  </a:lnTo>
                  <a:lnTo>
                    <a:pt x="698325" y="1260320"/>
                  </a:lnTo>
                  <a:cubicBezTo>
                    <a:pt x="625977" y="839435"/>
                    <a:pt x="439220" y="452606"/>
                    <a:pt x="162629" y="155333"/>
                  </a:cubicBez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latin typeface="微软雅黑" panose="020B0503020204020204" charset="-122"/>
                <a:ea typeface="微软雅黑" panose="020B0503020204020204" charset="-122"/>
                <a:cs typeface="+mn-ea"/>
                <a:sym typeface="+mn-lt"/>
              </a:endParaRPr>
            </a:p>
          </p:txBody>
        </p:sp>
        <p:sp>
          <p:nvSpPr>
            <p:cNvPr id="82" name="任意多边形 81"/>
            <p:cNvSpPr/>
            <p:nvPr/>
          </p:nvSpPr>
          <p:spPr>
            <a:xfrm>
              <a:off x="4586361" y="1563639"/>
              <a:ext cx="730750" cy="1363294"/>
            </a:xfrm>
            <a:custGeom>
              <a:avLst/>
              <a:gdLst>
                <a:gd name="connsiteX0" fmla="*/ 0 w 730749"/>
                <a:gd name="connsiteY0" fmla="*/ 0 h 1363293"/>
                <a:gd name="connsiteX1" fmla="*/ 24187 w 730749"/>
                <a:gd name="connsiteY1" fmla="*/ 1357 h 1363293"/>
                <a:gd name="connsiteX2" fmla="*/ 186816 w 730749"/>
                <a:gd name="connsiteY2" fmla="*/ 156690 h 1363293"/>
                <a:gd name="connsiteX3" fmla="*/ 722512 w 730749"/>
                <a:gd name="connsiteY3" fmla="*/ 1261677 h 1363293"/>
                <a:gd name="connsiteX4" fmla="*/ 730749 w 730749"/>
                <a:gd name="connsiteY4" fmla="*/ 1324425 h 1363293"/>
                <a:gd name="connsiteX5" fmla="*/ 680990 w 730749"/>
                <a:gd name="connsiteY5" fmla="*/ 1250717 h 1363293"/>
                <a:gd name="connsiteX6" fmla="*/ 379037 w 730749"/>
                <a:gd name="connsiteY6" fmla="*/ 1085123 h 1363293"/>
                <a:gd name="connsiteX7" fmla="*/ 77084 w 730749"/>
                <a:gd name="connsiteY7" fmla="*/ 1250717 h 1363293"/>
                <a:gd name="connsiteX8" fmla="*/ 1087 w 730749"/>
                <a:gd name="connsiteY8" fmla="*/ 1363293 h 1363293"/>
                <a:gd name="connsiteX9" fmla="*/ 0 w 730749"/>
                <a:gd name="connsiteY9" fmla="*/ 0 h 136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749" h="1363293">
                  <a:moveTo>
                    <a:pt x="0" y="0"/>
                  </a:moveTo>
                  <a:lnTo>
                    <a:pt x="24187" y="1357"/>
                  </a:lnTo>
                  <a:lnTo>
                    <a:pt x="186816" y="156690"/>
                  </a:lnTo>
                  <a:cubicBezTo>
                    <a:pt x="463407" y="453963"/>
                    <a:pt x="650164" y="840792"/>
                    <a:pt x="722512" y="1261677"/>
                  </a:cubicBezTo>
                  <a:lnTo>
                    <a:pt x="730749" y="1324425"/>
                  </a:lnTo>
                  <a:lnTo>
                    <a:pt x="680990" y="1250717"/>
                  </a:lnTo>
                  <a:cubicBezTo>
                    <a:pt x="594796" y="1146170"/>
                    <a:pt x="490887" y="1085123"/>
                    <a:pt x="379037" y="1085123"/>
                  </a:cubicBezTo>
                  <a:cubicBezTo>
                    <a:pt x="267187" y="1085123"/>
                    <a:pt x="163279" y="1146170"/>
                    <a:pt x="77084" y="1250717"/>
                  </a:cubicBezTo>
                  <a:lnTo>
                    <a:pt x="1087" y="1363293"/>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latin typeface="微软雅黑" panose="020B0503020204020204" charset="-122"/>
                <a:ea typeface="微软雅黑" panose="020B0503020204020204" charset="-122"/>
                <a:cs typeface="+mn-ea"/>
                <a:sym typeface="+mn-lt"/>
              </a:endParaRPr>
            </a:p>
          </p:txBody>
        </p:sp>
        <p:sp>
          <p:nvSpPr>
            <p:cNvPr id="83" name="任意多边形 82"/>
            <p:cNvSpPr/>
            <p:nvPr/>
          </p:nvSpPr>
          <p:spPr>
            <a:xfrm>
              <a:off x="3865818" y="1563639"/>
              <a:ext cx="728951" cy="1368725"/>
            </a:xfrm>
            <a:custGeom>
              <a:avLst/>
              <a:gdLst>
                <a:gd name="connsiteX0" fmla="*/ 728951 w 728951"/>
                <a:gd name="connsiteY0" fmla="*/ 0 h 1368725"/>
                <a:gd name="connsiteX1" fmla="*/ 727861 w 728951"/>
                <a:gd name="connsiteY1" fmla="*/ 1368725 h 1368725"/>
                <a:gd name="connsiteX2" fmla="*/ 648196 w 728951"/>
                <a:gd name="connsiteY2" fmla="*/ 1250717 h 1368725"/>
                <a:gd name="connsiteX3" fmla="*/ 346243 w 728951"/>
                <a:gd name="connsiteY3" fmla="*/ 1085123 h 1368725"/>
                <a:gd name="connsiteX4" fmla="*/ 44290 w 728951"/>
                <a:gd name="connsiteY4" fmla="*/ 1250717 h 1368725"/>
                <a:gd name="connsiteX5" fmla="*/ 0 w 728951"/>
                <a:gd name="connsiteY5" fmla="*/ 1316325 h 1368725"/>
                <a:gd name="connsiteX6" fmla="*/ 11012 w 728951"/>
                <a:gd name="connsiteY6" fmla="*/ 1235951 h 1368725"/>
                <a:gd name="connsiteX7" fmla="*/ 542135 w 728951"/>
                <a:gd name="connsiteY7" fmla="*/ 156690 h 1368725"/>
                <a:gd name="connsiteX8" fmla="*/ 704764 w 728951"/>
                <a:gd name="connsiteY8" fmla="*/ 1357 h 1368725"/>
                <a:gd name="connsiteX9" fmla="*/ 728951 w 728951"/>
                <a:gd name="connsiteY9" fmla="*/ 0 h 13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51" h="1368725">
                  <a:moveTo>
                    <a:pt x="728951" y="0"/>
                  </a:moveTo>
                  <a:lnTo>
                    <a:pt x="727861" y="1368725"/>
                  </a:lnTo>
                  <a:lnTo>
                    <a:pt x="648196" y="1250717"/>
                  </a:lnTo>
                  <a:cubicBezTo>
                    <a:pt x="562002" y="1146170"/>
                    <a:pt x="458093" y="1085123"/>
                    <a:pt x="346243" y="1085123"/>
                  </a:cubicBezTo>
                  <a:cubicBezTo>
                    <a:pt x="234393" y="1085123"/>
                    <a:pt x="130485" y="1146170"/>
                    <a:pt x="44290" y="1250717"/>
                  </a:cubicBezTo>
                  <a:lnTo>
                    <a:pt x="0" y="1316325"/>
                  </a:lnTo>
                  <a:lnTo>
                    <a:pt x="11012" y="1235951"/>
                  </a:lnTo>
                  <a:cubicBezTo>
                    <a:pt x="86448" y="825040"/>
                    <a:pt x="271189" y="447896"/>
                    <a:pt x="542135" y="156690"/>
                  </a:cubicBezTo>
                  <a:lnTo>
                    <a:pt x="704764" y="1357"/>
                  </a:lnTo>
                  <a:lnTo>
                    <a:pt x="728951"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latin typeface="微软雅黑" panose="020B0503020204020204" charset="-122"/>
                <a:ea typeface="微软雅黑" panose="020B0503020204020204" charset="-122"/>
                <a:cs typeface="+mn-ea"/>
                <a:sym typeface="+mn-lt"/>
              </a:endParaRPr>
            </a:p>
          </p:txBody>
        </p:sp>
        <p:sp>
          <p:nvSpPr>
            <p:cNvPr id="84" name="任意多边形 83"/>
            <p:cNvSpPr/>
            <p:nvPr/>
          </p:nvSpPr>
          <p:spPr>
            <a:xfrm>
              <a:off x="3187086" y="1563639"/>
              <a:ext cx="1407683" cy="1318857"/>
            </a:xfrm>
            <a:custGeom>
              <a:avLst/>
              <a:gdLst>
                <a:gd name="connsiteX0" fmla="*/ 1407683 w 1407683"/>
                <a:gd name="connsiteY0" fmla="*/ 0 h 1318857"/>
                <a:gd name="connsiteX1" fmla="*/ 718085 w 1407683"/>
                <a:gd name="connsiteY1" fmla="*/ 1206657 h 1318857"/>
                <a:gd name="connsiteX2" fmla="*/ 701230 w 1407683"/>
                <a:gd name="connsiteY2" fmla="*/ 1318857 h 1318857"/>
                <a:gd name="connsiteX3" fmla="*/ 691623 w 1407683"/>
                <a:gd name="connsiteY3" fmla="*/ 1297953 h 1318857"/>
                <a:gd name="connsiteX4" fmla="*/ 309743 w 1407683"/>
                <a:gd name="connsiteY4" fmla="*/ 1013962 h 1318857"/>
                <a:gd name="connsiteX5" fmla="*/ 7790 w 1407683"/>
                <a:gd name="connsiteY5" fmla="*/ 1179556 h 1318857"/>
                <a:gd name="connsiteX6" fmla="*/ 0 w 1407683"/>
                <a:gd name="connsiteY6" fmla="*/ 1191095 h 1318857"/>
                <a:gd name="connsiteX7" fmla="*/ 1732 w 1407683"/>
                <a:gd name="connsiteY7" fmla="*/ 1183184 h 1318857"/>
                <a:gd name="connsiteX8" fmla="*/ 1407683 w 1407683"/>
                <a:gd name="connsiteY8" fmla="*/ 0 h 13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683" h="1318857">
                  <a:moveTo>
                    <a:pt x="1407683" y="0"/>
                  </a:moveTo>
                  <a:cubicBezTo>
                    <a:pt x="1054244" y="299337"/>
                    <a:pt x="812151" y="729171"/>
                    <a:pt x="718085" y="1206657"/>
                  </a:cubicBezTo>
                  <a:lnTo>
                    <a:pt x="701230" y="1318857"/>
                  </a:lnTo>
                  <a:lnTo>
                    <a:pt x="691623" y="1297953"/>
                  </a:lnTo>
                  <a:cubicBezTo>
                    <a:pt x="593892" y="1122489"/>
                    <a:pt x="458877" y="1013962"/>
                    <a:pt x="309743" y="1013962"/>
                  </a:cubicBezTo>
                  <a:cubicBezTo>
                    <a:pt x="197893" y="1013962"/>
                    <a:pt x="93985" y="1075009"/>
                    <a:pt x="7790" y="1179556"/>
                  </a:cubicBezTo>
                  <a:lnTo>
                    <a:pt x="0" y="1191095"/>
                  </a:lnTo>
                  <a:lnTo>
                    <a:pt x="1732" y="1183184"/>
                  </a:lnTo>
                  <a:cubicBezTo>
                    <a:pt x="181979" y="498964"/>
                    <a:pt x="743230" y="0"/>
                    <a:pt x="140768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latin typeface="微软雅黑" panose="020B0503020204020204" charset="-122"/>
                <a:ea typeface="微软雅黑" panose="020B0503020204020204" charset="-122"/>
                <a:cs typeface="+mn-ea"/>
                <a:sym typeface="+mn-lt"/>
              </a:endParaRPr>
            </a:p>
          </p:txBody>
        </p:sp>
      </p:grpSp>
      <p:grpSp>
        <p:nvGrpSpPr>
          <p:cNvPr id="85" name="组合 84"/>
          <p:cNvGrpSpPr/>
          <p:nvPr/>
        </p:nvGrpSpPr>
        <p:grpSpPr>
          <a:xfrm>
            <a:off x="1324526" y="3451140"/>
            <a:ext cx="304005" cy="304005"/>
            <a:chOff x="6056956" y="3167604"/>
            <a:chExt cx="409123" cy="409123"/>
          </a:xfrm>
        </p:grpSpPr>
        <p:sp>
          <p:nvSpPr>
            <p:cNvPr id="86"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87" name="Freeform 30"/>
            <p:cNvSpPr/>
            <p:nvPr/>
          </p:nvSpPr>
          <p:spPr bwMode="auto">
            <a:xfrm>
              <a:off x="6165495" y="3276142"/>
              <a:ext cx="192046" cy="192048"/>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grpSp>
    </p:spTree>
  </p:cSld>
  <p:clrMapOvr>
    <a:masterClrMapping/>
  </p:clrMapOvr>
  <p:transition advTm="2059">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0-#ppt_w/2"/>
                                          </p:val>
                                        </p:tav>
                                        <p:tav tm="100000">
                                          <p:val>
                                            <p:strVal val="#ppt_x"/>
                                          </p:val>
                                        </p:tav>
                                      </p:tavLst>
                                    </p:anim>
                                    <p:anim calcmode="lin" valueType="num">
                                      <p:cBhvr additive="base">
                                        <p:cTn id="16" dur="500" fill="hold"/>
                                        <p:tgtEl>
                                          <p:spTgt spid="8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1000"/>
                                        <p:tgtEl>
                                          <p:spTgt spid="55"/>
                                        </p:tgtEl>
                                      </p:cBhvr>
                                    </p:animEffect>
                                    <p:anim calcmode="lin" valueType="num">
                                      <p:cBhvr>
                                        <p:cTn id="71" dur="1000" fill="hold"/>
                                        <p:tgtEl>
                                          <p:spTgt spid="55"/>
                                        </p:tgtEl>
                                        <p:attrNameLst>
                                          <p:attrName>ppt_x</p:attrName>
                                        </p:attrNameLst>
                                      </p:cBhvr>
                                      <p:tavLst>
                                        <p:tav tm="0">
                                          <p:val>
                                            <p:strVal val="#ppt_x"/>
                                          </p:val>
                                        </p:tav>
                                        <p:tav tm="100000">
                                          <p:val>
                                            <p:strVal val="#ppt_x"/>
                                          </p:val>
                                        </p:tav>
                                      </p:tavLst>
                                    </p:anim>
                                    <p:anim calcmode="lin" valueType="num">
                                      <p:cBhvr>
                                        <p:cTn id="72" dur="1000" fill="hold"/>
                                        <p:tgtEl>
                                          <p:spTgt spid="5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1000"/>
                                        <p:tgtEl>
                                          <p:spTgt spid="61"/>
                                        </p:tgtEl>
                                      </p:cBhvr>
                                    </p:animEffect>
                                    <p:anim calcmode="lin" valueType="num">
                                      <p:cBhvr>
                                        <p:cTn id="81" dur="1000" fill="hold"/>
                                        <p:tgtEl>
                                          <p:spTgt spid="61"/>
                                        </p:tgtEl>
                                        <p:attrNameLst>
                                          <p:attrName>ppt_x</p:attrName>
                                        </p:attrNameLst>
                                      </p:cBhvr>
                                      <p:tavLst>
                                        <p:tav tm="0">
                                          <p:val>
                                            <p:strVal val="#ppt_x"/>
                                          </p:val>
                                        </p:tav>
                                        <p:tav tm="100000">
                                          <p:val>
                                            <p:strVal val="#ppt_x"/>
                                          </p:val>
                                        </p:tav>
                                      </p:tavLst>
                                    </p:anim>
                                    <p:anim calcmode="lin" valueType="num">
                                      <p:cBhvr>
                                        <p:cTn id="82" dur="1000" fill="hold"/>
                                        <p:tgtEl>
                                          <p:spTgt spid="6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1000"/>
                                        <p:tgtEl>
                                          <p:spTgt spid="78"/>
                                        </p:tgtEl>
                                      </p:cBhvr>
                                    </p:animEffect>
                                    <p:anim calcmode="lin" valueType="num">
                                      <p:cBhvr>
                                        <p:cTn id="91" dur="1000" fill="hold"/>
                                        <p:tgtEl>
                                          <p:spTgt spid="78"/>
                                        </p:tgtEl>
                                        <p:attrNameLst>
                                          <p:attrName>ppt_x</p:attrName>
                                        </p:attrNameLst>
                                      </p:cBhvr>
                                      <p:tavLst>
                                        <p:tav tm="0">
                                          <p:val>
                                            <p:strVal val="#ppt_x"/>
                                          </p:val>
                                        </p:tav>
                                        <p:tav tm="100000">
                                          <p:val>
                                            <p:strVal val="#ppt_x"/>
                                          </p:val>
                                        </p:tav>
                                      </p:tavLst>
                                    </p:anim>
                                    <p:anim calcmode="lin" valueType="num">
                                      <p:cBhvr>
                                        <p:cTn id="92" dur="1000" fill="hold"/>
                                        <p:tgtEl>
                                          <p:spTgt spid="78"/>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fade">
                                      <p:cBhvr>
                                        <p:cTn id="95" dur="1000"/>
                                        <p:tgtEl>
                                          <p:spTgt spid="79"/>
                                        </p:tgtEl>
                                      </p:cBhvr>
                                    </p:animEffect>
                                    <p:anim calcmode="lin" valueType="num">
                                      <p:cBhvr>
                                        <p:cTn id="96" dur="1000" fill="hold"/>
                                        <p:tgtEl>
                                          <p:spTgt spid="79"/>
                                        </p:tgtEl>
                                        <p:attrNameLst>
                                          <p:attrName>ppt_x</p:attrName>
                                        </p:attrNameLst>
                                      </p:cBhvr>
                                      <p:tavLst>
                                        <p:tav tm="0">
                                          <p:val>
                                            <p:strVal val="#ppt_x"/>
                                          </p:val>
                                        </p:tav>
                                        <p:tav tm="100000">
                                          <p:val>
                                            <p:strVal val="#ppt_x"/>
                                          </p:val>
                                        </p:tav>
                                      </p:tavLst>
                                    </p:anim>
                                    <p:anim calcmode="lin" valueType="num">
                                      <p:cBhvr>
                                        <p:cTn id="9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2" grpId="0"/>
      <p:bldP spid="33" grpId="0"/>
      <p:bldP spid="34" grpId="0" animBg="1"/>
      <p:bldP spid="42" grpId="0"/>
      <p:bldP spid="43" grpId="0"/>
      <p:bldP spid="44" grpId="0"/>
      <p:bldP spid="45" grpId="0" animBg="1"/>
      <p:bldP spid="55" grpId="0"/>
      <p:bldP spid="58" grpId="0"/>
      <p:bldP spid="61" grpId="0" animBg="1"/>
      <p:bldP spid="77"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27" name="组合 26"/>
          <p:cNvGrpSpPr/>
          <p:nvPr/>
        </p:nvGrpSpPr>
        <p:grpSpPr>
          <a:xfrm>
            <a:off x="1982026" y="3184590"/>
            <a:ext cx="1210032" cy="2498976"/>
            <a:chOff x="3423739" y="1553028"/>
            <a:chExt cx="1335315" cy="2757714"/>
          </a:xfrm>
          <a:effectLst>
            <a:outerShdw blurRad="215900" dist="50800" dir="2700000" algn="tl" rotWithShape="0">
              <a:prstClr val="black">
                <a:alpha val="25000"/>
              </a:prstClr>
            </a:outerShdw>
          </a:effectLst>
        </p:grpSpPr>
        <p:sp>
          <p:nvSpPr>
            <p:cNvPr id="28" name="圆角矩形 27"/>
            <p:cNvSpPr/>
            <p:nvPr/>
          </p:nvSpPr>
          <p:spPr>
            <a:xfrm>
              <a:off x="3423739" y="1553028"/>
              <a:ext cx="1335315" cy="2757714"/>
            </a:xfrm>
            <a:prstGeom prst="roundRect">
              <a:avLst>
                <a:gd name="adj" fmla="val 1231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9" name="圆角矩形 28"/>
            <p:cNvSpPr/>
            <p:nvPr/>
          </p:nvSpPr>
          <p:spPr>
            <a:xfrm>
              <a:off x="3423739" y="1553028"/>
              <a:ext cx="1335315" cy="2757714"/>
            </a:xfrm>
            <a:prstGeom prst="roundRect">
              <a:avLst>
                <a:gd name="adj" fmla="val 12319"/>
              </a:avLst>
            </a:prstGeom>
            <a:gradFill flip="none" rotWithShape="1">
              <a:gsLst>
                <a:gs pos="54000">
                  <a:schemeClr val="tx1">
                    <a:lumMod val="100000"/>
                    <a:alpha val="12000"/>
                  </a:schemeClr>
                </a:gs>
                <a:gs pos="46000">
                  <a:schemeClr val="bg1">
                    <a:alpha val="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30" name="组合 29"/>
          <p:cNvGrpSpPr/>
          <p:nvPr/>
        </p:nvGrpSpPr>
        <p:grpSpPr>
          <a:xfrm>
            <a:off x="1765301" y="3199327"/>
            <a:ext cx="1959534" cy="3206329"/>
            <a:chOff x="1765301" y="2428721"/>
            <a:chExt cx="1959534" cy="3206329"/>
          </a:xfrm>
        </p:grpSpPr>
        <p:sp>
          <p:nvSpPr>
            <p:cNvPr id="31" name="任意多边形 30"/>
            <p:cNvSpPr/>
            <p:nvPr/>
          </p:nvSpPr>
          <p:spPr>
            <a:xfrm flipH="1" flipV="1">
              <a:off x="1765301" y="2428721"/>
              <a:ext cx="1959534" cy="3206329"/>
            </a:xfrm>
            <a:custGeom>
              <a:avLst/>
              <a:gdLst>
                <a:gd name="connsiteX0" fmla="*/ 666749 w 2160310"/>
                <a:gd name="connsiteY0" fmla="*/ 3500538 h 3500538"/>
                <a:gd name="connsiteX1" fmla="*/ 0 w 2160310"/>
                <a:gd name="connsiteY1" fmla="*/ 3195738 h 3500538"/>
                <a:gd name="connsiteX2" fmla="*/ 0 w 2160310"/>
                <a:gd name="connsiteY2" fmla="*/ 290613 h 3500538"/>
                <a:gd name="connsiteX3" fmla="*/ 300903 w 2160310"/>
                <a:gd name="connsiteY3" fmla="*/ 320212 h 3500538"/>
                <a:gd name="connsiteX4" fmla="*/ 300903 w 2160310"/>
                <a:gd name="connsiteY4" fmla="*/ 0 h 3500538"/>
                <a:gd name="connsiteX5" fmla="*/ 2160310 w 2160310"/>
                <a:gd name="connsiteY5" fmla="*/ 582775 h 3500538"/>
                <a:gd name="connsiteX6" fmla="*/ 857957 w 2160310"/>
                <a:gd name="connsiteY6" fmla="*/ 582775 h 3500538"/>
                <a:gd name="connsiteX0-1" fmla="*/ 666749 w 2160310"/>
                <a:gd name="connsiteY0-2" fmla="*/ 3500538 h 3500538"/>
                <a:gd name="connsiteX1-3" fmla="*/ 0 w 2160310"/>
                <a:gd name="connsiteY1-4" fmla="*/ 3195738 h 3500538"/>
                <a:gd name="connsiteX2-5" fmla="*/ 0 w 2160310"/>
                <a:gd name="connsiteY2-6" fmla="*/ 290613 h 3500538"/>
                <a:gd name="connsiteX3-7" fmla="*/ 300903 w 2160310"/>
                <a:gd name="connsiteY3-8" fmla="*/ 0 h 3500538"/>
                <a:gd name="connsiteX4-9" fmla="*/ 2160310 w 2160310"/>
                <a:gd name="connsiteY4-10" fmla="*/ 582775 h 3500538"/>
                <a:gd name="connsiteX5-11" fmla="*/ 857957 w 2160310"/>
                <a:gd name="connsiteY5-12" fmla="*/ 582775 h 3500538"/>
                <a:gd name="connsiteX6-13" fmla="*/ 666749 w 2160310"/>
                <a:gd name="connsiteY6-14" fmla="*/ 3500538 h 3500538"/>
                <a:gd name="connsiteX0-15" fmla="*/ 666821 w 2160382"/>
                <a:gd name="connsiteY0-16" fmla="*/ 3500538 h 3500538"/>
                <a:gd name="connsiteX1-17" fmla="*/ 72 w 2160382"/>
                <a:gd name="connsiteY1-18" fmla="*/ 3195738 h 3500538"/>
                <a:gd name="connsiteX2-19" fmla="*/ 72 w 2160382"/>
                <a:gd name="connsiteY2-20" fmla="*/ 290613 h 3500538"/>
                <a:gd name="connsiteX3-21" fmla="*/ 300975 w 2160382"/>
                <a:gd name="connsiteY3-22" fmla="*/ 0 h 3500538"/>
                <a:gd name="connsiteX4-23" fmla="*/ 2160382 w 2160382"/>
                <a:gd name="connsiteY4-24" fmla="*/ 582775 h 3500538"/>
                <a:gd name="connsiteX5-25" fmla="*/ 858029 w 2160382"/>
                <a:gd name="connsiteY5-26" fmla="*/ 582775 h 3500538"/>
                <a:gd name="connsiteX6-27" fmla="*/ 666821 w 2160382"/>
                <a:gd name="connsiteY6-28" fmla="*/ 3500538 h 3500538"/>
                <a:gd name="connsiteX0-29" fmla="*/ 668858 w 2162419"/>
                <a:gd name="connsiteY0-30" fmla="*/ 3538305 h 3538305"/>
                <a:gd name="connsiteX1-31" fmla="*/ 2109 w 2162419"/>
                <a:gd name="connsiteY1-32" fmla="*/ 3233505 h 3538305"/>
                <a:gd name="connsiteX2-33" fmla="*/ 2109 w 2162419"/>
                <a:gd name="connsiteY2-34" fmla="*/ 328380 h 3538305"/>
                <a:gd name="connsiteX3-35" fmla="*/ 303012 w 2162419"/>
                <a:gd name="connsiteY3-36" fmla="*/ 37767 h 3538305"/>
                <a:gd name="connsiteX4-37" fmla="*/ 2162419 w 2162419"/>
                <a:gd name="connsiteY4-38" fmla="*/ 620542 h 3538305"/>
                <a:gd name="connsiteX5-39" fmla="*/ 860066 w 2162419"/>
                <a:gd name="connsiteY5-40" fmla="*/ 620542 h 3538305"/>
                <a:gd name="connsiteX6-41" fmla="*/ 668858 w 2162419"/>
                <a:gd name="connsiteY6-42" fmla="*/ 3538305 h 353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2419" h="3538305">
                  <a:moveTo>
                    <a:pt x="668858" y="3538305"/>
                  </a:moveTo>
                  <a:lnTo>
                    <a:pt x="2109" y="3233505"/>
                  </a:lnTo>
                  <a:lnTo>
                    <a:pt x="2109" y="328380"/>
                  </a:lnTo>
                  <a:cubicBezTo>
                    <a:pt x="-2365" y="-6616"/>
                    <a:pt x="-25889" y="-46337"/>
                    <a:pt x="303012" y="37767"/>
                  </a:cubicBezTo>
                  <a:lnTo>
                    <a:pt x="2162419" y="620542"/>
                  </a:lnTo>
                  <a:lnTo>
                    <a:pt x="860066" y="620542"/>
                  </a:lnTo>
                  <a:lnTo>
                    <a:pt x="668858" y="3538305"/>
                  </a:lnTo>
                  <a:close/>
                </a:path>
              </a:pathLst>
            </a:custGeom>
            <a:gradFill>
              <a:gsLst>
                <a:gs pos="76000">
                  <a:schemeClr val="tx1">
                    <a:lumMod val="100000"/>
                    <a:alpha val="28000"/>
                  </a:schemeClr>
                </a:gs>
                <a:gs pos="34000">
                  <a:srgbClr val="808080">
                    <a:alpha val="27000"/>
                  </a:srgbClr>
                </a:gs>
                <a:gs pos="0">
                  <a:schemeClr val="bg1">
                    <a:alpha val="700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32" name="组合 31"/>
            <p:cNvGrpSpPr/>
            <p:nvPr/>
          </p:nvGrpSpPr>
          <p:grpSpPr>
            <a:xfrm>
              <a:off x="1927563" y="4211470"/>
              <a:ext cx="1318956" cy="890030"/>
              <a:chOff x="2911451" y="3596106"/>
              <a:chExt cx="1576117" cy="982182"/>
            </a:xfrm>
            <a:effectLst>
              <a:outerShdw blurRad="228600" dist="50800" dir="2700000" algn="tl" rotWithShape="0">
                <a:prstClr val="black">
                  <a:alpha val="25000"/>
                </a:prstClr>
              </a:outerShdw>
            </a:effectLst>
          </p:grpSpPr>
          <p:sp>
            <p:nvSpPr>
              <p:cNvPr id="33" name="同侧圆角矩形 32"/>
              <p:cNvSpPr/>
              <p:nvPr/>
            </p:nvSpPr>
            <p:spPr>
              <a:xfrm flipV="1">
                <a:off x="2911451" y="3596106"/>
                <a:ext cx="1576117" cy="982182"/>
              </a:xfrm>
              <a:prstGeom prst="round2SameRect">
                <a:avLst/>
              </a:prstGeom>
              <a:gradFill flip="none" rotWithShape="1">
                <a:gsLst>
                  <a:gs pos="100000">
                    <a:schemeClr val="bg1"/>
                  </a:gs>
                  <a:gs pos="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同侧圆角矩形 33"/>
              <p:cNvSpPr/>
              <p:nvPr/>
            </p:nvSpPr>
            <p:spPr>
              <a:xfrm flipV="1">
                <a:off x="2911451" y="3596106"/>
                <a:ext cx="1576117" cy="982182"/>
              </a:xfrm>
              <a:prstGeom prst="round2SameRect">
                <a:avLst/>
              </a:prstGeom>
              <a:gradFill>
                <a:gsLst>
                  <a:gs pos="54000">
                    <a:schemeClr val="tx1">
                      <a:lumMod val="100000"/>
                      <a:alpha val="12000"/>
                    </a:schemeClr>
                  </a:gs>
                  <a:gs pos="46000">
                    <a:schemeClr val="bg1">
                      <a:alpha val="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grpSp>
        <p:nvGrpSpPr>
          <p:cNvPr id="35" name="组合 34"/>
          <p:cNvGrpSpPr/>
          <p:nvPr/>
        </p:nvGrpSpPr>
        <p:grpSpPr>
          <a:xfrm>
            <a:off x="4283714" y="3184590"/>
            <a:ext cx="1210032" cy="2498976"/>
            <a:chOff x="3423739" y="1553028"/>
            <a:chExt cx="1335315" cy="2757714"/>
          </a:xfrm>
          <a:effectLst>
            <a:outerShdw blurRad="215900" dist="50800" dir="2700000" algn="tl" rotWithShape="0">
              <a:prstClr val="black">
                <a:alpha val="25000"/>
              </a:prstClr>
            </a:outerShdw>
          </a:effectLst>
        </p:grpSpPr>
        <p:sp>
          <p:nvSpPr>
            <p:cNvPr id="36" name="圆角矩形 35"/>
            <p:cNvSpPr/>
            <p:nvPr/>
          </p:nvSpPr>
          <p:spPr>
            <a:xfrm>
              <a:off x="3423739" y="1553028"/>
              <a:ext cx="1335315" cy="2757714"/>
            </a:xfrm>
            <a:prstGeom prst="roundRect">
              <a:avLst>
                <a:gd name="adj" fmla="val 12319"/>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圆角矩形 36"/>
            <p:cNvSpPr/>
            <p:nvPr/>
          </p:nvSpPr>
          <p:spPr>
            <a:xfrm>
              <a:off x="3423739" y="1553028"/>
              <a:ext cx="1335315" cy="2757714"/>
            </a:xfrm>
            <a:prstGeom prst="roundRect">
              <a:avLst>
                <a:gd name="adj" fmla="val 12319"/>
              </a:avLst>
            </a:prstGeom>
            <a:gradFill flip="none" rotWithShape="1">
              <a:gsLst>
                <a:gs pos="54000">
                  <a:schemeClr val="tx1">
                    <a:lumMod val="100000"/>
                    <a:alpha val="12000"/>
                  </a:schemeClr>
                </a:gs>
                <a:gs pos="46000">
                  <a:schemeClr val="bg1">
                    <a:alpha val="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38" name="组合 37"/>
          <p:cNvGrpSpPr/>
          <p:nvPr/>
        </p:nvGrpSpPr>
        <p:grpSpPr>
          <a:xfrm>
            <a:off x="4066989" y="3199327"/>
            <a:ext cx="1959534" cy="3206329"/>
            <a:chOff x="4066989" y="2428721"/>
            <a:chExt cx="1959534" cy="3206329"/>
          </a:xfrm>
        </p:grpSpPr>
        <p:sp>
          <p:nvSpPr>
            <p:cNvPr id="39" name="任意多边形 38"/>
            <p:cNvSpPr/>
            <p:nvPr/>
          </p:nvSpPr>
          <p:spPr>
            <a:xfrm flipH="1" flipV="1">
              <a:off x="4066989" y="2428721"/>
              <a:ext cx="1959534" cy="3206329"/>
            </a:xfrm>
            <a:custGeom>
              <a:avLst/>
              <a:gdLst>
                <a:gd name="connsiteX0" fmla="*/ 666749 w 2160310"/>
                <a:gd name="connsiteY0" fmla="*/ 3500538 h 3500538"/>
                <a:gd name="connsiteX1" fmla="*/ 0 w 2160310"/>
                <a:gd name="connsiteY1" fmla="*/ 3195738 h 3500538"/>
                <a:gd name="connsiteX2" fmla="*/ 0 w 2160310"/>
                <a:gd name="connsiteY2" fmla="*/ 290613 h 3500538"/>
                <a:gd name="connsiteX3" fmla="*/ 300903 w 2160310"/>
                <a:gd name="connsiteY3" fmla="*/ 320212 h 3500538"/>
                <a:gd name="connsiteX4" fmla="*/ 300903 w 2160310"/>
                <a:gd name="connsiteY4" fmla="*/ 0 h 3500538"/>
                <a:gd name="connsiteX5" fmla="*/ 2160310 w 2160310"/>
                <a:gd name="connsiteY5" fmla="*/ 582775 h 3500538"/>
                <a:gd name="connsiteX6" fmla="*/ 857957 w 2160310"/>
                <a:gd name="connsiteY6" fmla="*/ 582775 h 3500538"/>
                <a:gd name="connsiteX0-1" fmla="*/ 666749 w 2160310"/>
                <a:gd name="connsiteY0-2" fmla="*/ 3500538 h 3500538"/>
                <a:gd name="connsiteX1-3" fmla="*/ 0 w 2160310"/>
                <a:gd name="connsiteY1-4" fmla="*/ 3195738 h 3500538"/>
                <a:gd name="connsiteX2-5" fmla="*/ 0 w 2160310"/>
                <a:gd name="connsiteY2-6" fmla="*/ 290613 h 3500538"/>
                <a:gd name="connsiteX3-7" fmla="*/ 300903 w 2160310"/>
                <a:gd name="connsiteY3-8" fmla="*/ 0 h 3500538"/>
                <a:gd name="connsiteX4-9" fmla="*/ 2160310 w 2160310"/>
                <a:gd name="connsiteY4-10" fmla="*/ 582775 h 3500538"/>
                <a:gd name="connsiteX5-11" fmla="*/ 857957 w 2160310"/>
                <a:gd name="connsiteY5-12" fmla="*/ 582775 h 3500538"/>
                <a:gd name="connsiteX6-13" fmla="*/ 666749 w 2160310"/>
                <a:gd name="connsiteY6-14" fmla="*/ 3500538 h 3500538"/>
                <a:gd name="connsiteX0-15" fmla="*/ 666821 w 2160382"/>
                <a:gd name="connsiteY0-16" fmla="*/ 3500538 h 3500538"/>
                <a:gd name="connsiteX1-17" fmla="*/ 72 w 2160382"/>
                <a:gd name="connsiteY1-18" fmla="*/ 3195738 h 3500538"/>
                <a:gd name="connsiteX2-19" fmla="*/ 72 w 2160382"/>
                <a:gd name="connsiteY2-20" fmla="*/ 290613 h 3500538"/>
                <a:gd name="connsiteX3-21" fmla="*/ 300975 w 2160382"/>
                <a:gd name="connsiteY3-22" fmla="*/ 0 h 3500538"/>
                <a:gd name="connsiteX4-23" fmla="*/ 2160382 w 2160382"/>
                <a:gd name="connsiteY4-24" fmla="*/ 582775 h 3500538"/>
                <a:gd name="connsiteX5-25" fmla="*/ 858029 w 2160382"/>
                <a:gd name="connsiteY5-26" fmla="*/ 582775 h 3500538"/>
                <a:gd name="connsiteX6-27" fmla="*/ 666821 w 2160382"/>
                <a:gd name="connsiteY6-28" fmla="*/ 3500538 h 3500538"/>
                <a:gd name="connsiteX0-29" fmla="*/ 668858 w 2162419"/>
                <a:gd name="connsiteY0-30" fmla="*/ 3538305 h 3538305"/>
                <a:gd name="connsiteX1-31" fmla="*/ 2109 w 2162419"/>
                <a:gd name="connsiteY1-32" fmla="*/ 3233505 h 3538305"/>
                <a:gd name="connsiteX2-33" fmla="*/ 2109 w 2162419"/>
                <a:gd name="connsiteY2-34" fmla="*/ 328380 h 3538305"/>
                <a:gd name="connsiteX3-35" fmla="*/ 303012 w 2162419"/>
                <a:gd name="connsiteY3-36" fmla="*/ 37767 h 3538305"/>
                <a:gd name="connsiteX4-37" fmla="*/ 2162419 w 2162419"/>
                <a:gd name="connsiteY4-38" fmla="*/ 620542 h 3538305"/>
                <a:gd name="connsiteX5-39" fmla="*/ 860066 w 2162419"/>
                <a:gd name="connsiteY5-40" fmla="*/ 620542 h 3538305"/>
                <a:gd name="connsiteX6-41" fmla="*/ 668858 w 2162419"/>
                <a:gd name="connsiteY6-42" fmla="*/ 3538305 h 353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2419" h="3538305">
                  <a:moveTo>
                    <a:pt x="668858" y="3538305"/>
                  </a:moveTo>
                  <a:lnTo>
                    <a:pt x="2109" y="3233505"/>
                  </a:lnTo>
                  <a:lnTo>
                    <a:pt x="2109" y="328380"/>
                  </a:lnTo>
                  <a:cubicBezTo>
                    <a:pt x="-2365" y="-6616"/>
                    <a:pt x="-25889" y="-46337"/>
                    <a:pt x="303012" y="37767"/>
                  </a:cubicBezTo>
                  <a:lnTo>
                    <a:pt x="2162419" y="620542"/>
                  </a:lnTo>
                  <a:lnTo>
                    <a:pt x="860066" y="620542"/>
                  </a:lnTo>
                  <a:lnTo>
                    <a:pt x="668858" y="3538305"/>
                  </a:lnTo>
                  <a:close/>
                </a:path>
              </a:pathLst>
            </a:custGeom>
            <a:gradFill>
              <a:gsLst>
                <a:gs pos="76000">
                  <a:schemeClr val="tx1">
                    <a:lumMod val="100000"/>
                    <a:alpha val="28000"/>
                  </a:schemeClr>
                </a:gs>
                <a:gs pos="34000">
                  <a:srgbClr val="808080">
                    <a:alpha val="27000"/>
                  </a:srgbClr>
                </a:gs>
                <a:gs pos="0">
                  <a:schemeClr val="bg1">
                    <a:alpha val="700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40" name="组合 39"/>
            <p:cNvGrpSpPr/>
            <p:nvPr/>
          </p:nvGrpSpPr>
          <p:grpSpPr>
            <a:xfrm>
              <a:off x="4229251" y="4211470"/>
              <a:ext cx="1318956" cy="890030"/>
              <a:chOff x="2911451" y="3596106"/>
              <a:chExt cx="1576117" cy="982182"/>
            </a:xfrm>
            <a:effectLst>
              <a:outerShdw blurRad="228600" dist="50800" dir="2700000" algn="tl" rotWithShape="0">
                <a:prstClr val="black">
                  <a:alpha val="25000"/>
                </a:prstClr>
              </a:outerShdw>
            </a:effectLst>
          </p:grpSpPr>
          <p:sp>
            <p:nvSpPr>
              <p:cNvPr id="41" name="同侧圆角矩形 40"/>
              <p:cNvSpPr/>
              <p:nvPr/>
            </p:nvSpPr>
            <p:spPr>
              <a:xfrm flipV="1">
                <a:off x="2911451" y="3596106"/>
                <a:ext cx="1576117" cy="982182"/>
              </a:xfrm>
              <a:prstGeom prst="round2SameRect">
                <a:avLst/>
              </a:prstGeom>
              <a:gradFill flip="none" rotWithShape="1">
                <a:gsLst>
                  <a:gs pos="100000">
                    <a:schemeClr val="bg1"/>
                  </a:gs>
                  <a:gs pos="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同侧圆角矩形 41"/>
              <p:cNvSpPr/>
              <p:nvPr/>
            </p:nvSpPr>
            <p:spPr>
              <a:xfrm flipV="1">
                <a:off x="2911451" y="3596106"/>
                <a:ext cx="1576117" cy="982182"/>
              </a:xfrm>
              <a:prstGeom prst="round2SameRect">
                <a:avLst/>
              </a:prstGeom>
              <a:gradFill>
                <a:gsLst>
                  <a:gs pos="54000">
                    <a:schemeClr val="tx1">
                      <a:lumMod val="100000"/>
                      <a:alpha val="12000"/>
                    </a:schemeClr>
                  </a:gs>
                  <a:gs pos="46000">
                    <a:schemeClr val="bg1">
                      <a:alpha val="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grpSp>
        <p:nvGrpSpPr>
          <p:cNvPr id="43" name="组合 42"/>
          <p:cNvGrpSpPr/>
          <p:nvPr/>
        </p:nvGrpSpPr>
        <p:grpSpPr>
          <a:xfrm>
            <a:off x="6585403" y="3184590"/>
            <a:ext cx="1210032" cy="2498976"/>
            <a:chOff x="3423739" y="1553028"/>
            <a:chExt cx="1335315" cy="2757714"/>
          </a:xfrm>
          <a:effectLst>
            <a:outerShdw blurRad="215900" dist="50800" dir="2700000" algn="tl" rotWithShape="0">
              <a:prstClr val="black">
                <a:alpha val="25000"/>
              </a:prstClr>
            </a:outerShdw>
          </a:effectLst>
        </p:grpSpPr>
        <p:sp>
          <p:nvSpPr>
            <p:cNvPr id="44" name="圆角矩形 43"/>
            <p:cNvSpPr/>
            <p:nvPr/>
          </p:nvSpPr>
          <p:spPr>
            <a:xfrm>
              <a:off x="3423739" y="1553028"/>
              <a:ext cx="1335315" cy="2757714"/>
            </a:xfrm>
            <a:prstGeom prst="roundRect">
              <a:avLst>
                <a:gd name="adj" fmla="val 1231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5" name="圆角矩形 44"/>
            <p:cNvSpPr/>
            <p:nvPr/>
          </p:nvSpPr>
          <p:spPr>
            <a:xfrm>
              <a:off x="3423739" y="1553028"/>
              <a:ext cx="1335315" cy="2757714"/>
            </a:xfrm>
            <a:prstGeom prst="roundRect">
              <a:avLst>
                <a:gd name="adj" fmla="val 12319"/>
              </a:avLst>
            </a:prstGeom>
            <a:gradFill flip="none" rotWithShape="1">
              <a:gsLst>
                <a:gs pos="54000">
                  <a:schemeClr val="tx1">
                    <a:lumMod val="100000"/>
                    <a:alpha val="12000"/>
                  </a:schemeClr>
                </a:gs>
                <a:gs pos="46000">
                  <a:schemeClr val="bg1">
                    <a:alpha val="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48" name="组合 47"/>
          <p:cNvGrpSpPr/>
          <p:nvPr/>
        </p:nvGrpSpPr>
        <p:grpSpPr>
          <a:xfrm>
            <a:off x="6368678" y="3199327"/>
            <a:ext cx="1959534" cy="3206329"/>
            <a:chOff x="6368678" y="2428721"/>
            <a:chExt cx="1959534" cy="3206329"/>
          </a:xfrm>
        </p:grpSpPr>
        <p:sp>
          <p:nvSpPr>
            <p:cNvPr id="49" name="任意多边形 48"/>
            <p:cNvSpPr/>
            <p:nvPr/>
          </p:nvSpPr>
          <p:spPr>
            <a:xfrm flipH="1" flipV="1">
              <a:off x="6368678" y="2428721"/>
              <a:ext cx="1959534" cy="3206329"/>
            </a:xfrm>
            <a:custGeom>
              <a:avLst/>
              <a:gdLst>
                <a:gd name="connsiteX0" fmla="*/ 666749 w 2160310"/>
                <a:gd name="connsiteY0" fmla="*/ 3500538 h 3500538"/>
                <a:gd name="connsiteX1" fmla="*/ 0 w 2160310"/>
                <a:gd name="connsiteY1" fmla="*/ 3195738 h 3500538"/>
                <a:gd name="connsiteX2" fmla="*/ 0 w 2160310"/>
                <a:gd name="connsiteY2" fmla="*/ 290613 h 3500538"/>
                <a:gd name="connsiteX3" fmla="*/ 300903 w 2160310"/>
                <a:gd name="connsiteY3" fmla="*/ 320212 h 3500538"/>
                <a:gd name="connsiteX4" fmla="*/ 300903 w 2160310"/>
                <a:gd name="connsiteY4" fmla="*/ 0 h 3500538"/>
                <a:gd name="connsiteX5" fmla="*/ 2160310 w 2160310"/>
                <a:gd name="connsiteY5" fmla="*/ 582775 h 3500538"/>
                <a:gd name="connsiteX6" fmla="*/ 857957 w 2160310"/>
                <a:gd name="connsiteY6" fmla="*/ 582775 h 3500538"/>
                <a:gd name="connsiteX0-1" fmla="*/ 666749 w 2160310"/>
                <a:gd name="connsiteY0-2" fmla="*/ 3500538 h 3500538"/>
                <a:gd name="connsiteX1-3" fmla="*/ 0 w 2160310"/>
                <a:gd name="connsiteY1-4" fmla="*/ 3195738 h 3500538"/>
                <a:gd name="connsiteX2-5" fmla="*/ 0 w 2160310"/>
                <a:gd name="connsiteY2-6" fmla="*/ 290613 h 3500538"/>
                <a:gd name="connsiteX3-7" fmla="*/ 300903 w 2160310"/>
                <a:gd name="connsiteY3-8" fmla="*/ 0 h 3500538"/>
                <a:gd name="connsiteX4-9" fmla="*/ 2160310 w 2160310"/>
                <a:gd name="connsiteY4-10" fmla="*/ 582775 h 3500538"/>
                <a:gd name="connsiteX5-11" fmla="*/ 857957 w 2160310"/>
                <a:gd name="connsiteY5-12" fmla="*/ 582775 h 3500538"/>
                <a:gd name="connsiteX6-13" fmla="*/ 666749 w 2160310"/>
                <a:gd name="connsiteY6-14" fmla="*/ 3500538 h 3500538"/>
                <a:gd name="connsiteX0-15" fmla="*/ 666821 w 2160382"/>
                <a:gd name="connsiteY0-16" fmla="*/ 3500538 h 3500538"/>
                <a:gd name="connsiteX1-17" fmla="*/ 72 w 2160382"/>
                <a:gd name="connsiteY1-18" fmla="*/ 3195738 h 3500538"/>
                <a:gd name="connsiteX2-19" fmla="*/ 72 w 2160382"/>
                <a:gd name="connsiteY2-20" fmla="*/ 290613 h 3500538"/>
                <a:gd name="connsiteX3-21" fmla="*/ 300975 w 2160382"/>
                <a:gd name="connsiteY3-22" fmla="*/ 0 h 3500538"/>
                <a:gd name="connsiteX4-23" fmla="*/ 2160382 w 2160382"/>
                <a:gd name="connsiteY4-24" fmla="*/ 582775 h 3500538"/>
                <a:gd name="connsiteX5-25" fmla="*/ 858029 w 2160382"/>
                <a:gd name="connsiteY5-26" fmla="*/ 582775 h 3500538"/>
                <a:gd name="connsiteX6-27" fmla="*/ 666821 w 2160382"/>
                <a:gd name="connsiteY6-28" fmla="*/ 3500538 h 3500538"/>
                <a:gd name="connsiteX0-29" fmla="*/ 668858 w 2162419"/>
                <a:gd name="connsiteY0-30" fmla="*/ 3538305 h 3538305"/>
                <a:gd name="connsiteX1-31" fmla="*/ 2109 w 2162419"/>
                <a:gd name="connsiteY1-32" fmla="*/ 3233505 h 3538305"/>
                <a:gd name="connsiteX2-33" fmla="*/ 2109 w 2162419"/>
                <a:gd name="connsiteY2-34" fmla="*/ 328380 h 3538305"/>
                <a:gd name="connsiteX3-35" fmla="*/ 303012 w 2162419"/>
                <a:gd name="connsiteY3-36" fmla="*/ 37767 h 3538305"/>
                <a:gd name="connsiteX4-37" fmla="*/ 2162419 w 2162419"/>
                <a:gd name="connsiteY4-38" fmla="*/ 620542 h 3538305"/>
                <a:gd name="connsiteX5-39" fmla="*/ 860066 w 2162419"/>
                <a:gd name="connsiteY5-40" fmla="*/ 620542 h 3538305"/>
                <a:gd name="connsiteX6-41" fmla="*/ 668858 w 2162419"/>
                <a:gd name="connsiteY6-42" fmla="*/ 3538305 h 353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2419" h="3538305">
                  <a:moveTo>
                    <a:pt x="668858" y="3538305"/>
                  </a:moveTo>
                  <a:lnTo>
                    <a:pt x="2109" y="3233505"/>
                  </a:lnTo>
                  <a:lnTo>
                    <a:pt x="2109" y="328380"/>
                  </a:lnTo>
                  <a:cubicBezTo>
                    <a:pt x="-2365" y="-6616"/>
                    <a:pt x="-25889" y="-46337"/>
                    <a:pt x="303012" y="37767"/>
                  </a:cubicBezTo>
                  <a:lnTo>
                    <a:pt x="2162419" y="620542"/>
                  </a:lnTo>
                  <a:lnTo>
                    <a:pt x="860066" y="620542"/>
                  </a:lnTo>
                  <a:lnTo>
                    <a:pt x="668858" y="3538305"/>
                  </a:lnTo>
                  <a:close/>
                </a:path>
              </a:pathLst>
            </a:custGeom>
            <a:gradFill>
              <a:gsLst>
                <a:gs pos="76000">
                  <a:schemeClr val="tx1">
                    <a:lumMod val="100000"/>
                    <a:alpha val="28000"/>
                  </a:schemeClr>
                </a:gs>
                <a:gs pos="34000">
                  <a:srgbClr val="808080">
                    <a:alpha val="27000"/>
                  </a:srgbClr>
                </a:gs>
                <a:gs pos="0">
                  <a:schemeClr val="bg1">
                    <a:alpha val="700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0" name="组合 49"/>
            <p:cNvGrpSpPr/>
            <p:nvPr/>
          </p:nvGrpSpPr>
          <p:grpSpPr>
            <a:xfrm>
              <a:off x="6530940" y="4211470"/>
              <a:ext cx="1318956" cy="890030"/>
              <a:chOff x="2911451" y="3596106"/>
              <a:chExt cx="1576117" cy="982182"/>
            </a:xfrm>
            <a:effectLst>
              <a:outerShdw blurRad="228600" dist="50800" dir="2700000" algn="tl" rotWithShape="0">
                <a:prstClr val="black">
                  <a:alpha val="25000"/>
                </a:prstClr>
              </a:outerShdw>
            </a:effectLst>
          </p:grpSpPr>
          <p:sp>
            <p:nvSpPr>
              <p:cNvPr id="51" name="同侧圆角矩形 50"/>
              <p:cNvSpPr/>
              <p:nvPr/>
            </p:nvSpPr>
            <p:spPr>
              <a:xfrm flipV="1">
                <a:off x="2911451" y="3596106"/>
                <a:ext cx="1576117" cy="982182"/>
              </a:xfrm>
              <a:prstGeom prst="round2SameRect">
                <a:avLst/>
              </a:prstGeom>
              <a:gradFill flip="none" rotWithShape="1">
                <a:gsLst>
                  <a:gs pos="100000">
                    <a:schemeClr val="bg1"/>
                  </a:gs>
                  <a:gs pos="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同侧圆角矩形 51"/>
              <p:cNvSpPr/>
              <p:nvPr/>
            </p:nvSpPr>
            <p:spPr>
              <a:xfrm flipV="1">
                <a:off x="2911451" y="3596106"/>
                <a:ext cx="1576117" cy="982182"/>
              </a:xfrm>
              <a:prstGeom prst="round2SameRect">
                <a:avLst/>
              </a:prstGeom>
              <a:gradFill>
                <a:gsLst>
                  <a:gs pos="54000">
                    <a:schemeClr val="tx1">
                      <a:lumMod val="100000"/>
                      <a:alpha val="12000"/>
                    </a:schemeClr>
                  </a:gs>
                  <a:gs pos="46000">
                    <a:schemeClr val="bg1">
                      <a:alpha val="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grpSp>
        <p:nvGrpSpPr>
          <p:cNvPr id="53" name="组合 52"/>
          <p:cNvGrpSpPr/>
          <p:nvPr/>
        </p:nvGrpSpPr>
        <p:grpSpPr>
          <a:xfrm>
            <a:off x="8887092" y="3184590"/>
            <a:ext cx="1210032" cy="2498976"/>
            <a:chOff x="3423739" y="1553028"/>
            <a:chExt cx="1335315" cy="2757714"/>
          </a:xfrm>
          <a:effectLst>
            <a:outerShdw blurRad="215900" dist="50800" dir="2700000" algn="tl" rotWithShape="0">
              <a:prstClr val="black">
                <a:alpha val="25000"/>
              </a:prstClr>
            </a:outerShdw>
          </a:effectLst>
        </p:grpSpPr>
        <p:sp>
          <p:nvSpPr>
            <p:cNvPr id="54" name="圆角矩形 53"/>
            <p:cNvSpPr/>
            <p:nvPr/>
          </p:nvSpPr>
          <p:spPr>
            <a:xfrm>
              <a:off x="3423739" y="1553028"/>
              <a:ext cx="1335315" cy="2757714"/>
            </a:xfrm>
            <a:prstGeom prst="roundRect">
              <a:avLst>
                <a:gd name="adj" fmla="val 12319"/>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5" name="圆角矩形 54"/>
            <p:cNvSpPr/>
            <p:nvPr/>
          </p:nvSpPr>
          <p:spPr>
            <a:xfrm>
              <a:off x="3423739" y="1553028"/>
              <a:ext cx="1335315" cy="2757714"/>
            </a:xfrm>
            <a:prstGeom prst="roundRect">
              <a:avLst>
                <a:gd name="adj" fmla="val 12319"/>
              </a:avLst>
            </a:prstGeom>
            <a:gradFill flip="none" rotWithShape="1">
              <a:gsLst>
                <a:gs pos="54000">
                  <a:schemeClr val="tx1">
                    <a:lumMod val="100000"/>
                    <a:alpha val="12000"/>
                  </a:schemeClr>
                </a:gs>
                <a:gs pos="46000">
                  <a:schemeClr val="bg1">
                    <a:alpha val="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56" name="组合 55"/>
          <p:cNvGrpSpPr/>
          <p:nvPr/>
        </p:nvGrpSpPr>
        <p:grpSpPr>
          <a:xfrm>
            <a:off x="8670367" y="3199327"/>
            <a:ext cx="1959534" cy="3206329"/>
            <a:chOff x="8670367" y="2428721"/>
            <a:chExt cx="1959534" cy="3206329"/>
          </a:xfrm>
        </p:grpSpPr>
        <p:sp>
          <p:nvSpPr>
            <p:cNvPr id="57" name="任意多边形 56"/>
            <p:cNvSpPr/>
            <p:nvPr/>
          </p:nvSpPr>
          <p:spPr>
            <a:xfrm flipH="1" flipV="1">
              <a:off x="8670367" y="2428721"/>
              <a:ext cx="1959534" cy="3206329"/>
            </a:xfrm>
            <a:custGeom>
              <a:avLst/>
              <a:gdLst>
                <a:gd name="connsiteX0" fmla="*/ 666749 w 2160310"/>
                <a:gd name="connsiteY0" fmla="*/ 3500538 h 3500538"/>
                <a:gd name="connsiteX1" fmla="*/ 0 w 2160310"/>
                <a:gd name="connsiteY1" fmla="*/ 3195738 h 3500538"/>
                <a:gd name="connsiteX2" fmla="*/ 0 w 2160310"/>
                <a:gd name="connsiteY2" fmla="*/ 290613 h 3500538"/>
                <a:gd name="connsiteX3" fmla="*/ 300903 w 2160310"/>
                <a:gd name="connsiteY3" fmla="*/ 320212 h 3500538"/>
                <a:gd name="connsiteX4" fmla="*/ 300903 w 2160310"/>
                <a:gd name="connsiteY4" fmla="*/ 0 h 3500538"/>
                <a:gd name="connsiteX5" fmla="*/ 2160310 w 2160310"/>
                <a:gd name="connsiteY5" fmla="*/ 582775 h 3500538"/>
                <a:gd name="connsiteX6" fmla="*/ 857957 w 2160310"/>
                <a:gd name="connsiteY6" fmla="*/ 582775 h 3500538"/>
                <a:gd name="connsiteX0-1" fmla="*/ 666749 w 2160310"/>
                <a:gd name="connsiteY0-2" fmla="*/ 3500538 h 3500538"/>
                <a:gd name="connsiteX1-3" fmla="*/ 0 w 2160310"/>
                <a:gd name="connsiteY1-4" fmla="*/ 3195738 h 3500538"/>
                <a:gd name="connsiteX2-5" fmla="*/ 0 w 2160310"/>
                <a:gd name="connsiteY2-6" fmla="*/ 290613 h 3500538"/>
                <a:gd name="connsiteX3-7" fmla="*/ 300903 w 2160310"/>
                <a:gd name="connsiteY3-8" fmla="*/ 0 h 3500538"/>
                <a:gd name="connsiteX4-9" fmla="*/ 2160310 w 2160310"/>
                <a:gd name="connsiteY4-10" fmla="*/ 582775 h 3500538"/>
                <a:gd name="connsiteX5-11" fmla="*/ 857957 w 2160310"/>
                <a:gd name="connsiteY5-12" fmla="*/ 582775 h 3500538"/>
                <a:gd name="connsiteX6-13" fmla="*/ 666749 w 2160310"/>
                <a:gd name="connsiteY6-14" fmla="*/ 3500538 h 3500538"/>
                <a:gd name="connsiteX0-15" fmla="*/ 666821 w 2160382"/>
                <a:gd name="connsiteY0-16" fmla="*/ 3500538 h 3500538"/>
                <a:gd name="connsiteX1-17" fmla="*/ 72 w 2160382"/>
                <a:gd name="connsiteY1-18" fmla="*/ 3195738 h 3500538"/>
                <a:gd name="connsiteX2-19" fmla="*/ 72 w 2160382"/>
                <a:gd name="connsiteY2-20" fmla="*/ 290613 h 3500538"/>
                <a:gd name="connsiteX3-21" fmla="*/ 300975 w 2160382"/>
                <a:gd name="connsiteY3-22" fmla="*/ 0 h 3500538"/>
                <a:gd name="connsiteX4-23" fmla="*/ 2160382 w 2160382"/>
                <a:gd name="connsiteY4-24" fmla="*/ 582775 h 3500538"/>
                <a:gd name="connsiteX5-25" fmla="*/ 858029 w 2160382"/>
                <a:gd name="connsiteY5-26" fmla="*/ 582775 h 3500538"/>
                <a:gd name="connsiteX6-27" fmla="*/ 666821 w 2160382"/>
                <a:gd name="connsiteY6-28" fmla="*/ 3500538 h 3500538"/>
                <a:gd name="connsiteX0-29" fmla="*/ 668858 w 2162419"/>
                <a:gd name="connsiteY0-30" fmla="*/ 3538305 h 3538305"/>
                <a:gd name="connsiteX1-31" fmla="*/ 2109 w 2162419"/>
                <a:gd name="connsiteY1-32" fmla="*/ 3233505 h 3538305"/>
                <a:gd name="connsiteX2-33" fmla="*/ 2109 w 2162419"/>
                <a:gd name="connsiteY2-34" fmla="*/ 328380 h 3538305"/>
                <a:gd name="connsiteX3-35" fmla="*/ 303012 w 2162419"/>
                <a:gd name="connsiteY3-36" fmla="*/ 37767 h 3538305"/>
                <a:gd name="connsiteX4-37" fmla="*/ 2162419 w 2162419"/>
                <a:gd name="connsiteY4-38" fmla="*/ 620542 h 3538305"/>
                <a:gd name="connsiteX5-39" fmla="*/ 860066 w 2162419"/>
                <a:gd name="connsiteY5-40" fmla="*/ 620542 h 3538305"/>
                <a:gd name="connsiteX6-41" fmla="*/ 668858 w 2162419"/>
                <a:gd name="connsiteY6-42" fmla="*/ 3538305 h 353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2419" h="3538305">
                  <a:moveTo>
                    <a:pt x="668858" y="3538305"/>
                  </a:moveTo>
                  <a:lnTo>
                    <a:pt x="2109" y="3233505"/>
                  </a:lnTo>
                  <a:lnTo>
                    <a:pt x="2109" y="328380"/>
                  </a:lnTo>
                  <a:cubicBezTo>
                    <a:pt x="-2365" y="-6616"/>
                    <a:pt x="-25889" y="-46337"/>
                    <a:pt x="303012" y="37767"/>
                  </a:cubicBezTo>
                  <a:lnTo>
                    <a:pt x="2162419" y="620542"/>
                  </a:lnTo>
                  <a:lnTo>
                    <a:pt x="860066" y="620542"/>
                  </a:lnTo>
                  <a:lnTo>
                    <a:pt x="668858" y="3538305"/>
                  </a:lnTo>
                  <a:close/>
                </a:path>
              </a:pathLst>
            </a:custGeom>
            <a:gradFill>
              <a:gsLst>
                <a:gs pos="76000">
                  <a:schemeClr val="tx1">
                    <a:lumMod val="100000"/>
                    <a:alpha val="28000"/>
                  </a:schemeClr>
                </a:gs>
                <a:gs pos="34000">
                  <a:srgbClr val="808080">
                    <a:alpha val="27000"/>
                  </a:srgbClr>
                </a:gs>
                <a:gs pos="0">
                  <a:schemeClr val="bg1">
                    <a:alpha val="700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8" name="组合 57"/>
            <p:cNvGrpSpPr/>
            <p:nvPr/>
          </p:nvGrpSpPr>
          <p:grpSpPr>
            <a:xfrm>
              <a:off x="8832629" y="4211470"/>
              <a:ext cx="1318956" cy="890030"/>
              <a:chOff x="2911451" y="3596106"/>
              <a:chExt cx="1576117" cy="982182"/>
            </a:xfrm>
            <a:effectLst>
              <a:outerShdw blurRad="228600" dist="50800" dir="2700000" algn="tl" rotWithShape="0">
                <a:prstClr val="black">
                  <a:alpha val="25000"/>
                </a:prstClr>
              </a:outerShdw>
            </a:effectLst>
          </p:grpSpPr>
          <p:sp>
            <p:nvSpPr>
              <p:cNvPr id="59" name="同侧圆角矩形 58"/>
              <p:cNvSpPr/>
              <p:nvPr/>
            </p:nvSpPr>
            <p:spPr>
              <a:xfrm flipV="1">
                <a:off x="2911451" y="3596106"/>
                <a:ext cx="1576117" cy="982182"/>
              </a:xfrm>
              <a:prstGeom prst="round2SameRect">
                <a:avLst/>
              </a:prstGeom>
              <a:gradFill flip="none" rotWithShape="1">
                <a:gsLst>
                  <a:gs pos="100000">
                    <a:schemeClr val="bg1"/>
                  </a:gs>
                  <a:gs pos="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0" name="同侧圆角矩形 59"/>
              <p:cNvSpPr/>
              <p:nvPr/>
            </p:nvSpPr>
            <p:spPr>
              <a:xfrm flipV="1">
                <a:off x="2911451" y="3596106"/>
                <a:ext cx="1576117" cy="982182"/>
              </a:xfrm>
              <a:prstGeom prst="round2SameRect">
                <a:avLst/>
              </a:prstGeom>
              <a:gradFill>
                <a:gsLst>
                  <a:gs pos="54000">
                    <a:schemeClr val="tx1">
                      <a:lumMod val="100000"/>
                      <a:alpha val="12000"/>
                    </a:schemeClr>
                  </a:gs>
                  <a:gs pos="46000">
                    <a:schemeClr val="bg1">
                      <a:alpha val="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grpSp>
        <p:nvGrpSpPr>
          <p:cNvPr id="61" name="组合 60"/>
          <p:cNvGrpSpPr/>
          <p:nvPr/>
        </p:nvGrpSpPr>
        <p:grpSpPr>
          <a:xfrm>
            <a:off x="2238345" y="3801459"/>
            <a:ext cx="961332" cy="1210128"/>
            <a:chOff x="2238345" y="3373753"/>
            <a:chExt cx="961332" cy="1210128"/>
          </a:xfrm>
        </p:grpSpPr>
        <p:sp>
          <p:nvSpPr>
            <p:cNvPr id="62" name="文本框 43"/>
            <p:cNvSpPr txBox="1"/>
            <p:nvPr/>
          </p:nvSpPr>
          <p:spPr>
            <a:xfrm>
              <a:off x="2580115" y="3373753"/>
              <a:ext cx="61956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01</a:t>
              </a:r>
            </a:p>
          </p:txBody>
        </p:sp>
        <p:sp>
          <p:nvSpPr>
            <p:cNvPr id="63" name="文本框 47"/>
            <p:cNvSpPr txBox="1"/>
            <p:nvPr/>
          </p:nvSpPr>
          <p:spPr>
            <a:xfrm>
              <a:off x="2238345" y="3712802"/>
              <a:ext cx="400110" cy="871079"/>
            </a:xfrm>
            <a:prstGeom prst="rect">
              <a:avLst/>
            </a:prstGeom>
            <a:noFill/>
          </p:spPr>
          <p:txBody>
            <a:bodyPr vert="vert" wrap="square" rtlCol="0">
              <a:spAutoFit/>
            </a:bodyPr>
            <a:lstStyle/>
            <a:p>
              <a:pPr algn="ctr"/>
              <a:r>
                <a:rPr lang="en-US" altLang="zh-CN" sz="1400" dirty="0" smtClean="0">
                  <a:solidFill>
                    <a:schemeClr val="bg1"/>
                  </a:solidFill>
                  <a:latin typeface="微软雅黑" panose="020B0503020204020204" charset="-122"/>
                  <a:ea typeface="微软雅黑" panose="020B0503020204020204" charset="-122"/>
                </a:rPr>
                <a:t>OPTION</a:t>
              </a:r>
            </a:p>
          </p:txBody>
        </p:sp>
      </p:grpSp>
      <p:grpSp>
        <p:nvGrpSpPr>
          <p:cNvPr id="64" name="组合 63"/>
          <p:cNvGrpSpPr/>
          <p:nvPr/>
        </p:nvGrpSpPr>
        <p:grpSpPr>
          <a:xfrm>
            <a:off x="4537045" y="3801459"/>
            <a:ext cx="947541" cy="1210128"/>
            <a:chOff x="4537045" y="3373753"/>
            <a:chExt cx="947541" cy="1210128"/>
          </a:xfrm>
        </p:grpSpPr>
        <p:sp>
          <p:nvSpPr>
            <p:cNvPr id="65" name="文本框 44"/>
            <p:cNvSpPr txBox="1"/>
            <p:nvPr/>
          </p:nvSpPr>
          <p:spPr>
            <a:xfrm>
              <a:off x="4865024" y="3373753"/>
              <a:ext cx="61956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02</a:t>
              </a:r>
            </a:p>
          </p:txBody>
        </p:sp>
        <p:sp>
          <p:nvSpPr>
            <p:cNvPr id="68" name="文本框 48"/>
            <p:cNvSpPr txBox="1"/>
            <p:nvPr/>
          </p:nvSpPr>
          <p:spPr>
            <a:xfrm>
              <a:off x="4537045" y="3712802"/>
              <a:ext cx="400110" cy="871079"/>
            </a:xfrm>
            <a:prstGeom prst="rect">
              <a:avLst/>
            </a:prstGeom>
            <a:noFill/>
          </p:spPr>
          <p:txBody>
            <a:bodyPr vert="vert" wrap="square" rtlCol="0">
              <a:spAutoFit/>
            </a:bodyPr>
            <a:lstStyle/>
            <a:p>
              <a:pPr algn="ctr"/>
              <a:r>
                <a:rPr lang="en-US" altLang="zh-CN" sz="1400" dirty="0" smtClean="0">
                  <a:solidFill>
                    <a:schemeClr val="bg1"/>
                  </a:solidFill>
                  <a:latin typeface="微软雅黑" panose="020B0503020204020204" charset="-122"/>
                  <a:ea typeface="微软雅黑" panose="020B0503020204020204" charset="-122"/>
                </a:rPr>
                <a:t>OPTION</a:t>
              </a:r>
            </a:p>
          </p:txBody>
        </p:sp>
      </p:grpSp>
      <p:grpSp>
        <p:nvGrpSpPr>
          <p:cNvPr id="69" name="组合 68"/>
          <p:cNvGrpSpPr/>
          <p:nvPr/>
        </p:nvGrpSpPr>
        <p:grpSpPr>
          <a:xfrm>
            <a:off x="6835745" y="3801459"/>
            <a:ext cx="935519" cy="1210128"/>
            <a:chOff x="6835745" y="3373753"/>
            <a:chExt cx="935519" cy="1210128"/>
          </a:xfrm>
        </p:grpSpPr>
        <p:sp>
          <p:nvSpPr>
            <p:cNvPr id="70" name="文本框 45"/>
            <p:cNvSpPr txBox="1"/>
            <p:nvPr/>
          </p:nvSpPr>
          <p:spPr>
            <a:xfrm>
              <a:off x="7151702" y="3373753"/>
              <a:ext cx="61956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03</a:t>
              </a:r>
            </a:p>
          </p:txBody>
        </p:sp>
        <p:sp>
          <p:nvSpPr>
            <p:cNvPr id="73" name="文本框 49"/>
            <p:cNvSpPr txBox="1"/>
            <p:nvPr/>
          </p:nvSpPr>
          <p:spPr>
            <a:xfrm>
              <a:off x="6835745" y="3712802"/>
              <a:ext cx="400110" cy="871079"/>
            </a:xfrm>
            <a:prstGeom prst="rect">
              <a:avLst/>
            </a:prstGeom>
            <a:noFill/>
          </p:spPr>
          <p:txBody>
            <a:bodyPr vert="vert" wrap="square" rtlCol="0">
              <a:spAutoFit/>
            </a:bodyPr>
            <a:lstStyle/>
            <a:p>
              <a:pPr algn="ctr"/>
              <a:r>
                <a:rPr lang="en-US" altLang="zh-CN" sz="1400" dirty="0" smtClean="0">
                  <a:solidFill>
                    <a:schemeClr val="bg1"/>
                  </a:solidFill>
                  <a:latin typeface="微软雅黑" panose="020B0503020204020204" charset="-122"/>
                  <a:ea typeface="微软雅黑" panose="020B0503020204020204" charset="-122"/>
                </a:rPr>
                <a:t>OPTION</a:t>
              </a:r>
            </a:p>
          </p:txBody>
        </p:sp>
      </p:grpSp>
      <p:grpSp>
        <p:nvGrpSpPr>
          <p:cNvPr id="74" name="组合 73"/>
          <p:cNvGrpSpPr/>
          <p:nvPr/>
        </p:nvGrpSpPr>
        <p:grpSpPr>
          <a:xfrm>
            <a:off x="9134445" y="3801459"/>
            <a:ext cx="955647" cy="1210128"/>
            <a:chOff x="9134445" y="3373753"/>
            <a:chExt cx="955647" cy="1210128"/>
          </a:xfrm>
        </p:grpSpPr>
        <p:sp>
          <p:nvSpPr>
            <p:cNvPr id="75" name="文本框 46"/>
            <p:cNvSpPr txBox="1"/>
            <p:nvPr/>
          </p:nvSpPr>
          <p:spPr>
            <a:xfrm>
              <a:off x="9470530" y="3373753"/>
              <a:ext cx="61956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04</a:t>
              </a:r>
            </a:p>
          </p:txBody>
        </p:sp>
        <p:sp>
          <p:nvSpPr>
            <p:cNvPr id="76" name="文本框 50"/>
            <p:cNvSpPr txBox="1"/>
            <p:nvPr/>
          </p:nvSpPr>
          <p:spPr>
            <a:xfrm>
              <a:off x="9134445" y="3712802"/>
              <a:ext cx="400110" cy="871079"/>
            </a:xfrm>
            <a:prstGeom prst="rect">
              <a:avLst/>
            </a:prstGeom>
            <a:noFill/>
          </p:spPr>
          <p:txBody>
            <a:bodyPr vert="vert" wrap="square" rtlCol="0">
              <a:spAutoFit/>
            </a:bodyPr>
            <a:lstStyle/>
            <a:p>
              <a:pPr algn="ctr"/>
              <a:r>
                <a:rPr lang="en-US" altLang="zh-CN" sz="1400" dirty="0" smtClean="0">
                  <a:solidFill>
                    <a:schemeClr val="bg1"/>
                  </a:solidFill>
                  <a:latin typeface="微软雅黑" panose="020B0503020204020204" charset="-122"/>
                  <a:ea typeface="微软雅黑" panose="020B0503020204020204" charset="-122"/>
                </a:rPr>
                <a:t>OPTION</a:t>
              </a:r>
            </a:p>
          </p:txBody>
        </p:sp>
      </p:grpSp>
      <p:grpSp>
        <p:nvGrpSpPr>
          <p:cNvPr id="77" name="Group 4"/>
          <p:cNvGrpSpPr>
            <a:grpSpLocks noChangeAspect="1"/>
          </p:cNvGrpSpPr>
          <p:nvPr/>
        </p:nvGrpSpPr>
        <p:grpSpPr bwMode="auto">
          <a:xfrm>
            <a:off x="2120971" y="5303531"/>
            <a:ext cx="287266" cy="336642"/>
            <a:chOff x="1776" y="1776"/>
            <a:chExt cx="64" cy="75"/>
          </a:xfrm>
          <a:solidFill>
            <a:schemeClr val="accent1"/>
          </a:solidFill>
          <a:effectLst>
            <a:reflection blurRad="6350" stA="52000" endA="300" endPos="35000" dir="5400000" sy="-100000" algn="bl" rotWithShape="0"/>
          </a:effectLst>
        </p:grpSpPr>
        <p:sp>
          <p:nvSpPr>
            <p:cNvPr id="8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grpSp>
        <p:nvGrpSpPr>
          <p:cNvPr id="100" name="Group 18"/>
          <p:cNvGrpSpPr>
            <a:grpSpLocks noChangeAspect="1"/>
          </p:cNvGrpSpPr>
          <p:nvPr/>
        </p:nvGrpSpPr>
        <p:grpSpPr bwMode="auto">
          <a:xfrm>
            <a:off x="9025093" y="5350461"/>
            <a:ext cx="320918" cy="299035"/>
            <a:chOff x="3802" y="2858"/>
            <a:chExt cx="616" cy="574"/>
          </a:xfrm>
          <a:solidFill>
            <a:schemeClr val="accent5"/>
          </a:solidFill>
          <a:effectLst>
            <a:reflection blurRad="6350" stA="52000" endA="300" endPos="35000" dir="5400000" sy="-100000" algn="bl" rotWithShape="0"/>
          </a:effectLst>
        </p:grpSpPr>
        <p:sp>
          <p:nvSpPr>
            <p:cNvPr id="10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grpSp>
        <p:nvGrpSpPr>
          <p:cNvPr id="106" name="Group 13"/>
          <p:cNvGrpSpPr>
            <a:grpSpLocks noChangeAspect="1"/>
          </p:cNvGrpSpPr>
          <p:nvPr/>
        </p:nvGrpSpPr>
        <p:grpSpPr bwMode="auto">
          <a:xfrm>
            <a:off x="4371341" y="5314177"/>
            <a:ext cx="350312" cy="354448"/>
            <a:chOff x="2426" y="2781"/>
            <a:chExt cx="593" cy="600"/>
          </a:xfrm>
          <a:solidFill>
            <a:schemeClr val="accent2"/>
          </a:solidFill>
          <a:effectLst>
            <a:reflection blurRad="6350" stA="52000" endA="300" endPos="35000" dir="5400000" sy="-100000" algn="bl" rotWithShape="0"/>
          </a:effectLst>
        </p:grpSpPr>
        <p:sp>
          <p:nvSpPr>
            <p:cNvPr id="10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grpSp>
        <p:nvGrpSpPr>
          <p:cNvPr id="109" name="组合 108"/>
          <p:cNvGrpSpPr/>
          <p:nvPr/>
        </p:nvGrpSpPr>
        <p:grpSpPr>
          <a:xfrm>
            <a:off x="6714208" y="5302457"/>
            <a:ext cx="331151" cy="360360"/>
            <a:chOff x="4873620" y="1965325"/>
            <a:chExt cx="269882" cy="293688"/>
          </a:xfrm>
          <a:solidFill>
            <a:schemeClr val="accent4"/>
          </a:solidFill>
          <a:effectLst>
            <a:reflection blurRad="6350" stA="52000" endA="300" endPos="35000" dir="5400000" sy="-100000" algn="bl" rotWithShape="0"/>
          </a:effectLst>
        </p:grpSpPr>
        <p:sp>
          <p:nvSpPr>
            <p:cNvPr id="110"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1"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2"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3"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sp>
        <p:nvSpPr>
          <p:cNvPr id="115" name="文本框 71"/>
          <p:cNvSpPr txBox="1"/>
          <p:nvPr/>
        </p:nvSpPr>
        <p:spPr>
          <a:xfrm>
            <a:off x="1631504" y="1555346"/>
            <a:ext cx="1923123" cy="39878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charset="-122"/>
                <a:ea typeface="微软雅黑" panose="020B0503020204020204" charset="-122"/>
              </a:rPr>
              <a:t>此处添加名称</a:t>
            </a:r>
          </a:p>
        </p:txBody>
      </p:sp>
      <p:sp>
        <p:nvSpPr>
          <p:cNvPr id="116" name="文本框 72"/>
          <p:cNvSpPr txBox="1"/>
          <p:nvPr/>
        </p:nvSpPr>
        <p:spPr>
          <a:xfrm>
            <a:off x="1813407" y="2088689"/>
            <a:ext cx="1559316" cy="954107"/>
          </a:xfrm>
          <a:prstGeom prst="rect">
            <a:avLst/>
          </a:prstGeom>
          <a:noFill/>
        </p:spPr>
        <p:txBody>
          <a:bodyPr wrap="square" rtlCol="0">
            <a:spAutoFit/>
          </a:bodyPr>
          <a:lstStyle/>
          <a:p>
            <a:pPr algn="ctr"/>
            <a:r>
              <a:rPr lang="zh-CN" altLang="en-US" sz="14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sp>
        <p:nvSpPr>
          <p:cNvPr id="118" name="文本框 74"/>
          <p:cNvSpPr txBox="1"/>
          <p:nvPr/>
        </p:nvSpPr>
        <p:spPr>
          <a:xfrm>
            <a:off x="3955604" y="1555346"/>
            <a:ext cx="1923123" cy="398780"/>
          </a:xfrm>
          <a:prstGeom prst="rect">
            <a:avLst/>
          </a:prstGeom>
          <a:noFill/>
        </p:spPr>
        <p:txBody>
          <a:bodyPr wrap="square" rtlCol="0">
            <a:spAutoFit/>
          </a:bodyPr>
          <a:lstStyle/>
          <a:p>
            <a:pPr algn="ctr"/>
            <a:r>
              <a:rPr lang="zh-CN" altLang="en-US" sz="2000" b="1" dirty="0">
                <a:solidFill>
                  <a:schemeClr val="accent2"/>
                </a:solidFill>
                <a:latin typeface="微软雅黑" panose="020B0503020204020204" charset="-122"/>
                <a:ea typeface="微软雅黑" panose="020B0503020204020204" charset="-122"/>
              </a:rPr>
              <a:t>此处添加名称</a:t>
            </a:r>
          </a:p>
        </p:txBody>
      </p:sp>
      <p:sp>
        <p:nvSpPr>
          <p:cNvPr id="119" name="文本框 75"/>
          <p:cNvSpPr txBox="1"/>
          <p:nvPr/>
        </p:nvSpPr>
        <p:spPr>
          <a:xfrm>
            <a:off x="4137507" y="2088689"/>
            <a:ext cx="1559316" cy="954107"/>
          </a:xfrm>
          <a:prstGeom prst="rect">
            <a:avLst/>
          </a:prstGeom>
          <a:noFill/>
        </p:spPr>
        <p:txBody>
          <a:bodyPr wrap="square" rtlCol="0">
            <a:spAutoFit/>
          </a:bodyPr>
          <a:lstStyle/>
          <a:p>
            <a:pPr algn="ctr"/>
            <a:r>
              <a:rPr lang="zh-CN" altLang="en-US" sz="14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sp>
        <p:nvSpPr>
          <p:cNvPr id="121" name="文本框 77"/>
          <p:cNvSpPr txBox="1"/>
          <p:nvPr/>
        </p:nvSpPr>
        <p:spPr>
          <a:xfrm>
            <a:off x="6279704" y="1555346"/>
            <a:ext cx="1923123" cy="398780"/>
          </a:xfrm>
          <a:prstGeom prst="rect">
            <a:avLst/>
          </a:prstGeom>
          <a:noFill/>
        </p:spPr>
        <p:txBody>
          <a:bodyPr wrap="square" rtlCol="0">
            <a:spAutoFit/>
          </a:bodyPr>
          <a:lstStyle/>
          <a:p>
            <a:pPr algn="ctr"/>
            <a:r>
              <a:rPr lang="zh-CN" altLang="en-US" sz="2000" b="1" dirty="0">
                <a:solidFill>
                  <a:schemeClr val="accent4"/>
                </a:solidFill>
                <a:latin typeface="微软雅黑" panose="020B0503020204020204" charset="-122"/>
                <a:ea typeface="微软雅黑" panose="020B0503020204020204" charset="-122"/>
              </a:rPr>
              <a:t>此处添加名称</a:t>
            </a:r>
          </a:p>
        </p:txBody>
      </p:sp>
      <p:sp>
        <p:nvSpPr>
          <p:cNvPr id="122" name="文本框 78"/>
          <p:cNvSpPr txBox="1"/>
          <p:nvPr/>
        </p:nvSpPr>
        <p:spPr>
          <a:xfrm>
            <a:off x="6461607" y="2088689"/>
            <a:ext cx="1559316" cy="954107"/>
          </a:xfrm>
          <a:prstGeom prst="rect">
            <a:avLst/>
          </a:prstGeom>
          <a:noFill/>
        </p:spPr>
        <p:txBody>
          <a:bodyPr wrap="square" rtlCol="0">
            <a:spAutoFit/>
          </a:bodyPr>
          <a:lstStyle/>
          <a:p>
            <a:pPr algn="ctr"/>
            <a:r>
              <a:rPr lang="zh-CN" altLang="en-US" sz="14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sp>
        <p:nvSpPr>
          <p:cNvPr id="124" name="文本框 91"/>
          <p:cNvSpPr txBox="1"/>
          <p:nvPr/>
        </p:nvSpPr>
        <p:spPr>
          <a:xfrm>
            <a:off x="8472264" y="1555346"/>
            <a:ext cx="1923123" cy="398780"/>
          </a:xfrm>
          <a:prstGeom prst="rect">
            <a:avLst/>
          </a:prstGeom>
          <a:noFill/>
        </p:spPr>
        <p:txBody>
          <a:bodyPr wrap="square" rtlCol="0">
            <a:spAutoFit/>
          </a:bodyPr>
          <a:lstStyle/>
          <a:p>
            <a:pPr algn="ctr"/>
            <a:r>
              <a:rPr lang="zh-CN" altLang="en-US" sz="2000" b="1" dirty="0">
                <a:solidFill>
                  <a:schemeClr val="accent5"/>
                </a:solidFill>
                <a:latin typeface="微软雅黑" panose="020B0503020204020204" charset="-122"/>
                <a:ea typeface="微软雅黑" panose="020B0503020204020204" charset="-122"/>
              </a:rPr>
              <a:t>此处添加名称</a:t>
            </a:r>
          </a:p>
        </p:txBody>
      </p:sp>
      <p:sp>
        <p:nvSpPr>
          <p:cNvPr id="125" name="文本框 92"/>
          <p:cNvSpPr txBox="1"/>
          <p:nvPr/>
        </p:nvSpPr>
        <p:spPr>
          <a:xfrm>
            <a:off x="8654167" y="2088689"/>
            <a:ext cx="1559316" cy="954107"/>
          </a:xfrm>
          <a:prstGeom prst="rect">
            <a:avLst/>
          </a:prstGeom>
          <a:noFill/>
        </p:spPr>
        <p:txBody>
          <a:bodyPr wrap="square" rtlCol="0">
            <a:spAutoFit/>
          </a:bodyPr>
          <a:lstStyle/>
          <a:p>
            <a:pPr algn="ctr"/>
            <a:r>
              <a:rPr lang="zh-CN" altLang="en-US" sz="14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spTree>
  </p:cSld>
  <p:clrMapOvr>
    <a:masterClrMapping/>
  </p:clrMapOvr>
  <p:transition advTm="1254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900" decel="100000" fill="hold"/>
                                        <p:tgtEl>
                                          <p:spTgt spid="3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900" decel="100000" fill="hold"/>
                                        <p:tgtEl>
                                          <p:spTgt spid="4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900" decel="100000" fill="hold"/>
                                        <p:tgtEl>
                                          <p:spTgt spid="5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randombar(horizontal)">
                                      <p:cBhvr>
                                        <p:cTn id="32" dur="500"/>
                                        <p:tgtEl>
                                          <p:spTgt spid="77"/>
                                        </p:tgtEl>
                                      </p:cBhvr>
                                    </p:animEffect>
                                  </p:childTnLst>
                                </p:cTn>
                              </p:par>
                              <p:par>
                                <p:cTn id="33" presetID="14" presetClass="entr" presetSubtype="10"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randombar(horizontal)">
                                      <p:cBhvr>
                                        <p:cTn id="35" dur="500"/>
                                        <p:tgtEl>
                                          <p:spTgt spid="106"/>
                                        </p:tgtEl>
                                      </p:cBhvr>
                                    </p:animEffect>
                                  </p:childTnLst>
                                </p:cTn>
                              </p:par>
                              <p:par>
                                <p:cTn id="36" presetID="14" presetClass="entr" presetSubtype="10" fill="hold"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randombar(horizontal)">
                                      <p:cBhvr>
                                        <p:cTn id="38" dur="500"/>
                                        <p:tgtEl>
                                          <p:spTgt spid="109"/>
                                        </p:tgtEl>
                                      </p:cBhvr>
                                    </p:animEffect>
                                  </p:childTnLst>
                                </p:cTn>
                              </p:par>
                              <p:par>
                                <p:cTn id="39" presetID="14" presetClass="entr" presetSubtype="1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randombar(horizontal)">
                                      <p:cBhvr>
                                        <p:cTn id="41" dur="500"/>
                                        <p:tgtEl>
                                          <p:spTgt spid="100"/>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par>
                          <p:cTn id="54" fill="hold">
                            <p:stCondLst>
                              <p:cond delay="3000"/>
                            </p:stCondLst>
                            <p:childTnLst>
                              <p:par>
                                <p:cTn id="55" presetID="22" presetClass="entr" presetSubtype="4"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childTnLst>
                          </p:cTn>
                        </p:par>
                        <p:par>
                          <p:cTn id="58" fill="hold">
                            <p:stCondLst>
                              <p:cond delay="3500"/>
                            </p:stCondLst>
                            <p:childTnLst>
                              <p:par>
                                <p:cTn id="59" presetID="22" presetClass="entr" presetSubtype="4" fill="hold"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down)">
                                      <p:cBhvr>
                                        <p:cTn id="61" dur="500"/>
                                        <p:tgtEl>
                                          <p:spTgt spid="74"/>
                                        </p:tgtEl>
                                      </p:cBhvr>
                                    </p:animEffect>
                                  </p:childTnLst>
                                </p:cTn>
                              </p:par>
                            </p:childTnLst>
                          </p:cTn>
                        </p:par>
                        <p:par>
                          <p:cTn id="62" fill="hold">
                            <p:stCondLst>
                              <p:cond delay="4000"/>
                            </p:stCondLst>
                            <p:childTnLst>
                              <p:par>
                                <p:cTn id="63" presetID="22" presetClass="entr" presetSubtype="4" fill="hold" nodeType="after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wipe(down)">
                                      <p:cBhvr>
                                        <p:cTn id="65" dur="500"/>
                                        <p:tgtEl>
                                          <p:spTgt spid="69"/>
                                        </p:tgtEl>
                                      </p:cBhvr>
                                    </p:animEffect>
                                  </p:childTnLst>
                                </p:cTn>
                              </p:par>
                            </p:childTnLst>
                          </p:cTn>
                        </p:par>
                        <p:par>
                          <p:cTn id="66" fill="hold">
                            <p:stCondLst>
                              <p:cond delay="4500"/>
                            </p:stCondLst>
                            <p:childTnLst>
                              <p:par>
                                <p:cTn id="67" presetID="22" presetClass="entr" presetSubtype="4"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childTnLst>
                          </p:cTn>
                        </p:par>
                        <p:par>
                          <p:cTn id="70" fill="hold">
                            <p:stCondLst>
                              <p:cond delay="5000"/>
                            </p:stCondLst>
                            <p:childTnLst>
                              <p:par>
                                <p:cTn id="71" presetID="22" presetClass="entr" presetSubtype="4"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15"/>
                                        </p:tgtEl>
                                        <p:attrNameLst>
                                          <p:attrName>style.visibility</p:attrName>
                                        </p:attrNameLst>
                                      </p:cBhvr>
                                      <p:to>
                                        <p:strVal val="visible"/>
                                      </p:to>
                                    </p:set>
                                    <p:animEffect transition="in" filter="fade">
                                      <p:cBhvr>
                                        <p:cTn id="78" dur="1000"/>
                                        <p:tgtEl>
                                          <p:spTgt spid="115"/>
                                        </p:tgtEl>
                                      </p:cBhvr>
                                    </p:animEffect>
                                    <p:anim calcmode="lin" valueType="num">
                                      <p:cBhvr>
                                        <p:cTn id="79" dur="1000" fill="hold"/>
                                        <p:tgtEl>
                                          <p:spTgt spid="115"/>
                                        </p:tgtEl>
                                        <p:attrNameLst>
                                          <p:attrName>ppt_x</p:attrName>
                                        </p:attrNameLst>
                                      </p:cBhvr>
                                      <p:tavLst>
                                        <p:tav tm="0">
                                          <p:val>
                                            <p:strVal val="#ppt_x"/>
                                          </p:val>
                                        </p:tav>
                                        <p:tav tm="100000">
                                          <p:val>
                                            <p:strVal val="#ppt_x"/>
                                          </p:val>
                                        </p:tav>
                                      </p:tavLst>
                                    </p:anim>
                                    <p:anim calcmode="lin" valueType="num">
                                      <p:cBhvr>
                                        <p:cTn id="80" dur="1000" fill="hold"/>
                                        <p:tgtEl>
                                          <p:spTgt spid="115"/>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0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1000"/>
                                        <p:tgtEl>
                                          <p:spTgt spid="118"/>
                                        </p:tgtEl>
                                      </p:cBhvr>
                                    </p:animEffect>
                                    <p:anim calcmode="lin" valueType="num">
                                      <p:cBhvr>
                                        <p:cTn id="84" dur="1000" fill="hold"/>
                                        <p:tgtEl>
                                          <p:spTgt spid="118"/>
                                        </p:tgtEl>
                                        <p:attrNameLst>
                                          <p:attrName>ppt_x</p:attrName>
                                        </p:attrNameLst>
                                      </p:cBhvr>
                                      <p:tavLst>
                                        <p:tav tm="0">
                                          <p:val>
                                            <p:strVal val="#ppt_x"/>
                                          </p:val>
                                        </p:tav>
                                        <p:tav tm="100000">
                                          <p:val>
                                            <p:strVal val="#ppt_x"/>
                                          </p:val>
                                        </p:tav>
                                      </p:tavLst>
                                    </p:anim>
                                    <p:anim calcmode="lin" valueType="num">
                                      <p:cBhvr>
                                        <p:cTn id="85" dur="1000" fill="hold"/>
                                        <p:tgtEl>
                                          <p:spTgt spid="11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121"/>
                                        </p:tgtEl>
                                        <p:attrNameLst>
                                          <p:attrName>style.visibility</p:attrName>
                                        </p:attrNameLst>
                                      </p:cBhvr>
                                      <p:to>
                                        <p:strVal val="visible"/>
                                      </p:to>
                                    </p:set>
                                    <p:animEffect transition="in" filter="fade">
                                      <p:cBhvr>
                                        <p:cTn id="88" dur="1000"/>
                                        <p:tgtEl>
                                          <p:spTgt spid="121"/>
                                        </p:tgtEl>
                                      </p:cBhvr>
                                    </p:animEffect>
                                    <p:anim calcmode="lin" valueType="num">
                                      <p:cBhvr>
                                        <p:cTn id="89" dur="1000" fill="hold"/>
                                        <p:tgtEl>
                                          <p:spTgt spid="121"/>
                                        </p:tgtEl>
                                        <p:attrNameLst>
                                          <p:attrName>ppt_x</p:attrName>
                                        </p:attrNameLst>
                                      </p:cBhvr>
                                      <p:tavLst>
                                        <p:tav tm="0">
                                          <p:val>
                                            <p:strVal val="#ppt_x"/>
                                          </p:val>
                                        </p:tav>
                                        <p:tav tm="100000">
                                          <p:val>
                                            <p:strVal val="#ppt_x"/>
                                          </p:val>
                                        </p:tav>
                                      </p:tavLst>
                                    </p:anim>
                                    <p:anim calcmode="lin" valueType="num">
                                      <p:cBhvr>
                                        <p:cTn id="90" dur="1000" fill="hold"/>
                                        <p:tgtEl>
                                          <p:spTgt spid="121"/>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600"/>
                                  </p:stCondLst>
                                  <p:childTnLst>
                                    <p:set>
                                      <p:cBhvr>
                                        <p:cTn id="92" dur="1" fill="hold">
                                          <p:stCondLst>
                                            <p:cond delay="0"/>
                                          </p:stCondLst>
                                        </p:cTn>
                                        <p:tgtEl>
                                          <p:spTgt spid="124"/>
                                        </p:tgtEl>
                                        <p:attrNameLst>
                                          <p:attrName>style.visibility</p:attrName>
                                        </p:attrNameLst>
                                      </p:cBhvr>
                                      <p:to>
                                        <p:strVal val="visible"/>
                                      </p:to>
                                    </p:set>
                                    <p:animEffect transition="in" filter="fade">
                                      <p:cBhvr>
                                        <p:cTn id="93" dur="1000"/>
                                        <p:tgtEl>
                                          <p:spTgt spid="124"/>
                                        </p:tgtEl>
                                      </p:cBhvr>
                                    </p:animEffect>
                                    <p:anim calcmode="lin" valueType="num">
                                      <p:cBhvr>
                                        <p:cTn id="94" dur="1000" fill="hold"/>
                                        <p:tgtEl>
                                          <p:spTgt spid="124"/>
                                        </p:tgtEl>
                                        <p:attrNameLst>
                                          <p:attrName>ppt_x</p:attrName>
                                        </p:attrNameLst>
                                      </p:cBhvr>
                                      <p:tavLst>
                                        <p:tav tm="0">
                                          <p:val>
                                            <p:strVal val="#ppt_x"/>
                                          </p:val>
                                        </p:tav>
                                        <p:tav tm="100000">
                                          <p:val>
                                            <p:strVal val="#ppt_x"/>
                                          </p:val>
                                        </p:tav>
                                      </p:tavLst>
                                    </p:anim>
                                    <p:anim calcmode="lin" valueType="num">
                                      <p:cBhvr>
                                        <p:cTn id="95"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16"/>
                                        </p:tgtEl>
                                        <p:attrNameLst>
                                          <p:attrName>style.visibility</p:attrName>
                                        </p:attrNameLst>
                                      </p:cBhvr>
                                      <p:to>
                                        <p:strVal val="visible"/>
                                      </p:to>
                                    </p:set>
                                    <p:animEffect transition="in" filter="fade">
                                      <p:cBhvr>
                                        <p:cTn id="100" dur="1000"/>
                                        <p:tgtEl>
                                          <p:spTgt spid="116"/>
                                        </p:tgtEl>
                                      </p:cBhvr>
                                    </p:animEffect>
                                    <p:anim calcmode="lin" valueType="num">
                                      <p:cBhvr>
                                        <p:cTn id="101" dur="1000" fill="hold"/>
                                        <p:tgtEl>
                                          <p:spTgt spid="116"/>
                                        </p:tgtEl>
                                        <p:attrNameLst>
                                          <p:attrName>ppt_x</p:attrName>
                                        </p:attrNameLst>
                                      </p:cBhvr>
                                      <p:tavLst>
                                        <p:tav tm="0">
                                          <p:val>
                                            <p:strVal val="#ppt_x"/>
                                          </p:val>
                                        </p:tav>
                                        <p:tav tm="100000">
                                          <p:val>
                                            <p:strVal val="#ppt_x"/>
                                          </p:val>
                                        </p:tav>
                                      </p:tavLst>
                                    </p:anim>
                                    <p:anim calcmode="lin" valueType="num">
                                      <p:cBhvr>
                                        <p:cTn id="102" dur="1000" fill="hold"/>
                                        <p:tgtEl>
                                          <p:spTgt spid="11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119"/>
                                        </p:tgtEl>
                                        <p:attrNameLst>
                                          <p:attrName>style.visibility</p:attrName>
                                        </p:attrNameLst>
                                      </p:cBhvr>
                                      <p:to>
                                        <p:strVal val="visible"/>
                                      </p:to>
                                    </p:set>
                                    <p:animEffect transition="in" filter="fade">
                                      <p:cBhvr>
                                        <p:cTn id="105" dur="1000"/>
                                        <p:tgtEl>
                                          <p:spTgt spid="119"/>
                                        </p:tgtEl>
                                      </p:cBhvr>
                                    </p:animEffect>
                                    <p:anim calcmode="lin" valueType="num">
                                      <p:cBhvr>
                                        <p:cTn id="106" dur="1000" fill="hold"/>
                                        <p:tgtEl>
                                          <p:spTgt spid="119"/>
                                        </p:tgtEl>
                                        <p:attrNameLst>
                                          <p:attrName>ppt_x</p:attrName>
                                        </p:attrNameLst>
                                      </p:cBhvr>
                                      <p:tavLst>
                                        <p:tav tm="0">
                                          <p:val>
                                            <p:strVal val="#ppt_x"/>
                                          </p:val>
                                        </p:tav>
                                        <p:tav tm="100000">
                                          <p:val>
                                            <p:strVal val="#ppt_x"/>
                                          </p:val>
                                        </p:tav>
                                      </p:tavLst>
                                    </p:anim>
                                    <p:anim calcmode="lin" valueType="num">
                                      <p:cBhvr>
                                        <p:cTn id="107" dur="1000" fill="hold"/>
                                        <p:tgtEl>
                                          <p:spTgt spid="11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1000"/>
                                        <p:tgtEl>
                                          <p:spTgt spid="122"/>
                                        </p:tgtEl>
                                      </p:cBhvr>
                                    </p:animEffect>
                                    <p:anim calcmode="lin" valueType="num">
                                      <p:cBhvr>
                                        <p:cTn id="111" dur="1000" fill="hold"/>
                                        <p:tgtEl>
                                          <p:spTgt spid="122"/>
                                        </p:tgtEl>
                                        <p:attrNameLst>
                                          <p:attrName>ppt_x</p:attrName>
                                        </p:attrNameLst>
                                      </p:cBhvr>
                                      <p:tavLst>
                                        <p:tav tm="0">
                                          <p:val>
                                            <p:strVal val="#ppt_x"/>
                                          </p:val>
                                        </p:tav>
                                        <p:tav tm="100000">
                                          <p:val>
                                            <p:strVal val="#ppt_x"/>
                                          </p:val>
                                        </p:tav>
                                      </p:tavLst>
                                    </p:anim>
                                    <p:anim calcmode="lin" valueType="num">
                                      <p:cBhvr>
                                        <p:cTn id="112" dur="1000" fill="hold"/>
                                        <p:tgtEl>
                                          <p:spTgt spid="12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600"/>
                                  </p:stCondLst>
                                  <p:childTnLst>
                                    <p:set>
                                      <p:cBhvr>
                                        <p:cTn id="114" dur="1" fill="hold">
                                          <p:stCondLst>
                                            <p:cond delay="0"/>
                                          </p:stCondLst>
                                        </p:cTn>
                                        <p:tgtEl>
                                          <p:spTgt spid="125"/>
                                        </p:tgtEl>
                                        <p:attrNameLst>
                                          <p:attrName>style.visibility</p:attrName>
                                        </p:attrNameLst>
                                      </p:cBhvr>
                                      <p:to>
                                        <p:strVal val="visible"/>
                                      </p:to>
                                    </p:set>
                                    <p:animEffect transition="in" filter="fade">
                                      <p:cBhvr>
                                        <p:cTn id="115" dur="1000"/>
                                        <p:tgtEl>
                                          <p:spTgt spid="125"/>
                                        </p:tgtEl>
                                      </p:cBhvr>
                                    </p:animEffect>
                                    <p:anim calcmode="lin" valueType="num">
                                      <p:cBhvr>
                                        <p:cTn id="116" dur="1000" fill="hold"/>
                                        <p:tgtEl>
                                          <p:spTgt spid="125"/>
                                        </p:tgtEl>
                                        <p:attrNameLst>
                                          <p:attrName>ppt_x</p:attrName>
                                        </p:attrNameLst>
                                      </p:cBhvr>
                                      <p:tavLst>
                                        <p:tav tm="0">
                                          <p:val>
                                            <p:strVal val="#ppt_x"/>
                                          </p:val>
                                        </p:tav>
                                        <p:tav tm="100000">
                                          <p:val>
                                            <p:strVal val="#ppt_x"/>
                                          </p:val>
                                        </p:tav>
                                      </p:tavLst>
                                    </p:anim>
                                    <p:anim calcmode="lin" valueType="num">
                                      <p:cBhvr>
                                        <p:cTn id="117"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8" grpId="0"/>
      <p:bldP spid="119" grpId="0"/>
      <p:bldP spid="121" grpId="0"/>
      <p:bldP spid="122" grpId="0"/>
      <p:bldP spid="124" grpId="0"/>
      <p:bldP spid="1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5" name="组合 4"/>
          <p:cNvGrpSpPr/>
          <p:nvPr/>
        </p:nvGrpSpPr>
        <p:grpSpPr>
          <a:xfrm>
            <a:off x="278748" y="1828692"/>
            <a:ext cx="4338183" cy="2754847"/>
            <a:chOff x="1329038" y="2690377"/>
            <a:chExt cx="4338183" cy="2754847"/>
          </a:xfrm>
        </p:grpSpPr>
        <p:sp>
          <p:nvSpPr>
            <p:cNvPr id="40" name="等腰三角形 39"/>
            <p:cNvSpPr/>
            <p:nvPr/>
          </p:nvSpPr>
          <p:spPr>
            <a:xfrm flipV="1">
              <a:off x="3267514" y="3206410"/>
              <a:ext cx="1390115" cy="1509750"/>
            </a:xfrm>
            <a:prstGeom prst="triangle">
              <a:avLst/>
            </a:prstGeom>
            <a:gradFill flip="none" rotWithShape="1">
              <a:gsLst>
                <a:gs pos="40000">
                  <a:schemeClr val="accent2">
                    <a:lumMod val="40000"/>
                    <a:lumOff val="60000"/>
                  </a:schemeClr>
                </a:gs>
                <a:gs pos="0">
                  <a:schemeClr val="accent2">
                    <a:lumMod val="75000"/>
                  </a:schemeClr>
                </a:gs>
                <a:gs pos="64000">
                  <a:schemeClr val="accent2">
                    <a:lumMod val="75000"/>
                  </a:schemeClr>
                </a:gs>
                <a:gs pos="100000">
                  <a:schemeClr val="accent2">
                    <a:lumMod val="7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椭圆 40"/>
            <p:cNvSpPr/>
            <p:nvPr/>
          </p:nvSpPr>
          <p:spPr>
            <a:xfrm>
              <a:off x="3260564" y="2833707"/>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饼形 41"/>
            <p:cNvSpPr/>
            <p:nvPr/>
          </p:nvSpPr>
          <p:spPr>
            <a:xfrm>
              <a:off x="1329038" y="4113048"/>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39" name="椭圆 38"/>
            <p:cNvSpPr/>
            <p:nvPr/>
          </p:nvSpPr>
          <p:spPr>
            <a:xfrm>
              <a:off x="3253613" y="3170568"/>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1" name="TextBox 30"/>
            <p:cNvSpPr txBox="1"/>
            <p:nvPr/>
          </p:nvSpPr>
          <p:spPr>
            <a:xfrm>
              <a:off x="3079182" y="2690377"/>
              <a:ext cx="1862834" cy="430530"/>
            </a:xfrm>
            <a:prstGeom prst="rect">
              <a:avLst/>
            </a:prstGeom>
            <a:noFill/>
          </p:spPr>
          <p:txBody>
            <a:bodyPr wrap="square" lIns="0" tIns="0" rIns="0" bIns="0" rtlCol="0">
              <a:spAutoFit/>
            </a:bodyPr>
            <a:lstStyle/>
            <a:p>
              <a:pPr algn="ctr"/>
              <a:r>
                <a:rPr lang="zh-CN" altLang="en-US" sz="2800" b="1" dirty="0" smtClean="0">
                  <a:solidFill>
                    <a:schemeClr val="accent2"/>
                  </a:solidFill>
                  <a:effectLst>
                    <a:reflection blurRad="6350" stA="50000" endA="300" endPos="50000" dist="60007" dir="5400000" sy="-100000" algn="bl" rotWithShape="0"/>
                  </a:effectLst>
                  <a:latin typeface="微软雅黑" panose="020B0503020204020204" charset="-122"/>
                  <a:ea typeface="微软雅黑" panose="020B0503020204020204" charset="-122"/>
                </a:rPr>
                <a:t>添加标题</a:t>
              </a:r>
            </a:p>
          </p:txBody>
        </p:sp>
      </p:grpSp>
      <p:grpSp>
        <p:nvGrpSpPr>
          <p:cNvPr id="6" name="组合 5"/>
          <p:cNvGrpSpPr/>
          <p:nvPr/>
        </p:nvGrpSpPr>
        <p:grpSpPr>
          <a:xfrm>
            <a:off x="2562753" y="1828692"/>
            <a:ext cx="4338183" cy="2754847"/>
            <a:chOff x="3613043" y="2690377"/>
            <a:chExt cx="4338183" cy="2754847"/>
          </a:xfrm>
        </p:grpSpPr>
        <p:sp>
          <p:nvSpPr>
            <p:cNvPr id="46" name="等腰三角形 45"/>
            <p:cNvSpPr/>
            <p:nvPr/>
          </p:nvSpPr>
          <p:spPr>
            <a:xfrm flipV="1">
              <a:off x="5551519" y="3206410"/>
              <a:ext cx="1390115" cy="1509750"/>
            </a:xfrm>
            <a:prstGeom prst="triangle">
              <a:avLst/>
            </a:prstGeom>
            <a:gradFill flip="none" rotWithShape="1">
              <a:gsLst>
                <a:gs pos="40000">
                  <a:schemeClr val="accent3">
                    <a:lumMod val="40000"/>
                    <a:lumOff val="60000"/>
                  </a:schemeClr>
                </a:gs>
                <a:gs pos="0">
                  <a:schemeClr val="accent3">
                    <a:lumMod val="75000"/>
                  </a:schemeClr>
                </a:gs>
                <a:gs pos="64000">
                  <a:schemeClr val="accent3">
                    <a:lumMod val="75000"/>
                  </a:schemeClr>
                </a:gs>
                <a:gs pos="100000">
                  <a:schemeClr val="accent3">
                    <a:lumMod val="7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椭圆 46"/>
            <p:cNvSpPr/>
            <p:nvPr/>
          </p:nvSpPr>
          <p:spPr>
            <a:xfrm>
              <a:off x="5544569" y="2833707"/>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饼形 47"/>
            <p:cNvSpPr/>
            <p:nvPr/>
          </p:nvSpPr>
          <p:spPr>
            <a:xfrm>
              <a:off x="3613043" y="4113048"/>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45" name="椭圆 44"/>
            <p:cNvSpPr/>
            <p:nvPr/>
          </p:nvSpPr>
          <p:spPr>
            <a:xfrm>
              <a:off x="5580797" y="3170568"/>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5" name="TextBox 30"/>
            <p:cNvSpPr txBox="1"/>
            <p:nvPr/>
          </p:nvSpPr>
          <p:spPr>
            <a:xfrm>
              <a:off x="5336051" y="2690377"/>
              <a:ext cx="1862834" cy="430530"/>
            </a:xfrm>
            <a:prstGeom prst="rect">
              <a:avLst/>
            </a:prstGeom>
            <a:noFill/>
          </p:spPr>
          <p:txBody>
            <a:bodyPr wrap="square" lIns="0" tIns="0" rIns="0" bIns="0" rtlCol="0">
              <a:spAutoFit/>
            </a:bodyPr>
            <a:lstStyle/>
            <a:p>
              <a:pPr algn="ctr"/>
              <a:r>
                <a:rPr lang="zh-CN" altLang="en-US" sz="2800" b="1" dirty="0" smtClean="0">
                  <a:solidFill>
                    <a:schemeClr val="accent3"/>
                  </a:solidFill>
                  <a:effectLst>
                    <a:reflection blurRad="6350" stA="50000" endA="300" endPos="50000" dist="60007" dir="5400000" sy="-100000" algn="bl" rotWithShape="0"/>
                  </a:effectLst>
                  <a:latin typeface="微软雅黑" panose="020B0503020204020204" charset="-122"/>
                  <a:ea typeface="微软雅黑" panose="020B0503020204020204" charset="-122"/>
                </a:rPr>
                <a:t>添加标题</a:t>
              </a:r>
            </a:p>
          </p:txBody>
        </p:sp>
      </p:grpSp>
      <p:grpSp>
        <p:nvGrpSpPr>
          <p:cNvPr id="7" name="组合 6"/>
          <p:cNvGrpSpPr/>
          <p:nvPr/>
        </p:nvGrpSpPr>
        <p:grpSpPr>
          <a:xfrm>
            <a:off x="4788391" y="1828692"/>
            <a:ext cx="4338183" cy="2754847"/>
            <a:chOff x="5838681" y="2690377"/>
            <a:chExt cx="4338183" cy="2754847"/>
          </a:xfrm>
        </p:grpSpPr>
        <p:sp>
          <p:nvSpPr>
            <p:cNvPr id="52" name="等腰三角形 51"/>
            <p:cNvSpPr/>
            <p:nvPr/>
          </p:nvSpPr>
          <p:spPr>
            <a:xfrm flipV="1">
              <a:off x="7777157" y="3206410"/>
              <a:ext cx="1390115" cy="1509750"/>
            </a:xfrm>
            <a:prstGeom prst="triangle">
              <a:avLst/>
            </a:prstGeom>
            <a:gradFill flip="none" rotWithShape="1">
              <a:gsLst>
                <a:gs pos="40000">
                  <a:schemeClr val="accent4">
                    <a:lumMod val="40000"/>
                    <a:lumOff val="60000"/>
                  </a:schemeClr>
                </a:gs>
                <a:gs pos="0">
                  <a:schemeClr val="accent4">
                    <a:lumMod val="75000"/>
                  </a:schemeClr>
                </a:gs>
                <a:gs pos="64000">
                  <a:schemeClr val="accent4">
                    <a:lumMod val="75000"/>
                  </a:schemeClr>
                </a:gs>
                <a:gs pos="100000">
                  <a:schemeClr val="accent4">
                    <a:lumMod val="7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4" name="椭圆 53"/>
            <p:cNvSpPr/>
            <p:nvPr/>
          </p:nvSpPr>
          <p:spPr>
            <a:xfrm>
              <a:off x="7770207" y="2833707"/>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5" name="饼形 54"/>
            <p:cNvSpPr/>
            <p:nvPr/>
          </p:nvSpPr>
          <p:spPr>
            <a:xfrm>
              <a:off x="5838681" y="4113048"/>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51" name="椭圆 50"/>
            <p:cNvSpPr/>
            <p:nvPr/>
          </p:nvSpPr>
          <p:spPr>
            <a:xfrm>
              <a:off x="7744219" y="3170568"/>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7" name="TextBox 30"/>
            <p:cNvSpPr txBox="1"/>
            <p:nvPr/>
          </p:nvSpPr>
          <p:spPr>
            <a:xfrm>
              <a:off x="7536160" y="2690377"/>
              <a:ext cx="1862834" cy="430530"/>
            </a:xfrm>
            <a:prstGeom prst="rect">
              <a:avLst/>
            </a:prstGeom>
            <a:noFill/>
          </p:spPr>
          <p:txBody>
            <a:bodyPr wrap="square" lIns="0" tIns="0" rIns="0" bIns="0" rtlCol="0">
              <a:spAutoFit/>
            </a:bodyPr>
            <a:lstStyle/>
            <a:p>
              <a:pPr algn="ctr"/>
              <a:r>
                <a:rPr lang="zh-CN" altLang="en-US" sz="2800" b="1" dirty="0" smtClean="0">
                  <a:solidFill>
                    <a:schemeClr val="accent4"/>
                  </a:solidFill>
                  <a:effectLst>
                    <a:reflection blurRad="6350" stA="50000" endA="300" endPos="50000" dist="60007" dir="5400000" sy="-100000" algn="bl" rotWithShape="0"/>
                  </a:effectLst>
                  <a:latin typeface="微软雅黑" panose="020B0503020204020204" charset="-122"/>
                  <a:ea typeface="微软雅黑" panose="020B0503020204020204" charset="-122"/>
                </a:rPr>
                <a:t>添加标题</a:t>
              </a:r>
            </a:p>
          </p:txBody>
        </p:sp>
      </p:grpSp>
      <p:grpSp>
        <p:nvGrpSpPr>
          <p:cNvPr id="9" name="组合 8"/>
          <p:cNvGrpSpPr/>
          <p:nvPr/>
        </p:nvGrpSpPr>
        <p:grpSpPr>
          <a:xfrm>
            <a:off x="7044231" y="1828692"/>
            <a:ext cx="4338183" cy="2705543"/>
            <a:chOff x="8094521" y="2690377"/>
            <a:chExt cx="4338183" cy="2705543"/>
          </a:xfrm>
        </p:grpSpPr>
        <p:sp>
          <p:nvSpPr>
            <p:cNvPr id="100" name="等腰三角形 99"/>
            <p:cNvSpPr/>
            <p:nvPr/>
          </p:nvSpPr>
          <p:spPr>
            <a:xfrm flipV="1">
              <a:off x="10032997" y="3157106"/>
              <a:ext cx="1390115" cy="1509750"/>
            </a:xfrm>
            <a:prstGeom prst="triangle">
              <a:avLst/>
            </a:prstGeom>
            <a:gradFill flip="none" rotWithShape="1">
              <a:gsLst>
                <a:gs pos="40000">
                  <a:schemeClr val="accent5">
                    <a:lumMod val="40000"/>
                    <a:lumOff val="60000"/>
                  </a:schemeClr>
                </a:gs>
                <a:gs pos="0">
                  <a:schemeClr val="accent5">
                    <a:lumMod val="75000"/>
                  </a:schemeClr>
                </a:gs>
                <a:gs pos="64000">
                  <a:schemeClr val="accent5">
                    <a:lumMod val="75000"/>
                  </a:schemeClr>
                </a:gs>
                <a:gs pos="100000">
                  <a:schemeClr val="accent5">
                    <a:lumMod val="7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1" name="椭圆 100"/>
            <p:cNvSpPr/>
            <p:nvPr/>
          </p:nvSpPr>
          <p:spPr>
            <a:xfrm>
              <a:off x="10026047" y="2784403"/>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2" name="饼形 101"/>
            <p:cNvSpPr/>
            <p:nvPr/>
          </p:nvSpPr>
          <p:spPr>
            <a:xfrm>
              <a:off x="8094521" y="4063744"/>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99" name="椭圆 98"/>
            <p:cNvSpPr/>
            <p:nvPr/>
          </p:nvSpPr>
          <p:spPr>
            <a:xfrm>
              <a:off x="10000059" y="312126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9" name="TextBox 30"/>
            <p:cNvSpPr txBox="1"/>
            <p:nvPr/>
          </p:nvSpPr>
          <p:spPr>
            <a:xfrm>
              <a:off x="9849790" y="2690377"/>
              <a:ext cx="1862834" cy="430530"/>
            </a:xfrm>
            <a:prstGeom prst="rect">
              <a:avLst/>
            </a:prstGeom>
            <a:noFill/>
          </p:spPr>
          <p:txBody>
            <a:bodyPr wrap="square" lIns="0" tIns="0" rIns="0" bIns="0" rtlCol="0">
              <a:spAutoFit/>
            </a:bodyPr>
            <a:lstStyle/>
            <a:p>
              <a:pPr algn="ctr"/>
              <a:r>
                <a:rPr lang="zh-CN" altLang="en-US" sz="2800" b="1" dirty="0" smtClean="0">
                  <a:solidFill>
                    <a:schemeClr val="accent5"/>
                  </a:solidFill>
                  <a:effectLst>
                    <a:reflection blurRad="6350" stA="50000" endA="300" endPos="50000" dist="60007" dir="5400000" sy="-100000" algn="bl" rotWithShape="0"/>
                  </a:effectLst>
                  <a:latin typeface="微软雅黑" panose="020B0503020204020204" charset="-122"/>
                  <a:ea typeface="微软雅黑" panose="020B0503020204020204" charset="-122"/>
                </a:rPr>
                <a:t>添加标题</a:t>
              </a:r>
            </a:p>
          </p:txBody>
        </p:sp>
      </p:grpSp>
      <p:sp>
        <p:nvSpPr>
          <p:cNvPr id="104" name="Rectangle 5"/>
          <p:cNvSpPr/>
          <p:nvPr/>
        </p:nvSpPr>
        <p:spPr bwMode="auto">
          <a:xfrm>
            <a:off x="1718673" y="4583539"/>
            <a:ext cx="9129855"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6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a:t>
            </a:r>
            <a:r>
              <a:rPr lang="zh-CN" altLang="en-US" sz="1600" dirty="0" smtClean="0">
                <a:solidFill>
                  <a:schemeClr val="tx2">
                    <a:lumMod val="75000"/>
                  </a:schemeClr>
                </a:solidFill>
                <a:latin typeface="微软雅黑" panose="020B0503020204020204" charset="-122"/>
                <a:ea typeface="微软雅黑" panose="020B0503020204020204" charset="-122"/>
                <a:sym typeface="Gill Sans" charset="0"/>
              </a:rPr>
              <a:t>在 </a:t>
            </a:r>
            <a:r>
              <a:rPr lang="en-US" altLang="zh-CN" sz="1600" dirty="0" smtClean="0">
                <a:solidFill>
                  <a:schemeClr val="tx2">
                    <a:lumMod val="75000"/>
                  </a:schemeClr>
                </a:solidFill>
                <a:latin typeface="微软雅黑" panose="020B0503020204020204" charset="-122"/>
                <a:ea typeface="微软雅黑" panose="020B0503020204020204" charset="-122"/>
                <a:sym typeface="Gill Sans" charset="0"/>
              </a:rPr>
              <a:t>200</a:t>
            </a:r>
            <a:r>
              <a:rPr lang="zh-CN" altLang="en-US" sz="1600" dirty="0">
                <a:solidFill>
                  <a:schemeClr val="tx2">
                    <a:lumMod val="75000"/>
                  </a:schemeClr>
                </a:solidFill>
                <a:latin typeface="微软雅黑" panose="020B0503020204020204" charset="-122"/>
                <a:ea typeface="微软雅黑" panose="020B0503020204020204" charset="-122"/>
                <a:sym typeface="Gill Sans" charset="0"/>
              </a:rPr>
              <a:t>字</a:t>
            </a:r>
            <a:r>
              <a:rPr lang="zh-CN" altLang="en-US" sz="1600" dirty="0" smtClean="0">
                <a:solidFill>
                  <a:schemeClr val="tx2">
                    <a:lumMod val="75000"/>
                  </a:schemeClr>
                </a:solidFill>
                <a:latin typeface="微软雅黑" panose="020B0503020204020204" charset="-122"/>
                <a:ea typeface="微软雅黑" panose="020B0503020204020204" charset="-122"/>
                <a:sym typeface="Gill Sans" charset="0"/>
              </a:rPr>
              <a:t>以内。</a:t>
            </a:r>
            <a:r>
              <a:rPr lang="zh-CN" altLang="en-US" sz="16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600" dirty="0">
                <a:solidFill>
                  <a:schemeClr val="tx2">
                    <a:lumMod val="75000"/>
                  </a:schemeClr>
                </a:solidFill>
                <a:latin typeface="微软雅黑" panose="020B0503020204020204" charset="-122"/>
                <a:ea typeface="微软雅黑" panose="020B0503020204020204" charset="-122"/>
                <a:sym typeface="Gill Sans" charset="0"/>
              </a:rPr>
              <a:t>200</a:t>
            </a:r>
            <a:r>
              <a:rPr lang="zh-CN" altLang="en-US" sz="1600" dirty="0">
                <a:solidFill>
                  <a:schemeClr val="tx2">
                    <a:lumMod val="75000"/>
                  </a:schemeClr>
                </a:solidFill>
                <a:latin typeface="微软雅黑" panose="020B0503020204020204" charset="-122"/>
                <a:ea typeface="微软雅黑" panose="020B0503020204020204" charset="-122"/>
                <a:sym typeface="Gill Sans" charset="0"/>
              </a:rPr>
              <a:t>字以内。</a:t>
            </a:r>
            <a:endParaRPr lang="en-US" altLang="zh-CN" sz="16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a:p>
            <a:pPr fontAlgn="base">
              <a:lnSpc>
                <a:spcPct val="150000"/>
              </a:lnSpc>
              <a:spcBef>
                <a:spcPct val="0"/>
              </a:spcBef>
              <a:spcAft>
                <a:spcPct val="0"/>
              </a:spcAft>
            </a:pPr>
            <a:endParaRPr lang="en-US" altLang="zh-CN" sz="16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spTree>
  </p:cSld>
  <p:clrMapOvr>
    <a:masterClrMapping/>
  </p:clrMapOvr>
  <p:transition advTm="341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1200"/>
                            </p:stCondLst>
                            <p:childTnLst>
                              <p:par>
                                <p:cTn id="26" presetID="42" presetClass="entr" presetSubtype="0"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1000"/>
                                        <p:tgtEl>
                                          <p:spTgt spid="104"/>
                                        </p:tgtEl>
                                      </p:cBhvr>
                                    </p:animEffect>
                                    <p:anim calcmode="lin" valueType="num">
                                      <p:cBhvr>
                                        <p:cTn id="29" dur="1000" fill="hold"/>
                                        <p:tgtEl>
                                          <p:spTgt spid="104"/>
                                        </p:tgtEl>
                                        <p:attrNameLst>
                                          <p:attrName>ppt_x</p:attrName>
                                        </p:attrNameLst>
                                      </p:cBhvr>
                                      <p:tavLst>
                                        <p:tav tm="0">
                                          <p:val>
                                            <p:strVal val="#ppt_x"/>
                                          </p:val>
                                        </p:tav>
                                        <p:tav tm="100000">
                                          <p:val>
                                            <p:strVal val="#ppt_x"/>
                                          </p:val>
                                        </p:tav>
                                      </p:tavLst>
                                    </p:anim>
                                    <p:anim calcmode="lin" valueType="num">
                                      <p:cBhvr>
                                        <p:cTn id="30"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37" name="TextBox 19"/>
          <p:cNvSpPr txBox="1"/>
          <p:nvPr/>
        </p:nvSpPr>
        <p:spPr>
          <a:xfrm>
            <a:off x="2001511" y="3340602"/>
            <a:ext cx="1156781" cy="1230630"/>
          </a:xfrm>
          <a:prstGeom prst="rect">
            <a:avLst/>
          </a:prstGeom>
          <a:noFill/>
        </p:spPr>
        <p:txBody>
          <a:bodyPr wrap="square" lIns="0" tIns="0" rIns="0" bIns="0" rtlCol="0">
            <a:spAutoFit/>
          </a:bodyPr>
          <a:lstStyle/>
          <a:p>
            <a:pPr algn="ctr"/>
            <a:r>
              <a:rPr lang="zh-CN" altLang="en-US" sz="4000" b="1" dirty="0" smtClean="0">
                <a:solidFill>
                  <a:schemeClr val="tx2">
                    <a:lumMod val="75000"/>
                  </a:schemeClr>
                </a:solidFill>
                <a:latin typeface="微软雅黑" panose="020B0503020204020204" charset="-122"/>
                <a:ea typeface="微软雅黑" panose="020B0503020204020204" charset="-122"/>
              </a:rPr>
              <a:t>添加标题</a:t>
            </a:r>
          </a:p>
        </p:txBody>
      </p:sp>
      <p:sp>
        <p:nvSpPr>
          <p:cNvPr id="18" name="任意多边形 17"/>
          <p:cNvSpPr/>
          <p:nvPr/>
        </p:nvSpPr>
        <p:spPr>
          <a:xfrm>
            <a:off x="2619375" y="2206624"/>
            <a:ext cx="5155565" cy="4114165"/>
          </a:xfrm>
          <a:custGeom>
            <a:avLst/>
            <a:gdLst>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283200 w 5283200"/>
              <a:gd name="connsiteY8" fmla="*/ 3238500 h 4394200"/>
              <a:gd name="connsiteX9" fmla="*/ 5283200 w 5283200"/>
              <a:gd name="connsiteY9" fmla="*/ 4394200 h 4394200"/>
              <a:gd name="connsiteX0-1" fmla="*/ 0 w 5283200"/>
              <a:gd name="connsiteY0-2" fmla="*/ 444500 h 4394200"/>
              <a:gd name="connsiteX1-3" fmla="*/ 0 w 5283200"/>
              <a:gd name="connsiteY1-4" fmla="*/ 0 h 4394200"/>
              <a:gd name="connsiteX2-5" fmla="*/ 2095500 w 5283200"/>
              <a:gd name="connsiteY2-6" fmla="*/ 0 h 4394200"/>
              <a:gd name="connsiteX3-7" fmla="*/ 2095500 w 5283200"/>
              <a:gd name="connsiteY3-8" fmla="*/ 914400 h 4394200"/>
              <a:gd name="connsiteX4-9" fmla="*/ 3162300 w 5283200"/>
              <a:gd name="connsiteY4-10" fmla="*/ 914400 h 4394200"/>
              <a:gd name="connsiteX5-11" fmla="*/ 3162300 w 5283200"/>
              <a:gd name="connsiteY5-12" fmla="*/ 1968500 h 4394200"/>
              <a:gd name="connsiteX6-13" fmla="*/ 4165600 w 5283200"/>
              <a:gd name="connsiteY6-14" fmla="*/ 1968500 h 4394200"/>
              <a:gd name="connsiteX7-15" fmla="*/ 4165600 w 5283200"/>
              <a:gd name="connsiteY7-16" fmla="*/ 3238500 h 4394200"/>
              <a:gd name="connsiteX8-17" fmla="*/ 5153660 w 5283200"/>
              <a:gd name="connsiteY8-18" fmla="*/ 3238500 h 4394200"/>
              <a:gd name="connsiteX9-19" fmla="*/ 5283200 w 5283200"/>
              <a:gd name="connsiteY9-20" fmla="*/ 4394200 h 4394200"/>
              <a:gd name="connsiteX0-21" fmla="*/ 0 w 5168900"/>
              <a:gd name="connsiteY0-22" fmla="*/ 444500 h 4394200"/>
              <a:gd name="connsiteX1-23" fmla="*/ 0 w 5168900"/>
              <a:gd name="connsiteY1-24" fmla="*/ 0 h 4394200"/>
              <a:gd name="connsiteX2-25" fmla="*/ 2095500 w 5168900"/>
              <a:gd name="connsiteY2-26" fmla="*/ 0 h 4394200"/>
              <a:gd name="connsiteX3-27" fmla="*/ 2095500 w 5168900"/>
              <a:gd name="connsiteY3-28" fmla="*/ 914400 h 4394200"/>
              <a:gd name="connsiteX4-29" fmla="*/ 3162300 w 5168900"/>
              <a:gd name="connsiteY4-30" fmla="*/ 914400 h 4394200"/>
              <a:gd name="connsiteX5-31" fmla="*/ 3162300 w 5168900"/>
              <a:gd name="connsiteY5-32" fmla="*/ 1968500 h 4394200"/>
              <a:gd name="connsiteX6-33" fmla="*/ 4165600 w 5168900"/>
              <a:gd name="connsiteY6-34" fmla="*/ 1968500 h 4394200"/>
              <a:gd name="connsiteX7-35" fmla="*/ 4165600 w 5168900"/>
              <a:gd name="connsiteY7-36" fmla="*/ 3238500 h 4394200"/>
              <a:gd name="connsiteX8-37" fmla="*/ 5153660 w 5168900"/>
              <a:gd name="connsiteY8-38" fmla="*/ 3238500 h 4394200"/>
              <a:gd name="connsiteX9-39" fmla="*/ 5168900 w 5168900"/>
              <a:gd name="connsiteY9-40" fmla="*/ 4394200 h 4394200"/>
              <a:gd name="connsiteX0-41" fmla="*/ 0 w 5153660"/>
              <a:gd name="connsiteY0-42" fmla="*/ 444500 h 4333240"/>
              <a:gd name="connsiteX1-43" fmla="*/ 0 w 5153660"/>
              <a:gd name="connsiteY1-44" fmla="*/ 0 h 4333240"/>
              <a:gd name="connsiteX2-45" fmla="*/ 2095500 w 5153660"/>
              <a:gd name="connsiteY2-46" fmla="*/ 0 h 4333240"/>
              <a:gd name="connsiteX3-47" fmla="*/ 2095500 w 5153660"/>
              <a:gd name="connsiteY3-48" fmla="*/ 914400 h 4333240"/>
              <a:gd name="connsiteX4-49" fmla="*/ 3162300 w 5153660"/>
              <a:gd name="connsiteY4-50" fmla="*/ 914400 h 4333240"/>
              <a:gd name="connsiteX5-51" fmla="*/ 3162300 w 5153660"/>
              <a:gd name="connsiteY5-52" fmla="*/ 1968500 h 4333240"/>
              <a:gd name="connsiteX6-53" fmla="*/ 4165600 w 5153660"/>
              <a:gd name="connsiteY6-54" fmla="*/ 1968500 h 4333240"/>
              <a:gd name="connsiteX7-55" fmla="*/ 4165600 w 5153660"/>
              <a:gd name="connsiteY7-56" fmla="*/ 3238500 h 4333240"/>
              <a:gd name="connsiteX8-57" fmla="*/ 5153660 w 5153660"/>
              <a:gd name="connsiteY8-58" fmla="*/ 3238500 h 4333240"/>
              <a:gd name="connsiteX9-59" fmla="*/ 5146040 w 5153660"/>
              <a:gd name="connsiteY9-60" fmla="*/ 4333240 h 4333240"/>
              <a:gd name="connsiteX0-61" fmla="*/ 0 w 5153660"/>
              <a:gd name="connsiteY0-62" fmla="*/ 444500 h 4333240"/>
              <a:gd name="connsiteX1-63" fmla="*/ 0 w 5153660"/>
              <a:gd name="connsiteY1-64" fmla="*/ 0 h 4333240"/>
              <a:gd name="connsiteX2-65" fmla="*/ 2095500 w 5153660"/>
              <a:gd name="connsiteY2-66" fmla="*/ 0 h 4333240"/>
              <a:gd name="connsiteX3-67" fmla="*/ 2095500 w 5153660"/>
              <a:gd name="connsiteY3-68" fmla="*/ 914400 h 4333240"/>
              <a:gd name="connsiteX4-69" fmla="*/ 3162300 w 5153660"/>
              <a:gd name="connsiteY4-70" fmla="*/ 914400 h 4333240"/>
              <a:gd name="connsiteX5-71" fmla="*/ 3162300 w 5153660"/>
              <a:gd name="connsiteY5-72" fmla="*/ 1968500 h 4333240"/>
              <a:gd name="connsiteX6-73" fmla="*/ 4165600 w 5153660"/>
              <a:gd name="connsiteY6-74" fmla="*/ 1968500 h 4333240"/>
              <a:gd name="connsiteX7-75" fmla="*/ 4175125 w 5153660"/>
              <a:gd name="connsiteY7-76" fmla="*/ 2971800 h 4333240"/>
              <a:gd name="connsiteX8-77" fmla="*/ 5153660 w 5153660"/>
              <a:gd name="connsiteY8-78" fmla="*/ 3238500 h 4333240"/>
              <a:gd name="connsiteX9-79" fmla="*/ 5146040 w 5153660"/>
              <a:gd name="connsiteY9-80" fmla="*/ 4333240 h 4333240"/>
              <a:gd name="connsiteX0-81" fmla="*/ 0 w 5163185"/>
              <a:gd name="connsiteY0-82" fmla="*/ 444500 h 4333240"/>
              <a:gd name="connsiteX1-83" fmla="*/ 0 w 5163185"/>
              <a:gd name="connsiteY1-84" fmla="*/ 0 h 4333240"/>
              <a:gd name="connsiteX2-85" fmla="*/ 2095500 w 5163185"/>
              <a:gd name="connsiteY2-86" fmla="*/ 0 h 4333240"/>
              <a:gd name="connsiteX3-87" fmla="*/ 2095500 w 5163185"/>
              <a:gd name="connsiteY3-88" fmla="*/ 914400 h 4333240"/>
              <a:gd name="connsiteX4-89" fmla="*/ 3162300 w 5163185"/>
              <a:gd name="connsiteY4-90" fmla="*/ 914400 h 4333240"/>
              <a:gd name="connsiteX5-91" fmla="*/ 3162300 w 5163185"/>
              <a:gd name="connsiteY5-92" fmla="*/ 1968500 h 4333240"/>
              <a:gd name="connsiteX6-93" fmla="*/ 4165600 w 5163185"/>
              <a:gd name="connsiteY6-94" fmla="*/ 1968500 h 4333240"/>
              <a:gd name="connsiteX7-95" fmla="*/ 4175125 w 5163185"/>
              <a:gd name="connsiteY7-96" fmla="*/ 2971800 h 4333240"/>
              <a:gd name="connsiteX8-97" fmla="*/ 5163185 w 5163185"/>
              <a:gd name="connsiteY8-98" fmla="*/ 2981325 h 4333240"/>
              <a:gd name="connsiteX9-99" fmla="*/ 5146040 w 5163185"/>
              <a:gd name="connsiteY9-100" fmla="*/ 4333240 h 4333240"/>
              <a:gd name="connsiteX0-101" fmla="*/ 0 w 5153660"/>
              <a:gd name="connsiteY0-102" fmla="*/ 444500 h 4333240"/>
              <a:gd name="connsiteX1-103" fmla="*/ 0 w 5153660"/>
              <a:gd name="connsiteY1-104" fmla="*/ 0 h 4333240"/>
              <a:gd name="connsiteX2-105" fmla="*/ 2095500 w 5153660"/>
              <a:gd name="connsiteY2-106" fmla="*/ 0 h 4333240"/>
              <a:gd name="connsiteX3-107" fmla="*/ 2095500 w 5153660"/>
              <a:gd name="connsiteY3-108" fmla="*/ 914400 h 4333240"/>
              <a:gd name="connsiteX4-109" fmla="*/ 3162300 w 5153660"/>
              <a:gd name="connsiteY4-110" fmla="*/ 914400 h 4333240"/>
              <a:gd name="connsiteX5-111" fmla="*/ 3162300 w 5153660"/>
              <a:gd name="connsiteY5-112" fmla="*/ 1968500 h 4333240"/>
              <a:gd name="connsiteX6-113" fmla="*/ 4165600 w 5153660"/>
              <a:gd name="connsiteY6-114" fmla="*/ 1968500 h 4333240"/>
              <a:gd name="connsiteX7-115" fmla="*/ 4175125 w 5153660"/>
              <a:gd name="connsiteY7-116" fmla="*/ 2971800 h 4333240"/>
              <a:gd name="connsiteX8-117" fmla="*/ 5153660 w 5153660"/>
              <a:gd name="connsiteY8-118" fmla="*/ 2990850 h 4333240"/>
              <a:gd name="connsiteX9-119" fmla="*/ 5146040 w 5153660"/>
              <a:gd name="connsiteY9-120" fmla="*/ 4333240 h 4333240"/>
              <a:gd name="connsiteX0-121" fmla="*/ 0 w 5146040"/>
              <a:gd name="connsiteY0-122" fmla="*/ 444500 h 4333240"/>
              <a:gd name="connsiteX1-123" fmla="*/ 0 w 5146040"/>
              <a:gd name="connsiteY1-124" fmla="*/ 0 h 4333240"/>
              <a:gd name="connsiteX2-125" fmla="*/ 2095500 w 5146040"/>
              <a:gd name="connsiteY2-126" fmla="*/ 0 h 4333240"/>
              <a:gd name="connsiteX3-127" fmla="*/ 2095500 w 5146040"/>
              <a:gd name="connsiteY3-128" fmla="*/ 914400 h 4333240"/>
              <a:gd name="connsiteX4-129" fmla="*/ 3162300 w 5146040"/>
              <a:gd name="connsiteY4-130" fmla="*/ 914400 h 4333240"/>
              <a:gd name="connsiteX5-131" fmla="*/ 3162300 w 5146040"/>
              <a:gd name="connsiteY5-132" fmla="*/ 1968500 h 4333240"/>
              <a:gd name="connsiteX6-133" fmla="*/ 4165600 w 5146040"/>
              <a:gd name="connsiteY6-134" fmla="*/ 1968500 h 4333240"/>
              <a:gd name="connsiteX7-135" fmla="*/ 4175125 w 5146040"/>
              <a:gd name="connsiteY7-136" fmla="*/ 2971800 h 4333240"/>
              <a:gd name="connsiteX8-137" fmla="*/ 5144135 w 5146040"/>
              <a:gd name="connsiteY8-138" fmla="*/ 2981325 h 4333240"/>
              <a:gd name="connsiteX9-139" fmla="*/ 5146040 w 5146040"/>
              <a:gd name="connsiteY9-140" fmla="*/ 4333240 h 4333240"/>
              <a:gd name="connsiteX0-141" fmla="*/ 0 w 5146040"/>
              <a:gd name="connsiteY0-142" fmla="*/ 444500 h 4333240"/>
              <a:gd name="connsiteX1-143" fmla="*/ 0 w 5146040"/>
              <a:gd name="connsiteY1-144" fmla="*/ 0 h 4333240"/>
              <a:gd name="connsiteX2-145" fmla="*/ 2095500 w 5146040"/>
              <a:gd name="connsiteY2-146" fmla="*/ 0 h 4333240"/>
              <a:gd name="connsiteX3-147" fmla="*/ 2095500 w 5146040"/>
              <a:gd name="connsiteY3-148" fmla="*/ 914400 h 4333240"/>
              <a:gd name="connsiteX4-149" fmla="*/ 3162300 w 5146040"/>
              <a:gd name="connsiteY4-150" fmla="*/ 914400 h 4333240"/>
              <a:gd name="connsiteX5-151" fmla="*/ 3162300 w 5146040"/>
              <a:gd name="connsiteY5-152" fmla="*/ 1968500 h 4333240"/>
              <a:gd name="connsiteX6-153" fmla="*/ 4165600 w 5146040"/>
              <a:gd name="connsiteY6-154" fmla="*/ 1968500 h 4333240"/>
              <a:gd name="connsiteX7-155" fmla="*/ 4175125 w 5146040"/>
              <a:gd name="connsiteY7-156" fmla="*/ 3057525 h 4333240"/>
              <a:gd name="connsiteX8-157" fmla="*/ 5144135 w 5146040"/>
              <a:gd name="connsiteY8-158" fmla="*/ 2981325 h 4333240"/>
              <a:gd name="connsiteX9-159" fmla="*/ 5146040 w 5146040"/>
              <a:gd name="connsiteY9-160" fmla="*/ 4333240 h 4333240"/>
              <a:gd name="connsiteX0-161" fmla="*/ 0 w 5146040"/>
              <a:gd name="connsiteY0-162" fmla="*/ 444500 h 4333240"/>
              <a:gd name="connsiteX1-163" fmla="*/ 0 w 5146040"/>
              <a:gd name="connsiteY1-164" fmla="*/ 0 h 4333240"/>
              <a:gd name="connsiteX2-165" fmla="*/ 2095500 w 5146040"/>
              <a:gd name="connsiteY2-166" fmla="*/ 0 h 4333240"/>
              <a:gd name="connsiteX3-167" fmla="*/ 2095500 w 5146040"/>
              <a:gd name="connsiteY3-168" fmla="*/ 914400 h 4333240"/>
              <a:gd name="connsiteX4-169" fmla="*/ 3162300 w 5146040"/>
              <a:gd name="connsiteY4-170" fmla="*/ 914400 h 4333240"/>
              <a:gd name="connsiteX5-171" fmla="*/ 3162300 w 5146040"/>
              <a:gd name="connsiteY5-172" fmla="*/ 1968500 h 4333240"/>
              <a:gd name="connsiteX6-173" fmla="*/ 4165600 w 5146040"/>
              <a:gd name="connsiteY6-174" fmla="*/ 1968500 h 4333240"/>
              <a:gd name="connsiteX7-175" fmla="*/ 4175125 w 5146040"/>
              <a:gd name="connsiteY7-176" fmla="*/ 3057525 h 4333240"/>
              <a:gd name="connsiteX8-177" fmla="*/ 5144135 w 5146040"/>
              <a:gd name="connsiteY8-178" fmla="*/ 3038475 h 4333240"/>
              <a:gd name="connsiteX9-179" fmla="*/ 5146040 w 5146040"/>
              <a:gd name="connsiteY9-180" fmla="*/ 4333240 h 4333240"/>
              <a:gd name="connsiteX0-181" fmla="*/ 0 w 5146040"/>
              <a:gd name="connsiteY0-182" fmla="*/ 444500 h 4333240"/>
              <a:gd name="connsiteX1-183" fmla="*/ 0 w 5146040"/>
              <a:gd name="connsiteY1-184" fmla="*/ 0 h 4333240"/>
              <a:gd name="connsiteX2-185" fmla="*/ 2095500 w 5146040"/>
              <a:gd name="connsiteY2-186" fmla="*/ 0 h 4333240"/>
              <a:gd name="connsiteX3-187" fmla="*/ 2095500 w 5146040"/>
              <a:gd name="connsiteY3-188" fmla="*/ 914400 h 4333240"/>
              <a:gd name="connsiteX4-189" fmla="*/ 3162300 w 5146040"/>
              <a:gd name="connsiteY4-190" fmla="*/ 914400 h 4333240"/>
              <a:gd name="connsiteX5-191" fmla="*/ 3162300 w 5146040"/>
              <a:gd name="connsiteY5-192" fmla="*/ 1968500 h 4333240"/>
              <a:gd name="connsiteX6-193" fmla="*/ 4165600 w 5146040"/>
              <a:gd name="connsiteY6-194" fmla="*/ 1968500 h 4333240"/>
              <a:gd name="connsiteX7-195" fmla="*/ 4175125 w 5146040"/>
              <a:gd name="connsiteY7-196" fmla="*/ 3028950 h 4333240"/>
              <a:gd name="connsiteX8-197" fmla="*/ 5144135 w 5146040"/>
              <a:gd name="connsiteY8-198" fmla="*/ 3038475 h 4333240"/>
              <a:gd name="connsiteX9-199" fmla="*/ 5146040 w 5146040"/>
              <a:gd name="connsiteY9-200" fmla="*/ 4333240 h 4333240"/>
              <a:gd name="connsiteX0-201" fmla="*/ 0 w 5146040"/>
              <a:gd name="connsiteY0-202" fmla="*/ 444500 h 4333240"/>
              <a:gd name="connsiteX1-203" fmla="*/ 0 w 5146040"/>
              <a:gd name="connsiteY1-204" fmla="*/ 0 h 4333240"/>
              <a:gd name="connsiteX2-205" fmla="*/ 2095500 w 5146040"/>
              <a:gd name="connsiteY2-206" fmla="*/ 0 h 4333240"/>
              <a:gd name="connsiteX3-207" fmla="*/ 2095500 w 5146040"/>
              <a:gd name="connsiteY3-208" fmla="*/ 914400 h 4333240"/>
              <a:gd name="connsiteX4-209" fmla="*/ 3162300 w 5146040"/>
              <a:gd name="connsiteY4-210" fmla="*/ 914400 h 4333240"/>
              <a:gd name="connsiteX5-211" fmla="*/ 3162300 w 5146040"/>
              <a:gd name="connsiteY5-212" fmla="*/ 1968500 h 4333240"/>
              <a:gd name="connsiteX6-213" fmla="*/ 4165600 w 5146040"/>
              <a:gd name="connsiteY6-214" fmla="*/ 1968500 h 4333240"/>
              <a:gd name="connsiteX7-215" fmla="*/ 4175125 w 5146040"/>
              <a:gd name="connsiteY7-216" fmla="*/ 3028950 h 4333240"/>
              <a:gd name="connsiteX8-217" fmla="*/ 5144135 w 5146040"/>
              <a:gd name="connsiteY8-218" fmla="*/ 3019425 h 4333240"/>
              <a:gd name="connsiteX9-219" fmla="*/ 5146040 w 5146040"/>
              <a:gd name="connsiteY9-220" fmla="*/ 4333240 h 4333240"/>
              <a:gd name="connsiteX0-221" fmla="*/ 0 w 5155565"/>
              <a:gd name="connsiteY0-222" fmla="*/ 444500 h 4114165"/>
              <a:gd name="connsiteX1-223" fmla="*/ 0 w 5155565"/>
              <a:gd name="connsiteY1-224" fmla="*/ 0 h 4114165"/>
              <a:gd name="connsiteX2-225" fmla="*/ 2095500 w 5155565"/>
              <a:gd name="connsiteY2-226" fmla="*/ 0 h 4114165"/>
              <a:gd name="connsiteX3-227" fmla="*/ 2095500 w 5155565"/>
              <a:gd name="connsiteY3-228" fmla="*/ 914400 h 4114165"/>
              <a:gd name="connsiteX4-229" fmla="*/ 3162300 w 5155565"/>
              <a:gd name="connsiteY4-230" fmla="*/ 914400 h 4114165"/>
              <a:gd name="connsiteX5-231" fmla="*/ 3162300 w 5155565"/>
              <a:gd name="connsiteY5-232" fmla="*/ 1968500 h 4114165"/>
              <a:gd name="connsiteX6-233" fmla="*/ 4165600 w 5155565"/>
              <a:gd name="connsiteY6-234" fmla="*/ 1968500 h 4114165"/>
              <a:gd name="connsiteX7-235" fmla="*/ 4175125 w 5155565"/>
              <a:gd name="connsiteY7-236" fmla="*/ 3028950 h 4114165"/>
              <a:gd name="connsiteX8-237" fmla="*/ 5144135 w 5155565"/>
              <a:gd name="connsiteY8-238" fmla="*/ 3019425 h 4114165"/>
              <a:gd name="connsiteX9-239" fmla="*/ 5155565 w 5155565"/>
              <a:gd name="connsiteY9-240" fmla="*/ 4114165 h 41141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5155565" h="4114165">
                <a:moveTo>
                  <a:pt x="0" y="444500"/>
                </a:moveTo>
                <a:lnTo>
                  <a:pt x="0" y="0"/>
                </a:lnTo>
                <a:lnTo>
                  <a:pt x="2095500" y="0"/>
                </a:lnTo>
                <a:lnTo>
                  <a:pt x="2095500" y="914400"/>
                </a:lnTo>
                <a:lnTo>
                  <a:pt x="3162300" y="914400"/>
                </a:lnTo>
                <a:lnTo>
                  <a:pt x="3162300" y="1968500"/>
                </a:lnTo>
                <a:lnTo>
                  <a:pt x="4165600" y="1968500"/>
                </a:lnTo>
                <a:lnTo>
                  <a:pt x="4175125" y="3028950"/>
                </a:lnTo>
                <a:lnTo>
                  <a:pt x="5144135" y="3019425"/>
                </a:lnTo>
                <a:lnTo>
                  <a:pt x="5155565" y="4114165"/>
                </a:lnTo>
              </a:path>
            </a:pathLst>
          </a:custGeom>
          <a:noFill/>
          <a:ln w="317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19" name="Group 18"/>
          <p:cNvGrpSpPr>
            <a:grpSpLocks noChangeAspect="1"/>
          </p:cNvGrpSpPr>
          <p:nvPr/>
        </p:nvGrpSpPr>
        <p:grpSpPr bwMode="auto">
          <a:xfrm>
            <a:off x="5848974" y="1478695"/>
            <a:ext cx="461135" cy="271181"/>
            <a:chOff x="5315" y="1433"/>
            <a:chExt cx="2197" cy="1292"/>
          </a:xfrm>
          <a:solidFill>
            <a:schemeClr val="accent1"/>
          </a:solidFill>
        </p:grpSpPr>
        <p:sp>
          <p:nvSpPr>
            <p:cNvPr id="20" name="Freeform 19"/>
            <p:cNvSpPr/>
            <p:nvPr/>
          </p:nvSpPr>
          <p:spPr bwMode="auto">
            <a:xfrm>
              <a:off x="5915" y="1440"/>
              <a:ext cx="1014" cy="1278"/>
            </a:xfrm>
            <a:custGeom>
              <a:avLst/>
              <a:gdLst>
                <a:gd name="T0" fmla="*/ 221 w 428"/>
                <a:gd name="T1" fmla="*/ 231 h 538"/>
                <a:gd name="T2" fmla="*/ 324 w 428"/>
                <a:gd name="T3" fmla="*/ 115 h 538"/>
                <a:gd name="T4" fmla="*/ 207 w 428"/>
                <a:gd name="T5" fmla="*/ 1 h 538"/>
                <a:gd name="T6" fmla="*/ 93 w 428"/>
                <a:gd name="T7" fmla="*/ 118 h 538"/>
                <a:gd name="T8" fmla="*/ 200 w 428"/>
                <a:gd name="T9" fmla="*/ 231 h 538"/>
                <a:gd name="T10" fmla="*/ 2 w 428"/>
                <a:gd name="T11" fmla="*/ 446 h 538"/>
                <a:gd name="T12" fmla="*/ 216 w 428"/>
                <a:gd name="T13" fmla="*/ 537 h 538"/>
                <a:gd name="T14" fmla="*/ 426 w 428"/>
                <a:gd name="T15" fmla="*/ 439 h 538"/>
                <a:gd name="T16" fmla="*/ 221 w 428"/>
                <a:gd name="T17" fmla="*/ 23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538">
                  <a:moveTo>
                    <a:pt x="221" y="231"/>
                  </a:moveTo>
                  <a:cubicBezTo>
                    <a:pt x="280" y="224"/>
                    <a:pt x="325" y="175"/>
                    <a:pt x="324" y="115"/>
                  </a:cubicBezTo>
                  <a:cubicBezTo>
                    <a:pt x="323" y="51"/>
                    <a:pt x="270" y="0"/>
                    <a:pt x="207" y="1"/>
                  </a:cubicBezTo>
                  <a:cubicBezTo>
                    <a:pt x="143" y="2"/>
                    <a:pt x="92" y="55"/>
                    <a:pt x="93" y="118"/>
                  </a:cubicBezTo>
                  <a:cubicBezTo>
                    <a:pt x="94" y="178"/>
                    <a:pt x="141" y="226"/>
                    <a:pt x="200" y="231"/>
                  </a:cubicBezTo>
                  <a:cubicBezTo>
                    <a:pt x="88" y="239"/>
                    <a:pt x="0" y="333"/>
                    <a:pt x="2" y="446"/>
                  </a:cubicBezTo>
                  <a:cubicBezTo>
                    <a:pt x="3" y="511"/>
                    <a:pt x="110" y="538"/>
                    <a:pt x="216" y="537"/>
                  </a:cubicBezTo>
                  <a:cubicBezTo>
                    <a:pt x="321" y="535"/>
                    <a:pt x="428" y="504"/>
                    <a:pt x="426" y="439"/>
                  </a:cubicBezTo>
                  <a:cubicBezTo>
                    <a:pt x="425" y="326"/>
                    <a:pt x="334" y="235"/>
                    <a:pt x="221" y="2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1" name="Freeform 20"/>
            <p:cNvSpPr/>
            <p:nvPr/>
          </p:nvSpPr>
          <p:spPr bwMode="auto">
            <a:xfrm>
              <a:off x="6825" y="1501"/>
              <a:ext cx="678" cy="946"/>
            </a:xfrm>
            <a:custGeom>
              <a:avLst/>
              <a:gdLst>
                <a:gd name="T0" fmla="*/ 132 w 286"/>
                <a:gd name="T1" fmla="*/ 171 h 398"/>
                <a:gd name="T2" fmla="*/ 210 w 286"/>
                <a:gd name="T3" fmla="*/ 85 h 398"/>
                <a:gd name="T4" fmla="*/ 123 w 286"/>
                <a:gd name="T5" fmla="*/ 1 h 398"/>
                <a:gd name="T6" fmla="*/ 39 w 286"/>
                <a:gd name="T7" fmla="*/ 88 h 398"/>
                <a:gd name="T8" fmla="*/ 120 w 286"/>
                <a:gd name="T9" fmla="*/ 171 h 398"/>
                <a:gd name="T10" fmla="*/ 0 w 286"/>
                <a:gd name="T11" fmla="*/ 237 h 398"/>
                <a:gd name="T12" fmla="*/ 77 w 286"/>
                <a:gd name="T13" fmla="*/ 396 h 398"/>
                <a:gd name="T14" fmla="*/ 129 w 286"/>
                <a:gd name="T15" fmla="*/ 398 h 398"/>
                <a:gd name="T16" fmla="*/ 235 w 286"/>
                <a:gd name="T17" fmla="*/ 380 h 398"/>
                <a:gd name="T18" fmla="*/ 286 w 286"/>
                <a:gd name="T19" fmla="*/ 326 h 398"/>
                <a:gd name="T20" fmla="*/ 132 w 286"/>
                <a:gd name="T21" fmla="*/ 17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8">
                  <a:moveTo>
                    <a:pt x="132" y="171"/>
                  </a:moveTo>
                  <a:cubicBezTo>
                    <a:pt x="176" y="167"/>
                    <a:pt x="210" y="130"/>
                    <a:pt x="210" y="85"/>
                  </a:cubicBezTo>
                  <a:cubicBezTo>
                    <a:pt x="209" y="38"/>
                    <a:pt x="170" y="0"/>
                    <a:pt x="123" y="1"/>
                  </a:cubicBezTo>
                  <a:cubicBezTo>
                    <a:pt x="76" y="1"/>
                    <a:pt x="38" y="40"/>
                    <a:pt x="39" y="88"/>
                  </a:cubicBezTo>
                  <a:cubicBezTo>
                    <a:pt x="39" y="133"/>
                    <a:pt x="75" y="169"/>
                    <a:pt x="120" y="171"/>
                  </a:cubicBezTo>
                  <a:cubicBezTo>
                    <a:pt x="71" y="174"/>
                    <a:pt x="28" y="198"/>
                    <a:pt x="0" y="237"/>
                  </a:cubicBezTo>
                  <a:cubicBezTo>
                    <a:pt x="43" y="277"/>
                    <a:pt x="72" y="333"/>
                    <a:pt x="77" y="396"/>
                  </a:cubicBezTo>
                  <a:cubicBezTo>
                    <a:pt x="94" y="398"/>
                    <a:pt x="111" y="398"/>
                    <a:pt x="129" y="398"/>
                  </a:cubicBezTo>
                  <a:cubicBezTo>
                    <a:pt x="170" y="397"/>
                    <a:pt x="207" y="391"/>
                    <a:pt x="235" y="380"/>
                  </a:cubicBezTo>
                  <a:cubicBezTo>
                    <a:pt x="278" y="364"/>
                    <a:pt x="286" y="342"/>
                    <a:pt x="286" y="326"/>
                  </a:cubicBezTo>
                  <a:cubicBezTo>
                    <a:pt x="285" y="241"/>
                    <a:pt x="216" y="173"/>
                    <a:pt x="132"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2" name="Freeform 21"/>
            <p:cNvSpPr/>
            <p:nvPr/>
          </p:nvSpPr>
          <p:spPr bwMode="auto">
            <a:xfrm>
              <a:off x="5324" y="1520"/>
              <a:ext cx="678" cy="948"/>
            </a:xfrm>
            <a:custGeom>
              <a:avLst/>
              <a:gdLst>
                <a:gd name="T0" fmla="*/ 286 w 286"/>
                <a:gd name="T1" fmla="*/ 235 h 399"/>
                <a:gd name="T2" fmla="*/ 163 w 286"/>
                <a:gd name="T3" fmla="*/ 171 h 399"/>
                <a:gd name="T4" fmla="*/ 241 w 286"/>
                <a:gd name="T5" fmla="*/ 85 h 399"/>
                <a:gd name="T6" fmla="*/ 154 w 286"/>
                <a:gd name="T7" fmla="*/ 1 h 399"/>
                <a:gd name="T8" fmla="*/ 70 w 286"/>
                <a:gd name="T9" fmla="*/ 88 h 399"/>
                <a:gd name="T10" fmla="*/ 151 w 286"/>
                <a:gd name="T11" fmla="*/ 171 h 399"/>
                <a:gd name="T12" fmla="*/ 2 w 286"/>
                <a:gd name="T13" fmla="*/ 331 h 399"/>
                <a:gd name="T14" fmla="*/ 54 w 286"/>
                <a:gd name="T15" fmla="*/ 384 h 399"/>
                <a:gd name="T16" fmla="*/ 161 w 286"/>
                <a:gd name="T17" fmla="*/ 398 h 399"/>
                <a:gd name="T18" fmla="*/ 216 w 286"/>
                <a:gd name="T19" fmla="*/ 394 h 399"/>
                <a:gd name="T20" fmla="*/ 286 w 286"/>
                <a:gd name="T21" fmla="*/ 23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9">
                  <a:moveTo>
                    <a:pt x="286" y="235"/>
                  </a:moveTo>
                  <a:cubicBezTo>
                    <a:pt x="257" y="196"/>
                    <a:pt x="212" y="172"/>
                    <a:pt x="163" y="171"/>
                  </a:cubicBezTo>
                  <a:cubicBezTo>
                    <a:pt x="207" y="167"/>
                    <a:pt x="242" y="130"/>
                    <a:pt x="241" y="85"/>
                  </a:cubicBezTo>
                  <a:cubicBezTo>
                    <a:pt x="240" y="38"/>
                    <a:pt x="201" y="0"/>
                    <a:pt x="154" y="1"/>
                  </a:cubicBezTo>
                  <a:cubicBezTo>
                    <a:pt x="107" y="1"/>
                    <a:pt x="69" y="41"/>
                    <a:pt x="70" y="88"/>
                  </a:cubicBezTo>
                  <a:cubicBezTo>
                    <a:pt x="71" y="133"/>
                    <a:pt x="106" y="169"/>
                    <a:pt x="151" y="171"/>
                  </a:cubicBezTo>
                  <a:cubicBezTo>
                    <a:pt x="67" y="176"/>
                    <a:pt x="0" y="247"/>
                    <a:pt x="2" y="331"/>
                  </a:cubicBezTo>
                  <a:cubicBezTo>
                    <a:pt x="2" y="347"/>
                    <a:pt x="11" y="369"/>
                    <a:pt x="54" y="384"/>
                  </a:cubicBezTo>
                  <a:cubicBezTo>
                    <a:pt x="83" y="394"/>
                    <a:pt x="120" y="399"/>
                    <a:pt x="161" y="398"/>
                  </a:cubicBezTo>
                  <a:cubicBezTo>
                    <a:pt x="180" y="398"/>
                    <a:pt x="198" y="396"/>
                    <a:pt x="216" y="394"/>
                  </a:cubicBezTo>
                  <a:cubicBezTo>
                    <a:pt x="219" y="332"/>
                    <a:pt x="246" y="277"/>
                    <a:pt x="286"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3" name="Freeform 22"/>
            <p:cNvSpPr/>
            <p:nvPr/>
          </p:nvSpPr>
          <p:spPr bwMode="auto">
            <a:xfrm>
              <a:off x="6837" y="1513"/>
              <a:ext cx="656" cy="925"/>
            </a:xfrm>
            <a:custGeom>
              <a:avLst/>
              <a:gdLst>
                <a:gd name="T0" fmla="*/ 127 w 277"/>
                <a:gd name="T1" fmla="*/ 170 h 389"/>
                <a:gd name="T2" fmla="*/ 127 w 277"/>
                <a:gd name="T3" fmla="*/ 162 h 389"/>
                <a:gd name="T4" fmla="*/ 201 w 277"/>
                <a:gd name="T5" fmla="*/ 80 h 389"/>
                <a:gd name="T6" fmla="*/ 119 w 277"/>
                <a:gd name="T7" fmla="*/ 0 h 389"/>
                <a:gd name="T8" fmla="*/ 118 w 277"/>
                <a:gd name="T9" fmla="*/ 0 h 389"/>
                <a:gd name="T10" fmla="*/ 61 w 277"/>
                <a:gd name="T11" fmla="*/ 24 h 389"/>
                <a:gd name="T12" fmla="*/ 38 w 277"/>
                <a:gd name="T13" fmla="*/ 82 h 389"/>
                <a:gd name="T14" fmla="*/ 115 w 277"/>
                <a:gd name="T15" fmla="*/ 162 h 389"/>
                <a:gd name="T16" fmla="*/ 115 w 277"/>
                <a:gd name="T17" fmla="*/ 170 h 389"/>
                <a:gd name="T18" fmla="*/ 0 w 277"/>
                <a:gd name="T19" fmla="*/ 231 h 389"/>
                <a:gd name="T20" fmla="*/ 76 w 277"/>
                <a:gd name="T21" fmla="*/ 387 h 389"/>
                <a:gd name="T22" fmla="*/ 124 w 277"/>
                <a:gd name="T23" fmla="*/ 389 h 389"/>
                <a:gd name="T24" fmla="*/ 229 w 277"/>
                <a:gd name="T25" fmla="*/ 372 h 389"/>
                <a:gd name="T26" fmla="*/ 277 w 277"/>
                <a:gd name="T27" fmla="*/ 321 h 389"/>
                <a:gd name="T28" fmla="*/ 127 w 277"/>
                <a:gd name="T29" fmla="*/ 17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389">
                  <a:moveTo>
                    <a:pt x="127" y="170"/>
                  </a:moveTo>
                  <a:cubicBezTo>
                    <a:pt x="127" y="162"/>
                    <a:pt x="127" y="162"/>
                    <a:pt x="127" y="162"/>
                  </a:cubicBezTo>
                  <a:cubicBezTo>
                    <a:pt x="169" y="158"/>
                    <a:pt x="201" y="122"/>
                    <a:pt x="201" y="80"/>
                  </a:cubicBez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4" name="Freeform 23"/>
            <p:cNvSpPr/>
            <p:nvPr/>
          </p:nvSpPr>
          <p:spPr bwMode="auto">
            <a:xfrm>
              <a:off x="5924" y="1452"/>
              <a:ext cx="993" cy="1254"/>
            </a:xfrm>
            <a:custGeom>
              <a:avLst/>
              <a:gdLst>
                <a:gd name="T0" fmla="*/ 217 w 419"/>
                <a:gd name="T1" fmla="*/ 230 h 528"/>
                <a:gd name="T2" fmla="*/ 217 w 419"/>
                <a:gd name="T3" fmla="*/ 222 h 528"/>
                <a:gd name="T4" fmla="*/ 316 w 419"/>
                <a:gd name="T5" fmla="*/ 110 h 528"/>
                <a:gd name="T6" fmla="*/ 205 w 419"/>
                <a:gd name="T7" fmla="*/ 0 h 528"/>
                <a:gd name="T8" fmla="*/ 203 w 419"/>
                <a:gd name="T9" fmla="*/ 0 h 528"/>
                <a:gd name="T10" fmla="*/ 93 w 419"/>
                <a:gd name="T11" fmla="*/ 113 h 528"/>
                <a:gd name="T12" fmla="*/ 196 w 419"/>
                <a:gd name="T13" fmla="*/ 222 h 528"/>
                <a:gd name="T14" fmla="*/ 196 w 419"/>
                <a:gd name="T15" fmla="*/ 230 h 528"/>
                <a:gd name="T16" fmla="*/ 2 w 419"/>
                <a:gd name="T17" fmla="*/ 441 h 528"/>
                <a:gd name="T18" fmla="*/ 202 w 419"/>
                <a:gd name="T19" fmla="*/ 528 h 528"/>
                <a:gd name="T20" fmla="*/ 202 w 419"/>
                <a:gd name="T21" fmla="*/ 528 h 528"/>
                <a:gd name="T22" fmla="*/ 211 w 419"/>
                <a:gd name="T23" fmla="*/ 528 h 528"/>
                <a:gd name="T24" fmla="*/ 418 w 419"/>
                <a:gd name="T25" fmla="*/ 434 h 528"/>
                <a:gd name="T26" fmla="*/ 217 w 419"/>
                <a:gd name="T27" fmla="*/ 23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528">
                  <a:moveTo>
                    <a:pt x="217" y="230"/>
                  </a:moveTo>
                  <a:cubicBezTo>
                    <a:pt x="217" y="222"/>
                    <a:pt x="217" y="222"/>
                    <a:pt x="217" y="222"/>
                  </a:cubicBezTo>
                  <a:cubicBezTo>
                    <a:pt x="274" y="215"/>
                    <a:pt x="317" y="167"/>
                    <a:pt x="316" y="110"/>
                  </a:cubicBezTo>
                  <a:cubicBezTo>
                    <a:pt x="315" y="49"/>
                    <a:pt x="265" y="0"/>
                    <a:pt x="205" y="0"/>
                  </a:cubicBezTo>
                  <a:cubicBezTo>
                    <a:pt x="204" y="0"/>
                    <a:pt x="203" y="0"/>
                    <a:pt x="203" y="0"/>
                  </a:cubicBezTo>
                  <a:cubicBezTo>
                    <a:pt x="141" y="1"/>
                    <a:pt x="92" y="52"/>
                    <a:pt x="93" y="113"/>
                  </a:cubicBezTo>
                  <a:cubicBezTo>
                    <a:pt x="94" y="171"/>
                    <a:pt x="138" y="217"/>
                    <a:pt x="196" y="222"/>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5" name="Freeform 24"/>
            <p:cNvSpPr/>
            <p:nvPr/>
          </p:nvSpPr>
          <p:spPr bwMode="auto">
            <a:xfrm>
              <a:off x="5334" y="1532"/>
              <a:ext cx="656" cy="927"/>
            </a:xfrm>
            <a:custGeom>
              <a:avLst/>
              <a:gdLst>
                <a:gd name="T0" fmla="*/ 159 w 277"/>
                <a:gd name="T1" fmla="*/ 170 h 390"/>
                <a:gd name="T2" fmla="*/ 159 w 277"/>
                <a:gd name="T3" fmla="*/ 162 h 390"/>
                <a:gd name="T4" fmla="*/ 233 w 277"/>
                <a:gd name="T5" fmla="*/ 80 h 390"/>
                <a:gd name="T6" fmla="*/ 152 w 277"/>
                <a:gd name="T7" fmla="*/ 0 h 390"/>
                <a:gd name="T8" fmla="*/ 150 w 277"/>
                <a:gd name="T9" fmla="*/ 0 h 390"/>
                <a:gd name="T10" fmla="*/ 70 w 277"/>
                <a:gd name="T11" fmla="*/ 83 h 390"/>
                <a:gd name="T12" fmla="*/ 147 w 277"/>
                <a:gd name="T13" fmla="*/ 162 h 390"/>
                <a:gd name="T14" fmla="*/ 147 w 277"/>
                <a:gd name="T15" fmla="*/ 170 h 390"/>
                <a:gd name="T16" fmla="*/ 2 w 277"/>
                <a:gd name="T17" fmla="*/ 326 h 390"/>
                <a:gd name="T18" fmla="*/ 52 w 277"/>
                <a:gd name="T19" fmla="*/ 375 h 390"/>
                <a:gd name="T20" fmla="*/ 157 w 277"/>
                <a:gd name="T21" fmla="*/ 389 h 390"/>
                <a:gd name="T22" fmla="*/ 208 w 277"/>
                <a:gd name="T23" fmla="*/ 385 h 390"/>
                <a:gd name="T24" fmla="*/ 277 w 277"/>
                <a:gd name="T25" fmla="*/ 230 h 390"/>
                <a:gd name="T26" fmla="*/ 159 w 277"/>
                <a:gd name="T27" fmla="*/ 1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390">
                  <a:moveTo>
                    <a:pt x="159" y="170"/>
                  </a:moveTo>
                  <a:cubicBezTo>
                    <a:pt x="159" y="162"/>
                    <a:pt x="159" y="162"/>
                    <a:pt x="159" y="162"/>
                  </a:cubicBezTo>
                  <a:cubicBezTo>
                    <a:pt x="201" y="159"/>
                    <a:pt x="234" y="122"/>
                    <a:pt x="233" y="80"/>
                  </a:cubicBezTo>
                  <a:cubicBezTo>
                    <a:pt x="232" y="36"/>
                    <a:pt x="196" y="0"/>
                    <a:pt x="152" y="0"/>
                  </a:cubicBezTo>
                  <a:cubicBezTo>
                    <a:pt x="150" y="0"/>
                    <a:pt x="150" y="0"/>
                    <a:pt x="150" y="0"/>
                  </a:cubicBezTo>
                  <a:cubicBezTo>
                    <a:pt x="105" y="0"/>
                    <a:pt x="69" y="38"/>
                    <a:pt x="70" y="83"/>
                  </a:cubicBezTo>
                  <a:cubicBezTo>
                    <a:pt x="71" y="125"/>
                    <a:pt x="104" y="160"/>
                    <a:pt x="147" y="162"/>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6" name="Freeform 25"/>
            <p:cNvSpPr/>
            <p:nvPr/>
          </p:nvSpPr>
          <p:spPr bwMode="auto">
            <a:xfrm>
              <a:off x="5334" y="1532"/>
              <a:ext cx="656" cy="927"/>
            </a:xfrm>
            <a:custGeom>
              <a:avLst/>
              <a:gdLst>
                <a:gd name="T0" fmla="*/ 233 w 277"/>
                <a:gd name="T1" fmla="*/ 80 h 390"/>
                <a:gd name="T2" fmla="*/ 152 w 277"/>
                <a:gd name="T3" fmla="*/ 0 h 390"/>
                <a:gd name="T4" fmla="*/ 150 w 277"/>
                <a:gd name="T5" fmla="*/ 0 h 390"/>
                <a:gd name="T6" fmla="*/ 70 w 277"/>
                <a:gd name="T7" fmla="*/ 83 h 390"/>
                <a:gd name="T8" fmla="*/ 147 w 277"/>
                <a:gd name="T9" fmla="*/ 162 h 390"/>
                <a:gd name="T10" fmla="*/ 147 w 277"/>
                <a:gd name="T11" fmla="*/ 166 h 390"/>
                <a:gd name="T12" fmla="*/ 149 w 277"/>
                <a:gd name="T13" fmla="*/ 167 h 390"/>
                <a:gd name="T14" fmla="*/ 147 w 277"/>
                <a:gd name="T15" fmla="*/ 166 h 390"/>
                <a:gd name="T16" fmla="*/ 147 w 277"/>
                <a:gd name="T17" fmla="*/ 170 h 390"/>
                <a:gd name="T18" fmla="*/ 2 w 277"/>
                <a:gd name="T19" fmla="*/ 326 h 390"/>
                <a:gd name="T20" fmla="*/ 52 w 277"/>
                <a:gd name="T21" fmla="*/ 375 h 390"/>
                <a:gd name="T22" fmla="*/ 157 w 277"/>
                <a:gd name="T23" fmla="*/ 389 h 390"/>
                <a:gd name="T24" fmla="*/ 208 w 277"/>
                <a:gd name="T25" fmla="*/ 385 h 390"/>
                <a:gd name="T26" fmla="*/ 277 w 277"/>
                <a:gd name="T27" fmla="*/ 230 h 390"/>
                <a:gd name="T28" fmla="*/ 159 w 277"/>
                <a:gd name="T29" fmla="*/ 170 h 390"/>
                <a:gd name="T30" fmla="*/ 159 w 277"/>
                <a:gd name="T31" fmla="*/ 166 h 390"/>
                <a:gd name="T32" fmla="*/ 156 w 277"/>
                <a:gd name="T33" fmla="*/ 167 h 390"/>
                <a:gd name="T34" fmla="*/ 159 w 277"/>
                <a:gd name="T35" fmla="*/ 166 h 390"/>
                <a:gd name="T36" fmla="*/ 159 w 277"/>
                <a:gd name="T37" fmla="*/ 162 h 390"/>
                <a:gd name="T38" fmla="*/ 233 w 277"/>
                <a:gd name="T39" fmla="*/ 8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390">
                  <a:moveTo>
                    <a:pt x="233" y="80"/>
                  </a:moveTo>
                  <a:cubicBezTo>
                    <a:pt x="232" y="36"/>
                    <a:pt x="196" y="0"/>
                    <a:pt x="152" y="0"/>
                  </a:cubicBezTo>
                  <a:cubicBezTo>
                    <a:pt x="150" y="0"/>
                    <a:pt x="150" y="0"/>
                    <a:pt x="150" y="0"/>
                  </a:cubicBezTo>
                  <a:cubicBezTo>
                    <a:pt x="105" y="0"/>
                    <a:pt x="69" y="38"/>
                    <a:pt x="70" y="83"/>
                  </a:cubicBezTo>
                  <a:cubicBezTo>
                    <a:pt x="71" y="125"/>
                    <a:pt x="104" y="160"/>
                    <a:pt x="147" y="162"/>
                  </a:cubicBezTo>
                  <a:cubicBezTo>
                    <a:pt x="147" y="166"/>
                    <a:pt x="147" y="166"/>
                    <a:pt x="147" y="166"/>
                  </a:cubicBezTo>
                  <a:cubicBezTo>
                    <a:pt x="149" y="167"/>
                    <a:pt x="149" y="167"/>
                    <a:pt x="149" y="167"/>
                  </a:cubicBezTo>
                  <a:cubicBezTo>
                    <a:pt x="147" y="166"/>
                    <a:pt x="147" y="166"/>
                    <a:pt x="147" y="166"/>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ubicBezTo>
                    <a:pt x="159" y="166"/>
                    <a:pt x="159" y="166"/>
                    <a:pt x="159" y="166"/>
                  </a:cubicBezTo>
                  <a:cubicBezTo>
                    <a:pt x="156" y="167"/>
                    <a:pt x="156" y="167"/>
                    <a:pt x="156" y="167"/>
                  </a:cubicBezTo>
                  <a:cubicBezTo>
                    <a:pt x="159" y="166"/>
                    <a:pt x="159" y="166"/>
                    <a:pt x="159" y="166"/>
                  </a:cubicBezTo>
                  <a:cubicBezTo>
                    <a:pt x="159" y="162"/>
                    <a:pt x="159" y="162"/>
                    <a:pt x="159" y="162"/>
                  </a:cubicBezTo>
                  <a:cubicBezTo>
                    <a:pt x="201" y="159"/>
                    <a:pt x="234" y="122"/>
                    <a:pt x="233"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7" name="Freeform 26"/>
            <p:cNvSpPr/>
            <p:nvPr/>
          </p:nvSpPr>
          <p:spPr bwMode="auto">
            <a:xfrm>
              <a:off x="5315" y="1924"/>
              <a:ext cx="702" cy="552"/>
            </a:xfrm>
            <a:custGeom>
              <a:avLst/>
              <a:gdLst>
                <a:gd name="T0" fmla="*/ 294 w 296"/>
                <a:gd name="T1" fmla="*/ 63 h 232"/>
                <a:gd name="T2" fmla="*/ 192 w 296"/>
                <a:gd name="T3" fmla="*/ 0 h 232"/>
                <a:gd name="T4" fmla="*/ 167 w 296"/>
                <a:gd name="T5" fmla="*/ 1 h 232"/>
                <a:gd name="T6" fmla="*/ 167 w 296"/>
                <a:gd name="T7" fmla="*/ 5 h 232"/>
                <a:gd name="T8" fmla="*/ 285 w 296"/>
                <a:gd name="T9" fmla="*/ 65 h 232"/>
                <a:gd name="T10" fmla="*/ 216 w 296"/>
                <a:gd name="T11" fmla="*/ 220 h 232"/>
                <a:gd name="T12" fmla="*/ 165 w 296"/>
                <a:gd name="T13" fmla="*/ 224 h 232"/>
                <a:gd name="T14" fmla="*/ 60 w 296"/>
                <a:gd name="T15" fmla="*/ 210 h 232"/>
                <a:gd name="T16" fmla="*/ 10 w 296"/>
                <a:gd name="T17" fmla="*/ 161 h 232"/>
                <a:gd name="T18" fmla="*/ 155 w 296"/>
                <a:gd name="T19" fmla="*/ 5 h 232"/>
                <a:gd name="T20" fmla="*/ 155 w 296"/>
                <a:gd name="T21" fmla="*/ 1 h 232"/>
                <a:gd name="T22" fmla="*/ 130 w 296"/>
                <a:gd name="T23" fmla="*/ 1 h 232"/>
                <a:gd name="T24" fmla="*/ 155 w 296"/>
                <a:gd name="T25" fmla="*/ 1 h 232"/>
                <a:gd name="T26" fmla="*/ 130 w 296"/>
                <a:gd name="T27" fmla="*/ 1 h 232"/>
                <a:gd name="T28" fmla="*/ 2 w 296"/>
                <a:gd name="T29" fmla="*/ 161 h 232"/>
                <a:gd name="T30" fmla="*/ 57 w 296"/>
                <a:gd name="T31" fmla="*/ 218 h 232"/>
                <a:gd name="T32" fmla="*/ 157 w 296"/>
                <a:gd name="T33" fmla="*/ 232 h 232"/>
                <a:gd name="T34" fmla="*/ 165 w 296"/>
                <a:gd name="T35" fmla="*/ 232 h 232"/>
                <a:gd name="T36" fmla="*/ 220 w 296"/>
                <a:gd name="T37" fmla="*/ 228 h 232"/>
                <a:gd name="T38" fmla="*/ 224 w 296"/>
                <a:gd name="T39" fmla="*/ 227 h 232"/>
                <a:gd name="T40" fmla="*/ 224 w 296"/>
                <a:gd name="T41" fmla="*/ 224 h 232"/>
                <a:gd name="T42" fmla="*/ 293 w 296"/>
                <a:gd name="T43" fmla="*/ 68 h 232"/>
                <a:gd name="T44" fmla="*/ 296 w 296"/>
                <a:gd name="T45" fmla="*/ 66 h 232"/>
                <a:gd name="T46" fmla="*/ 294 w 296"/>
                <a:gd name="T47" fmla="*/ 6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232">
                  <a:moveTo>
                    <a:pt x="294" y="63"/>
                  </a:moveTo>
                  <a:cubicBezTo>
                    <a:pt x="269" y="29"/>
                    <a:pt x="232" y="7"/>
                    <a:pt x="192" y="0"/>
                  </a:cubicBezTo>
                  <a:cubicBezTo>
                    <a:pt x="167" y="1"/>
                    <a:pt x="167" y="1"/>
                    <a:pt x="167" y="1"/>
                  </a:cubicBezTo>
                  <a:cubicBezTo>
                    <a:pt x="167" y="5"/>
                    <a:pt x="167" y="5"/>
                    <a:pt x="167" y="5"/>
                  </a:cubicBezTo>
                  <a:cubicBezTo>
                    <a:pt x="214" y="6"/>
                    <a:pt x="257" y="28"/>
                    <a:pt x="285" y="65"/>
                  </a:cubicBezTo>
                  <a:cubicBezTo>
                    <a:pt x="245" y="107"/>
                    <a:pt x="220" y="162"/>
                    <a:pt x="216" y="220"/>
                  </a:cubicBezTo>
                  <a:cubicBezTo>
                    <a:pt x="199" y="223"/>
                    <a:pt x="182" y="224"/>
                    <a:pt x="165" y="224"/>
                  </a:cubicBezTo>
                  <a:cubicBezTo>
                    <a:pt x="125" y="225"/>
                    <a:pt x="87" y="220"/>
                    <a:pt x="60" y="210"/>
                  </a:cubicBezTo>
                  <a:cubicBezTo>
                    <a:pt x="19" y="196"/>
                    <a:pt x="10" y="176"/>
                    <a:pt x="10" y="161"/>
                  </a:cubicBezTo>
                  <a:cubicBezTo>
                    <a:pt x="8" y="79"/>
                    <a:pt x="72" y="10"/>
                    <a:pt x="155" y="5"/>
                  </a:cubicBezTo>
                  <a:cubicBezTo>
                    <a:pt x="155" y="1"/>
                    <a:pt x="155" y="1"/>
                    <a:pt x="155" y="1"/>
                  </a:cubicBezTo>
                  <a:cubicBezTo>
                    <a:pt x="130" y="1"/>
                    <a:pt x="130" y="1"/>
                    <a:pt x="130" y="1"/>
                  </a:cubicBezTo>
                  <a:cubicBezTo>
                    <a:pt x="155" y="1"/>
                    <a:pt x="155" y="1"/>
                    <a:pt x="155" y="1"/>
                  </a:cubicBezTo>
                  <a:cubicBezTo>
                    <a:pt x="130" y="1"/>
                    <a:pt x="130" y="1"/>
                    <a:pt x="130" y="1"/>
                  </a:cubicBezTo>
                  <a:cubicBezTo>
                    <a:pt x="55" y="16"/>
                    <a:pt x="0" y="83"/>
                    <a:pt x="2" y="161"/>
                  </a:cubicBezTo>
                  <a:cubicBezTo>
                    <a:pt x="2" y="178"/>
                    <a:pt x="12" y="202"/>
                    <a:pt x="57" y="218"/>
                  </a:cubicBezTo>
                  <a:cubicBezTo>
                    <a:pt x="84" y="227"/>
                    <a:pt x="119" y="232"/>
                    <a:pt x="157" y="232"/>
                  </a:cubicBezTo>
                  <a:cubicBezTo>
                    <a:pt x="160" y="232"/>
                    <a:pt x="162" y="232"/>
                    <a:pt x="165" y="232"/>
                  </a:cubicBezTo>
                  <a:cubicBezTo>
                    <a:pt x="183" y="232"/>
                    <a:pt x="202" y="230"/>
                    <a:pt x="220" y="228"/>
                  </a:cubicBezTo>
                  <a:cubicBezTo>
                    <a:pt x="224" y="227"/>
                    <a:pt x="224" y="227"/>
                    <a:pt x="224" y="227"/>
                  </a:cubicBezTo>
                  <a:cubicBezTo>
                    <a:pt x="224" y="224"/>
                    <a:pt x="224" y="224"/>
                    <a:pt x="224" y="224"/>
                  </a:cubicBezTo>
                  <a:cubicBezTo>
                    <a:pt x="227" y="165"/>
                    <a:pt x="252" y="110"/>
                    <a:pt x="293" y="68"/>
                  </a:cubicBezTo>
                  <a:cubicBezTo>
                    <a:pt x="296" y="66"/>
                    <a:pt x="296" y="66"/>
                    <a:pt x="296" y="66"/>
                  </a:cubicBezTo>
                  <a:lnTo>
                    <a:pt x="29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8" name="Freeform 27"/>
            <p:cNvSpPr/>
            <p:nvPr/>
          </p:nvSpPr>
          <p:spPr bwMode="auto">
            <a:xfrm>
              <a:off x="5479" y="1513"/>
              <a:ext cx="429" cy="414"/>
            </a:xfrm>
            <a:custGeom>
              <a:avLst/>
              <a:gdLst>
                <a:gd name="T0" fmla="*/ 86 w 181"/>
                <a:gd name="T1" fmla="*/ 170 h 174"/>
                <a:gd name="T2" fmla="*/ 9 w 181"/>
                <a:gd name="T3" fmla="*/ 91 h 174"/>
                <a:gd name="T4" fmla="*/ 89 w 181"/>
                <a:gd name="T5" fmla="*/ 8 h 174"/>
                <a:gd name="T6" fmla="*/ 91 w 181"/>
                <a:gd name="T7" fmla="*/ 8 h 174"/>
                <a:gd name="T8" fmla="*/ 172 w 181"/>
                <a:gd name="T9" fmla="*/ 88 h 174"/>
                <a:gd name="T10" fmla="*/ 98 w 181"/>
                <a:gd name="T11" fmla="*/ 170 h 174"/>
                <a:gd name="T12" fmla="*/ 98 w 181"/>
                <a:gd name="T13" fmla="*/ 174 h 174"/>
                <a:gd name="T14" fmla="*/ 123 w 181"/>
                <a:gd name="T15" fmla="*/ 173 h 174"/>
                <a:gd name="T16" fmla="*/ 98 w 181"/>
                <a:gd name="T17" fmla="*/ 174 h 174"/>
                <a:gd name="T18" fmla="*/ 123 w 181"/>
                <a:gd name="T19" fmla="*/ 173 h 174"/>
                <a:gd name="T20" fmla="*/ 180 w 181"/>
                <a:gd name="T21" fmla="*/ 88 h 174"/>
                <a:gd name="T22" fmla="*/ 91 w 181"/>
                <a:gd name="T23" fmla="*/ 0 h 174"/>
                <a:gd name="T24" fmla="*/ 89 w 181"/>
                <a:gd name="T25" fmla="*/ 0 h 174"/>
                <a:gd name="T26" fmla="*/ 1 w 181"/>
                <a:gd name="T27" fmla="*/ 91 h 174"/>
                <a:gd name="T28" fmla="*/ 61 w 181"/>
                <a:gd name="T29" fmla="*/ 174 h 174"/>
                <a:gd name="T30" fmla="*/ 86 w 181"/>
                <a:gd name="T31" fmla="*/ 174 h 174"/>
                <a:gd name="T32" fmla="*/ 86 w 181"/>
                <a:gd name="T33"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74">
                  <a:moveTo>
                    <a:pt x="86" y="170"/>
                  </a:moveTo>
                  <a:cubicBezTo>
                    <a:pt x="43" y="168"/>
                    <a:pt x="10" y="133"/>
                    <a:pt x="9" y="91"/>
                  </a:cubicBezTo>
                  <a:cubicBezTo>
                    <a:pt x="8" y="46"/>
                    <a:pt x="44" y="8"/>
                    <a:pt x="89" y="8"/>
                  </a:cubicBezTo>
                  <a:cubicBezTo>
                    <a:pt x="91" y="8"/>
                    <a:pt x="91" y="8"/>
                    <a:pt x="91" y="8"/>
                  </a:cubicBezTo>
                  <a:cubicBezTo>
                    <a:pt x="135" y="8"/>
                    <a:pt x="171" y="44"/>
                    <a:pt x="172" y="88"/>
                  </a:cubicBezTo>
                  <a:cubicBezTo>
                    <a:pt x="173" y="130"/>
                    <a:pt x="140" y="167"/>
                    <a:pt x="98" y="170"/>
                  </a:cubicBezTo>
                  <a:cubicBezTo>
                    <a:pt x="98" y="174"/>
                    <a:pt x="98" y="174"/>
                    <a:pt x="98" y="174"/>
                  </a:cubicBezTo>
                  <a:cubicBezTo>
                    <a:pt x="123" y="173"/>
                    <a:pt x="123" y="173"/>
                    <a:pt x="123" y="173"/>
                  </a:cubicBezTo>
                  <a:cubicBezTo>
                    <a:pt x="98" y="174"/>
                    <a:pt x="98" y="174"/>
                    <a:pt x="98" y="174"/>
                  </a:cubicBezTo>
                  <a:cubicBezTo>
                    <a:pt x="123" y="173"/>
                    <a:pt x="123" y="173"/>
                    <a:pt x="123" y="173"/>
                  </a:cubicBezTo>
                  <a:cubicBezTo>
                    <a:pt x="157" y="159"/>
                    <a:pt x="181" y="126"/>
                    <a:pt x="180" y="88"/>
                  </a:cubicBezTo>
                  <a:cubicBezTo>
                    <a:pt x="179" y="39"/>
                    <a:pt x="139" y="0"/>
                    <a:pt x="91" y="0"/>
                  </a:cubicBezTo>
                  <a:cubicBezTo>
                    <a:pt x="89" y="0"/>
                    <a:pt x="89" y="0"/>
                    <a:pt x="89" y="0"/>
                  </a:cubicBezTo>
                  <a:cubicBezTo>
                    <a:pt x="40" y="0"/>
                    <a:pt x="0" y="41"/>
                    <a:pt x="1" y="91"/>
                  </a:cubicBezTo>
                  <a:cubicBezTo>
                    <a:pt x="2" y="129"/>
                    <a:pt x="27" y="162"/>
                    <a:pt x="61" y="174"/>
                  </a:cubicBezTo>
                  <a:cubicBezTo>
                    <a:pt x="86" y="174"/>
                    <a:pt x="86" y="174"/>
                    <a:pt x="86" y="174"/>
                  </a:cubicBezTo>
                  <a:lnTo>
                    <a:pt x="86"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9" name="Freeform 28"/>
            <p:cNvSpPr/>
            <p:nvPr/>
          </p:nvSpPr>
          <p:spPr bwMode="auto">
            <a:xfrm>
              <a:off x="5924" y="1452"/>
              <a:ext cx="993" cy="1254"/>
            </a:xfrm>
            <a:custGeom>
              <a:avLst/>
              <a:gdLst>
                <a:gd name="T0" fmla="*/ 316 w 419"/>
                <a:gd name="T1" fmla="*/ 110 h 528"/>
                <a:gd name="T2" fmla="*/ 205 w 419"/>
                <a:gd name="T3" fmla="*/ 0 h 528"/>
                <a:gd name="T4" fmla="*/ 203 w 419"/>
                <a:gd name="T5" fmla="*/ 0 h 528"/>
                <a:gd name="T6" fmla="*/ 93 w 419"/>
                <a:gd name="T7" fmla="*/ 113 h 528"/>
                <a:gd name="T8" fmla="*/ 196 w 419"/>
                <a:gd name="T9" fmla="*/ 222 h 528"/>
                <a:gd name="T10" fmla="*/ 196 w 419"/>
                <a:gd name="T11" fmla="*/ 226 h 528"/>
                <a:gd name="T12" fmla="*/ 198 w 419"/>
                <a:gd name="T13" fmla="*/ 226 h 528"/>
                <a:gd name="T14" fmla="*/ 196 w 419"/>
                <a:gd name="T15" fmla="*/ 226 h 528"/>
                <a:gd name="T16" fmla="*/ 196 w 419"/>
                <a:gd name="T17" fmla="*/ 230 h 528"/>
                <a:gd name="T18" fmla="*/ 2 w 419"/>
                <a:gd name="T19" fmla="*/ 441 h 528"/>
                <a:gd name="T20" fmla="*/ 202 w 419"/>
                <a:gd name="T21" fmla="*/ 528 h 528"/>
                <a:gd name="T22" fmla="*/ 202 w 419"/>
                <a:gd name="T23" fmla="*/ 528 h 528"/>
                <a:gd name="T24" fmla="*/ 211 w 419"/>
                <a:gd name="T25" fmla="*/ 528 h 528"/>
                <a:gd name="T26" fmla="*/ 418 w 419"/>
                <a:gd name="T27" fmla="*/ 434 h 528"/>
                <a:gd name="T28" fmla="*/ 217 w 419"/>
                <a:gd name="T29" fmla="*/ 230 h 528"/>
                <a:gd name="T30" fmla="*/ 217 w 419"/>
                <a:gd name="T31" fmla="*/ 226 h 528"/>
                <a:gd name="T32" fmla="*/ 213 w 419"/>
                <a:gd name="T33" fmla="*/ 226 h 528"/>
                <a:gd name="T34" fmla="*/ 217 w 419"/>
                <a:gd name="T35" fmla="*/ 226 h 528"/>
                <a:gd name="T36" fmla="*/ 217 w 419"/>
                <a:gd name="T37" fmla="*/ 222 h 528"/>
                <a:gd name="T38" fmla="*/ 316 w 419"/>
                <a:gd name="T39" fmla="*/ 1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528">
                  <a:moveTo>
                    <a:pt x="316" y="110"/>
                  </a:moveTo>
                  <a:cubicBezTo>
                    <a:pt x="315" y="49"/>
                    <a:pt x="265" y="0"/>
                    <a:pt x="205" y="0"/>
                  </a:cubicBezTo>
                  <a:cubicBezTo>
                    <a:pt x="204" y="0"/>
                    <a:pt x="203" y="0"/>
                    <a:pt x="203" y="0"/>
                  </a:cubicBezTo>
                  <a:cubicBezTo>
                    <a:pt x="141" y="1"/>
                    <a:pt x="92" y="52"/>
                    <a:pt x="93" y="113"/>
                  </a:cubicBezTo>
                  <a:cubicBezTo>
                    <a:pt x="94" y="171"/>
                    <a:pt x="138" y="217"/>
                    <a:pt x="196" y="222"/>
                  </a:cubicBezTo>
                  <a:cubicBezTo>
                    <a:pt x="196" y="226"/>
                    <a:pt x="196" y="226"/>
                    <a:pt x="196" y="226"/>
                  </a:cubicBezTo>
                  <a:cubicBezTo>
                    <a:pt x="198" y="226"/>
                    <a:pt x="198" y="226"/>
                    <a:pt x="198" y="226"/>
                  </a:cubicBezTo>
                  <a:cubicBezTo>
                    <a:pt x="196" y="226"/>
                    <a:pt x="196" y="226"/>
                    <a:pt x="196" y="226"/>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cubicBezTo>
                    <a:pt x="217" y="226"/>
                    <a:pt x="217" y="226"/>
                    <a:pt x="217" y="226"/>
                  </a:cubicBezTo>
                  <a:cubicBezTo>
                    <a:pt x="213" y="226"/>
                    <a:pt x="213" y="226"/>
                    <a:pt x="213" y="226"/>
                  </a:cubicBezTo>
                  <a:cubicBezTo>
                    <a:pt x="217" y="226"/>
                    <a:pt x="217" y="226"/>
                    <a:pt x="217" y="226"/>
                  </a:cubicBezTo>
                  <a:cubicBezTo>
                    <a:pt x="217" y="222"/>
                    <a:pt x="217" y="222"/>
                    <a:pt x="217" y="222"/>
                  </a:cubicBezTo>
                  <a:cubicBezTo>
                    <a:pt x="274" y="215"/>
                    <a:pt x="317" y="167"/>
                    <a:pt x="316"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0" name="Freeform 29"/>
            <p:cNvSpPr/>
            <p:nvPr/>
          </p:nvSpPr>
          <p:spPr bwMode="auto">
            <a:xfrm>
              <a:off x="5905" y="1984"/>
              <a:ext cx="1034" cy="741"/>
            </a:xfrm>
            <a:custGeom>
              <a:avLst/>
              <a:gdLst>
                <a:gd name="T0" fmla="*/ 251 w 436"/>
                <a:gd name="T1" fmla="*/ 0 h 312"/>
                <a:gd name="T2" fmla="*/ 225 w 436"/>
                <a:gd name="T3" fmla="*/ 2 h 312"/>
                <a:gd name="T4" fmla="*/ 225 w 436"/>
                <a:gd name="T5" fmla="*/ 6 h 312"/>
                <a:gd name="T6" fmla="*/ 426 w 436"/>
                <a:gd name="T7" fmla="*/ 210 h 312"/>
                <a:gd name="T8" fmla="*/ 219 w 436"/>
                <a:gd name="T9" fmla="*/ 304 h 312"/>
                <a:gd name="T10" fmla="*/ 210 w 436"/>
                <a:gd name="T11" fmla="*/ 304 h 312"/>
                <a:gd name="T12" fmla="*/ 210 w 436"/>
                <a:gd name="T13" fmla="*/ 304 h 312"/>
                <a:gd name="T14" fmla="*/ 10 w 436"/>
                <a:gd name="T15" fmla="*/ 217 h 312"/>
                <a:gd name="T16" fmla="*/ 204 w 436"/>
                <a:gd name="T17" fmla="*/ 6 h 312"/>
                <a:gd name="T18" fmla="*/ 204 w 436"/>
                <a:gd name="T19" fmla="*/ 2 h 312"/>
                <a:gd name="T20" fmla="*/ 178 w 436"/>
                <a:gd name="T21" fmla="*/ 1 h 312"/>
                <a:gd name="T22" fmla="*/ 204 w 436"/>
                <a:gd name="T23" fmla="*/ 2 h 312"/>
                <a:gd name="T24" fmla="*/ 178 w 436"/>
                <a:gd name="T25" fmla="*/ 1 h 312"/>
                <a:gd name="T26" fmla="*/ 2 w 436"/>
                <a:gd name="T27" fmla="*/ 217 h 312"/>
                <a:gd name="T28" fmla="*/ 210 w 436"/>
                <a:gd name="T29" fmla="*/ 312 h 312"/>
                <a:gd name="T30" fmla="*/ 210 w 436"/>
                <a:gd name="T31" fmla="*/ 312 h 312"/>
                <a:gd name="T32" fmla="*/ 220 w 436"/>
                <a:gd name="T33" fmla="*/ 312 h 312"/>
                <a:gd name="T34" fmla="*/ 435 w 436"/>
                <a:gd name="T35" fmla="*/ 210 h 312"/>
                <a:gd name="T36" fmla="*/ 251 w 436"/>
                <a:gd name="T3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6" h="312">
                  <a:moveTo>
                    <a:pt x="251" y="0"/>
                  </a:moveTo>
                  <a:cubicBezTo>
                    <a:pt x="225" y="2"/>
                    <a:pt x="225" y="2"/>
                    <a:pt x="225" y="2"/>
                  </a:cubicBezTo>
                  <a:cubicBezTo>
                    <a:pt x="225" y="6"/>
                    <a:pt x="225" y="6"/>
                    <a:pt x="225" y="6"/>
                  </a:cubicBezTo>
                  <a:cubicBezTo>
                    <a:pt x="336" y="10"/>
                    <a:pt x="425" y="99"/>
                    <a:pt x="426" y="210"/>
                  </a:cubicBezTo>
                  <a:cubicBezTo>
                    <a:pt x="427" y="272"/>
                    <a:pt x="323" y="302"/>
                    <a:pt x="219" y="304"/>
                  </a:cubicBezTo>
                  <a:cubicBezTo>
                    <a:pt x="216" y="304"/>
                    <a:pt x="213" y="304"/>
                    <a:pt x="210" y="304"/>
                  </a:cubicBezTo>
                  <a:cubicBezTo>
                    <a:pt x="210" y="304"/>
                    <a:pt x="210" y="304"/>
                    <a:pt x="210" y="304"/>
                  </a:cubicBezTo>
                  <a:cubicBezTo>
                    <a:pt x="111" y="304"/>
                    <a:pt x="11" y="277"/>
                    <a:pt x="10" y="217"/>
                  </a:cubicBezTo>
                  <a:cubicBezTo>
                    <a:pt x="8" y="106"/>
                    <a:pt x="93" y="14"/>
                    <a:pt x="204" y="6"/>
                  </a:cubicBezTo>
                  <a:cubicBezTo>
                    <a:pt x="204" y="2"/>
                    <a:pt x="204" y="2"/>
                    <a:pt x="204" y="2"/>
                  </a:cubicBezTo>
                  <a:cubicBezTo>
                    <a:pt x="178" y="1"/>
                    <a:pt x="178" y="1"/>
                    <a:pt x="178" y="1"/>
                  </a:cubicBezTo>
                  <a:cubicBezTo>
                    <a:pt x="204" y="2"/>
                    <a:pt x="204" y="2"/>
                    <a:pt x="204" y="2"/>
                  </a:cubicBezTo>
                  <a:cubicBezTo>
                    <a:pt x="178" y="1"/>
                    <a:pt x="178" y="1"/>
                    <a:pt x="178" y="1"/>
                  </a:cubicBezTo>
                  <a:cubicBezTo>
                    <a:pt x="75" y="20"/>
                    <a:pt x="0" y="111"/>
                    <a:pt x="2" y="217"/>
                  </a:cubicBezTo>
                  <a:cubicBezTo>
                    <a:pt x="3" y="287"/>
                    <a:pt x="115" y="312"/>
                    <a:pt x="210" y="312"/>
                  </a:cubicBezTo>
                  <a:cubicBezTo>
                    <a:pt x="210" y="312"/>
                    <a:pt x="210" y="312"/>
                    <a:pt x="210" y="312"/>
                  </a:cubicBezTo>
                  <a:cubicBezTo>
                    <a:pt x="213" y="312"/>
                    <a:pt x="216" y="312"/>
                    <a:pt x="220" y="312"/>
                  </a:cubicBezTo>
                  <a:cubicBezTo>
                    <a:pt x="327" y="310"/>
                    <a:pt x="436" y="278"/>
                    <a:pt x="435" y="210"/>
                  </a:cubicBezTo>
                  <a:cubicBezTo>
                    <a:pt x="433" y="104"/>
                    <a:pt x="354" y="16"/>
                    <a:pt x="2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1" name="Freeform 30"/>
            <p:cNvSpPr/>
            <p:nvPr/>
          </p:nvSpPr>
          <p:spPr bwMode="auto">
            <a:xfrm>
              <a:off x="6123" y="1433"/>
              <a:ext cx="571" cy="556"/>
            </a:xfrm>
            <a:custGeom>
              <a:avLst/>
              <a:gdLst>
                <a:gd name="T0" fmla="*/ 112 w 241"/>
                <a:gd name="T1" fmla="*/ 230 h 234"/>
                <a:gd name="T2" fmla="*/ 9 w 241"/>
                <a:gd name="T3" fmla="*/ 121 h 234"/>
                <a:gd name="T4" fmla="*/ 119 w 241"/>
                <a:gd name="T5" fmla="*/ 8 h 234"/>
                <a:gd name="T6" fmla="*/ 121 w 241"/>
                <a:gd name="T7" fmla="*/ 8 h 234"/>
                <a:gd name="T8" fmla="*/ 232 w 241"/>
                <a:gd name="T9" fmla="*/ 118 h 234"/>
                <a:gd name="T10" fmla="*/ 133 w 241"/>
                <a:gd name="T11" fmla="*/ 230 h 234"/>
                <a:gd name="T12" fmla="*/ 133 w 241"/>
                <a:gd name="T13" fmla="*/ 234 h 234"/>
                <a:gd name="T14" fmla="*/ 159 w 241"/>
                <a:gd name="T15" fmla="*/ 232 h 234"/>
                <a:gd name="T16" fmla="*/ 133 w 241"/>
                <a:gd name="T17" fmla="*/ 234 h 234"/>
                <a:gd name="T18" fmla="*/ 159 w 241"/>
                <a:gd name="T19" fmla="*/ 232 h 234"/>
                <a:gd name="T20" fmla="*/ 240 w 241"/>
                <a:gd name="T21" fmla="*/ 118 h 234"/>
                <a:gd name="T22" fmla="*/ 121 w 241"/>
                <a:gd name="T23" fmla="*/ 0 h 234"/>
                <a:gd name="T24" fmla="*/ 119 w 241"/>
                <a:gd name="T25" fmla="*/ 0 h 234"/>
                <a:gd name="T26" fmla="*/ 1 w 241"/>
                <a:gd name="T27" fmla="*/ 122 h 234"/>
                <a:gd name="T28" fmla="*/ 86 w 241"/>
                <a:gd name="T29" fmla="*/ 233 h 234"/>
                <a:gd name="T30" fmla="*/ 112 w 241"/>
                <a:gd name="T31" fmla="*/ 234 h 234"/>
                <a:gd name="T32" fmla="*/ 112 w 241"/>
                <a:gd name="T33" fmla="*/ 23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34">
                  <a:moveTo>
                    <a:pt x="112" y="230"/>
                  </a:moveTo>
                  <a:cubicBezTo>
                    <a:pt x="54" y="225"/>
                    <a:pt x="10" y="179"/>
                    <a:pt x="9" y="121"/>
                  </a:cubicBezTo>
                  <a:cubicBezTo>
                    <a:pt x="8" y="60"/>
                    <a:pt x="57" y="9"/>
                    <a:pt x="119" y="8"/>
                  </a:cubicBezTo>
                  <a:cubicBezTo>
                    <a:pt x="119" y="8"/>
                    <a:pt x="120" y="8"/>
                    <a:pt x="121" y="8"/>
                  </a:cubicBezTo>
                  <a:cubicBezTo>
                    <a:pt x="181" y="8"/>
                    <a:pt x="231" y="57"/>
                    <a:pt x="232" y="118"/>
                  </a:cubicBezTo>
                  <a:cubicBezTo>
                    <a:pt x="233" y="175"/>
                    <a:pt x="190" y="223"/>
                    <a:pt x="133" y="230"/>
                  </a:cubicBezTo>
                  <a:cubicBezTo>
                    <a:pt x="133" y="234"/>
                    <a:pt x="133" y="234"/>
                    <a:pt x="133" y="234"/>
                  </a:cubicBezTo>
                  <a:cubicBezTo>
                    <a:pt x="159" y="232"/>
                    <a:pt x="159" y="232"/>
                    <a:pt x="159" y="232"/>
                  </a:cubicBezTo>
                  <a:cubicBezTo>
                    <a:pt x="133" y="234"/>
                    <a:pt x="133" y="234"/>
                    <a:pt x="133" y="234"/>
                  </a:cubicBezTo>
                  <a:cubicBezTo>
                    <a:pt x="159" y="232"/>
                    <a:pt x="159" y="232"/>
                    <a:pt x="159" y="232"/>
                  </a:cubicBezTo>
                  <a:cubicBezTo>
                    <a:pt x="208" y="216"/>
                    <a:pt x="241" y="170"/>
                    <a:pt x="240" y="118"/>
                  </a:cubicBezTo>
                  <a:cubicBezTo>
                    <a:pt x="239" y="53"/>
                    <a:pt x="186" y="0"/>
                    <a:pt x="121" y="0"/>
                  </a:cubicBezTo>
                  <a:cubicBezTo>
                    <a:pt x="120" y="0"/>
                    <a:pt x="119" y="0"/>
                    <a:pt x="119" y="0"/>
                  </a:cubicBezTo>
                  <a:cubicBezTo>
                    <a:pt x="53" y="1"/>
                    <a:pt x="0" y="56"/>
                    <a:pt x="1" y="122"/>
                  </a:cubicBezTo>
                  <a:cubicBezTo>
                    <a:pt x="2" y="174"/>
                    <a:pt x="37" y="219"/>
                    <a:pt x="86" y="233"/>
                  </a:cubicBezTo>
                  <a:cubicBezTo>
                    <a:pt x="112" y="234"/>
                    <a:pt x="112" y="234"/>
                    <a:pt x="112" y="234"/>
                  </a:cubicBezTo>
                  <a:lnTo>
                    <a:pt x="112"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3" name="Freeform 31"/>
            <p:cNvSpPr/>
            <p:nvPr/>
          </p:nvSpPr>
          <p:spPr bwMode="auto">
            <a:xfrm>
              <a:off x="6837" y="1513"/>
              <a:ext cx="656" cy="925"/>
            </a:xfrm>
            <a:custGeom>
              <a:avLst/>
              <a:gdLst>
                <a:gd name="T0" fmla="*/ 201 w 277"/>
                <a:gd name="T1" fmla="*/ 80 h 389"/>
                <a:gd name="T2" fmla="*/ 119 w 277"/>
                <a:gd name="T3" fmla="*/ 0 h 389"/>
                <a:gd name="T4" fmla="*/ 118 w 277"/>
                <a:gd name="T5" fmla="*/ 0 h 389"/>
                <a:gd name="T6" fmla="*/ 61 w 277"/>
                <a:gd name="T7" fmla="*/ 24 h 389"/>
                <a:gd name="T8" fmla="*/ 38 w 277"/>
                <a:gd name="T9" fmla="*/ 82 h 389"/>
                <a:gd name="T10" fmla="*/ 115 w 277"/>
                <a:gd name="T11" fmla="*/ 162 h 389"/>
                <a:gd name="T12" fmla="*/ 115 w 277"/>
                <a:gd name="T13" fmla="*/ 166 h 389"/>
                <a:gd name="T14" fmla="*/ 117 w 277"/>
                <a:gd name="T15" fmla="*/ 166 h 389"/>
                <a:gd name="T16" fmla="*/ 115 w 277"/>
                <a:gd name="T17" fmla="*/ 166 h 389"/>
                <a:gd name="T18" fmla="*/ 115 w 277"/>
                <a:gd name="T19" fmla="*/ 170 h 389"/>
                <a:gd name="T20" fmla="*/ 0 w 277"/>
                <a:gd name="T21" fmla="*/ 231 h 389"/>
                <a:gd name="T22" fmla="*/ 76 w 277"/>
                <a:gd name="T23" fmla="*/ 387 h 389"/>
                <a:gd name="T24" fmla="*/ 124 w 277"/>
                <a:gd name="T25" fmla="*/ 389 h 389"/>
                <a:gd name="T26" fmla="*/ 229 w 277"/>
                <a:gd name="T27" fmla="*/ 372 h 389"/>
                <a:gd name="T28" fmla="*/ 277 w 277"/>
                <a:gd name="T29" fmla="*/ 321 h 389"/>
                <a:gd name="T30" fmla="*/ 127 w 277"/>
                <a:gd name="T31" fmla="*/ 170 h 389"/>
                <a:gd name="T32" fmla="*/ 127 w 277"/>
                <a:gd name="T33" fmla="*/ 166 h 389"/>
                <a:gd name="T34" fmla="*/ 124 w 277"/>
                <a:gd name="T35" fmla="*/ 166 h 389"/>
                <a:gd name="T36" fmla="*/ 127 w 277"/>
                <a:gd name="T37" fmla="*/ 166 h 389"/>
                <a:gd name="T38" fmla="*/ 127 w 277"/>
                <a:gd name="T39" fmla="*/ 162 h 389"/>
                <a:gd name="T40" fmla="*/ 201 w 277"/>
                <a:gd name="T41" fmla="*/ 8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389">
                  <a:moveTo>
                    <a:pt x="201" y="80"/>
                  </a:move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66"/>
                    <a:pt x="115" y="166"/>
                    <a:pt x="115" y="166"/>
                  </a:cubicBezTo>
                  <a:cubicBezTo>
                    <a:pt x="117" y="166"/>
                    <a:pt x="117" y="166"/>
                    <a:pt x="117" y="166"/>
                  </a:cubicBezTo>
                  <a:cubicBezTo>
                    <a:pt x="115" y="166"/>
                    <a:pt x="115" y="166"/>
                    <a:pt x="115" y="166"/>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ubicBezTo>
                    <a:pt x="127" y="166"/>
                    <a:pt x="127" y="166"/>
                    <a:pt x="127" y="166"/>
                  </a:cubicBezTo>
                  <a:cubicBezTo>
                    <a:pt x="124" y="166"/>
                    <a:pt x="124" y="166"/>
                    <a:pt x="124" y="166"/>
                  </a:cubicBezTo>
                  <a:cubicBezTo>
                    <a:pt x="127" y="166"/>
                    <a:pt x="127" y="166"/>
                    <a:pt x="127" y="166"/>
                  </a:cubicBezTo>
                  <a:cubicBezTo>
                    <a:pt x="127" y="162"/>
                    <a:pt x="127" y="162"/>
                    <a:pt x="127" y="162"/>
                  </a:cubicBezTo>
                  <a:cubicBezTo>
                    <a:pt x="169" y="158"/>
                    <a:pt x="201" y="122"/>
                    <a:pt x="20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4" name="Freeform 32"/>
            <p:cNvSpPr/>
            <p:nvPr/>
          </p:nvSpPr>
          <p:spPr bwMode="auto">
            <a:xfrm>
              <a:off x="6905" y="1492"/>
              <a:ext cx="427" cy="416"/>
            </a:xfrm>
            <a:custGeom>
              <a:avLst/>
              <a:gdLst>
                <a:gd name="T0" fmla="*/ 86 w 180"/>
                <a:gd name="T1" fmla="*/ 171 h 175"/>
                <a:gd name="T2" fmla="*/ 9 w 180"/>
                <a:gd name="T3" fmla="*/ 91 h 175"/>
                <a:gd name="T4" fmla="*/ 32 w 180"/>
                <a:gd name="T5" fmla="*/ 33 h 175"/>
                <a:gd name="T6" fmla="*/ 89 w 180"/>
                <a:gd name="T7" fmla="*/ 9 h 175"/>
                <a:gd name="T8" fmla="*/ 90 w 180"/>
                <a:gd name="T9" fmla="*/ 9 h 175"/>
                <a:gd name="T10" fmla="*/ 172 w 180"/>
                <a:gd name="T11" fmla="*/ 89 h 175"/>
                <a:gd name="T12" fmla="*/ 98 w 180"/>
                <a:gd name="T13" fmla="*/ 171 h 175"/>
                <a:gd name="T14" fmla="*/ 98 w 180"/>
                <a:gd name="T15" fmla="*/ 175 h 175"/>
                <a:gd name="T16" fmla="*/ 122 w 180"/>
                <a:gd name="T17" fmla="*/ 173 h 175"/>
                <a:gd name="T18" fmla="*/ 98 w 180"/>
                <a:gd name="T19" fmla="*/ 175 h 175"/>
                <a:gd name="T20" fmla="*/ 122 w 180"/>
                <a:gd name="T21" fmla="*/ 173 h 175"/>
                <a:gd name="T22" fmla="*/ 180 w 180"/>
                <a:gd name="T23" fmla="*/ 89 h 175"/>
                <a:gd name="T24" fmla="*/ 90 w 180"/>
                <a:gd name="T25" fmla="*/ 0 h 175"/>
                <a:gd name="T26" fmla="*/ 89 w 180"/>
                <a:gd name="T27" fmla="*/ 1 h 175"/>
                <a:gd name="T28" fmla="*/ 26 w 180"/>
                <a:gd name="T29" fmla="*/ 28 h 175"/>
                <a:gd name="T30" fmla="*/ 1 w 180"/>
                <a:gd name="T31" fmla="*/ 92 h 175"/>
                <a:gd name="T32" fmla="*/ 61 w 180"/>
                <a:gd name="T33" fmla="*/ 174 h 175"/>
                <a:gd name="T34" fmla="*/ 86 w 180"/>
                <a:gd name="T35" fmla="*/ 175 h 175"/>
                <a:gd name="T36" fmla="*/ 61 w 180"/>
                <a:gd name="T37" fmla="*/ 174 h 175"/>
                <a:gd name="T38" fmla="*/ 86 w 180"/>
                <a:gd name="T39" fmla="*/ 175 h 175"/>
                <a:gd name="T40" fmla="*/ 86 w 180"/>
                <a:gd name="T41"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75">
                  <a:moveTo>
                    <a:pt x="86" y="171"/>
                  </a:moveTo>
                  <a:cubicBezTo>
                    <a:pt x="43" y="169"/>
                    <a:pt x="9" y="134"/>
                    <a:pt x="9" y="91"/>
                  </a:cubicBezTo>
                  <a:cubicBezTo>
                    <a:pt x="8" y="70"/>
                    <a:pt x="16" y="49"/>
                    <a:pt x="32" y="33"/>
                  </a:cubicBezTo>
                  <a:cubicBezTo>
                    <a:pt x="47" y="18"/>
                    <a:pt x="67" y="9"/>
                    <a:pt x="89" y="9"/>
                  </a:cubicBezTo>
                  <a:cubicBezTo>
                    <a:pt x="90" y="9"/>
                    <a:pt x="90" y="9"/>
                    <a:pt x="90" y="9"/>
                  </a:cubicBezTo>
                  <a:cubicBezTo>
                    <a:pt x="134" y="9"/>
                    <a:pt x="171" y="45"/>
                    <a:pt x="172" y="89"/>
                  </a:cubicBezTo>
                  <a:cubicBezTo>
                    <a:pt x="172" y="131"/>
                    <a:pt x="140" y="167"/>
                    <a:pt x="98" y="171"/>
                  </a:cubicBezTo>
                  <a:cubicBezTo>
                    <a:pt x="98" y="175"/>
                    <a:pt x="98" y="175"/>
                    <a:pt x="98" y="175"/>
                  </a:cubicBezTo>
                  <a:cubicBezTo>
                    <a:pt x="122" y="173"/>
                    <a:pt x="122" y="173"/>
                    <a:pt x="122" y="173"/>
                  </a:cubicBezTo>
                  <a:cubicBezTo>
                    <a:pt x="98" y="175"/>
                    <a:pt x="98" y="175"/>
                    <a:pt x="98" y="175"/>
                  </a:cubicBezTo>
                  <a:cubicBezTo>
                    <a:pt x="122" y="173"/>
                    <a:pt x="122" y="173"/>
                    <a:pt x="122" y="173"/>
                  </a:cubicBezTo>
                  <a:cubicBezTo>
                    <a:pt x="156" y="160"/>
                    <a:pt x="180" y="127"/>
                    <a:pt x="180" y="89"/>
                  </a:cubicBezTo>
                  <a:cubicBezTo>
                    <a:pt x="179" y="40"/>
                    <a:pt x="139" y="0"/>
                    <a:pt x="90" y="0"/>
                  </a:cubicBezTo>
                  <a:cubicBezTo>
                    <a:pt x="89" y="1"/>
                    <a:pt x="89" y="1"/>
                    <a:pt x="89" y="1"/>
                  </a:cubicBezTo>
                  <a:cubicBezTo>
                    <a:pt x="65" y="1"/>
                    <a:pt x="42" y="11"/>
                    <a:pt x="26" y="28"/>
                  </a:cubicBezTo>
                  <a:cubicBezTo>
                    <a:pt x="9" y="45"/>
                    <a:pt x="0" y="68"/>
                    <a:pt x="1" y="92"/>
                  </a:cubicBezTo>
                  <a:cubicBezTo>
                    <a:pt x="1" y="130"/>
                    <a:pt x="26" y="162"/>
                    <a:pt x="61" y="174"/>
                  </a:cubicBezTo>
                  <a:cubicBezTo>
                    <a:pt x="86" y="175"/>
                    <a:pt x="86" y="175"/>
                    <a:pt x="86" y="175"/>
                  </a:cubicBezTo>
                  <a:cubicBezTo>
                    <a:pt x="61" y="174"/>
                    <a:pt x="61" y="174"/>
                    <a:pt x="61" y="174"/>
                  </a:cubicBezTo>
                  <a:cubicBezTo>
                    <a:pt x="86" y="175"/>
                    <a:pt x="86" y="175"/>
                    <a:pt x="86" y="175"/>
                  </a:cubicBezTo>
                  <a:lnTo>
                    <a:pt x="86"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5" name="Freeform 33"/>
            <p:cNvSpPr/>
            <p:nvPr/>
          </p:nvSpPr>
          <p:spPr bwMode="auto">
            <a:xfrm>
              <a:off x="6813" y="1903"/>
              <a:ext cx="699" cy="554"/>
            </a:xfrm>
            <a:custGeom>
              <a:avLst/>
              <a:gdLst>
                <a:gd name="T0" fmla="*/ 161 w 295"/>
                <a:gd name="T1" fmla="*/ 0 h 233"/>
                <a:gd name="T2" fmla="*/ 137 w 295"/>
                <a:gd name="T3" fmla="*/ 2 h 233"/>
                <a:gd name="T4" fmla="*/ 137 w 295"/>
                <a:gd name="T5" fmla="*/ 6 h 233"/>
                <a:gd name="T6" fmla="*/ 287 w 295"/>
                <a:gd name="T7" fmla="*/ 157 h 233"/>
                <a:gd name="T8" fmla="*/ 239 w 295"/>
                <a:gd name="T9" fmla="*/ 208 h 233"/>
                <a:gd name="T10" fmla="*/ 134 w 295"/>
                <a:gd name="T11" fmla="*/ 225 h 233"/>
                <a:gd name="T12" fmla="*/ 86 w 295"/>
                <a:gd name="T13" fmla="*/ 223 h 233"/>
                <a:gd name="T14" fmla="*/ 10 w 295"/>
                <a:gd name="T15" fmla="*/ 67 h 233"/>
                <a:gd name="T16" fmla="*/ 125 w 295"/>
                <a:gd name="T17" fmla="*/ 6 h 233"/>
                <a:gd name="T18" fmla="*/ 125 w 295"/>
                <a:gd name="T19" fmla="*/ 2 h 233"/>
                <a:gd name="T20" fmla="*/ 100 w 295"/>
                <a:gd name="T21" fmla="*/ 1 h 233"/>
                <a:gd name="T22" fmla="*/ 2 w 295"/>
                <a:gd name="T23" fmla="*/ 65 h 233"/>
                <a:gd name="T24" fmla="*/ 0 w 295"/>
                <a:gd name="T25" fmla="*/ 68 h 233"/>
                <a:gd name="T26" fmla="*/ 2 w 295"/>
                <a:gd name="T27" fmla="*/ 71 h 233"/>
                <a:gd name="T28" fmla="*/ 78 w 295"/>
                <a:gd name="T29" fmla="*/ 227 h 233"/>
                <a:gd name="T30" fmla="*/ 78 w 295"/>
                <a:gd name="T31" fmla="*/ 230 h 233"/>
                <a:gd name="T32" fmla="*/ 81 w 295"/>
                <a:gd name="T33" fmla="*/ 231 h 233"/>
                <a:gd name="T34" fmla="*/ 127 w 295"/>
                <a:gd name="T35" fmla="*/ 233 h 233"/>
                <a:gd name="T36" fmla="*/ 134 w 295"/>
                <a:gd name="T37" fmla="*/ 233 h 233"/>
                <a:gd name="T38" fmla="*/ 242 w 295"/>
                <a:gd name="T39" fmla="*/ 215 h 233"/>
                <a:gd name="T40" fmla="*/ 295 w 295"/>
                <a:gd name="T41" fmla="*/ 157 h 233"/>
                <a:gd name="T42" fmla="*/ 161 w 295"/>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33">
                  <a:moveTo>
                    <a:pt x="161" y="0"/>
                  </a:moveTo>
                  <a:cubicBezTo>
                    <a:pt x="137" y="2"/>
                    <a:pt x="137" y="2"/>
                    <a:pt x="137" y="2"/>
                  </a:cubicBezTo>
                  <a:cubicBezTo>
                    <a:pt x="137" y="6"/>
                    <a:pt x="137" y="6"/>
                    <a:pt x="137" y="6"/>
                  </a:cubicBezTo>
                  <a:cubicBezTo>
                    <a:pt x="220" y="8"/>
                    <a:pt x="286" y="74"/>
                    <a:pt x="287" y="157"/>
                  </a:cubicBezTo>
                  <a:cubicBezTo>
                    <a:pt x="287" y="178"/>
                    <a:pt x="271" y="195"/>
                    <a:pt x="239" y="208"/>
                  </a:cubicBezTo>
                  <a:cubicBezTo>
                    <a:pt x="211" y="218"/>
                    <a:pt x="174" y="224"/>
                    <a:pt x="134" y="225"/>
                  </a:cubicBezTo>
                  <a:cubicBezTo>
                    <a:pt x="118" y="225"/>
                    <a:pt x="101" y="225"/>
                    <a:pt x="86" y="223"/>
                  </a:cubicBezTo>
                  <a:cubicBezTo>
                    <a:pt x="80" y="164"/>
                    <a:pt x="53" y="109"/>
                    <a:pt x="10" y="67"/>
                  </a:cubicBezTo>
                  <a:cubicBezTo>
                    <a:pt x="38" y="31"/>
                    <a:pt x="79" y="9"/>
                    <a:pt x="125" y="6"/>
                  </a:cubicBezTo>
                  <a:cubicBezTo>
                    <a:pt x="125" y="2"/>
                    <a:pt x="125" y="2"/>
                    <a:pt x="125" y="2"/>
                  </a:cubicBezTo>
                  <a:cubicBezTo>
                    <a:pt x="100" y="1"/>
                    <a:pt x="100" y="1"/>
                    <a:pt x="100" y="1"/>
                  </a:cubicBezTo>
                  <a:cubicBezTo>
                    <a:pt x="60" y="10"/>
                    <a:pt x="26" y="32"/>
                    <a:pt x="2" y="65"/>
                  </a:cubicBezTo>
                  <a:cubicBezTo>
                    <a:pt x="0" y="68"/>
                    <a:pt x="0" y="68"/>
                    <a:pt x="0" y="68"/>
                  </a:cubicBezTo>
                  <a:cubicBezTo>
                    <a:pt x="2" y="71"/>
                    <a:pt x="2" y="71"/>
                    <a:pt x="2" y="71"/>
                  </a:cubicBezTo>
                  <a:cubicBezTo>
                    <a:pt x="46" y="112"/>
                    <a:pt x="73" y="167"/>
                    <a:pt x="78" y="227"/>
                  </a:cubicBezTo>
                  <a:cubicBezTo>
                    <a:pt x="78" y="230"/>
                    <a:pt x="78" y="230"/>
                    <a:pt x="78" y="230"/>
                  </a:cubicBezTo>
                  <a:cubicBezTo>
                    <a:pt x="81" y="231"/>
                    <a:pt x="81" y="231"/>
                    <a:pt x="81" y="231"/>
                  </a:cubicBezTo>
                  <a:cubicBezTo>
                    <a:pt x="96" y="232"/>
                    <a:pt x="112" y="233"/>
                    <a:pt x="127" y="233"/>
                  </a:cubicBezTo>
                  <a:cubicBezTo>
                    <a:pt x="130" y="233"/>
                    <a:pt x="132" y="233"/>
                    <a:pt x="134" y="233"/>
                  </a:cubicBezTo>
                  <a:cubicBezTo>
                    <a:pt x="175" y="233"/>
                    <a:pt x="213" y="226"/>
                    <a:pt x="242" y="215"/>
                  </a:cubicBezTo>
                  <a:cubicBezTo>
                    <a:pt x="286" y="198"/>
                    <a:pt x="295" y="174"/>
                    <a:pt x="295" y="157"/>
                  </a:cubicBezTo>
                  <a:cubicBezTo>
                    <a:pt x="294" y="78"/>
                    <a:pt x="237" y="14"/>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6" name="Freeform 34"/>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 name="Freeform 35"/>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39" name="Group 38"/>
          <p:cNvGrpSpPr>
            <a:grpSpLocks noChangeAspect="1"/>
          </p:cNvGrpSpPr>
          <p:nvPr/>
        </p:nvGrpSpPr>
        <p:grpSpPr bwMode="auto">
          <a:xfrm>
            <a:off x="7851692" y="3526083"/>
            <a:ext cx="400877" cy="331210"/>
            <a:chOff x="3136" y="1579"/>
            <a:chExt cx="1404" cy="1160"/>
          </a:xfrm>
          <a:solidFill>
            <a:schemeClr val="accent3"/>
          </a:solidFill>
        </p:grpSpPr>
        <p:sp>
          <p:nvSpPr>
            <p:cNvPr id="40" name="Freeform 39"/>
            <p:cNvSpPr/>
            <p:nvPr/>
          </p:nvSpPr>
          <p:spPr bwMode="auto">
            <a:xfrm>
              <a:off x="3152" y="1783"/>
              <a:ext cx="1371" cy="409"/>
            </a:xfrm>
            <a:custGeom>
              <a:avLst/>
              <a:gdLst>
                <a:gd name="T0" fmla="*/ 532 w 1371"/>
                <a:gd name="T1" fmla="*/ 288 h 409"/>
                <a:gd name="T2" fmla="*/ 839 w 1371"/>
                <a:gd name="T3" fmla="*/ 288 h 409"/>
                <a:gd name="T4" fmla="*/ 839 w 1371"/>
                <a:gd name="T5" fmla="*/ 409 h 409"/>
                <a:gd name="T6" fmla="*/ 1191 w 1371"/>
                <a:gd name="T7" fmla="*/ 409 h 409"/>
                <a:gd name="T8" fmla="*/ 1371 w 1371"/>
                <a:gd name="T9" fmla="*/ 0 h 409"/>
                <a:gd name="T10" fmla="*/ 0 w 1371"/>
                <a:gd name="T11" fmla="*/ 0 h 409"/>
                <a:gd name="T12" fmla="*/ 181 w 1371"/>
                <a:gd name="T13" fmla="*/ 409 h 409"/>
                <a:gd name="T14" fmla="*/ 532 w 1371"/>
                <a:gd name="T15" fmla="*/ 409 h 409"/>
                <a:gd name="T16" fmla="*/ 532 w 1371"/>
                <a:gd name="T17" fmla="*/ 28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1" h="409">
                  <a:moveTo>
                    <a:pt x="532" y="288"/>
                  </a:moveTo>
                  <a:lnTo>
                    <a:pt x="839" y="288"/>
                  </a:lnTo>
                  <a:lnTo>
                    <a:pt x="839" y="409"/>
                  </a:lnTo>
                  <a:lnTo>
                    <a:pt x="1191" y="409"/>
                  </a:lnTo>
                  <a:lnTo>
                    <a:pt x="1371" y="0"/>
                  </a:lnTo>
                  <a:lnTo>
                    <a:pt x="0" y="0"/>
                  </a:lnTo>
                  <a:lnTo>
                    <a:pt x="181" y="409"/>
                  </a:lnTo>
                  <a:lnTo>
                    <a:pt x="532" y="409"/>
                  </a:lnTo>
                  <a:lnTo>
                    <a:pt x="532"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1" name="Rectangle 40"/>
            <p:cNvSpPr>
              <a:spLocks noChangeArrowheads="1"/>
            </p:cNvSpPr>
            <p:nvPr/>
          </p:nvSpPr>
          <p:spPr bwMode="auto">
            <a:xfrm>
              <a:off x="3741" y="2128"/>
              <a:ext cx="193"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2" name="Freeform 41"/>
            <p:cNvSpPr/>
            <p:nvPr/>
          </p:nvSpPr>
          <p:spPr bwMode="auto">
            <a:xfrm>
              <a:off x="3150" y="1919"/>
              <a:ext cx="1375" cy="808"/>
            </a:xfrm>
            <a:custGeom>
              <a:avLst/>
              <a:gdLst>
                <a:gd name="T0" fmla="*/ 841 w 1375"/>
                <a:gd name="T1" fmla="*/ 409 h 808"/>
                <a:gd name="T2" fmla="*/ 534 w 1375"/>
                <a:gd name="T3" fmla="*/ 409 h 808"/>
                <a:gd name="T4" fmla="*/ 534 w 1375"/>
                <a:gd name="T5" fmla="*/ 330 h 808"/>
                <a:gd name="T6" fmla="*/ 147 w 1375"/>
                <a:gd name="T7" fmla="*/ 330 h 808"/>
                <a:gd name="T8" fmla="*/ 0 w 1375"/>
                <a:gd name="T9" fmla="*/ 0 h 808"/>
                <a:gd name="T10" fmla="*/ 0 w 1375"/>
                <a:gd name="T11" fmla="*/ 808 h 808"/>
                <a:gd name="T12" fmla="*/ 1375 w 1375"/>
                <a:gd name="T13" fmla="*/ 808 h 808"/>
                <a:gd name="T14" fmla="*/ 1375 w 1375"/>
                <a:gd name="T15" fmla="*/ 0 h 808"/>
                <a:gd name="T16" fmla="*/ 1228 w 1375"/>
                <a:gd name="T17" fmla="*/ 330 h 808"/>
                <a:gd name="T18" fmla="*/ 841 w 1375"/>
                <a:gd name="T19" fmla="*/ 330 h 808"/>
                <a:gd name="T20" fmla="*/ 841 w 1375"/>
                <a:gd name="T21" fmla="*/ 4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5" h="808">
                  <a:moveTo>
                    <a:pt x="841" y="409"/>
                  </a:moveTo>
                  <a:lnTo>
                    <a:pt x="534" y="409"/>
                  </a:lnTo>
                  <a:lnTo>
                    <a:pt x="534" y="330"/>
                  </a:lnTo>
                  <a:lnTo>
                    <a:pt x="147" y="330"/>
                  </a:lnTo>
                  <a:lnTo>
                    <a:pt x="0" y="0"/>
                  </a:lnTo>
                  <a:lnTo>
                    <a:pt x="0" y="808"/>
                  </a:lnTo>
                  <a:lnTo>
                    <a:pt x="1375" y="808"/>
                  </a:lnTo>
                  <a:lnTo>
                    <a:pt x="1375" y="0"/>
                  </a:lnTo>
                  <a:lnTo>
                    <a:pt x="1228" y="330"/>
                  </a:lnTo>
                  <a:lnTo>
                    <a:pt x="841" y="330"/>
                  </a:lnTo>
                  <a:lnTo>
                    <a:pt x="841" y="4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3" name="Freeform 42"/>
            <p:cNvSpPr/>
            <p:nvPr/>
          </p:nvSpPr>
          <p:spPr bwMode="auto">
            <a:xfrm>
              <a:off x="3680" y="1588"/>
              <a:ext cx="316" cy="138"/>
            </a:xfrm>
            <a:custGeom>
              <a:avLst/>
              <a:gdLst>
                <a:gd name="T0" fmla="*/ 256 w 316"/>
                <a:gd name="T1" fmla="*/ 60 h 138"/>
                <a:gd name="T2" fmla="*/ 256 w 316"/>
                <a:gd name="T3" fmla="*/ 138 h 138"/>
                <a:gd name="T4" fmla="*/ 316 w 316"/>
                <a:gd name="T5" fmla="*/ 138 h 138"/>
                <a:gd name="T6" fmla="*/ 316 w 316"/>
                <a:gd name="T7" fmla="*/ 0 h 138"/>
                <a:gd name="T8" fmla="*/ 0 w 316"/>
                <a:gd name="T9" fmla="*/ 0 h 138"/>
                <a:gd name="T10" fmla="*/ 0 w 316"/>
                <a:gd name="T11" fmla="*/ 138 h 138"/>
                <a:gd name="T12" fmla="*/ 59 w 316"/>
                <a:gd name="T13" fmla="*/ 138 h 138"/>
                <a:gd name="T14" fmla="*/ 59 w 316"/>
                <a:gd name="T15" fmla="*/ 60 h 138"/>
                <a:gd name="T16" fmla="*/ 256 w 316"/>
                <a:gd name="T17"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138">
                  <a:moveTo>
                    <a:pt x="256" y="60"/>
                  </a:moveTo>
                  <a:lnTo>
                    <a:pt x="256" y="138"/>
                  </a:lnTo>
                  <a:lnTo>
                    <a:pt x="316" y="138"/>
                  </a:lnTo>
                  <a:lnTo>
                    <a:pt x="316" y="0"/>
                  </a:lnTo>
                  <a:lnTo>
                    <a:pt x="0" y="0"/>
                  </a:lnTo>
                  <a:lnTo>
                    <a:pt x="0" y="138"/>
                  </a:lnTo>
                  <a:lnTo>
                    <a:pt x="59" y="138"/>
                  </a:lnTo>
                  <a:lnTo>
                    <a:pt x="59" y="60"/>
                  </a:lnTo>
                  <a:lnTo>
                    <a:pt x="25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4" name="Freeform 43"/>
            <p:cNvSpPr/>
            <p:nvPr/>
          </p:nvSpPr>
          <p:spPr bwMode="auto">
            <a:xfrm>
              <a:off x="3924" y="1648"/>
              <a:ext cx="12" cy="90"/>
            </a:xfrm>
            <a:custGeom>
              <a:avLst/>
              <a:gdLst>
                <a:gd name="T0" fmla="*/ 12 w 12"/>
                <a:gd name="T1" fmla="*/ 0 h 90"/>
                <a:gd name="T2" fmla="*/ 0 w 12"/>
                <a:gd name="T3" fmla="*/ 12 h 90"/>
                <a:gd name="T4" fmla="*/ 0 w 12"/>
                <a:gd name="T5" fmla="*/ 90 h 90"/>
                <a:gd name="T6" fmla="*/ 12 w 12"/>
                <a:gd name="T7" fmla="*/ 78 h 90"/>
                <a:gd name="T8" fmla="*/ 12 w 12"/>
                <a:gd name="T9" fmla="*/ 0 h 90"/>
              </a:gdLst>
              <a:ahLst/>
              <a:cxnLst>
                <a:cxn ang="0">
                  <a:pos x="T0" y="T1"/>
                </a:cxn>
                <a:cxn ang="0">
                  <a:pos x="T2" y="T3"/>
                </a:cxn>
                <a:cxn ang="0">
                  <a:pos x="T4" y="T5"/>
                </a:cxn>
                <a:cxn ang="0">
                  <a:pos x="T6" y="T7"/>
                </a:cxn>
                <a:cxn ang="0">
                  <a:pos x="T8" y="T9"/>
                </a:cxn>
              </a:cxnLst>
              <a:rect l="0" t="0" r="r" b="b"/>
              <a:pathLst>
                <a:path w="12" h="90">
                  <a:moveTo>
                    <a:pt x="12" y="0"/>
                  </a:moveTo>
                  <a:lnTo>
                    <a:pt x="0" y="12"/>
                  </a:lnTo>
                  <a:lnTo>
                    <a:pt x="0" y="90"/>
                  </a:lnTo>
                  <a:lnTo>
                    <a:pt x="12" y="78"/>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7" name="Freeform 44"/>
            <p:cNvSpPr/>
            <p:nvPr/>
          </p:nvSpPr>
          <p:spPr bwMode="auto">
            <a:xfrm>
              <a:off x="3924" y="1726"/>
              <a:ext cx="81" cy="12"/>
            </a:xfrm>
            <a:custGeom>
              <a:avLst/>
              <a:gdLst>
                <a:gd name="T0" fmla="*/ 12 w 81"/>
                <a:gd name="T1" fmla="*/ 0 h 12"/>
                <a:gd name="T2" fmla="*/ 0 w 81"/>
                <a:gd name="T3" fmla="*/ 12 h 12"/>
                <a:gd name="T4" fmla="*/ 81 w 81"/>
                <a:gd name="T5" fmla="*/ 12 h 12"/>
                <a:gd name="T6" fmla="*/ 72 w 81"/>
                <a:gd name="T7" fmla="*/ 0 h 12"/>
                <a:gd name="T8" fmla="*/ 12 w 81"/>
                <a:gd name="T9" fmla="*/ 0 h 12"/>
              </a:gdLst>
              <a:ahLst/>
              <a:cxnLst>
                <a:cxn ang="0">
                  <a:pos x="T0" y="T1"/>
                </a:cxn>
                <a:cxn ang="0">
                  <a:pos x="T2" y="T3"/>
                </a:cxn>
                <a:cxn ang="0">
                  <a:pos x="T4" y="T5"/>
                </a:cxn>
                <a:cxn ang="0">
                  <a:pos x="T6" y="T7"/>
                </a:cxn>
                <a:cxn ang="0">
                  <a:pos x="T8" y="T9"/>
                </a:cxn>
              </a:cxnLst>
              <a:rect l="0" t="0" r="r" b="b"/>
              <a:pathLst>
                <a:path w="81" h="12">
                  <a:moveTo>
                    <a:pt x="12" y="0"/>
                  </a:moveTo>
                  <a:lnTo>
                    <a:pt x="0" y="12"/>
                  </a:lnTo>
                  <a:lnTo>
                    <a:pt x="81" y="12"/>
                  </a:lnTo>
                  <a:lnTo>
                    <a:pt x="7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8" name="Freeform 45"/>
            <p:cNvSpPr/>
            <p:nvPr/>
          </p:nvSpPr>
          <p:spPr bwMode="auto">
            <a:xfrm>
              <a:off x="3996" y="1579"/>
              <a:ext cx="9" cy="159"/>
            </a:xfrm>
            <a:custGeom>
              <a:avLst/>
              <a:gdLst>
                <a:gd name="T0" fmla="*/ 0 w 9"/>
                <a:gd name="T1" fmla="*/ 147 h 159"/>
                <a:gd name="T2" fmla="*/ 9 w 9"/>
                <a:gd name="T3" fmla="*/ 159 h 159"/>
                <a:gd name="T4" fmla="*/ 9 w 9"/>
                <a:gd name="T5" fmla="*/ 0 h 159"/>
                <a:gd name="T6" fmla="*/ 0 w 9"/>
                <a:gd name="T7" fmla="*/ 9 h 159"/>
                <a:gd name="T8" fmla="*/ 0 w 9"/>
                <a:gd name="T9" fmla="*/ 147 h 159"/>
              </a:gdLst>
              <a:ahLst/>
              <a:cxnLst>
                <a:cxn ang="0">
                  <a:pos x="T0" y="T1"/>
                </a:cxn>
                <a:cxn ang="0">
                  <a:pos x="T2" y="T3"/>
                </a:cxn>
                <a:cxn ang="0">
                  <a:pos x="T4" y="T5"/>
                </a:cxn>
                <a:cxn ang="0">
                  <a:pos x="T6" y="T7"/>
                </a:cxn>
                <a:cxn ang="0">
                  <a:pos x="T8" y="T9"/>
                </a:cxn>
              </a:cxnLst>
              <a:rect l="0" t="0" r="r" b="b"/>
              <a:pathLst>
                <a:path w="9" h="159">
                  <a:moveTo>
                    <a:pt x="0" y="147"/>
                  </a:moveTo>
                  <a:lnTo>
                    <a:pt x="9" y="159"/>
                  </a:lnTo>
                  <a:lnTo>
                    <a:pt x="9" y="0"/>
                  </a:lnTo>
                  <a:lnTo>
                    <a:pt x="0" y="9"/>
                  </a:lnTo>
                  <a:lnTo>
                    <a:pt x="0"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9" name="Freeform 46"/>
            <p:cNvSpPr/>
            <p:nvPr/>
          </p:nvSpPr>
          <p:spPr bwMode="auto">
            <a:xfrm>
              <a:off x="3670" y="1579"/>
              <a:ext cx="335" cy="9"/>
            </a:xfrm>
            <a:custGeom>
              <a:avLst/>
              <a:gdLst>
                <a:gd name="T0" fmla="*/ 326 w 335"/>
                <a:gd name="T1" fmla="*/ 9 h 9"/>
                <a:gd name="T2" fmla="*/ 335 w 335"/>
                <a:gd name="T3" fmla="*/ 0 h 9"/>
                <a:gd name="T4" fmla="*/ 0 w 335"/>
                <a:gd name="T5" fmla="*/ 0 h 9"/>
                <a:gd name="T6" fmla="*/ 10 w 335"/>
                <a:gd name="T7" fmla="*/ 9 h 9"/>
                <a:gd name="T8" fmla="*/ 326 w 335"/>
                <a:gd name="T9" fmla="*/ 9 h 9"/>
              </a:gdLst>
              <a:ahLst/>
              <a:cxnLst>
                <a:cxn ang="0">
                  <a:pos x="T0" y="T1"/>
                </a:cxn>
                <a:cxn ang="0">
                  <a:pos x="T2" y="T3"/>
                </a:cxn>
                <a:cxn ang="0">
                  <a:pos x="T4" y="T5"/>
                </a:cxn>
                <a:cxn ang="0">
                  <a:pos x="T6" y="T7"/>
                </a:cxn>
                <a:cxn ang="0">
                  <a:pos x="T8" y="T9"/>
                </a:cxn>
              </a:cxnLst>
              <a:rect l="0" t="0" r="r" b="b"/>
              <a:pathLst>
                <a:path w="335" h="9">
                  <a:moveTo>
                    <a:pt x="326" y="9"/>
                  </a:moveTo>
                  <a:lnTo>
                    <a:pt x="335" y="0"/>
                  </a:lnTo>
                  <a:lnTo>
                    <a:pt x="0" y="0"/>
                  </a:lnTo>
                  <a:lnTo>
                    <a:pt x="10" y="9"/>
                  </a:lnTo>
                  <a:lnTo>
                    <a:pt x="32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0" name="Freeform 47"/>
            <p:cNvSpPr/>
            <p:nvPr/>
          </p:nvSpPr>
          <p:spPr bwMode="auto">
            <a:xfrm>
              <a:off x="3739" y="1648"/>
              <a:ext cx="197" cy="12"/>
            </a:xfrm>
            <a:custGeom>
              <a:avLst/>
              <a:gdLst>
                <a:gd name="T0" fmla="*/ 0 w 197"/>
                <a:gd name="T1" fmla="*/ 0 h 12"/>
                <a:gd name="T2" fmla="*/ 12 w 197"/>
                <a:gd name="T3" fmla="*/ 12 h 12"/>
                <a:gd name="T4" fmla="*/ 185 w 197"/>
                <a:gd name="T5" fmla="*/ 12 h 12"/>
                <a:gd name="T6" fmla="*/ 197 w 197"/>
                <a:gd name="T7" fmla="*/ 0 h 12"/>
                <a:gd name="T8" fmla="*/ 0 w 197"/>
                <a:gd name="T9" fmla="*/ 0 h 12"/>
              </a:gdLst>
              <a:ahLst/>
              <a:cxnLst>
                <a:cxn ang="0">
                  <a:pos x="T0" y="T1"/>
                </a:cxn>
                <a:cxn ang="0">
                  <a:pos x="T2" y="T3"/>
                </a:cxn>
                <a:cxn ang="0">
                  <a:pos x="T4" y="T5"/>
                </a:cxn>
                <a:cxn ang="0">
                  <a:pos x="T6" y="T7"/>
                </a:cxn>
                <a:cxn ang="0">
                  <a:pos x="T8" y="T9"/>
                </a:cxn>
              </a:cxnLst>
              <a:rect l="0" t="0" r="r" b="b"/>
              <a:pathLst>
                <a:path w="197" h="12">
                  <a:moveTo>
                    <a:pt x="0" y="0"/>
                  </a:moveTo>
                  <a:lnTo>
                    <a:pt x="12" y="12"/>
                  </a:lnTo>
                  <a:lnTo>
                    <a:pt x="185" y="12"/>
                  </a:lnTo>
                  <a:lnTo>
                    <a:pt x="19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1" name="Freeform 48"/>
            <p:cNvSpPr/>
            <p:nvPr/>
          </p:nvSpPr>
          <p:spPr bwMode="auto">
            <a:xfrm>
              <a:off x="3739" y="1648"/>
              <a:ext cx="12" cy="90"/>
            </a:xfrm>
            <a:custGeom>
              <a:avLst/>
              <a:gdLst>
                <a:gd name="T0" fmla="*/ 0 w 12"/>
                <a:gd name="T1" fmla="*/ 78 h 90"/>
                <a:gd name="T2" fmla="*/ 12 w 12"/>
                <a:gd name="T3" fmla="*/ 90 h 90"/>
                <a:gd name="T4" fmla="*/ 12 w 12"/>
                <a:gd name="T5" fmla="*/ 12 h 90"/>
                <a:gd name="T6" fmla="*/ 0 w 12"/>
                <a:gd name="T7" fmla="*/ 0 h 90"/>
                <a:gd name="T8" fmla="*/ 0 w 12"/>
                <a:gd name="T9" fmla="*/ 78 h 90"/>
              </a:gdLst>
              <a:ahLst/>
              <a:cxnLst>
                <a:cxn ang="0">
                  <a:pos x="T0" y="T1"/>
                </a:cxn>
                <a:cxn ang="0">
                  <a:pos x="T2" y="T3"/>
                </a:cxn>
                <a:cxn ang="0">
                  <a:pos x="T4" y="T5"/>
                </a:cxn>
                <a:cxn ang="0">
                  <a:pos x="T6" y="T7"/>
                </a:cxn>
                <a:cxn ang="0">
                  <a:pos x="T8" y="T9"/>
                </a:cxn>
              </a:cxnLst>
              <a:rect l="0" t="0" r="r" b="b"/>
              <a:pathLst>
                <a:path w="12" h="90">
                  <a:moveTo>
                    <a:pt x="0" y="78"/>
                  </a:moveTo>
                  <a:lnTo>
                    <a:pt x="12" y="90"/>
                  </a:lnTo>
                  <a:lnTo>
                    <a:pt x="12" y="12"/>
                  </a:lnTo>
                  <a:lnTo>
                    <a:pt x="0" y="0"/>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2" name="Freeform 49"/>
            <p:cNvSpPr/>
            <p:nvPr/>
          </p:nvSpPr>
          <p:spPr bwMode="auto">
            <a:xfrm>
              <a:off x="3670" y="1726"/>
              <a:ext cx="81" cy="12"/>
            </a:xfrm>
            <a:custGeom>
              <a:avLst/>
              <a:gdLst>
                <a:gd name="T0" fmla="*/ 69 w 81"/>
                <a:gd name="T1" fmla="*/ 0 h 12"/>
                <a:gd name="T2" fmla="*/ 10 w 81"/>
                <a:gd name="T3" fmla="*/ 0 h 12"/>
                <a:gd name="T4" fmla="*/ 0 w 81"/>
                <a:gd name="T5" fmla="*/ 12 h 12"/>
                <a:gd name="T6" fmla="*/ 81 w 81"/>
                <a:gd name="T7" fmla="*/ 12 h 12"/>
                <a:gd name="T8" fmla="*/ 69 w 81"/>
                <a:gd name="T9" fmla="*/ 0 h 12"/>
              </a:gdLst>
              <a:ahLst/>
              <a:cxnLst>
                <a:cxn ang="0">
                  <a:pos x="T0" y="T1"/>
                </a:cxn>
                <a:cxn ang="0">
                  <a:pos x="T2" y="T3"/>
                </a:cxn>
                <a:cxn ang="0">
                  <a:pos x="T4" y="T5"/>
                </a:cxn>
                <a:cxn ang="0">
                  <a:pos x="T6" y="T7"/>
                </a:cxn>
                <a:cxn ang="0">
                  <a:pos x="T8" y="T9"/>
                </a:cxn>
              </a:cxnLst>
              <a:rect l="0" t="0" r="r" b="b"/>
              <a:pathLst>
                <a:path w="81" h="12">
                  <a:moveTo>
                    <a:pt x="69" y="0"/>
                  </a:moveTo>
                  <a:lnTo>
                    <a:pt x="10" y="0"/>
                  </a:lnTo>
                  <a:lnTo>
                    <a:pt x="0" y="12"/>
                  </a:lnTo>
                  <a:lnTo>
                    <a:pt x="81" y="12"/>
                  </a:ln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3" name="Freeform 50"/>
            <p:cNvSpPr/>
            <p:nvPr/>
          </p:nvSpPr>
          <p:spPr bwMode="auto">
            <a:xfrm>
              <a:off x="3670" y="1579"/>
              <a:ext cx="10" cy="159"/>
            </a:xfrm>
            <a:custGeom>
              <a:avLst/>
              <a:gdLst>
                <a:gd name="T0" fmla="*/ 10 w 10"/>
                <a:gd name="T1" fmla="*/ 9 h 159"/>
                <a:gd name="T2" fmla="*/ 0 w 10"/>
                <a:gd name="T3" fmla="*/ 0 h 159"/>
                <a:gd name="T4" fmla="*/ 0 w 10"/>
                <a:gd name="T5" fmla="*/ 159 h 159"/>
                <a:gd name="T6" fmla="*/ 10 w 10"/>
                <a:gd name="T7" fmla="*/ 147 h 159"/>
                <a:gd name="T8" fmla="*/ 10 w 10"/>
                <a:gd name="T9" fmla="*/ 9 h 159"/>
              </a:gdLst>
              <a:ahLst/>
              <a:cxnLst>
                <a:cxn ang="0">
                  <a:pos x="T0" y="T1"/>
                </a:cxn>
                <a:cxn ang="0">
                  <a:pos x="T2" y="T3"/>
                </a:cxn>
                <a:cxn ang="0">
                  <a:pos x="T4" y="T5"/>
                </a:cxn>
                <a:cxn ang="0">
                  <a:pos x="T6" y="T7"/>
                </a:cxn>
                <a:cxn ang="0">
                  <a:pos x="T8" y="T9"/>
                </a:cxn>
              </a:cxnLst>
              <a:rect l="0" t="0" r="r" b="b"/>
              <a:pathLst>
                <a:path w="10" h="159">
                  <a:moveTo>
                    <a:pt x="10" y="9"/>
                  </a:moveTo>
                  <a:lnTo>
                    <a:pt x="0" y="0"/>
                  </a:lnTo>
                  <a:lnTo>
                    <a:pt x="0" y="159"/>
                  </a:lnTo>
                  <a:lnTo>
                    <a:pt x="10" y="147"/>
                  </a:ln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4" name="Freeform 51"/>
            <p:cNvSpPr/>
            <p:nvPr/>
          </p:nvSpPr>
          <p:spPr bwMode="auto">
            <a:xfrm>
              <a:off x="3138" y="1864"/>
              <a:ext cx="12" cy="875"/>
            </a:xfrm>
            <a:custGeom>
              <a:avLst/>
              <a:gdLst>
                <a:gd name="T0" fmla="*/ 12 w 12"/>
                <a:gd name="T1" fmla="*/ 55 h 875"/>
                <a:gd name="T2" fmla="*/ 0 w 12"/>
                <a:gd name="T3" fmla="*/ 0 h 875"/>
                <a:gd name="T4" fmla="*/ 0 w 12"/>
                <a:gd name="T5" fmla="*/ 875 h 875"/>
                <a:gd name="T6" fmla="*/ 12 w 12"/>
                <a:gd name="T7" fmla="*/ 863 h 875"/>
                <a:gd name="T8" fmla="*/ 12 w 12"/>
                <a:gd name="T9" fmla="*/ 55 h 875"/>
              </a:gdLst>
              <a:ahLst/>
              <a:cxnLst>
                <a:cxn ang="0">
                  <a:pos x="T0" y="T1"/>
                </a:cxn>
                <a:cxn ang="0">
                  <a:pos x="T2" y="T3"/>
                </a:cxn>
                <a:cxn ang="0">
                  <a:pos x="T4" y="T5"/>
                </a:cxn>
                <a:cxn ang="0">
                  <a:pos x="T6" y="T7"/>
                </a:cxn>
                <a:cxn ang="0">
                  <a:pos x="T8" y="T9"/>
                </a:cxn>
              </a:cxnLst>
              <a:rect l="0" t="0" r="r" b="b"/>
              <a:pathLst>
                <a:path w="12" h="875">
                  <a:moveTo>
                    <a:pt x="12" y="55"/>
                  </a:moveTo>
                  <a:lnTo>
                    <a:pt x="0" y="0"/>
                  </a:lnTo>
                  <a:lnTo>
                    <a:pt x="0" y="875"/>
                  </a:lnTo>
                  <a:lnTo>
                    <a:pt x="12" y="863"/>
                  </a:lnTo>
                  <a:lnTo>
                    <a:pt x="12"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5" name="Freeform 52"/>
            <p:cNvSpPr/>
            <p:nvPr/>
          </p:nvSpPr>
          <p:spPr bwMode="auto">
            <a:xfrm>
              <a:off x="3684" y="2316"/>
              <a:ext cx="307" cy="12"/>
            </a:xfrm>
            <a:custGeom>
              <a:avLst/>
              <a:gdLst>
                <a:gd name="T0" fmla="*/ 307 w 307"/>
                <a:gd name="T1" fmla="*/ 12 h 12"/>
                <a:gd name="T2" fmla="*/ 297 w 307"/>
                <a:gd name="T3" fmla="*/ 0 h 12"/>
                <a:gd name="T4" fmla="*/ 10 w 307"/>
                <a:gd name="T5" fmla="*/ 0 h 12"/>
                <a:gd name="T6" fmla="*/ 0 w 307"/>
                <a:gd name="T7" fmla="*/ 12 h 12"/>
                <a:gd name="T8" fmla="*/ 307 w 307"/>
                <a:gd name="T9" fmla="*/ 12 h 12"/>
              </a:gdLst>
              <a:ahLst/>
              <a:cxnLst>
                <a:cxn ang="0">
                  <a:pos x="T0" y="T1"/>
                </a:cxn>
                <a:cxn ang="0">
                  <a:pos x="T2" y="T3"/>
                </a:cxn>
                <a:cxn ang="0">
                  <a:pos x="T4" y="T5"/>
                </a:cxn>
                <a:cxn ang="0">
                  <a:pos x="T6" y="T7"/>
                </a:cxn>
                <a:cxn ang="0">
                  <a:pos x="T8" y="T9"/>
                </a:cxn>
              </a:cxnLst>
              <a:rect l="0" t="0" r="r" b="b"/>
              <a:pathLst>
                <a:path w="307" h="12">
                  <a:moveTo>
                    <a:pt x="307" y="12"/>
                  </a:moveTo>
                  <a:lnTo>
                    <a:pt x="297" y="0"/>
                  </a:lnTo>
                  <a:lnTo>
                    <a:pt x="10" y="0"/>
                  </a:lnTo>
                  <a:lnTo>
                    <a:pt x="0" y="12"/>
                  </a:lnTo>
                  <a:lnTo>
                    <a:pt x="30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6" name="Freeform 53"/>
            <p:cNvSpPr/>
            <p:nvPr/>
          </p:nvSpPr>
          <p:spPr bwMode="auto">
            <a:xfrm>
              <a:off x="3981" y="2240"/>
              <a:ext cx="397" cy="9"/>
            </a:xfrm>
            <a:custGeom>
              <a:avLst/>
              <a:gdLst>
                <a:gd name="T0" fmla="*/ 397 w 397"/>
                <a:gd name="T1" fmla="*/ 9 h 9"/>
                <a:gd name="T2" fmla="*/ 390 w 397"/>
                <a:gd name="T3" fmla="*/ 0 h 9"/>
                <a:gd name="T4" fmla="*/ 0 w 397"/>
                <a:gd name="T5" fmla="*/ 0 h 9"/>
                <a:gd name="T6" fmla="*/ 10 w 397"/>
                <a:gd name="T7" fmla="*/ 9 h 9"/>
                <a:gd name="T8" fmla="*/ 397 w 397"/>
                <a:gd name="T9" fmla="*/ 9 h 9"/>
              </a:gdLst>
              <a:ahLst/>
              <a:cxnLst>
                <a:cxn ang="0">
                  <a:pos x="T0" y="T1"/>
                </a:cxn>
                <a:cxn ang="0">
                  <a:pos x="T2" y="T3"/>
                </a:cxn>
                <a:cxn ang="0">
                  <a:pos x="T4" y="T5"/>
                </a:cxn>
                <a:cxn ang="0">
                  <a:pos x="T6" y="T7"/>
                </a:cxn>
                <a:cxn ang="0">
                  <a:pos x="T8" y="T9"/>
                </a:cxn>
              </a:cxnLst>
              <a:rect l="0" t="0" r="r" b="b"/>
              <a:pathLst>
                <a:path w="397" h="9">
                  <a:moveTo>
                    <a:pt x="397" y="9"/>
                  </a:moveTo>
                  <a:lnTo>
                    <a:pt x="390" y="0"/>
                  </a:lnTo>
                  <a:lnTo>
                    <a:pt x="0" y="0"/>
                  </a:lnTo>
                  <a:lnTo>
                    <a:pt x="10" y="9"/>
                  </a:lnTo>
                  <a:lnTo>
                    <a:pt x="39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7" name="Freeform 54"/>
            <p:cNvSpPr/>
            <p:nvPr/>
          </p:nvSpPr>
          <p:spPr bwMode="auto">
            <a:xfrm>
              <a:off x="4525" y="1864"/>
              <a:ext cx="12" cy="875"/>
            </a:xfrm>
            <a:custGeom>
              <a:avLst/>
              <a:gdLst>
                <a:gd name="T0" fmla="*/ 0 w 12"/>
                <a:gd name="T1" fmla="*/ 863 h 875"/>
                <a:gd name="T2" fmla="*/ 12 w 12"/>
                <a:gd name="T3" fmla="*/ 875 h 875"/>
                <a:gd name="T4" fmla="*/ 12 w 12"/>
                <a:gd name="T5" fmla="*/ 0 h 875"/>
                <a:gd name="T6" fmla="*/ 0 w 12"/>
                <a:gd name="T7" fmla="*/ 55 h 875"/>
                <a:gd name="T8" fmla="*/ 0 w 12"/>
                <a:gd name="T9" fmla="*/ 863 h 875"/>
              </a:gdLst>
              <a:ahLst/>
              <a:cxnLst>
                <a:cxn ang="0">
                  <a:pos x="T0" y="T1"/>
                </a:cxn>
                <a:cxn ang="0">
                  <a:pos x="T2" y="T3"/>
                </a:cxn>
                <a:cxn ang="0">
                  <a:pos x="T4" y="T5"/>
                </a:cxn>
                <a:cxn ang="0">
                  <a:pos x="T6" y="T7"/>
                </a:cxn>
                <a:cxn ang="0">
                  <a:pos x="T8" y="T9"/>
                </a:cxn>
              </a:cxnLst>
              <a:rect l="0" t="0" r="r" b="b"/>
              <a:pathLst>
                <a:path w="12" h="875">
                  <a:moveTo>
                    <a:pt x="0" y="863"/>
                  </a:moveTo>
                  <a:lnTo>
                    <a:pt x="12" y="875"/>
                  </a:lnTo>
                  <a:lnTo>
                    <a:pt x="12" y="0"/>
                  </a:lnTo>
                  <a:lnTo>
                    <a:pt x="0" y="55"/>
                  </a:lnTo>
                  <a:lnTo>
                    <a:pt x="0" y="8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8" name="Freeform 55"/>
            <p:cNvSpPr/>
            <p:nvPr/>
          </p:nvSpPr>
          <p:spPr bwMode="auto">
            <a:xfrm>
              <a:off x="3138" y="2727"/>
              <a:ext cx="1399" cy="12"/>
            </a:xfrm>
            <a:custGeom>
              <a:avLst/>
              <a:gdLst>
                <a:gd name="T0" fmla="*/ 12 w 1399"/>
                <a:gd name="T1" fmla="*/ 0 h 12"/>
                <a:gd name="T2" fmla="*/ 0 w 1399"/>
                <a:gd name="T3" fmla="*/ 12 h 12"/>
                <a:gd name="T4" fmla="*/ 1399 w 1399"/>
                <a:gd name="T5" fmla="*/ 12 h 12"/>
                <a:gd name="T6" fmla="*/ 1387 w 1399"/>
                <a:gd name="T7" fmla="*/ 0 h 12"/>
                <a:gd name="T8" fmla="*/ 12 w 1399"/>
                <a:gd name="T9" fmla="*/ 0 h 12"/>
              </a:gdLst>
              <a:ahLst/>
              <a:cxnLst>
                <a:cxn ang="0">
                  <a:pos x="T0" y="T1"/>
                </a:cxn>
                <a:cxn ang="0">
                  <a:pos x="T2" y="T3"/>
                </a:cxn>
                <a:cxn ang="0">
                  <a:pos x="T4" y="T5"/>
                </a:cxn>
                <a:cxn ang="0">
                  <a:pos x="T6" y="T7"/>
                </a:cxn>
                <a:cxn ang="0">
                  <a:pos x="T8" y="T9"/>
                </a:cxn>
              </a:cxnLst>
              <a:rect l="0" t="0" r="r" b="b"/>
              <a:pathLst>
                <a:path w="1399" h="12">
                  <a:moveTo>
                    <a:pt x="12" y="0"/>
                  </a:moveTo>
                  <a:lnTo>
                    <a:pt x="0" y="12"/>
                  </a:lnTo>
                  <a:lnTo>
                    <a:pt x="1399" y="12"/>
                  </a:lnTo>
                  <a:lnTo>
                    <a:pt x="1387"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9" name="Freeform 56"/>
            <p:cNvSpPr/>
            <p:nvPr/>
          </p:nvSpPr>
          <p:spPr bwMode="auto">
            <a:xfrm>
              <a:off x="4371" y="1864"/>
              <a:ext cx="166" cy="385"/>
            </a:xfrm>
            <a:custGeom>
              <a:avLst/>
              <a:gdLst>
                <a:gd name="T0" fmla="*/ 7 w 166"/>
                <a:gd name="T1" fmla="*/ 385 h 385"/>
                <a:gd name="T2" fmla="*/ 154 w 166"/>
                <a:gd name="T3" fmla="*/ 55 h 385"/>
                <a:gd name="T4" fmla="*/ 166 w 166"/>
                <a:gd name="T5" fmla="*/ 0 h 385"/>
                <a:gd name="T6" fmla="*/ 0 w 166"/>
                <a:gd name="T7" fmla="*/ 376 h 385"/>
                <a:gd name="T8" fmla="*/ 7 w 166"/>
                <a:gd name="T9" fmla="*/ 385 h 385"/>
              </a:gdLst>
              <a:ahLst/>
              <a:cxnLst>
                <a:cxn ang="0">
                  <a:pos x="T0" y="T1"/>
                </a:cxn>
                <a:cxn ang="0">
                  <a:pos x="T2" y="T3"/>
                </a:cxn>
                <a:cxn ang="0">
                  <a:pos x="T4" y="T5"/>
                </a:cxn>
                <a:cxn ang="0">
                  <a:pos x="T6" y="T7"/>
                </a:cxn>
                <a:cxn ang="0">
                  <a:pos x="T8" y="T9"/>
                </a:cxn>
              </a:cxnLst>
              <a:rect l="0" t="0" r="r" b="b"/>
              <a:pathLst>
                <a:path w="166" h="385">
                  <a:moveTo>
                    <a:pt x="7" y="385"/>
                  </a:moveTo>
                  <a:lnTo>
                    <a:pt x="154" y="55"/>
                  </a:lnTo>
                  <a:lnTo>
                    <a:pt x="166" y="0"/>
                  </a:lnTo>
                  <a:lnTo>
                    <a:pt x="0" y="376"/>
                  </a:lnTo>
                  <a:lnTo>
                    <a:pt x="7"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0" name="Freeform 57"/>
            <p:cNvSpPr/>
            <p:nvPr/>
          </p:nvSpPr>
          <p:spPr bwMode="auto">
            <a:xfrm>
              <a:off x="3981" y="2240"/>
              <a:ext cx="10" cy="88"/>
            </a:xfrm>
            <a:custGeom>
              <a:avLst/>
              <a:gdLst>
                <a:gd name="T0" fmla="*/ 10 w 10"/>
                <a:gd name="T1" fmla="*/ 9 h 88"/>
                <a:gd name="T2" fmla="*/ 0 w 10"/>
                <a:gd name="T3" fmla="*/ 0 h 88"/>
                <a:gd name="T4" fmla="*/ 0 w 10"/>
                <a:gd name="T5" fmla="*/ 76 h 88"/>
                <a:gd name="T6" fmla="*/ 10 w 10"/>
                <a:gd name="T7" fmla="*/ 88 h 88"/>
                <a:gd name="T8" fmla="*/ 10 w 10"/>
                <a:gd name="T9" fmla="*/ 9 h 88"/>
              </a:gdLst>
              <a:ahLst/>
              <a:cxnLst>
                <a:cxn ang="0">
                  <a:pos x="T0" y="T1"/>
                </a:cxn>
                <a:cxn ang="0">
                  <a:pos x="T2" y="T3"/>
                </a:cxn>
                <a:cxn ang="0">
                  <a:pos x="T4" y="T5"/>
                </a:cxn>
                <a:cxn ang="0">
                  <a:pos x="T6" y="T7"/>
                </a:cxn>
                <a:cxn ang="0">
                  <a:pos x="T8" y="T9"/>
                </a:cxn>
              </a:cxnLst>
              <a:rect l="0" t="0" r="r" b="b"/>
              <a:pathLst>
                <a:path w="10" h="88">
                  <a:moveTo>
                    <a:pt x="10" y="9"/>
                  </a:moveTo>
                  <a:lnTo>
                    <a:pt x="0" y="0"/>
                  </a:lnTo>
                  <a:lnTo>
                    <a:pt x="0" y="76"/>
                  </a:lnTo>
                  <a:lnTo>
                    <a:pt x="10" y="88"/>
                  </a:ln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1" name="Freeform 58"/>
            <p:cNvSpPr/>
            <p:nvPr/>
          </p:nvSpPr>
          <p:spPr bwMode="auto">
            <a:xfrm>
              <a:off x="3684" y="2240"/>
              <a:ext cx="10" cy="88"/>
            </a:xfrm>
            <a:custGeom>
              <a:avLst/>
              <a:gdLst>
                <a:gd name="T0" fmla="*/ 0 w 10"/>
                <a:gd name="T1" fmla="*/ 88 h 88"/>
                <a:gd name="T2" fmla="*/ 10 w 10"/>
                <a:gd name="T3" fmla="*/ 76 h 88"/>
                <a:gd name="T4" fmla="*/ 10 w 10"/>
                <a:gd name="T5" fmla="*/ 0 h 88"/>
                <a:gd name="T6" fmla="*/ 0 w 10"/>
                <a:gd name="T7" fmla="*/ 9 h 88"/>
                <a:gd name="T8" fmla="*/ 0 w 10"/>
                <a:gd name="T9" fmla="*/ 88 h 88"/>
              </a:gdLst>
              <a:ahLst/>
              <a:cxnLst>
                <a:cxn ang="0">
                  <a:pos x="T0" y="T1"/>
                </a:cxn>
                <a:cxn ang="0">
                  <a:pos x="T2" y="T3"/>
                </a:cxn>
                <a:cxn ang="0">
                  <a:pos x="T4" y="T5"/>
                </a:cxn>
                <a:cxn ang="0">
                  <a:pos x="T6" y="T7"/>
                </a:cxn>
                <a:cxn ang="0">
                  <a:pos x="T8" y="T9"/>
                </a:cxn>
              </a:cxnLst>
              <a:rect l="0" t="0" r="r" b="b"/>
              <a:pathLst>
                <a:path w="10" h="88">
                  <a:moveTo>
                    <a:pt x="0" y="88"/>
                  </a:moveTo>
                  <a:lnTo>
                    <a:pt x="10" y="76"/>
                  </a:lnTo>
                  <a:lnTo>
                    <a:pt x="10" y="0"/>
                  </a:lnTo>
                  <a:lnTo>
                    <a:pt x="0" y="9"/>
                  </a:lnTo>
                  <a:lnTo>
                    <a:pt x="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2" name="Freeform 59"/>
            <p:cNvSpPr/>
            <p:nvPr/>
          </p:nvSpPr>
          <p:spPr bwMode="auto">
            <a:xfrm>
              <a:off x="3297" y="2240"/>
              <a:ext cx="397" cy="9"/>
            </a:xfrm>
            <a:custGeom>
              <a:avLst/>
              <a:gdLst>
                <a:gd name="T0" fmla="*/ 387 w 397"/>
                <a:gd name="T1" fmla="*/ 9 h 9"/>
                <a:gd name="T2" fmla="*/ 397 w 397"/>
                <a:gd name="T3" fmla="*/ 0 h 9"/>
                <a:gd name="T4" fmla="*/ 7 w 397"/>
                <a:gd name="T5" fmla="*/ 0 h 9"/>
                <a:gd name="T6" fmla="*/ 0 w 397"/>
                <a:gd name="T7" fmla="*/ 9 h 9"/>
                <a:gd name="T8" fmla="*/ 387 w 397"/>
                <a:gd name="T9" fmla="*/ 9 h 9"/>
              </a:gdLst>
              <a:ahLst/>
              <a:cxnLst>
                <a:cxn ang="0">
                  <a:pos x="T0" y="T1"/>
                </a:cxn>
                <a:cxn ang="0">
                  <a:pos x="T2" y="T3"/>
                </a:cxn>
                <a:cxn ang="0">
                  <a:pos x="T4" y="T5"/>
                </a:cxn>
                <a:cxn ang="0">
                  <a:pos x="T6" y="T7"/>
                </a:cxn>
                <a:cxn ang="0">
                  <a:pos x="T8" y="T9"/>
                </a:cxn>
              </a:cxnLst>
              <a:rect l="0" t="0" r="r" b="b"/>
              <a:pathLst>
                <a:path w="397" h="9">
                  <a:moveTo>
                    <a:pt x="387" y="9"/>
                  </a:moveTo>
                  <a:lnTo>
                    <a:pt x="397" y="0"/>
                  </a:lnTo>
                  <a:lnTo>
                    <a:pt x="7" y="0"/>
                  </a:lnTo>
                  <a:lnTo>
                    <a:pt x="0" y="9"/>
                  </a:lnTo>
                  <a:lnTo>
                    <a:pt x="3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3" name="Freeform 60"/>
            <p:cNvSpPr/>
            <p:nvPr/>
          </p:nvSpPr>
          <p:spPr bwMode="auto">
            <a:xfrm>
              <a:off x="3138" y="1864"/>
              <a:ext cx="166" cy="385"/>
            </a:xfrm>
            <a:custGeom>
              <a:avLst/>
              <a:gdLst>
                <a:gd name="T0" fmla="*/ 159 w 166"/>
                <a:gd name="T1" fmla="*/ 385 h 385"/>
                <a:gd name="T2" fmla="*/ 166 w 166"/>
                <a:gd name="T3" fmla="*/ 376 h 385"/>
                <a:gd name="T4" fmla="*/ 0 w 166"/>
                <a:gd name="T5" fmla="*/ 0 h 385"/>
                <a:gd name="T6" fmla="*/ 12 w 166"/>
                <a:gd name="T7" fmla="*/ 55 h 385"/>
                <a:gd name="T8" fmla="*/ 159 w 166"/>
                <a:gd name="T9" fmla="*/ 385 h 385"/>
              </a:gdLst>
              <a:ahLst/>
              <a:cxnLst>
                <a:cxn ang="0">
                  <a:pos x="T0" y="T1"/>
                </a:cxn>
                <a:cxn ang="0">
                  <a:pos x="T2" y="T3"/>
                </a:cxn>
                <a:cxn ang="0">
                  <a:pos x="T4" y="T5"/>
                </a:cxn>
                <a:cxn ang="0">
                  <a:pos x="T6" y="T7"/>
                </a:cxn>
                <a:cxn ang="0">
                  <a:pos x="T8" y="T9"/>
                </a:cxn>
              </a:cxnLst>
              <a:rect l="0" t="0" r="r" b="b"/>
              <a:pathLst>
                <a:path w="166" h="385">
                  <a:moveTo>
                    <a:pt x="159" y="385"/>
                  </a:moveTo>
                  <a:lnTo>
                    <a:pt x="166" y="376"/>
                  </a:lnTo>
                  <a:lnTo>
                    <a:pt x="0" y="0"/>
                  </a:lnTo>
                  <a:lnTo>
                    <a:pt x="12" y="55"/>
                  </a:lnTo>
                  <a:lnTo>
                    <a:pt x="159"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4" name="Freeform 61"/>
            <p:cNvSpPr/>
            <p:nvPr/>
          </p:nvSpPr>
          <p:spPr bwMode="auto">
            <a:xfrm>
              <a:off x="3730" y="2270"/>
              <a:ext cx="216" cy="12"/>
            </a:xfrm>
            <a:custGeom>
              <a:avLst/>
              <a:gdLst>
                <a:gd name="T0" fmla="*/ 11 w 216"/>
                <a:gd name="T1" fmla="*/ 0 h 12"/>
                <a:gd name="T2" fmla="*/ 0 w 216"/>
                <a:gd name="T3" fmla="*/ 12 h 12"/>
                <a:gd name="T4" fmla="*/ 216 w 216"/>
                <a:gd name="T5" fmla="*/ 12 h 12"/>
                <a:gd name="T6" fmla="*/ 204 w 216"/>
                <a:gd name="T7" fmla="*/ 0 h 12"/>
                <a:gd name="T8" fmla="*/ 11 w 216"/>
                <a:gd name="T9" fmla="*/ 0 h 12"/>
              </a:gdLst>
              <a:ahLst/>
              <a:cxnLst>
                <a:cxn ang="0">
                  <a:pos x="T0" y="T1"/>
                </a:cxn>
                <a:cxn ang="0">
                  <a:pos x="T2" y="T3"/>
                </a:cxn>
                <a:cxn ang="0">
                  <a:pos x="T4" y="T5"/>
                </a:cxn>
                <a:cxn ang="0">
                  <a:pos x="T6" y="T7"/>
                </a:cxn>
                <a:cxn ang="0">
                  <a:pos x="T8" y="T9"/>
                </a:cxn>
              </a:cxnLst>
              <a:rect l="0" t="0" r="r" b="b"/>
              <a:pathLst>
                <a:path w="216" h="12">
                  <a:moveTo>
                    <a:pt x="11" y="0"/>
                  </a:moveTo>
                  <a:lnTo>
                    <a:pt x="0" y="12"/>
                  </a:lnTo>
                  <a:lnTo>
                    <a:pt x="216" y="12"/>
                  </a:lnTo>
                  <a:lnTo>
                    <a:pt x="204"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5" name="Freeform 62"/>
            <p:cNvSpPr/>
            <p:nvPr/>
          </p:nvSpPr>
          <p:spPr bwMode="auto">
            <a:xfrm>
              <a:off x="3934" y="2116"/>
              <a:ext cx="12" cy="166"/>
            </a:xfrm>
            <a:custGeom>
              <a:avLst/>
              <a:gdLst>
                <a:gd name="T0" fmla="*/ 0 w 12"/>
                <a:gd name="T1" fmla="*/ 154 h 166"/>
                <a:gd name="T2" fmla="*/ 12 w 12"/>
                <a:gd name="T3" fmla="*/ 166 h 166"/>
                <a:gd name="T4" fmla="*/ 12 w 12"/>
                <a:gd name="T5" fmla="*/ 0 h 166"/>
                <a:gd name="T6" fmla="*/ 0 w 12"/>
                <a:gd name="T7" fmla="*/ 12 h 166"/>
                <a:gd name="T8" fmla="*/ 0 w 12"/>
                <a:gd name="T9" fmla="*/ 154 h 166"/>
              </a:gdLst>
              <a:ahLst/>
              <a:cxnLst>
                <a:cxn ang="0">
                  <a:pos x="T0" y="T1"/>
                </a:cxn>
                <a:cxn ang="0">
                  <a:pos x="T2" y="T3"/>
                </a:cxn>
                <a:cxn ang="0">
                  <a:pos x="T4" y="T5"/>
                </a:cxn>
                <a:cxn ang="0">
                  <a:pos x="T6" y="T7"/>
                </a:cxn>
                <a:cxn ang="0">
                  <a:pos x="T8" y="T9"/>
                </a:cxn>
              </a:cxnLst>
              <a:rect l="0" t="0" r="r" b="b"/>
              <a:pathLst>
                <a:path w="12" h="166">
                  <a:moveTo>
                    <a:pt x="0" y="154"/>
                  </a:moveTo>
                  <a:lnTo>
                    <a:pt x="12" y="166"/>
                  </a:lnTo>
                  <a:lnTo>
                    <a:pt x="12" y="0"/>
                  </a:lnTo>
                  <a:lnTo>
                    <a:pt x="0" y="12"/>
                  </a:lnTo>
                  <a:lnTo>
                    <a:pt x="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6" name="Freeform 63"/>
            <p:cNvSpPr/>
            <p:nvPr/>
          </p:nvSpPr>
          <p:spPr bwMode="auto">
            <a:xfrm>
              <a:off x="3730" y="2116"/>
              <a:ext cx="216" cy="12"/>
            </a:xfrm>
            <a:custGeom>
              <a:avLst/>
              <a:gdLst>
                <a:gd name="T0" fmla="*/ 204 w 216"/>
                <a:gd name="T1" fmla="*/ 12 h 12"/>
                <a:gd name="T2" fmla="*/ 216 w 216"/>
                <a:gd name="T3" fmla="*/ 0 h 12"/>
                <a:gd name="T4" fmla="*/ 0 w 216"/>
                <a:gd name="T5" fmla="*/ 0 h 12"/>
                <a:gd name="T6" fmla="*/ 11 w 216"/>
                <a:gd name="T7" fmla="*/ 12 h 12"/>
                <a:gd name="T8" fmla="*/ 204 w 216"/>
                <a:gd name="T9" fmla="*/ 12 h 12"/>
              </a:gdLst>
              <a:ahLst/>
              <a:cxnLst>
                <a:cxn ang="0">
                  <a:pos x="T0" y="T1"/>
                </a:cxn>
                <a:cxn ang="0">
                  <a:pos x="T2" y="T3"/>
                </a:cxn>
                <a:cxn ang="0">
                  <a:pos x="T4" y="T5"/>
                </a:cxn>
                <a:cxn ang="0">
                  <a:pos x="T6" y="T7"/>
                </a:cxn>
                <a:cxn ang="0">
                  <a:pos x="T8" y="T9"/>
                </a:cxn>
              </a:cxnLst>
              <a:rect l="0" t="0" r="r" b="b"/>
              <a:pathLst>
                <a:path w="216" h="12">
                  <a:moveTo>
                    <a:pt x="204" y="12"/>
                  </a:moveTo>
                  <a:lnTo>
                    <a:pt x="216" y="0"/>
                  </a:lnTo>
                  <a:lnTo>
                    <a:pt x="0" y="0"/>
                  </a:lnTo>
                  <a:lnTo>
                    <a:pt x="11" y="12"/>
                  </a:lnTo>
                  <a:lnTo>
                    <a:pt x="20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7" name="Freeform 64"/>
            <p:cNvSpPr/>
            <p:nvPr/>
          </p:nvSpPr>
          <p:spPr bwMode="auto">
            <a:xfrm>
              <a:off x="3730" y="2116"/>
              <a:ext cx="11" cy="166"/>
            </a:xfrm>
            <a:custGeom>
              <a:avLst/>
              <a:gdLst>
                <a:gd name="T0" fmla="*/ 11 w 11"/>
                <a:gd name="T1" fmla="*/ 154 h 166"/>
                <a:gd name="T2" fmla="*/ 11 w 11"/>
                <a:gd name="T3" fmla="*/ 12 h 166"/>
                <a:gd name="T4" fmla="*/ 0 w 11"/>
                <a:gd name="T5" fmla="*/ 0 h 166"/>
                <a:gd name="T6" fmla="*/ 0 w 11"/>
                <a:gd name="T7" fmla="*/ 166 h 166"/>
                <a:gd name="T8" fmla="*/ 11 w 11"/>
                <a:gd name="T9" fmla="*/ 154 h 166"/>
              </a:gdLst>
              <a:ahLst/>
              <a:cxnLst>
                <a:cxn ang="0">
                  <a:pos x="T0" y="T1"/>
                </a:cxn>
                <a:cxn ang="0">
                  <a:pos x="T2" y="T3"/>
                </a:cxn>
                <a:cxn ang="0">
                  <a:pos x="T4" y="T5"/>
                </a:cxn>
                <a:cxn ang="0">
                  <a:pos x="T6" y="T7"/>
                </a:cxn>
                <a:cxn ang="0">
                  <a:pos x="T8" y="T9"/>
                </a:cxn>
              </a:cxnLst>
              <a:rect l="0" t="0" r="r" b="b"/>
              <a:pathLst>
                <a:path w="11" h="166">
                  <a:moveTo>
                    <a:pt x="11" y="154"/>
                  </a:moveTo>
                  <a:lnTo>
                    <a:pt x="11" y="12"/>
                  </a:lnTo>
                  <a:lnTo>
                    <a:pt x="0" y="0"/>
                  </a:lnTo>
                  <a:lnTo>
                    <a:pt x="0" y="166"/>
                  </a:lnTo>
                  <a:lnTo>
                    <a:pt x="1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8" name="Freeform 65"/>
            <p:cNvSpPr/>
            <p:nvPr/>
          </p:nvSpPr>
          <p:spPr bwMode="auto">
            <a:xfrm>
              <a:off x="3136" y="1774"/>
              <a:ext cx="197" cy="430"/>
            </a:xfrm>
            <a:custGeom>
              <a:avLst/>
              <a:gdLst>
                <a:gd name="T0" fmla="*/ 197 w 197"/>
                <a:gd name="T1" fmla="*/ 418 h 430"/>
                <a:gd name="T2" fmla="*/ 16 w 197"/>
                <a:gd name="T3" fmla="*/ 9 h 430"/>
                <a:gd name="T4" fmla="*/ 0 w 197"/>
                <a:gd name="T5" fmla="*/ 0 h 430"/>
                <a:gd name="T6" fmla="*/ 190 w 197"/>
                <a:gd name="T7" fmla="*/ 430 h 430"/>
                <a:gd name="T8" fmla="*/ 197 w 197"/>
                <a:gd name="T9" fmla="*/ 418 h 430"/>
              </a:gdLst>
              <a:ahLst/>
              <a:cxnLst>
                <a:cxn ang="0">
                  <a:pos x="T0" y="T1"/>
                </a:cxn>
                <a:cxn ang="0">
                  <a:pos x="T2" y="T3"/>
                </a:cxn>
                <a:cxn ang="0">
                  <a:pos x="T4" y="T5"/>
                </a:cxn>
                <a:cxn ang="0">
                  <a:pos x="T6" y="T7"/>
                </a:cxn>
                <a:cxn ang="0">
                  <a:pos x="T8" y="T9"/>
                </a:cxn>
              </a:cxnLst>
              <a:rect l="0" t="0" r="r" b="b"/>
              <a:pathLst>
                <a:path w="197" h="430">
                  <a:moveTo>
                    <a:pt x="197" y="418"/>
                  </a:moveTo>
                  <a:lnTo>
                    <a:pt x="16" y="9"/>
                  </a:lnTo>
                  <a:lnTo>
                    <a:pt x="0" y="0"/>
                  </a:lnTo>
                  <a:lnTo>
                    <a:pt x="190" y="430"/>
                  </a:lnTo>
                  <a:lnTo>
                    <a:pt x="197" y="4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9" name="Freeform 66"/>
            <p:cNvSpPr/>
            <p:nvPr/>
          </p:nvSpPr>
          <p:spPr bwMode="auto">
            <a:xfrm>
              <a:off x="3684" y="2071"/>
              <a:ext cx="307" cy="9"/>
            </a:xfrm>
            <a:custGeom>
              <a:avLst/>
              <a:gdLst>
                <a:gd name="T0" fmla="*/ 0 w 307"/>
                <a:gd name="T1" fmla="*/ 0 h 9"/>
                <a:gd name="T2" fmla="*/ 10 w 307"/>
                <a:gd name="T3" fmla="*/ 9 h 9"/>
                <a:gd name="T4" fmla="*/ 297 w 307"/>
                <a:gd name="T5" fmla="*/ 9 h 9"/>
                <a:gd name="T6" fmla="*/ 307 w 307"/>
                <a:gd name="T7" fmla="*/ 0 h 9"/>
                <a:gd name="T8" fmla="*/ 0 w 307"/>
                <a:gd name="T9" fmla="*/ 0 h 9"/>
              </a:gdLst>
              <a:ahLst/>
              <a:cxnLst>
                <a:cxn ang="0">
                  <a:pos x="T0" y="T1"/>
                </a:cxn>
                <a:cxn ang="0">
                  <a:pos x="T2" y="T3"/>
                </a:cxn>
                <a:cxn ang="0">
                  <a:pos x="T4" y="T5"/>
                </a:cxn>
                <a:cxn ang="0">
                  <a:pos x="T6" y="T7"/>
                </a:cxn>
                <a:cxn ang="0">
                  <a:pos x="T8" y="T9"/>
                </a:cxn>
              </a:cxnLst>
              <a:rect l="0" t="0" r="r" b="b"/>
              <a:pathLst>
                <a:path w="307" h="9">
                  <a:moveTo>
                    <a:pt x="0" y="0"/>
                  </a:moveTo>
                  <a:lnTo>
                    <a:pt x="10" y="9"/>
                  </a:lnTo>
                  <a:lnTo>
                    <a:pt x="297" y="9"/>
                  </a:lnTo>
                  <a:lnTo>
                    <a:pt x="30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0" name="Freeform 67"/>
            <p:cNvSpPr/>
            <p:nvPr/>
          </p:nvSpPr>
          <p:spPr bwMode="auto">
            <a:xfrm>
              <a:off x="3981" y="2071"/>
              <a:ext cx="10" cy="133"/>
            </a:xfrm>
            <a:custGeom>
              <a:avLst/>
              <a:gdLst>
                <a:gd name="T0" fmla="*/ 10 w 10"/>
                <a:gd name="T1" fmla="*/ 0 h 133"/>
                <a:gd name="T2" fmla="*/ 0 w 10"/>
                <a:gd name="T3" fmla="*/ 9 h 133"/>
                <a:gd name="T4" fmla="*/ 0 w 10"/>
                <a:gd name="T5" fmla="*/ 133 h 133"/>
                <a:gd name="T6" fmla="*/ 10 w 10"/>
                <a:gd name="T7" fmla="*/ 121 h 133"/>
                <a:gd name="T8" fmla="*/ 10 w 10"/>
                <a:gd name="T9" fmla="*/ 0 h 133"/>
              </a:gdLst>
              <a:ahLst/>
              <a:cxnLst>
                <a:cxn ang="0">
                  <a:pos x="T0" y="T1"/>
                </a:cxn>
                <a:cxn ang="0">
                  <a:pos x="T2" y="T3"/>
                </a:cxn>
                <a:cxn ang="0">
                  <a:pos x="T4" y="T5"/>
                </a:cxn>
                <a:cxn ang="0">
                  <a:pos x="T6" y="T7"/>
                </a:cxn>
                <a:cxn ang="0">
                  <a:pos x="T8" y="T9"/>
                </a:cxn>
              </a:cxnLst>
              <a:rect l="0" t="0" r="r" b="b"/>
              <a:pathLst>
                <a:path w="10" h="133">
                  <a:moveTo>
                    <a:pt x="10" y="0"/>
                  </a:moveTo>
                  <a:lnTo>
                    <a:pt x="0" y="9"/>
                  </a:lnTo>
                  <a:lnTo>
                    <a:pt x="0" y="133"/>
                  </a:lnTo>
                  <a:lnTo>
                    <a:pt x="10" y="121"/>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1" name="Freeform 68"/>
            <p:cNvSpPr/>
            <p:nvPr/>
          </p:nvSpPr>
          <p:spPr bwMode="auto">
            <a:xfrm>
              <a:off x="3684" y="2071"/>
              <a:ext cx="10" cy="133"/>
            </a:xfrm>
            <a:custGeom>
              <a:avLst/>
              <a:gdLst>
                <a:gd name="T0" fmla="*/ 0 w 10"/>
                <a:gd name="T1" fmla="*/ 121 h 133"/>
                <a:gd name="T2" fmla="*/ 10 w 10"/>
                <a:gd name="T3" fmla="*/ 133 h 133"/>
                <a:gd name="T4" fmla="*/ 10 w 10"/>
                <a:gd name="T5" fmla="*/ 9 h 133"/>
                <a:gd name="T6" fmla="*/ 0 w 10"/>
                <a:gd name="T7" fmla="*/ 0 h 133"/>
                <a:gd name="T8" fmla="*/ 0 w 10"/>
                <a:gd name="T9" fmla="*/ 121 h 133"/>
              </a:gdLst>
              <a:ahLst/>
              <a:cxnLst>
                <a:cxn ang="0">
                  <a:pos x="T0" y="T1"/>
                </a:cxn>
                <a:cxn ang="0">
                  <a:pos x="T2" y="T3"/>
                </a:cxn>
                <a:cxn ang="0">
                  <a:pos x="T4" y="T5"/>
                </a:cxn>
                <a:cxn ang="0">
                  <a:pos x="T6" y="T7"/>
                </a:cxn>
                <a:cxn ang="0">
                  <a:pos x="T8" y="T9"/>
                </a:cxn>
              </a:cxnLst>
              <a:rect l="0" t="0" r="r" b="b"/>
              <a:pathLst>
                <a:path w="10" h="133">
                  <a:moveTo>
                    <a:pt x="0" y="121"/>
                  </a:moveTo>
                  <a:lnTo>
                    <a:pt x="10" y="133"/>
                  </a:lnTo>
                  <a:lnTo>
                    <a:pt x="10" y="9"/>
                  </a:lnTo>
                  <a:lnTo>
                    <a:pt x="0" y="0"/>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2" name="Freeform 69"/>
            <p:cNvSpPr/>
            <p:nvPr/>
          </p:nvSpPr>
          <p:spPr bwMode="auto">
            <a:xfrm>
              <a:off x="3981" y="2192"/>
              <a:ext cx="369" cy="12"/>
            </a:xfrm>
            <a:custGeom>
              <a:avLst/>
              <a:gdLst>
                <a:gd name="T0" fmla="*/ 10 w 369"/>
                <a:gd name="T1" fmla="*/ 0 h 12"/>
                <a:gd name="T2" fmla="*/ 0 w 369"/>
                <a:gd name="T3" fmla="*/ 12 h 12"/>
                <a:gd name="T4" fmla="*/ 369 w 369"/>
                <a:gd name="T5" fmla="*/ 12 h 12"/>
                <a:gd name="T6" fmla="*/ 362 w 369"/>
                <a:gd name="T7" fmla="*/ 0 h 12"/>
                <a:gd name="T8" fmla="*/ 10 w 369"/>
                <a:gd name="T9" fmla="*/ 0 h 12"/>
              </a:gdLst>
              <a:ahLst/>
              <a:cxnLst>
                <a:cxn ang="0">
                  <a:pos x="T0" y="T1"/>
                </a:cxn>
                <a:cxn ang="0">
                  <a:pos x="T2" y="T3"/>
                </a:cxn>
                <a:cxn ang="0">
                  <a:pos x="T4" y="T5"/>
                </a:cxn>
                <a:cxn ang="0">
                  <a:pos x="T6" y="T7"/>
                </a:cxn>
                <a:cxn ang="0">
                  <a:pos x="T8" y="T9"/>
                </a:cxn>
              </a:cxnLst>
              <a:rect l="0" t="0" r="r" b="b"/>
              <a:pathLst>
                <a:path w="369" h="12">
                  <a:moveTo>
                    <a:pt x="10" y="0"/>
                  </a:moveTo>
                  <a:lnTo>
                    <a:pt x="0" y="12"/>
                  </a:lnTo>
                  <a:lnTo>
                    <a:pt x="369" y="12"/>
                  </a:lnTo>
                  <a:lnTo>
                    <a:pt x="36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3" name="Freeform 70"/>
            <p:cNvSpPr/>
            <p:nvPr/>
          </p:nvSpPr>
          <p:spPr bwMode="auto">
            <a:xfrm>
              <a:off x="3136" y="1774"/>
              <a:ext cx="1404" cy="9"/>
            </a:xfrm>
            <a:custGeom>
              <a:avLst/>
              <a:gdLst>
                <a:gd name="T0" fmla="*/ 1387 w 1404"/>
                <a:gd name="T1" fmla="*/ 9 h 9"/>
                <a:gd name="T2" fmla="*/ 1404 w 1404"/>
                <a:gd name="T3" fmla="*/ 0 h 9"/>
                <a:gd name="T4" fmla="*/ 0 w 1404"/>
                <a:gd name="T5" fmla="*/ 0 h 9"/>
                <a:gd name="T6" fmla="*/ 16 w 1404"/>
                <a:gd name="T7" fmla="*/ 9 h 9"/>
                <a:gd name="T8" fmla="*/ 1387 w 1404"/>
                <a:gd name="T9" fmla="*/ 9 h 9"/>
              </a:gdLst>
              <a:ahLst/>
              <a:cxnLst>
                <a:cxn ang="0">
                  <a:pos x="T0" y="T1"/>
                </a:cxn>
                <a:cxn ang="0">
                  <a:pos x="T2" y="T3"/>
                </a:cxn>
                <a:cxn ang="0">
                  <a:pos x="T4" y="T5"/>
                </a:cxn>
                <a:cxn ang="0">
                  <a:pos x="T6" y="T7"/>
                </a:cxn>
                <a:cxn ang="0">
                  <a:pos x="T8" y="T9"/>
                </a:cxn>
              </a:cxnLst>
              <a:rect l="0" t="0" r="r" b="b"/>
              <a:pathLst>
                <a:path w="1404" h="9">
                  <a:moveTo>
                    <a:pt x="1387" y="9"/>
                  </a:moveTo>
                  <a:lnTo>
                    <a:pt x="1404" y="0"/>
                  </a:lnTo>
                  <a:lnTo>
                    <a:pt x="0" y="0"/>
                  </a:lnTo>
                  <a:lnTo>
                    <a:pt x="16" y="9"/>
                  </a:lnTo>
                  <a:lnTo>
                    <a:pt x="13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4" name="Freeform 71"/>
            <p:cNvSpPr/>
            <p:nvPr/>
          </p:nvSpPr>
          <p:spPr bwMode="auto">
            <a:xfrm>
              <a:off x="4343" y="1774"/>
              <a:ext cx="197" cy="430"/>
            </a:xfrm>
            <a:custGeom>
              <a:avLst/>
              <a:gdLst>
                <a:gd name="T0" fmla="*/ 0 w 197"/>
                <a:gd name="T1" fmla="*/ 418 h 430"/>
                <a:gd name="T2" fmla="*/ 7 w 197"/>
                <a:gd name="T3" fmla="*/ 430 h 430"/>
                <a:gd name="T4" fmla="*/ 197 w 197"/>
                <a:gd name="T5" fmla="*/ 0 h 430"/>
                <a:gd name="T6" fmla="*/ 180 w 197"/>
                <a:gd name="T7" fmla="*/ 9 h 430"/>
                <a:gd name="T8" fmla="*/ 0 w 197"/>
                <a:gd name="T9" fmla="*/ 418 h 430"/>
              </a:gdLst>
              <a:ahLst/>
              <a:cxnLst>
                <a:cxn ang="0">
                  <a:pos x="T0" y="T1"/>
                </a:cxn>
                <a:cxn ang="0">
                  <a:pos x="T2" y="T3"/>
                </a:cxn>
                <a:cxn ang="0">
                  <a:pos x="T4" y="T5"/>
                </a:cxn>
                <a:cxn ang="0">
                  <a:pos x="T6" y="T7"/>
                </a:cxn>
                <a:cxn ang="0">
                  <a:pos x="T8" y="T9"/>
                </a:cxn>
              </a:cxnLst>
              <a:rect l="0" t="0" r="r" b="b"/>
              <a:pathLst>
                <a:path w="197" h="430">
                  <a:moveTo>
                    <a:pt x="0" y="418"/>
                  </a:moveTo>
                  <a:lnTo>
                    <a:pt x="7" y="430"/>
                  </a:lnTo>
                  <a:lnTo>
                    <a:pt x="197" y="0"/>
                  </a:lnTo>
                  <a:lnTo>
                    <a:pt x="180" y="9"/>
                  </a:lnTo>
                  <a:lnTo>
                    <a:pt x="0" y="4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5" name="Freeform 72"/>
            <p:cNvSpPr/>
            <p:nvPr/>
          </p:nvSpPr>
          <p:spPr bwMode="auto">
            <a:xfrm>
              <a:off x="3326" y="2192"/>
              <a:ext cx="368" cy="12"/>
            </a:xfrm>
            <a:custGeom>
              <a:avLst/>
              <a:gdLst>
                <a:gd name="T0" fmla="*/ 7 w 368"/>
                <a:gd name="T1" fmla="*/ 0 h 12"/>
                <a:gd name="T2" fmla="*/ 0 w 368"/>
                <a:gd name="T3" fmla="*/ 12 h 12"/>
                <a:gd name="T4" fmla="*/ 368 w 368"/>
                <a:gd name="T5" fmla="*/ 12 h 12"/>
                <a:gd name="T6" fmla="*/ 358 w 368"/>
                <a:gd name="T7" fmla="*/ 0 h 12"/>
                <a:gd name="T8" fmla="*/ 7 w 368"/>
                <a:gd name="T9" fmla="*/ 0 h 12"/>
              </a:gdLst>
              <a:ahLst/>
              <a:cxnLst>
                <a:cxn ang="0">
                  <a:pos x="T0" y="T1"/>
                </a:cxn>
                <a:cxn ang="0">
                  <a:pos x="T2" y="T3"/>
                </a:cxn>
                <a:cxn ang="0">
                  <a:pos x="T4" y="T5"/>
                </a:cxn>
                <a:cxn ang="0">
                  <a:pos x="T6" y="T7"/>
                </a:cxn>
                <a:cxn ang="0">
                  <a:pos x="T8" y="T9"/>
                </a:cxn>
              </a:cxnLst>
              <a:rect l="0" t="0" r="r" b="b"/>
              <a:pathLst>
                <a:path w="368" h="12">
                  <a:moveTo>
                    <a:pt x="7" y="0"/>
                  </a:moveTo>
                  <a:lnTo>
                    <a:pt x="0" y="12"/>
                  </a:lnTo>
                  <a:lnTo>
                    <a:pt x="368" y="12"/>
                  </a:lnTo>
                  <a:lnTo>
                    <a:pt x="358"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87" name="组合 86"/>
          <p:cNvGrpSpPr/>
          <p:nvPr/>
        </p:nvGrpSpPr>
        <p:grpSpPr>
          <a:xfrm>
            <a:off x="1287333" y="2544714"/>
            <a:ext cx="2584450" cy="3930786"/>
            <a:chOff x="2174876" y="1390651"/>
            <a:chExt cx="2584450" cy="3930786"/>
          </a:xfrm>
        </p:grpSpPr>
        <p:sp>
          <p:nvSpPr>
            <p:cNvPr id="99"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2540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00"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01"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2"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3"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4"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grpSp>
        <p:nvGrpSpPr>
          <p:cNvPr id="105" name="组合 104"/>
          <p:cNvGrpSpPr/>
          <p:nvPr/>
        </p:nvGrpSpPr>
        <p:grpSpPr>
          <a:xfrm>
            <a:off x="4950741" y="1931987"/>
            <a:ext cx="732107" cy="1113488"/>
            <a:chOff x="5455566" y="1446212"/>
            <a:chExt cx="732107" cy="1113488"/>
          </a:xfrm>
        </p:grpSpPr>
        <p:grpSp>
          <p:nvGrpSpPr>
            <p:cNvPr id="106" name="组合 105"/>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108"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09"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10"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1"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2"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3"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107" name="文本框 3179"/>
            <p:cNvSpPr txBox="1"/>
            <p:nvPr/>
          </p:nvSpPr>
          <p:spPr>
            <a:xfrm>
              <a:off x="5568803" y="1518384"/>
              <a:ext cx="523875" cy="646331"/>
            </a:xfrm>
            <a:prstGeom prst="rect">
              <a:avLst/>
            </a:prstGeom>
            <a:noFill/>
          </p:spPr>
          <p:txBody>
            <a:bodyPr wrap="square" rtlCol="0">
              <a:spAutoFit/>
            </a:bodyPr>
            <a:lstStyle/>
            <a:p>
              <a:pPr algn="ctr"/>
              <a:r>
                <a:rPr lang="en-US" altLang="zh-CN" sz="3600" dirty="0" smtClean="0">
                  <a:solidFill>
                    <a:schemeClr val="accent1"/>
                  </a:solidFill>
                  <a:latin typeface="微软雅黑" panose="020B0503020204020204" charset="-122"/>
                  <a:ea typeface="微软雅黑" panose="020B0503020204020204" charset="-122"/>
                </a:rPr>
                <a:t>A</a:t>
              </a:r>
            </a:p>
          </p:txBody>
        </p:sp>
      </p:grpSp>
      <p:grpSp>
        <p:nvGrpSpPr>
          <p:cNvPr id="114" name="组合 113"/>
          <p:cNvGrpSpPr/>
          <p:nvPr/>
        </p:nvGrpSpPr>
        <p:grpSpPr>
          <a:xfrm>
            <a:off x="6921168" y="3997924"/>
            <a:ext cx="732107" cy="1113488"/>
            <a:chOff x="5456550" y="3495241"/>
            <a:chExt cx="732107" cy="1113488"/>
          </a:xfrm>
        </p:grpSpPr>
        <p:grpSp>
          <p:nvGrpSpPr>
            <p:cNvPr id="115" name="组合 114"/>
            <p:cNvGrpSpPr/>
            <p:nvPr/>
          </p:nvGrpSpPr>
          <p:grpSpPr>
            <a:xfrm>
              <a:off x="5456550" y="3495241"/>
              <a:ext cx="732107" cy="1113488"/>
              <a:chOff x="2174876" y="1390651"/>
              <a:chExt cx="2584450" cy="3930786"/>
            </a:xfrm>
            <a:effectLst>
              <a:outerShdw blurRad="76200" dist="38100" dir="2700000" algn="tl" rotWithShape="0">
                <a:prstClr val="black">
                  <a:alpha val="24000"/>
                </a:prstClr>
              </a:outerShdw>
            </a:effectLst>
          </p:grpSpPr>
          <p:sp>
            <p:nvSpPr>
              <p:cNvPr id="117"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18"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19"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0"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1"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2"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116" name="文本框 175"/>
            <p:cNvSpPr txBox="1"/>
            <p:nvPr/>
          </p:nvSpPr>
          <p:spPr>
            <a:xfrm>
              <a:off x="5568803" y="3576063"/>
              <a:ext cx="523875" cy="646331"/>
            </a:xfrm>
            <a:prstGeom prst="rect">
              <a:avLst/>
            </a:prstGeom>
            <a:noFill/>
          </p:spPr>
          <p:txBody>
            <a:bodyPr wrap="square" rtlCol="0">
              <a:spAutoFit/>
            </a:bodyPr>
            <a:lstStyle/>
            <a:p>
              <a:pPr algn="ctr"/>
              <a:r>
                <a:rPr lang="en-US" altLang="zh-CN" sz="3600" dirty="0">
                  <a:solidFill>
                    <a:schemeClr val="accent3"/>
                  </a:solidFill>
                  <a:latin typeface="微软雅黑" panose="020B0503020204020204" charset="-122"/>
                  <a:ea typeface="微软雅黑" panose="020B0503020204020204" charset="-122"/>
                </a:rPr>
                <a:t>C</a:t>
              </a:r>
            </a:p>
          </p:txBody>
        </p:sp>
      </p:grpSp>
      <p:grpSp>
        <p:nvGrpSpPr>
          <p:cNvPr id="123" name="组合 122"/>
          <p:cNvGrpSpPr/>
          <p:nvPr/>
        </p:nvGrpSpPr>
        <p:grpSpPr>
          <a:xfrm>
            <a:off x="5966811" y="2933870"/>
            <a:ext cx="732107" cy="1113488"/>
            <a:chOff x="6471636" y="2448095"/>
            <a:chExt cx="732107" cy="1113488"/>
          </a:xfrm>
        </p:grpSpPr>
        <p:grpSp>
          <p:nvGrpSpPr>
            <p:cNvPr id="124" name="组合 123"/>
            <p:cNvGrpSpPr/>
            <p:nvPr/>
          </p:nvGrpSpPr>
          <p:grpSpPr>
            <a:xfrm>
              <a:off x="6471636" y="2448095"/>
              <a:ext cx="732107" cy="1113488"/>
              <a:chOff x="2174876" y="1390651"/>
              <a:chExt cx="2584450" cy="3930786"/>
            </a:xfrm>
            <a:effectLst>
              <a:outerShdw blurRad="76200" dist="38100" dir="2700000" algn="tl" rotWithShape="0">
                <a:prstClr val="black">
                  <a:alpha val="24000"/>
                </a:prstClr>
              </a:outerShdw>
            </a:effectLst>
          </p:grpSpPr>
          <p:sp>
            <p:nvSpPr>
              <p:cNvPr id="126"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27"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28"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9"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0"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1"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125" name="文本框 176"/>
            <p:cNvSpPr txBox="1"/>
            <p:nvPr/>
          </p:nvSpPr>
          <p:spPr>
            <a:xfrm>
              <a:off x="6584366" y="2493434"/>
              <a:ext cx="523875" cy="646331"/>
            </a:xfrm>
            <a:prstGeom prst="rect">
              <a:avLst/>
            </a:prstGeom>
            <a:noFill/>
          </p:spPr>
          <p:txBody>
            <a:bodyPr wrap="square" rtlCol="0">
              <a:spAutoFit/>
            </a:bodyPr>
            <a:lstStyle/>
            <a:p>
              <a:pPr algn="ctr"/>
              <a:r>
                <a:rPr lang="en-US" altLang="zh-CN" sz="3600" dirty="0">
                  <a:solidFill>
                    <a:schemeClr val="accent2"/>
                  </a:solidFill>
                  <a:latin typeface="微软雅黑" panose="020B0503020204020204" charset="-122"/>
                  <a:ea typeface="微软雅黑" panose="020B0503020204020204" charset="-122"/>
                </a:rPr>
                <a:t>B</a:t>
              </a:r>
            </a:p>
          </p:txBody>
        </p:sp>
      </p:grpSp>
      <p:grpSp>
        <p:nvGrpSpPr>
          <p:cNvPr id="132" name="组合 131"/>
          <p:cNvGrpSpPr/>
          <p:nvPr/>
        </p:nvGrpSpPr>
        <p:grpSpPr>
          <a:xfrm>
            <a:off x="7957413" y="5025520"/>
            <a:ext cx="732107" cy="1113488"/>
            <a:chOff x="6471636" y="4552142"/>
            <a:chExt cx="732107" cy="1113488"/>
          </a:xfrm>
        </p:grpSpPr>
        <p:grpSp>
          <p:nvGrpSpPr>
            <p:cNvPr id="133" name="组合 132"/>
            <p:cNvGrpSpPr/>
            <p:nvPr/>
          </p:nvGrpSpPr>
          <p:grpSpPr>
            <a:xfrm>
              <a:off x="6471636" y="4552142"/>
              <a:ext cx="732107" cy="1113488"/>
              <a:chOff x="2174876" y="1390651"/>
              <a:chExt cx="2584450" cy="3930786"/>
            </a:xfrm>
            <a:effectLst>
              <a:outerShdw blurRad="76200" dist="38100" dir="2700000" algn="tl" rotWithShape="0">
                <a:prstClr val="black">
                  <a:alpha val="24000"/>
                </a:prstClr>
              </a:outerShdw>
            </a:effectLst>
          </p:grpSpPr>
          <p:sp>
            <p:nvSpPr>
              <p:cNvPr id="135"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36"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37"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8"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9"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40"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134" name="文本框 177"/>
            <p:cNvSpPr txBox="1"/>
            <p:nvPr/>
          </p:nvSpPr>
          <p:spPr>
            <a:xfrm>
              <a:off x="6591986" y="4619573"/>
              <a:ext cx="523875" cy="646331"/>
            </a:xfrm>
            <a:prstGeom prst="rect">
              <a:avLst/>
            </a:prstGeom>
            <a:noFill/>
          </p:spPr>
          <p:txBody>
            <a:bodyPr wrap="square" rtlCol="0">
              <a:spAutoFit/>
            </a:bodyPr>
            <a:lstStyle/>
            <a:p>
              <a:pPr algn="ctr"/>
              <a:r>
                <a:rPr lang="en-US" altLang="zh-CN" sz="3600" dirty="0">
                  <a:solidFill>
                    <a:schemeClr val="accent5"/>
                  </a:solidFill>
                  <a:latin typeface="微软雅黑" panose="020B0503020204020204" charset="-122"/>
                  <a:ea typeface="微软雅黑" panose="020B0503020204020204" charset="-122"/>
                </a:rPr>
                <a:t>D</a:t>
              </a:r>
            </a:p>
          </p:txBody>
        </p:sp>
      </p:grpSp>
      <p:grpSp>
        <p:nvGrpSpPr>
          <p:cNvPr id="141" name="组合 140"/>
          <p:cNvGrpSpPr/>
          <p:nvPr/>
        </p:nvGrpSpPr>
        <p:grpSpPr>
          <a:xfrm>
            <a:off x="5442874" y="1394637"/>
            <a:ext cx="2684915" cy="1068764"/>
            <a:chOff x="5947699" y="908862"/>
            <a:chExt cx="2684915" cy="1068764"/>
          </a:xfrm>
        </p:grpSpPr>
        <p:grpSp>
          <p:nvGrpSpPr>
            <p:cNvPr id="142" name="组合 141"/>
            <p:cNvGrpSpPr/>
            <p:nvPr/>
          </p:nvGrpSpPr>
          <p:grpSpPr>
            <a:xfrm flipV="1">
              <a:off x="5947699" y="1317986"/>
              <a:ext cx="2684915" cy="333365"/>
              <a:chOff x="5272248" y="4626108"/>
              <a:chExt cx="2684915" cy="333365"/>
            </a:xfrm>
          </p:grpSpPr>
          <p:sp>
            <p:nvSpPr>
              <p:cNvPr id="145" name="椭圆 14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46" name="任意多边形 1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143" name="文本框 183"/>
            <p:cNvSpPr txBox="1"/>
            <p:nvPr/>
          </p:nvSpPr>
          <p:spPr>
            <a:xfrm>
              <a:off x="6852147" y="908862"/>
              <a:ext cx="1780467" cy="398780"/>
            </a:xfrm>
            <a:prstGeom prst="rect">
              <a:avLst/>
            </a:prstGeom>
            <a:noFill/>
          </p:spPr>
          <p:txBody>
            <a:bodyPr wrap="square" rtlCol="0">
              <a:spAutoFit/>
            </a:bodyPr>
            <a:lstStyle/>
            <a:p>
              <a:r>
                <a:rPr lang="zh-CN" altLang="en-US" sz="2000" b="1" dirty="0" smtClean="0">
                  <a:solidFill>
                    <a:schemeClr val="accent1"/>
                  </a:solidFill>
                  <a:latin typeface="微软雅黑" panose="020B0503020204020204" charset="-122"/>
                  <a:ea typeface="微软雅黑" panose="020B0503020204020204" charset="-122"/>
                </a:rPr>
                <a:t>添加标题</a:t>
              </a:r>
            </a:p>
          </p:txBody>
        </p:sp>
        <p:sp>
          <p:nvSpPr>
            <p:cNvPr id="144" name="文本框 184"/>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nvGrpSpPr>
          <p:cNvPr id="147" name="组合 146"/>
          <p:cNvGrpSpPr/>
          <p:nvPr/>
        </p:nvGrpSpPr>
        <p:grpSpPr>
          <a:xfrm>
            <a:off x="6456188" y="2404409"/>
            <a:ext cx="2684915" cy="1068764"/>
            <a:chOff x="5947699" y="908862"/>
            <a:chExt cx="2684915" cy="1068764"/>
          </a:xfrm>
        </p:grpSpPr>
        <p:grpSp>
          <p:nvGrpSpPr>
            <p:cNvPr id="148" name="组合 147"/>
            <p:cNvGrpSpPr/>
            <p:nvPr/>
          </p:nvGrpSpPr>
          <p:grpSpPr>
            <a:xfrm flipV="1">
              <a:off x="5947699" y="1317986"/>
              <a:ext cx="2684915" cy="333365"/>
              <a:chOff x="5272248" y="4626108"/>
              <a:chExt cx="2684915" cy="333365"/>
            </a:xfrm>
          </p:grpSpPr>
          <p:sp>
            <p:nvSpPr>
              <p:cNvPr id="151" name="椭圆 15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52" name="任意多边形 1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149" name="文本框 188"/>
            <p:cNvSpPr txBox="1"/>
            <p:nvPr/>
          </p:nvSpPr>
          <p:spPr>
            <a:xfrm>
              <a:off x="6852147" y="908862"/>
              <a:ext cx="1780467" cy="398780"/>
            </a:xfrm>
            <a:prstGeom prst="rect">
              <a:avLst/>
            </a:prstGeom>
            <a:noFill/>
          </p:spPr>
          <p:txBody>
            <a:bodyPr wrap="square" rtlCol="0">
              <a:spAutoFit/>
            </a:bodyPr>
            <a:lstStyle/>
            <a:p>
              <a:r>
                <a:rPr lang="zh-CN" altLang="en-US" sz="2000" b="1" dirty="0" smtClean="0">
                  <a:solidFill>
                    <a:schemeClr val="accent2"/>
                  </a:solidFill>
                  <a:latin typeface="微软雅黑" panose="020B0503020204020204" charset="-122"/>
                  <a:ea typeface="微软雅黑" panose="020B0503020204020204" charset="-122"/>
                </a:rPr>
                <a:t>添加标题</a:t>
              </a:r>
            </a:p>
          </p:txBody>
        </p:sp>
        <p:sp>
          <p:nvSpPr>
            <p:cNvPr id="150" name="文本框 189"/>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nvGrpSpPr>
          <p:cNvPr id="153" name="组合 152"/>
          <p:cNvGrpSpPr/>
          <p:nvPr/>
        </p:nvGrpSpPr>
        <p:grpSpPr>
          <a:xfrm>
            <a:off x="7413094" y="3489674"/>
            <a:ext cx="2684915" cy="1068764"/>
            <a:chOff x="5947699" y="908862"/>
            <a:chExt cx="2684915" cy="1068764"/>
          </a:xfrm>
        </p:grpSpPr>
        <p:grpSp>
          <p:nvGrpSpPr>
            <p:cNvPr id="154" name="组合 153"/>
            <p:cNvGrpSpPr/>
            <p:nvPr/>
          </p:nvGrpSpPr>
          <p:grpSpPr>
            <a:xfrm flipV="1">
              <a:off x="5947699" y="1317986"/>
              <a:ext cx="2684915" cy="333365"/>
              <a:chOff x="5272248" y="4626108"/>
              <a:chExt cx="2684915" cy="333365"/>
            </a:xfrm>
          </p:grpSpPr>
          <p:sp>
            <p:nvSpPr>
              <p:cNvPr id="157" name="椭圆 15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58" name="任意多边形 1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155" name="文本框 207"/>
            <p:cNvSpPr txBox="1"/>
            <p:nvPr/>
          </p:nvSpPr>
          <p:spPr>
            <a:xfrm>
              <a:off x="6852147" y="908862"/>
              <a:ext cx="1780467" cy="398780"/>
            </a:xfrm>
            <a:prstGeom prst="rect">
              <a:avLst/>
            </a:prstGeom>
            <a:noFill/>
          </p:spPr>
          <p:txBody>
            <a:bodyPr wrap="square" rtlCol="0">
              <a:spAutoFit/>
            </a:bodyPr>
            <a:lstStyle/>
            <a:p>
              <a:r>
                <a:rPr lang="zh-CN" altLang="en-US" sz="2000" b="1" dirty="0" smtClean="0">
                  <a:solidFill>
                    <a:schemeClr val="accent3"/>
                  </a:solidFill>
                  <a:latin typeface="微软雅黑" panose="020B0503020204020204" charset="-122"/>
                  <a:ea typeface="微软雅黑" panose="020B0503020204020204" charset="-122"/>
                </a:rPr>
                <a:t>添加标题</a:t>
              </a:r>
            </a:p>
          </p:txBody>
        </p:sp>
        <p:sp>
          <p:nvSpPr>
            <p:cNvPr id="156" name="文本框 208"/>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nvGrpSpPr>
          <p:cNvPr id="159" name="组合 158"/>
          <p:cNvGrpSpPr/>
          <p:nvPr/>
        </p:nvGrpSpPr>
        <p:grpSpPr>
          <a:xfrm>
            <a:off x="8446115" y="4516274"/>
            <a:ext cx="2684915" cy="1068764"/>
            <a:chOff x="5947699" y="908862"/>
            <a:chExt cx="2684915" cy="1068764"/>
          </a:xfrm>
        </p:grpSpPr>
        <p:grpSp>
          <p:nvGrpSpPr>
            <p:cNvPr id="160" name="组合 159"/>
            <p:cNvGrpSpPr/>
            <p:nvPr/>
          </p:nvGrpSpPr>
          <p:grpSpPr>
            <a:xfrm flipV="1">
              <a:off x="5947699" y="1317986"/>
              <a:ext cx="2684915" cy="333365"/>
              <a:chOff x="5272248" y="4626108"/>
              <a:chExt cx="2684915" cy="333365"/>
            </a:xfrm>
          </p:grpSpPr>
          <p:sp>
            <p:nvSpPr>
              <p:cNvPr id="163" name="椭圆 162"/>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64" name="任意多边形 163"/>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161" name="文本框 213"/>
            <p:cNvSpPr txBox="1"/>
            <p:nvPr/>
          </p:nvSpPr>
          <p:spPr>
            <a:xfrm>
              <a:off x="6852147" y="908862"/>
              <a:ext cx="1780467" cy="398780"/>
            </a:xfrm>
            <a:prstGeom prst="rect">
              <a:avLst/>
            </a:prstGeom>
            <a:noFill/>
          </p:spPr>
          <p:txBody>
            <a:bodyPr wrap="square" rtlCol="0">
              <a:spAutoFit/>
            </a:bodyPr>
            <a:lstStyle/>
            <a:p>
              <a:r>
                <a:rPr lang="zh-CN" altLang="en-US" sz="2000" b="1" dirty="0" smtClean="0">
                  <a:solidFill>
                    <a:schemeClr val="accent5"/>
                  </a:solidFill>
                  <a:latin typeface="微软雅黑" panose="020B0503020204020204" charset="-122"/>
                  <a:ea typeface="微软雅黑" panose="020B0503020204020204" charset="-122"/>
                </a:rPr>
                <a:t>添加标题</a:t>
              </a:r>
            </a:p>
          </p:txBody>
        </p:sp>
        <p:sp>
          <p:nvSpPr>
            <p:cNvPr id="162" name="文本框 214"/>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nvGrpSpPr>
          <p:cNvPr id="165" name="Group 909"/>
          <p:cNvGrpSpPr>
            <a:grpSpLocks noChangeAspect="1"/>
          </p:cNvGrpSpPr>
          <p:nvPr/>
        </p:nvGrpSpPr>
        <p:grpSpPr bwMode="auto">
          <a:xfrm>
            <a:off x="6918411" y="2399768"/>
            <a:ext cx="427937" cy="364958"/>
            <a:chOff x="6090" y="1175"/>
            <a:chExt cx="265" cy="226"/>
          </a:xfrm>
          <a:solidFill>
            <a:schemeClr val="accent2"/>
          </a:solidFill>
          <a:effectLst/>
        </p:grpSpPr>
        <p:sp>
          <p:nvSpPr>
            <p:cNvPr id="166"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167"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168"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169"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grpSp>
      <p:grpSp>
        <p:nvGrpSpPr>
          <p:cNvPr id="170" name="组合 169"/>
          <p:cNvGrpSpPr/>
          <p:nvPr/>
        </p:nvGrpSpPr>
        <p:grpSpPr>
          <a:xfrm>
            <a:off x="8880899" y="4466255"/>
            <a:ext cx="403225" cy="433388"/>
            <a:chOff x="8042594" y="2360613"/>
            <a:chExt cx="403225" cy="433388"/>
          </a:xfrm>
          <a:solidFill>
            <a:schemeClr val="accent5"/>
          </a:solidFill>
        </p:grpSpPr>
        <p:sp>
          <p:nvSpPr>
            <p:cNvPr id="171" name="Freeform 23"/>
            <p:cNvSpPr/>
            <p:nvPr/>
          </p:nvSpPr>
          <p:spPr bwMode="auto">
            <a:xfrm>
              <a:off x="8042594" y="2541588"/>
              <a:ext cx="223838" cy="252413"/>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72" name="Freeform 24"/>
            <p:cNvSpPr/>
            <p:nvPr/>
          </p:nvSpPr>
          <p:spPr bwMode="auto">
            <a:xfrm>
              <a:off x="8190231" y="2424113"/>
              <a:ext cx="228600" cy="369888"/>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73" name="Freeform 25"/>
            <p:cNvSpPr/>
            <p:nvPr/>
          </p:nvSpPr>
          <p:spPr bwMode="auto">
            <a:xfrm>
              <a:off x="8293419" y="2566988"/>
              <a:ext cx="152400" cy="219075"/>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74" name="Freeform 26"/>
            <p:cNvSpPr/>
            <p:nvPr/>
          </p:nvSpPr>
          <p:spPr bwMode="auto">
            <a:xfrm>
              <a:off x="8328344" y="2360613"/>
              <a:ext cx="74613" cy="76200"/>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spTree>
  </p:cSld>
  <p:clrMapOvr>
    <a:masterClrMapping/>
  </p:clrMapOvr>
  <p:transition advTm="720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750"/>
                                        <p:tgtEl>
                                          <p:spTgt spid="105"/>
                                        </p:tgtEl>
                                      </p:cBhvr>
                                    </p:animEffect>
                                    <p:anim calcmode="lin" valueType="num">
                                      <p:cBhvr>
                                        <p:cTn id="24" dur="750" fill="hold"/>
                                        <p:tgtEl>
                                          <p:spTgt spid="105"/>
                                        </p:tgtEl>
                                        <p:attrNameLst>
                                          <p:attrName>ppt_x</p:attrName>
                                        </p:attrNameLst>
                                      </p:cBhvr>
                                      <p:tavLst>
                                        <p:tav tm="0">
                                          <p:val>
                                            <p:strVal val="#ppt_x"/>
                                          </p:val>
                                        </p:tav>
                                        <p:tav tm="100000">
                                          <p:val>
                                            <p:strVal val="#ppt_x"/>
                                          </p:val>
                                        </p:tav>
                                      </p:tavLst>
                                    </p:anim>
                                    <p:anim calcmode="lin" valueType="num">
                                      <p:cBhvr>
                                        <p:cTn id="25" dur="750" fill="hold"/>
                                        <p:tgtEl>
                                          <p:spTgt spid="10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750"/>
                                        <p:tgtEl>
                                          <p:spTgt spid="123"/>
                                        </p:tgtEl>
                                      </p:cBhvr>
                                    </p:animEffect>
                                    <p:anim calcmode="lin" valueType="num">
                                      <p:cBhvr>
                                        <p:cTn id="29" dur="750" fill="hold"/>
                                        <p:tgtEl>
                                          <p:spTgt spid="123"/>
                                        </p:tgtEl>
                                        <p:attrNameLst>
                                          <p:attrName>ppt_x</p:attrName>
                                        </p:attrNameLst>
                                      </p:cBhvr>
                                      <p:tavLst>
                                        <p:tav tm="0">
                                          <p:val>
                                            <p:strVal val="#ppt_x"/>
                                          </p:val>
                                        </p:tav>
                                        <p:tav tm="100000">
                                          <p:val>
                                            <p:strVal val="#ppt_x"/>
                                          </p:val>
                                        </p:tav>
                                      </p:tavLst>
                                    </p:anim>
                                    <p:anim calcmode="lin" valueType="num">
                                      <p:cBhvr>
                                        <p:cTn id="30" dur="750" fill="hold"/>
                                        <p:tgtEl>
                                          <p:spTgt spid="1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750"/>
                                        <p:tgtEl>
                                          <p:spTgt spid="114"/>
                                        </p:tgtEl>
                                      </p:cBhvr>
                                    </p:animEffect>
                                    <p:anim calcmode="lin" valueType="num">
                                      <p:cBhvr>
                                        <p:cTn id="34" dur="750" fill="hold"/>
                                        <p:tgtEl>
                                          <p:spTgt spid="114"/>
                                        </p:tgtEl>
                                        <p:attrNameLst>
                                          <p:attrName>ppt_x</p:attrName>
                                        </p:attrNameLst>
                                      </p:cBhvr>
                                      <p:tavLst>
                                        <p:tav tm="0">
                                          <p:val>
                                            <p:strVal val="#ppt_x"/>
                                          </p:val>
                                        </p:tav>
                                        <p:tav tm="100000">
                                          <p:val>
                                            <p:strVal val="#ppt_x"/>
                                          </p:val>
                                        </p:tav>
                                      </p:tavLst>
                                    </p:anim>
                                    <p:anim calcmode="lin" valueType="num">
                                      <p:cBhvr>
                                        <p:cTn id="35" dur="750" fill="hold"/>
                                        <p:tgtEl>
                                          <p:spTgt spid="1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5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750"/>
                                        <p:tgtEl>
                                          <p:spTgt spid="132"/>
                                        </p:tgtEl>
                                      </p:cBhvr>
                                    </p:animEffect>
                                    <p:anim calcmode="lin" valueType="num">
                                      <p:cBhvr>
                                        <p:cTn id="39" dur="750" fill="hold"/>
                                        <p:tgtEl>
                                          <p:spTgt spid="132"/>
                                        </p:tgtEl>
                                        <p:attrNameLst>
                                          <p:attrName>ppt_x</p:attrName>
                                        </p:attrNameLst>
                                      </p:cBhvr>
                                      <p:tavLst>
                                        <p:tav tm="0">
                                          <p:val>
                                            <p:strVal val="#ppt_x"/>
                                          </p:val>
                                        </p:tav>
                                        <p:tav tm="100000">
                                          <p:val>
                                            <p:strVal val="#ppt_x"/>
                                          </p:val>
                                        </p:tav>
                                      </p:tavLst>
                                    </p:anim>
                                    <p:anim calcmode="lin" valueType="num">
                                      <p:cBhvr>
                                        <p:cTn id="40" dur="750" fill="hold"/>
                                        <p:tgtEl>
                                          <p:spTgt spid="13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fade">
                                      <p:cBhvr>
                                        <p:cTn id="49" dur="500"/>
                                        <p:tgtEl>
                                          <p:spTgt spid="165"/>
                                        </p:tgtEl>
                                      </p:cBhvr>
                                    </p:animEffect>
                                    <p:anim calcmode="lin" valueType="num">
                                      <p:cBhvr>
                                        <p:cTn id="50" dur="500" fill="hold"/>
                                        <p:tgtEl>
                                          <p:spTgt spid="165"/>
                                        </p:tgtEl>
                                        <p:attrNameLst>
                                          <p:attrName>ppt_x</p:attrName>
                                        </p:attrNameLst>
                                      </p:cBhvr>
                                      <p:tavLst>
                                        <p:tav tm="0">
                                          <p:val>
                                            <p:strVal val="#ppt_x"/>
                                          </p:val>
                                        </p:tav>
                                        <p:tav tm="100000">
                                          <p:val>
                                            <p:strVal val="#ppt_x"/>
                                          </p:val>
                                        </p:tav>
                                      </p:tavLst>
                                    </p:anim>
                                    <p:anim calcmode="lin" valueType="num">
                                      <p:cBhvr>
                                        <p:cTn id="51" dur="500" fill="hold"/>
                                        <p:tgtEl>
                                          <p:spTgt spid="16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strVal val="#ppt_x"/>
                                          </p:val>
                                        </p:tav>
                                        <p:tav tm="100000">
                                          <p:val>
                                            <p:strVal val="#ppt_x"/>
                                          </p:val>
                                        </p:tav>
                                      </p:tavLst>
                                    </p:anim>
                                    <p:anim calcmode="lin" valueType="num">
                                      <p:cBhvr>
                                        <p:cTn id="56" dur="500" fill="hold"/>
                                        <p:tgtEl>
                                          <p:spTgt spid="3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fade">
                                      <p:cBhvr>
                                        <p:cTn id="59" dur="500"/>
                                        <p:tgtEl>
                                          <p:spTgt spid="170"/>
                                        </p:tgtEl>
                                      </p:cBhvr>
                                    </p:animEffect>
                                    <p:anim calcmode="lin" valueType="num">
                                      <p:cBhvr>
                                        <p:cTn id="60" dur="500" fill="hold"/>
                                        <p:tgtEl>
                                          <p:spTgt spid="170"/>
                                        </p:tgtEl>
                                        <p:attrNameLst>
                                          <p:attrName>ppt_x</p:attrName>
                                        </p:attrNameLst>
                                      </p:cBhvr>
                                      <p:tavLst>
                                        <p:tav tm="0">
                                          <p:val>
                                            <p:strVal val="#ppt_x"/>
                                          </p:val>
                                        </p:tav>
                                        <p:tav tm="100000">
                                          <p:val>
                                            <p:strVal val="#ppt_x"/>
                                          </p:val>
                                        </p:tav>
                                      </p:tavLst>
                                    </p:anim>
                                    <p:anim calcmode="lin" valueType="num">
                                      <p:cBhvr>
                                        <p:cTn id="61" dur="500" fill="hold"/>
                                        <p:tgtEl>
                                          <p:spTgt spid="170"/>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141"/>
                                        </p:tgtEl>
                                        <p:attrNameLst>
                                          <p:attrName>style.visibility</p:attrName>
                                        </p:attrNameLst>
                                      </p:cBhvr>
                                      <p:to>
                                        <p:strVal val="visible"/>
                                      </p:to>
                                    </p:set>
                                    <p:animEffect transition="in" filter="wipe(left)">
                                      <p:cBhvr>
                                        <p:cTn id="65" dur="500"/>
                                        <p:tgtEl>
                                          <p:spTgt spid="141"/>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wipe(left)">
                                      <p:cBhvr>
                                        <p:cTn id="69" dur="500"/>
                                        <p:tgtEl>
                                          <p:spTgt spid="147"/>
                                        </p:tgtEl>
                                      </p:cBhvr>
                                    </p:animEffect>
                                  </p:childTnLst>
                                </p:cTn>
                              </p:par>
                            </p:childTnLst>
                          </p:cTn>
                        </p:par>
                        <p:par>
                          <p:cTn id="70" fill="hold">
                            <p:stCondLst>
                              <p:cond delay="5000"/>
                            </p:stCondLst>
                            <p:childTnLst>
                              <p:par>
                                <p:cTn id="71" presetID="22" presetClass="entr" presetSubtype="8" fill="hold" nodeType="afterEffect">
                                  <p:stCondLst>
                                    <p:cond delay="0"/>
                                  </p:stCondLst>
                                  <p:childTnLst>
                                    <p:set>
                                      <p:cBhvr>
                                        <p:cTn id="72" dur="1" fill="hold">
                                          <p:stCondLst>
                                            <p:cond delay="0"/>
                                          </p:stCondLst>
                                        </p:cTn>
                                        <p:tgtEl>
                                          <p:spTgt spid="153"/>
                                        </p:tgtEl>
                                        <p:attrNameLst>
                                          <p:attrName>style.visibility</p:attrName>
                                        </p:attrNameLst>
                                      </p:cBhvr>
                                      <p:to>
                                        <p:strVal val="visible"/>
                                      </p:to>
                                    </p:set>
                                    <p:animEffect transition="in" filter="wipe(left)">
                                      <p:cBhvr>
                                        <p:cTn id="73" dur="500"/>
                                        <p:tgtEl>
                                          <p:spTgt spid="153"/>
                                        </p:tgtEl>
                                      </p:cBhvr>
                                    </p:animEffect>
                                  </p:childTnLst>
                                </p:cTn>
                              </p:par>
                            </p:childTnLst>
                          </p:cTn>
                        </p:par>
                        <p:par>
                          <p:cTn id="74" fill="hold">
                            <p:stCondLst>
                              <p:cond delay="5500"/>
                            </p:stCondLst>
                            <p:childTnLst>
                              <p:par>
                                <p:cTn id="75" presetID="22" presetClass="entr" presetSubtype="8" fill="hold" nodeType="afterEffect">
                                  <p:stCondLst>
                                    <p:cond delay="0"/>
                                  </p:stCondLst>
                                  <p:childTnLst>
                                    <p:set>
                                      <p:cBhvr>
                                        <p:cTn id="76" dur="1" fill="hold">
                                          <p:stCondLst>
                                            <p:cond delay="0"/>
                                          </p:stCondLst>
                                        </p:cTn>
                                        <p:tgtEl>
                                          <p:spTgt spid="159"/>
                                        </p:tgtEl>
                                        <p:attrNameLst>
                                          <p:attrName>style.visibility</p:attrName>
                                        </p:attrNameLst>
                                      </p:cBhvr>
                                      <p:to>
                                        <p:strVal val="visible"/>
                                      </p:to>
                                    </p:set>
                                    <p:animEffect transition="in" filter="wipe(left)">
                                      <p:cBhvr>
                                        <p:cTn id="7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21" name="TextBox 2"/>
          <p:cNvSpPr txBox="1"/>
          <p:nvPr/>
        </p:nvSpPr>
        <p:spPr>
          <a:xfrm>
            <a:off x="7235313" y="2278494"/>
            <a:ext cx="3404016" cy="460375"/>
          </a:xfrm>
          <a:prstGeom prst="rect">
            <a:avLst/>
          </a:prstGeom>
          <a:noFill/>
        </p:spPr>
        <p:txBody>
          <a:bodyPr wrap="square" rtlCol="0">
            <a:spAutoFit/>
          </a:bodyPr>
          <a:lstStyle/>
          <a:p>
            <a:pPr>
              <a:spcBef>
                <a:spcPts val="1000"/>
              </a:spcBef>
            </a:pPr>
            <a:r>
              <a:rPr lang="zh-CN" altLang="en-US" sz="1200" dirty="0" smtClean="0">
                <a:solidFill>
                  <a:schemeClr val="tx2">
                    <a:lumMod val="75000"/>
                  </a:schemeClr>
                </a:solidFill>
                <a:latin typeface="微软雅黑" panose="020B0503020204020204" charset="-122"/>
                <a:ea typeface="微软雅黑" panose="020B0503020204020204" charset="-122"/>
                <a:cs typeface="+mn-ea"/>
                <a:sym typeface="+mn-lt"/>
              </a:rPr>
              <a:t>此处</a:t>
            </a:r>
            <a:r>
              <a:rPr lang="zh-CN" altLang="en-US" sz="1200" dirty="0">
                <a:solidFill>
                  <a:schemeClr val="tx2">
                    <a:lumMod val="75000"/>
                  </a:schemeClr>
                </a:solidFill>
                <a:latin typeface="微软雅黑" panose="020B0503020204020204" charset="-122"/>
                <a:ea typeface="微软雅黑" panose="020B0503020204020204" charset="-122"/>
                <a:cs typeface="+mn-ea"/>
                <a:sym typeface="+mn-lt"/>
              </a:rPr>
              <a:t>添加详细文本描述，建议与标题相关并符合整体语言风格，语言描述尽量简洁生动。</a:t>
            </a:r>
          </a:p>
        </p:txBody>
      </p:sp>
      <p:cxnSp>
        <p:nvCxnSpPr>
          <p:cNvPr id="22" name="直接连接符 21"/>
          <p:cNvCxnSpPr/>
          <p:nvPr/>
        </p:nvCxnSpPr>
        <p:spPr>
          <a:xfrm>
            <a:off x="6400797" y="2956183"/>
            <a:ext cx="4064506" cy="0"/>
          </a:xfrm>
          <a:prstGeom prst="line">
            <a:avLst/>
          </a:prstGeom>
          <a:noFill/>
          <a:ln w="9525" cap="flat" cmpd="sng" algn="ctr">
            <a:solidFill>
              <a:schemeClr val="accent5"/>
            </a:solidFill>
            <a:prstDash val="dash"/>
          </a:ln>
          <a:effectLst/>
        </p:spPr>
      </p:cxnSp>
      <p:grpSp>
        <p:nvGrpSpPr>
          <p:cNvPr id="24" name="组合 23"/>
          <p:cNvGrpSpPr/>
          <p:nvPr/>
        </p:nvGrpSpPr>
        <p:grpSpPr>
          <a:xfrm>
            <a:off x="1290280" y="1436420"/>
            <a:ext cx="4618429" cy="4082910"/>
            <a:chOff x="512440" y="949532"/>
            <a:chExt cx="3771528" cy="3334209"/>
          </a:xfrm>
        </p:grpSpPr>
        <p:pic>
          <p:nvPicPr>
            <p:cNvPr id="25"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2578"/>
            <a:stretch>
              <a:fillRect/>
            </a:stretch>
          </p:blipFill>
          <p:spPr>
            <a:xfrm>
              <a:off x="512440" y="949532"/>
              <a:ext cx="3771528" cy="3334209"/>
            </a:xfrm>
            <a:prstGeom prst="rect">
              <a:avLst/>
            </a:prstGeom>
            <a:effectLst>
              <a:reflection blurRad="6350" endPos="14000" dir="5400000" sy="-100000" algn="bl" rotWithShape="0"/>
            </a:effectLst>
          </p:spPr>
        </p:pic>
        <p:pic>
          <p:nvPicPr>
            <p:cNvPr id="26" name="Picture 2" descr="C:\Users\Administrator\Desktop\卡通\QQ截图20170511120347.jpgQQ截图20170511120347"/>
            <p:cNvPicPr>
              <a:picLocks noChangeAspect="1" noChangeArrowheads="1"/>
            </p:cNvPicPr>
            <p:nvPr/>
          </p:nvPicPr>
          <p:blipFill>
            <a:blip r:embed="rId3"/>
            <a:srcRect/>
            <a:stretch>
              <a:fillRect/>
            </a:stretch>
          </p:blipFill>
          <p:spPr bwMode="auto">
            <a:xfrm>
              <a:off x="707418" y="1156955"/>
              <a:ext cx="3375808" cy="217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nvGrpSpPr>
          <p:cNvPr id="32" name="组合 31"/>
          <p:cNvGrpSpPr/>
          <p:nvPr/>
        </p:nvGrpSpPr>
        <p:grpSpPr>
          <a:xfrm>
            <a:off x="6349596" y="1793999"/>
            <a:ext cx="734055" cy="734055"/>
            <a:chOff x="4499992" y="267494"/>
            <a:chExt cx="599448" cy="599448"/>
          </a:xfrm>
        </p:grpSpPr>
        <p:grpSp>
          <p:nvGrpSpPr>
            <p:cNvPr id="33" name="组合 32"/>
            <p:cNvGrpSpPr/>
            <p:nvPr/>
          </p:nvGrpSpPr>
          <p:grpSpPr>
            <a:xfrm>
              <a:off x="4499992" y="267494"/>
              <a:ext cx="599448" cy="599448"/>
              <a:chOff x="4131160" y="713581"/>
              <a:chExt cx="881684" cy="881684"/>
            </a:xfrm>
          </p:grpSpPr>
          <p:sp>
            <p:nvSpPr>
              <p:cNvPr id="35" name="椭圆 3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37" name="椭圆 36"/>
              <p:cNvSpPr/>
              <p:nvPr/>
            </p:nvSpPr>
            <p:spPr>
              <a:xfrm>
                <a:off x="4237176" y="819597"/>
                <a:ext cx="669652" cy="669652"/>
              </a:xfrm>
              <a:prstGeom prst="ellipse">
                <a:avLst/>
              </a:prstGeom>
              <a:solidFill>
                <a:schemeClr val="accent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charset="-122"/>
                  <a:ea typeface="微软雅黑" panose="020B0503020204020204" charset="-122"/>
                  <a:cs typeface="+mn-ea"/>
                  <a:sym typeface="+mn-lt"/>
                </a:endParaRPr>
              </a:p>
            </p:txBody>
          </p:sp>
        </p:grpSp>
        <p:sp>
          <p:nvSpPr>
            <p:cNvPr id="34"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charset="-122"/>
                <a:ea typeface="微软雅黑" panose="020B0503020204020204" charset="-122"/>
                <a:cs typeface="+mn-ea"/>
                <a:sym typeface="+mn-lt"/>
              </a:endParaRPr>
            </a:p>
          </p:txBody>
        </p:sp>
      </p:grpSp>
      <p:grpSp>
        <p:nvGrpSpPr>
          <p:cNvPr id="38" name="组合 37"/>
          <p:cNvGrpSpPr/>
          <p:nvPr/>
        </p:nvGrpSpPr>
        <p:grpSpPr>
          <a:xfrm>
            <a:off x="6368491" y="3086933"/>
            <a:ext cx="734055" cy="734055"/>
            <a:chOff x="5418452" y="307702"/>
            <a:chExt cx="599448" cy="599448"/>
          </a:xfrm>
        </p:grpSpPr>
        <p:grpSp>
          <p:nvGrpSpPr>
            <p:cNvPr id="39" name="组合 38"/>
            <p:cNvGrpSpPr/>
            <p:nvPr/>
          </p:nvGrpSpPr>
          <p:grpSpPr>
            <a:xfrm>
              <a:off x="5418452" y="307702"/>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49" name="椭圆 48"/>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charset="-122"/>
                  <a:ea typeface="微软雅黑" panose="020B0503020204020204" charset="-122"/>
                  <a:cs typeface="+mn-ea"/>
                  <a:sym typeface="+mn-lt"/>
                </a:endParaRPr>
              </a:p>
            </p:txBody>
          </p:sp>
        </p:grpSp>
        <p:sp>
          <p:nvSpPr>
            <p:cNvPr id="4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charset="-122"/>
                <a:ea typeface="微软雅黑" panose="020B0503020204020204" charset="-122"/>
                <a:cs typeface="+mn-ea"/>
                <a:sym typeface="+mn-lt"/>
              </a:endParaRPr>
            </a:p>
          </p:txBody>
        </p:sp>
      </p:grpSp>
      <p:sp>
        <p:nvSpPr>
          <p:cNvPr id="55" name="TextBox 2"/>
          <p:cNvSpPr txBox="1"/>
          <p:nvPr/>
        </p:nvSpPr>
        <p:spPr>
          <a:xfrm>
            <a:off x="7235313" y="1784255"/>
            <a:ext cx="3404016" cy="521970"/>
          </a:xfrm>
          <a:prstGeom prst="rect">
            <a:avLst/>
          </a:prstGeom>
          <a:noFill/>
        </p:spPr>
        <p:txBody>
          <a:bodyPr wrap="square" rtlCol="0">
            <a:spAutoFit/>
          </a:bodyPr>
          <a:lstStyle/>
          <a:p>
            <a:r>
              <a:rPr lang="zh-CN" altLang="en-US" sz="2800" b="1" dirty="0">
                <a:solidFill>
                  <a:schemeClr val="accent5"/>
                </a:solidFill>
                <a:latin typeface="微软雅黑" panose="020B0503020204020204" charset="-122"/>
                <a:ea typeface="微软雅黑" panose="020B0503020204020204" charset="-122"/>
              </a:rPr>
              <a:t>添加标题</a:t>
            </a:r>
          </a:p>
        </p:txBody>
      </p:sp>
      <p:sp>
        <p:nvSpPr>
          <p:cNvPr id="57" name="TextBox 2"/>
          <p:cNvSpPr txBox="1"/>
          <p:nvPr/>
        </p:nvSpPr>
        <p:spPr>
          <a:xfrm>
            <a:off x="7235313" y="3131917"/>
            <a:ext cx="3404016" cy="521970"/>
          </a:xfrm>
          <a:prstGeom prst="rect">
            <a:avLst/>
          </a:prstGeom>
          <a:noFill/>
        </p:spPr>
        <p:txBody>
          <a:bodyPr wrap="square" rtlCol="0">
            <a:spAutoFit/>
          </a:bodyPr>
          <a:lstStyle/>
          <a:p>
            <a:r>
              <a:rPr lang="zh-CN" altLang="en-US" sz="2800" b="1" dirty="0">
                <a:solidFill>
                  <a:schemeClr val="accent3"/>
                </a:solidFill>
                <a:latin typeface="微软雅黑" panose="020B0503020204020204" charset="-122"/>
                <a:ea typeface="微软雅黑" panose="020B0503020204020204" charset="-122"/>
              </a:rPr>
              <a:t>单击此处添加名称</a:t>
            </a:r>
          </a:p>
        </p:txBody>
      </p:sp>
      <p:sp>
        <p:nvSpPr>
          <p:cNvPr id="58" name="TextBox 2"/>
          <p:cNvSpPr txBox="1"/>
          <p:nvPr/>
        </p:nvSpPr>
        <p:spPr>
          <a:xfrm>
            <a:off x="7235313" y="4113342"/>
            <a:ext cx="3404016" cy="461665"/>
          </a:xfrm>
          <a:prstGeom prst="rect">
            <a:avLst/>
          </a:prstGeom>
          <a:noFill/>
        </p:spPr>
        <p:txBody>
          <a:bodyPr wrap="square" rtlCol="0">
            <a:spAutoFit/>
          </a:bodyPr>
          <a:lstStyle/>
          <a:p>
            <a:pPr>
              <a:spcBef>
                <a:spcPts val="1000"/>
              </a:spcBef>
            </a:pPr>
            <a:r>
              <a:rPr lang="zh-CN" altLang="en-US" sz="1200" dirty="0" smtClean="0">
                <a:solidFill>
                  <a:schemeClr val="tx2">
                    <a:lumMod val="75000"/>
                  </a:schemeClr>
                </a:solidFill>
                <a:latin typeface="微软雅黑" panose="020B0503020204020204" charset="-122"/>
                <a:ea typeface="微软雅黑" panose="020B0503020204020204" charset="-122"/>
                <a:cs typeface="+mn-ea"/>
                <a:sym typeface="+mn-lt"/>
              </a:rPr>
              <a:t>此处</a:t>
            </a:r>
            <a:r>
              <a:rPr lang="zh-CN" altLang="en-US" sz="1200" dirty="0">
                <a:solidFill>
                  <a:schemeClr val="tx2">
                    <a:lumMod val="75000"/>
                  </a:schemeClr>
                </a:solidFill>
                <a:latin typeface="微软雅黑" panose="020B0503020204020204" charset="-122"/>
                <a:ea typeface="微软雅黑" panose="020B0503020204020204" charset="-122"/>
                <a:cs typeface="+mn-ea"/>
                <a:sym typeface="+mn-lt"/>
              </a:rPr>
              <a:t>添加详细文本描述，建议与标题相关并符合整体语言风格，语言描述尽量简洁生动。</a:t>
            </a:r>
          </a:p>
        </p:txBody>
      </p:sp>
      <p:sp>
        <p:nvSpPr>
          <p:cNvPr id="59" name="TextBox 2"/>
          <p:cNvSpPr txBox="1"/>
          <p:nvPr/>
        </p:nvSpPr>
        <p:spPr>
          <a:xfrm>
            <a:off x="7235313" y="3743368"/>
            <a:ext cx="3404016" cy="368300"/>
          </a:xfrm>
          <a:prstGeom prst="rect">
            <a:avLst/>
          </a:prstGeom>
          <a:noFill/>
        </p:spPr>
        <p:txBody>
          <a:bodyPr wrap="square" rtlCol="0">
            <a:spAutoFit/>
          </a:bodyPr>
          <a:lstStyle/>
          <a:p>
            <a:pPr>
              <a:spcBef>
                <a:spcPts val="1000"/>
              </a:spcBef>
            </a:pPr>
            <a:r>
              <a:rPr lang="zh-CN" altLang="en-US" b="1" dirty="0" smtClean="0">
                <a:solidFill>
                  <a:schemeClr val="accent1"/>
                </a:solidFill>
                <a:latin typeface="微软雅黑" panose="020B0503020204020204" charset="-122"/>
                <a:ea typeface="微软雅黑" panose="020B0503020204020204" charset="-122"/>
                <a:cs typeface="+mn-ea"/>
                <a:sym typeface="+mn-lt"/>
              </a:rPr>
              <a:t>单击此处添加名称</a:t>
            </a:r>
          </a:p>
        </p:txBody>
      </p:sp>
      <p:sp>
        <p:nvSpPr>
          <p:cNvPr id="41" name="TextBox 2"/>
          <p:cNvSpPr txBox="1"/>
          <p:nvPr/>
        </p:nvSpPr>
        <p:spPr>
          <a:xfrm>
            <a:off x="7248128" y="5086806"/>
            <a:ext cx="3404016" cy="461665"/>
          </a:xfrm>
          <a:prstGeom prst="rect">
            <a:avLst/>
          </a:prstGeom>
          <a:noFill/>
        </p:spPr>
        <p:txBody>
          <a:bodyPr wrap="square" rtlCol="0">
            <a:spAutoFit/>
          </a:bodyPr>
          <a:lstStyle/>
          <a:p>
            <a:pPr>
              <a:spcBef>
                <a:spcPts val="1000"/>
              </a:spcBef>
            </a:pPr>
            <a:r>
              <a:rPr lang="zh-CN" altLang="en-US" sz="1200" dirty="0" smtClean="0">
                <a:solidFill>
                  <a:schemeClr val="tx2">
                    <a:lumMod val="75000"/>
                  </a:schemeClr>
                </a:solidFill>
                <a:latin typeface="微软雅黑" panose="020B0503020204020204" charset="-122"/>
                <a:ea typeface="微软雅黑" panose="020B0503020204020204" charset="-122"/>
                <a:cs typeface="+mn-ea"/>
                <a:sym typeface="+mn-lt"/>
              </a:rPr>
              <a:t>此处</a:t>
            </a:r>
            <a:r>
              <a:rPr lang="zh-CN" altLang="en-US" sz="1200" dirty="0">
                <a:solidFill>
                  <a:schemeClr val="tx2">
                    <a:lumMod val="75000"/>
                  </a:schemeClr>
                </a:solidFill>
                <a:latin typeface="微软雅黑" panose="020B0503020204020204" charset="-122"/>
                <a:ea typeface="微软雅黑" panose="020B0503020204020204" charset="-122"/>
                <a:cs typeface="+mn-ea"/>
                <a:sym typeface="+mn-lt"/>
              </a:rPr>
              <a:t>添加详细文本描述，建议与标题相关并符合整体语言风格，语言描述尽量简洁生动。</a:t>
            </a:r>
          </a:p>
        </p:txBody>
      </p:sp>
      <p:sp>
        <p:nvSpPr>
          <p:cNvPr id="43" name="TextBox 2"/>
          <p:cNvSpPr txBox="1"/>
          <p:nvPr/>
        </p:nvSpPr>
        <p:spPr>
          <a:xfrm>
            <a:off x="7248128" y="4716832"/>
            <a:ext cx="3404016" cy="368300"/>
          </a:xfrm>
          <a:prstGeom prst="rect">
            <a:avLst/>
          </a:prstGeom>
          <a:noFill/>
        </p:spPr>
        <p:txBody>
          <a:bodyPr wrap="square" rtlCol="0">
            <a:spAutoFit/>
          </a:bodyPr>
          <a:lstStyle/>
          <a:p>
            <a:pPr>
              <a:spcBef>
                <a:spcPts val="1000"/>
              </a:spcBef>
            </a:pPr>
            <a:r>
              <a:rPr lang="zh-CN" altLang="en-US" b="1" dirty="0" smtClean="0">
                <a:solidFill>
                  <a:schemeClr val="accent2"/>
                </a:solidFill>
                <a:latin typeface="微软雅黑" panose="020B0503020204020204" charset="-122"/>
                <a:ea typeface="微软雅黑" panose="020B0503020204020204" charset="-122"/>
                <a:cs typeface="+mn-ea"/>
                <a:sym typeface="+mn-lt"/>
              </a:rPr>
              <a:t>单击此处添加名称</a:t>
            </a:r>
          </a:p>
        </p:txBody>
      </p:sp>
    </p:spTree>
  </p:cSld>
  <p:clrMapOvr>
    <a:masterClrMapping/>
  </p:clrMapOvr>
  <p:transition advTm="631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500"/>
                                        <p:tgtEl>
                                          <p:spTgt spid="5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2" presetClass="entr" presetSubtype="2" decel="10000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1+#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left)">
                                      <p:cBhvr>
                                        <p:cTn id="38" dur="500"/>
                                        <p:tgtEl>
                                          <p:spTgt spid="59"/>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500"/>
                                        <p:tgtEl>
                                          <p:spTgt spid="43"/>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5" grpId="0"/>
      <p:bldP spid="57" grpId="0"/>
      <p:bldP spid="58" grpId="0"/>
      <p:bldP spid="59" grpId="0"/>
      <p:bldP spid="41"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bb63f59c772f80c241f5a3259235930"/>
          <p:cNvPicPr>
            <a:picLocks noChangeAspect="1"/>
          </p:cNvPicPr>
          <p:nvPr/>
        </p:nvPicPr>
        <p:blipFill>
          <a:blip r:embed="rId2"/>
          <a:stretch>
            <a:fillRect/>
          </a:stretch>
        </p:blipFill>
        <p:spPr>
          <a:xfrm>
            <a:off x="-29210" y="-380365"/>
            <a:ext cx="13680440" cy="7204075"/>
          </a:xfrm>
          <a:prstGeom prst="rect">
            <a:avLst/>
          </a:prstGeom>
        </p:spPr>
      </p:pic>
      <p:sp>
        <p:nvSpPr>
          <p:cNvPr id="3" name="TextBox 7"/>
          <p:cNvSpPr>
            <a:spLocks noChangeArrowheads="1"/>
          </p:cNvSpPr>
          <p:nvPr/>
        </p:nvSpPr>
        <p:spPr bwMode="auto">
          <a:xfrm>
            <a:off x="420370" y="1898015"/>
            <a:ext cx="736219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zh-CN" altLang="en-US" sz="6500" b="1" spc="400" dirty="0">
                <a:solidFill>
                  <a:schemeClr val="accent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感谢</a:t>
            </a:r>
            <a:r>
              <a:rPr lang="zh-CN" altLang="en-US" sz="6500" b="1" spc="400"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您的</a:t>
            </a:r>
            <a:r>
              <a:rPr lang="zh-CN" altLang="en-US" sz="6500" b="1" spc="400" dirty="0">
                <a:solidFill>
                  <a:schemeClr val="accent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下载</a:t>
            </a:r>
            <a:r>
              <a:rPr lang="zh-CN" altLang="en-US" sz="6500" b="1" spc="400" dirty="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观看</a:t>
            </a:r>
          </a:p>
        </p:txBody>
      </p:sp>
      <p:grpSp>
        <p:nvGrpSpPr>
          <p:cNvPr id="8" name="组合 7"/>
          <p:cNvGrpSpPr/>
          <p:nvPr/>
        </p:nvGrpSpPr>
        <p:grpSpPr>
          <a:xfrm>
            <a:off x="476348" y="4715565"/>
            <a:ext cx="458374" cy="413329"/>
            <a:chOff x="4634991" y="2138335"/>
            <a:chExt cx="428348" cy="386204"/>
          </a:xfrm>
        </p:grpSpPr>
        <p:sp>
          <p:nvSpPr>
            <p:cNvPr id="9"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0"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1" name="组合 10"/>
          <p:cNvGrpSpPr/>
          <p:nvPr/>
        </p:nvGrpSpPr>
        <p:grpSpPr>
          <a:xfrm>
            <a:off x="955271" y="4715565"/>
            <a:ext cx="458374" cy="413329"/>
            <a:chOff x="5076056" y="2138335"/>
            <a:chExt cx="428348" cy="386204"/>
          </a:xfrm>
        </p:grpSpPr>
        <p:sp>
          <p:nvSpPr>
            <p:cNvPr id="12"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3"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4" name="组合 13"/>
          <p:cNvGrpSpPr/>
          <p:nvPr/>
        </p:nvGrpSpPr>
        <p:grpSpPr>
          <a:xfrm>
            <a:off x="1434194" y="4715565"/>
            <a:ext cx="458374" cy="413329"/>
            <a:chOff x="5557128" y="2138335"/>
            <a:chExt cx="428348" cy="386204"/>
          </a:xfrm>
        </p:grpSpPr>
        <p:sp>
          <p:nvSpPr>
            <p:cNvPr id="15"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6"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7" name="组合 16"/>
          <p:cNvGrpSpPr/>
          <p:nvPr/>
        </p:nvGrpSpPr>
        <p:grpSpPr>
          <a:xfrm>
            <a:off x="1913117" y="4715565"/>
            <a:ext cx="458374" cy="413329"/>
            <a:chOff x="6068610" y="2138335"/>
            <a:chExt cx="428348" cy="386204"/>
          </a:xfrm>
        </p:grpSpPr>
        <p:sp>
          <p:nvSpPr>
            <p:cNvPr id="18"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9"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20" name="组合 19"/>
          <p:cNvGrpSpPr/>
          <p:nvPr/>
        </p:nvGrpSpPr>
        <p:grpSpPr>
          <a:xfrm>
            <a:off x="2392038" y="4715565"/>
            <a:ext cx="458374" cy="413329"/>
            <a:chOff x="6623914" y="2138335"/>
            <a:chExt cx="428348" cy="386204"/>
          </a:xfrm>
        </p:grpSpPr>
        <p:sp>
          <p:nvSpPr>
            <p:cNvPr id="21"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22"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sp>
        <p:nvSpPr>
          <p:cNvPr id="23" name="TextBox 7"/>
          <p:cNvSpPr>
            <a:spLocks noChangeArrowheads="1"/>
          </p:cNvSpPr>
          <p:nvPr/>
        </p:nvSpPr>
        <p:spPr bwMode="auto">
          <a:xfrm>
            <a:off x="252730" y="287655"/>
            <a:ext cx="152463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2800" b="1" dirty="0">
                <a:solidFill>
                  <a:schemeClr val="accent3"/>
                </a:solidFill>
                <a:effectLst>
                  <a:outerShdw blurRad="38100" dist="38100" dir="2700000" algn="tl">
                    <a:srgbClr val="000000">
                      <a:alpha val="43137"/>
                    </a:srgbClr>
                  </a:outerShdw>
                </a:effectLst>
                <a:latin typeface="Swis721 Lt BT" panose="020B0403020202020204" pitchFamily="34" charset="0"/>
                <a:ea typeface="微软雅黑" panose="020B0503020204020204" charset="-122"/>
                <a:cs typeface="LilyUPC" panose="020B0604020202020204" pitchFamily="34" charset="-34"/>
                <a:sym typeface="微软雅黑" panose="020B0503020204020204" charset="-122"/>
              </a:rPr>
              <a:t>LOGO</a:t>
            </a:r>
          </a:p>
        </p:txBody>
      </p:sp>
      <p:sp>
        <p:nvSpPr>
          <p:cNvPr id="24" name="TextBox 7"/>
          <p:cNvSpPr>
            <a:spLocks noChangeArrowheads="1"/>
          </p:cNvSpPr>
          <p:nvPr/>
        </p:nvSpPr>
        <p:spPr bwMode="auto">
          <a:xfrm>
            <a:off x="420370" y="2934146"/>
            <a:ext cx="7272808"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3000" dirty="0">
                <a:solidFill>
                  <a:schemeClr val="accent4"/>
                </a:solidFill>
                <a:latin typeface="Swis721 Lt BT" panose="020B0403020202020204" pitchFamily="34" charset="0"/>
                <a:ea typeface="微软雅黑" panose="020B0503020204020204" charset="-122"/>
                <a:cs typeface="LilyUPC" panose="020B0604020202020204" pitchFamily="34" charset="-34"/>
                <a:sym typeface="微软雅黑" panose="020B0503020204020204" charset="-122"/>
              </a:rPr>
              <a:t>BUSENESS ACTIVITY PLANNING</a:t>
            </a:r>
          </a:p>
        </p:txBody>
      </p:sp>
    </p:spTree>
  </p:cSld>
  <p:clrMapOvr>
    <a:masterClrMapping/>
  </p:clrMapOvr>
  <p:transition advTm="631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700"/>
                            </p:stCondLst>
                            <p:childTnLst>
                              <p:par>
                                <p:cTn id="17" presetID="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4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8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3200"/>
                            </p:stCondLst>
                            <p:childTnLst>
                              <p:par>
                                <p:cTn id="38" presetID="38" presetClass="entr" presetSubtype="0" accel="50000" fill="hold" grpId="0" nodeType="afterEffect">
                                  <p:stCondLst>
                                    <p:cond delay="0"/>
                                  </p:stCondLst>
                                  <p:iterate type="lt">
                                    <p:tmPct val="50000"/>
                                  </p:iterate>
                                  <p:childTnLst>
                                    <p:set>
                                      <p:cBhvr>
                                        <p:cTn id="39" dur="1" fill="hold">
                                          <p:stCondLst>
                                            <p:cond delay="0"/>
                                          </p:stCondLst>
                                        </p:cTn>
                                        <p:tgtEl>
                                          <p:spTgt spid="23"/>
                                        </p:tgtEl>
                                        <p:attrNameLst>
                                          <p:attrName>style.visibility</p:attrName>
                                        </p:attrNameLst>
                                      </p:cBhvr>
                                      <p:to>
                                        <p:strVal val="visible"/>
                                      </p:to>
                                    </p:set>
                                    <p:set>
                                      <p:cBhvr>
                                        <p:cTn id="40" dur="46" fill="hold">
                                          <p:stCondLst>
                                            <p:cond delay="0"/>
                                          </p:stCondLst>
                                        </p:cTn>
                                        <p:tgtEl>
                                          <p:spTgt spid="23"/>
                                        </p:tgtEl>
                                        <p:attrNameLst>
                                          <p:attrName>style.rotation</p:attrName>
                                        </p:attrNameLst>
                                      </p:cBhvr>
                                      <p:to>
                                        <p:strVal val="-45.0"/>
                                      </p:to>
                                    </p:set>
                                    <p:anim calcmode="lin" valueType="num">
                                      <p:cBhvr>
                                        <p:cTn id="41" dur="46" fill="hold">
                                          <p:stCondLst>
                                            <p:cond delay="46"/>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42" dur="46"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43" dur="16" decel="50000" autoRev="1" fill="hold">
                                          <p:stCondLst>
                                            <p:cond delay="46"/>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44" dur="14" fill="hold">
                                          <p:stCondLst>
                                            <p:cond delay="86"/>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45" fill="hold">
                            <p:stCondLst>
                              <p:cond delay="4250"/>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24"/>
                                        </p:tgtEl>
                                        <p:attrNameLst>
                                          <p:attrName>style.visibility</p:attrName>
                                        </p:attrNameLst>
                                      </p:cBhvr>
                                      <p:to>
                                        <p:strVal val="visible"/>
                                      </p:to>
                                    </p:set>
                                    <p:set>
                                      <p:cBhvr>
                                        <p:cTn id="48" dur="46" fill="hold">
                                          <p:stCondLst>
                                            <p:cond delay="0"/>
                                          </p:stCondLst>
                                        </p:cTn>
                                        <p:tgtEl>
                                          <p:spTgt spid="24"/>
                                        </p:tgtEl>
                                        <p:attrNameLst>
                                          <p:attrName>style.rotation</p:attrName>
                                        </p:attrNameLst>
                                      </p:cBhvr>
                                      <p:to>
                                        <p:strVal val="-45.0"/>
                                      </p:to>
                                    </p:set>
                                    <p:anim calcmode="lin" valueType="num">
                                      <p:cBhvr>
                                        <p:cTn id="49" dur="46" fill="hold">
                                          <p:stCondLst>
                                            <p:cond delay="46"/>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50" dur="46"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51" dur="16" decel="50000" autoRev="1" fill="hold">
                                          <p:stCondLst>
                                            <p:cond delay="46"/>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52" dur="14" fill="hold">
                                          <p:stCondLst>
                                            <p:cond delay="86"/>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bcac6b5be13ddbc994b6a8663d829f"/>
          <p:cNvPicPr>
            <a:picLocks noChangeAspect="1"/>
          </p:cNvPicPr>
          <p:nvPr/>
        </p:nvPicPr>
        <p:blipFill>
          <a:blip r:embed="rId2"/>
          <a:stretch>
            <a:fillRect/>
          </a:stretch>
        </p:blipFill>
        <p:spPr>
          <a:xfrm>
            <a:off x="1602740" y="1292225"/>
            <a:ext cx="2459990" cy="4188460"/>
          </a:xfrm>
          <a:prstGeom prst="rect">
            <a:avLst/>
          </a:prstGeom>
        </p:spPr>
      </p:pic>
      <p:sp>
        <p:nvSpPr>
          <p:cNvPr id="29" name="任意多边形 28"/>
          <p:cNvSpPr/>
          <p:nvPr/>
        </p:nvSpPr>
        <p:spPr bwMode="auto">
          <a:xfrm>
            <a:off x="4357799" y="3559046"/>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3" name="任意多边形 32"/>
          <p:cNvSpPr/>
          <p:nvPr/>
        </p:nvSpPr>
        <p:spPr bwMode="auto">
          <a:xfrm>
            <a:off x="4183306" y="2264012"/>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Rectangle 11"/>
          <p:cNvSpPr>
            <a:spLocks noChangeArrowheads="1"/>
          </p:cNvSpPr>
          <p:nvPr/>
        </p:nvSpPr>
        <p:spPr bwMode="gray">
          <a:xfrm>
            <a:off x="6094531" y="2456423"/>
            <a:ext cx="3705399" cy="676910"/>
          </a:xfrm>
          <a:prstGeom prst="rect">
            <a:avLst/>
          </a:prstGeom>
          <a:noFill/>
          <a:ln>
            <a:noFill/>
          </a:ln>
        </p:spPr>
        <p:txBody>
          <a:bodyPr wrap="square" lIns="0" tIns="0" rIns="0" bIns="0">
            <a:spAutoFit/>
          </a:bodyPr>
          <a:lstStyle/>
          <a:p>
            <a:r>
              <a:rPr lang="zh-CN" altLang="en-US" sz="4400" dirty="0" smtClean="0">
                <a:solidFill>
                  <a:schemeClr val="bg1"/>
                </a:solidFill>
                <a:latin typeface="微软雅黑" panose="020B0503020204020204" charset="-122"/>
                <a:ea typeface="微软雅黑" panose="020B0503020204020204" charset="-122"/>
              </a:rPr>
              <a:t>此处添加名称</a:t>
            </a:r>
          </a:p>
        </p:txBody>
      </p:sp>
      <p:sp>
        <p:nvSpPr>
          <p:cNvPr id="35"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TextBox 12"/>
          <p:cNvSpPr txBox="1"/>
          <p:nvPr/>
        </p:nvSpPr>
        <p:spPr>
          <a:xfrm>
            <a:off x="5168105" y="2487201"/>
            <a:ext cx="529951"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charset="-122"/>
              </a:defRPr>
            </a:lvl1pPr>
          </a:lstStyle>
          <a:p>
            <a:r>
              <a:rPr lang="en-US" altLang="zh-CN" sz="4000" b="0" dirty="0" smtClean="0">
                <a:ln w="12700">
                  <a:noFill/>
                </a:ln>
                <a:solidFill>
                  <a:schemeClr val="accent1">
                    <a:lumMod val="75000"/>
                  </a:schemeClr>
                </a:solidFill>
                <a:effectLst/>
              </a:rPr>
              <a:t>01</a:t>
            </a:r>
            <a:endParaRPr lang="zh-CN" altLang="en-US" sz="4000" b="0" dirty="0">
              <a:ln w="12700">
                <a:noFill/>
              </a:ln>
              <a:solidFill>
                <a:schemeClr val="accent1">
                  <a:lumMod val="75000"/>
                </a:schemeClr>
              </a:solidFill>
              <a:effectLst/>
            </a:endParaRPr>
          </a:p>
        </p:txBody>
      </p:sp>
      <p:sp>
        <p:nvSpPr>
          <p:cNvPr id="37" name="任意多边形 36"/>
          <p:cNvSpPr/>
          <p:nvPr/>
        </p:nvSpPr>
        <p:spPr bwMode="auto">
          <a:xfrm>
            <a:off x="4357799" y="4222079"/>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8" name="Rectangle 11"/>
          <p:cNvSpPr>
            <a:spLocks noChangeArrowheads="1"/>
          </p:cNvSpPr>
          <p:nvPr/>
        </p:nvSpPr>
        <p:spPr bwMode="gray">
          <a:xfrm>
            <a:off x="5060563" y="3654465"/>
            <a:ext cx="2088232" cy="307340"/>
          </a:xfrm>
          <a:prstGeom prst="rect">
            <a:avLst/>
          </a:prstGeom>
          <a:noFill/>
          <a:ln>
            <a:noFill/>
          </a:ln>
        </p:spPr>
        <p:txBody>
          <a:bodyPr wrap="square" lIns="0" tIns="0" rIns="0" bIns="0">
            <a:spAutoFit/>
          </a:bodyPr>
          <a:lstStyle/>
          <a:p>
            <a:pPr marL="342900" indent="-342900">
              <a:buFont typeface="Wingdings" panose="05000000000000000000" pitchFamily="2" charset="2"/>
              <a:buChar char="l"/>
            </a:pPr>
            <a:r>
              <a:rPr lang="zh-CN" altLang="en-US" sz="2000" dirty="0" smtClean="0">
                <a:solidFill>
                  <a:schemeClr val="tx2">
                    <a:lumMod val="75000"/>
                  </a:schemeClr>
                </a:solidFill>
                <a:latin typeface="微软雅黑" panose="020B0503020204020204" charset="-122"/>
                <a:ea typeface="微软雅黑" panose="020B0503020204020204" charset="-122"/>
              </a:rPr>
              <a:t>添加标题</a:t>
            </a:r>
          </a:p>
        </p:txBody>
      </p:sp>
      <p:sp>
        <p:nvSpPr>
          <p:cNvPr id="39" name="Rectangle 11"/>
          <p:cNvSpPr>
            <a:spLocks noChangeArrowheads="1"/>
          </p:cNvSpPr>
          <p:nvPr/>
        </p:nvSpPr>
        <p:spPr bwMode="gray">
          <a:xfrm>
            <a:off x="6736731"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0" name="Rectangle 11"/>
          <p:cNvSpPr>
            <a:spLocks noChangeArrowheads="1"/>
          </p:cNvSpPr>
          <p:nvPr/>
        </p:nvSpPr>
        <p:spPr bwMode="gray">
          <a:xfrm>
            <a:off x="5060563"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1" name="Rectangle 11"/>
          <p:cNvSpPr>
            <a:spLocks noChangeArrowheads="1"/>
          </p:cNvSpPr>
          <p:nvPr/>
        </p:nvSpPr>
        <p:spPr bwMode="gray">
          <a:xfrm>
            <a:off x="673673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6" name="Rectangle 11"/>
          <p:cNvSpPr>
            <a:spLocks noChangeArrowheads="1"/>
          </p:cNvSpPr>
          <p:nvPr/>
        </p:nvSpPr>
        <p:spPr bwMode="gray">
          <a:xfrm>
            <a:off x="8444939"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5" name="Rectangle 11"/>
          <p:cNvSpPr>
            <a:spLocks noChangeArrowheads="1"/>
          </p:cNvSpPr>
          <p:nvPr/>
        </p:nvSpPr>
        <p:spPr bwMode="gray">
          <a:xfrm>
            <a:off x="844488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Tree>
  </p:cSld>
  <p:clrMapOvr>
    <a:masterClrMapping/>
  </p:clrMapOvr>
  <p:transition advTm="561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strVal val="#ppt_w*0.70"/>
                                          </p:val>
                                        </p:tav>
                                        <p:tav tm="100000">
                                          <p:val>
                                            <p:strVal val="#ppt_w"/>
                                          </p:val>
                                        </p:tav>
                                      </p:tavLst>
                                    </p:anim>
                                    <p:anim calcmode="lin" valueType="num">
                                      <p:cBhvr>
                                        <p:cTn id="14" dur="1000" fill="hold"/>
                                        <p:tgtEl>
                                          <p:spTgt spid="33"/>
                                        </p:tgtEl>
                                        <p:attrNameLst>
                                          <p:attrName>ppt_h</p:attrName>
                                        </p:attrNameLst>
                                      </p:cBhvr>
                                      <p:tavLst>
                                        <p:tav tm="0">
                                          <p:val>
                                            <p:strVal val="#ppt_h"/>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25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4" grpId="0"/>
      <p:bldP spid="35" grpId="0" bldLvl="0" animBg="1"/>
      <p:bldP spid="36" grpId="0"/>
      <p:bldP spid="37" grpId="0" bldLvl="0" animBg="1"/>
      <p:bldP spid="38" grpId="0"/>
      <p:bldP spid="39" grpId="0"/>
      <p:bldP spid="40" grpId="0"/>
      <p:bldP spid="41" grpId="0"/>
      <p:bldP spid="4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50" name="任意多边形 49"/>
          <p:cNvSpPr/>
          <p:nvPr/>
        </p:nvSpPr>
        <p:spPr>
          <a:xfrm>
            <a:off x="5462544" y="2377306"/>
            <a:ext cx="6729456" cy="2688724"/>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1" fmla="*/ 238128 w 4247881"/>
              <a:gd name="connsiteY0-2" fmla="*/ 0 h 914400"/>
              <a:gd name="connsiteX1-3" fmla="*/ 1053311 w 4247881"/>
              <a:gd name="connsiteY1-4" fmla="*/ 0 h 914400"/>
              <a:gd name="connsiteX2-5" fmla="*/ 4247881 w 4247881"/>
              <a:gd name="connsiteY2-6" fmla="*/ 0 h 914400"/>
              <a:gd name="connsiteX3-7" fmla="*/ 4247881 w 4247881"/>
              <a:gd name="connsiteY3-8" fmla="*/ 914400 h 914400"/>
              <a:gd name="connsiteX4-9" fmla="*/ 1053311 w 4247881"/>
              <a:gd name="connsiteY4-10" fmla="*/ 914400 h 914400"/>
              <a:gd name="connsiteX5-11" fmla="*/ 238128 w 4247881"/>
              <a:gd name="connsiteY5-12" fmla="*/ 914400 h 914400"/>
              <a:gd name="connsiteX6-13" fmla="*/ 0 w 4247881"/>
              <a:gd name="connsiteY6-14" fmla="*/ 457200 h 914400"/>
              <a:gd name="connsiteX7-15" fmla="*/ 238128 w 4247881"/>
              <a:gd name="connsiteY7-16" fmla="*/ 0 h 914400"/>
              <a:gd name="connsiteX0-17" fmla="*/ 0 w 4009753"/>
              <a:gd name="connsiteY0-18" fmla="*/ 0 h 914400"/>
              <a:gd name="connsiteX1-19" fmla="*/ 815183 w 4009753"/>
              <a:gd name="connsiteY1-20" fmla="*/ 0 h 914400"/>
              <a:gd name="connsiteX2-21" fmla="*/ 4009753 w 4009753"/>
              <a:gd name="connsiteY2-22" fmla="*/ 0 h 914400"/>
              <a:gd name="connsiteX3-23" fmla="*/ 4009753 w 4009753"/>
              <a:gd name="connsiteY3-24" fmla="*/ 914400 h 914400"/>
              <a:gd name="connsiteX4-25" fmla="*/ 815183 w 4009753"/>
              <a:gd name="connsiteY4-26" fmla="*/ 914400 h 914400"/>
              <a:gd name="connsiteX5-27" fmla="*/ 0 w 4009753"/>
              <a:gd name="connsiteY5-28" fmla="*/ 914400 h 914400"/>
              <a:gd name="connsiteX6-29" fmla="*/ 362905 w 4009753"/>
              <a:gd name="connsiteY6-30" fmla="*/ 457200 h 914400"/>
              <a:gd name="connsiteX7-31" fmla="*/ 0 w 4009753"/>
              <a:gd name="connsiteY7-32" fmla="*/ 0 h 914400"/>
              <a:gd name="connsiteX0-33" fmla="*/ 0 w 4009753"/>
              <a:gd name="connsiteY0-34" fmla="*/ 0 h 914400"/>
              <a:gd name="connsiteX1-35" fmla="*/ 815183 w 4009753"/>
              <a:gd name="connsiteY1-36" fmla="*/ 0 h 914400"/>
              <a:gd name="connsiteX2-37" fmla="*/ 4009753 w 4009753"/>
              <a:gd name="connsiteY2-38" fmla="*/ 0 h 914400"/>
              <a:gd name="connsiteX3-39" fmla="*/ 4009753 w 4009753"/>
              <a:gd name="connsiteY3-40" fmla="*/ 914400 h 914400"/>
              <a:gd name="connsiteX4-41" fmla="*/ 815183 w 4009753"/>
              <a:gd name="connsiteY4-42" fmla="*/ 914400 h 914400"/>
              <a:gd name="connsiteX5-43" fmla="*/ 0 w 4009753"/>
              <a:gd name="connsiteY5-44" fmla="*/ 914400 h 914400"/>
              <a:gd name="connsiteX6-45" fmla="*/ 446125 w 4009753"/>
              <a:gd name="connsiteY6-46" fmla="*/ 462136 h 914400"/>
              <a:gd name="connsiteX7-47" fmla="*/ 0 w 4009753"/>
              <a:gd name="connsiteY7-48" fmla="*/ 0 h 914400"/>
              <a:gd name="connsiteX0-49" fmla="*/ 0 w 4009753"/>
              <a:gd name="connsiteY0-50" fmla="*/ 0 h 914400"/>
              <a:gd name="connsiteX1-51" fmla="*/ 815183 w 4009753"/>
              <a:gd name="connsiteY1-52" fmla="*/ 0 h 914400"/>
              <a:gd name="connsiteX2-53" fmla="*/ 4009753 w 4009753"/>
              <a:gd name="connsiteY2-54" fmla="*/ 0 h 914400"/>
              <a:gd name="connsiteX3-55" fmla="*/ 4009753 w 4009753"/>
              <a:gd name="connsiteY3-56" fmla="*/ 914400 h 914400"/>
              <a:gd name="connsiteX4-57" fmla="*/ 815183 w 4009753"/>
              <a:gd name="connsiteY4-58" fmla="*/ 914400 h 914400"/>
              <a:gd name="connsiteX5-59" fmla="*/ 0 w 4009753"/>
              <a:gd name="connsiteY5-60" fmla="*/ 914400 h 914400"/>
              <a:gd name="connsiteX6-61" fmla="*/ 402602 w 4009753"/>
              <a:gd name="connsiteY6-62" fmla="*/ 462136 h 914400"/>
              <a:gd name="connsiteX7-63" fmla="*/ 0 w 4009753"/>
              <a:gd name="connsiteY7-64" fmla="*/ 0 h 91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009753" h="914400">
                <a:moveTo>
                  <a:pt x="0" y="0"/>
                </a:moveTo>
                <a:lnTo>
                  <a:pt x="815183" y="0"/>
                </a:lnTo>
                <a:lnTo>
                  <a:pt x="4009753" y="0"/>
                </a:lnTo>
                <a:lnTo>
                  <a:pt x="4009753" y="914400"/>
                </a:lnTo>
                <a:lnTo>
                  <a:pt x="815183" y="914400"/>
                </a:lnTo>
                <a:lnTo>
                  <a:pt x="0" y="914400"/>
                </a:lnTo>
                <a:lnTo>
                  <a:pt x="402602" y="462136"/>
                </a:lnTo>
                <a:lnTo>
                  <a:pt x="0" y="0"/>
                </a:lnTo>
                <a:close/>
              </a:path>
            </a:pathLst>
          </a:cu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2865066" y="2377306"/>
            <a:ext cx="3118917" cy="2688724"/>
            <a:chOff x="979199" y="1599428"/>
            <a:chExt cx="2532090" cy="2182838"/>
          </a:xfrm>
        </p:grpSpPr>
        <p:sp>
          <p:nvSpPr>
            <p:cNvPr id="56" name="六边形 55"/>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a:off x="1131599" y="1734086"/>
              <a:ext cx="2221201" cy="1914830"/>
            </a:xfrm>
            <a:prstGeom prst="hexagon">
              <a:avLst/>
            </a:prstGeom>
            <a:blipFill dpi="0" rotWithShape="1">
              <a:blip r:embed="rId2"/>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50919" y="1577698"/>
            <a:ext cx="2411854" cy="2079187"/>
            <a:chOff x="979199" y="1599428"/>
            <a:chExt cx="2532090" cy="2182838"/>
          </a:xfrm>
        </p:grpSpPr>
        <p:sp>
          <p:nvSpPr>
            <p:cNvPr id="63" name="六边形 62"/>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六边形 63"/>
            <p:cNvSpPr/>
            <p:nvPr/>
          </p:nvSpPr>
          <p:spPr>
            <a:xfrm>
              <a:off x="1131599" y="1734086"/>
              <a:ext cx="2221201" cy="1914830"/>
            </a:xfrm>
            <a:prstGeom prst="hexagon">
              <a:avLst/>
            </a:prstGeom>
            <a:blipFill dpi="0" rotWithShape="1">
              <a:blip r:embed="rId3"/>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850919" y="3816101"/>
            <a:ext cx="2411854" cy="2079187"/>
            <a:chOff x="979199" y="1599428"/>
            <a:chExt cx="2532090" cy="2182838"/>
          </a:xfrm>
        </p:grpSpPr>
        <p:sp>
          <p:nvSpPr>
            <p:cNvPr id="66" name="六边形 65"/>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a:off x="1131599" y="1734086"/>
              <a:ext cx="2221201" cy="1914830"/>
            </a:xfrm>
            <a:prstGeom prst="hexagon">
              <a:avLst/>
            </a:prstGeom>
            <a:blipFill dpi="0" rotWithShape="1">
              <a:blip r:embed="rId4"/>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TextBox 68"/>
          <p:cNvSpPr txBox="1"/>
          <p:nvPr/>
        </p:nvSpPr>
        <p:spPr>
          <a:xfrm>
            <a:off x="6442450" y="2829755"/>
            <a:ext cx="4791607" cy="823880"/>
          </a:xfrm>
          <a:prstGeom prst="rect">
            <a:avLst/>
          </a:prstGeom>
          <a:noFill/>
        </p:spPr>
        <p:txBody>
          <a:bodyPr wrap="square" rtlCol="0">
            <a:spAutoFit/>
          </a:bodyPr>
          <a:lstStyle/>
          <a:p>
            <a:pPr>
              <a:lnSpc>
                <a:spcPct val="150000"/>
              </a:lnSpc>
              <a:defRPr/>
            </a:pPr>
            <a:r>
              <a:rPr lang="zh-CN" altLang="en-US" sz="1100" b="0" kern="0" dirty="0" smtClean="0">
                <a:solidFill>
                  <a:srgbClr val="646464"/>
                </a:solidFill>
                <a:latin typeface="Arial" panose="020B0604020202020204" pitchFamily="34" charset="0"/>
                <a:ea typeface="微软雅黑" panose="020B0503020204020204" charset="-122"/>
              </a:rPr>
              <a:t>        点击</a:t>
            </a:r>
            <a:r>
              <a:rPr lang="zh-CN" altLang="en-US" sz="1100" b="0" kern="0" dirty="0">
                <a:solidFill>
                  <a:srgbClr val="646464"/>
                </a:solidFill>
                <a:latin typeface="Arial" panose="020B0604020202020204" pitchFamily="34" charset="0"/>
                <a:ea typeface="微软雅黑" panose="020B0503020204020204" charset="-122"/>
              </a:rPr>
              <a:t>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a:t>
            </a:r>
            <a:r>
              <a:rPr lang="zh-CN" altLang="en-US" sz="1100" kern="0" dirty="0" smtClean="0">
                <a:solidFill>
                  <a:srgbClr val="646464"/>
                </a:solidFill>
                <a:latin typeface="Arial" panose="020B0604020202020204" pitchFamily="34" charset="0"/>
                <a:ea typeface="微软雅黑" panose="020B0503020204020204" charset="-122"/>
              </a:rPr>
              <a:t>文本点击</a:t>
            </a:r>
            <a:r>
              <a:rPr lang="zh-CN" altLang="en-US" sz="1100" kern="0" dirty="0">
                <a:solidFill>
                  <a:srgbClr val="646464"/>
                </a:solidFill>
                <a:latin typeface="Arial" panose="020B0604020202020204" pitchFamily="34" charset="0"/>
                <a:ea typeface="微软雅黑" panose="020B0503020204020204" charset="-122"/>
              </a:rPr>
              <a:t>此处添加段落</a:t>
            </a:r>
            <a:r>
              <a:rPr lang="zh-CN" altLang="en-US" sz="1100" kern="0" dirty="0" smtClean="0">
                <a:solidFill>
                  <a:srgbClr val="646464"/>
                </a:solidFill>
                <a:latin typeface="Arial" panose="020B0604020202020204" pitchFamily="34" charset="0"/>
                <a:ea typeface="微软雅黑" panose="020B0503020204020204" charset="-122"/>
              </a:rPr>
              <a:t>文本</a:t>
            </a:r>
            <a:r>
              <a:rPr lang="zh-CN" altLang="en-US" sz="1100" b="0" kern="0" dirty="0" smtClean="0">
                <a:solidFill>
                  <a:srgbClr val="646464"/>
                </a:solidFill>
                <a:latin typeface="Arial" panose="020B0604020202020204" pitchFamily="34" charset="0"/>
                <a:ea typeface="微软雅黑" panose="020B0503020204020204" charset="-122"/>
              </a:rPr>
              <a:t>点击</a:t>
            </a:r>
            <a:r>
              <a:rPr lang="zh-CN" altLang="en-US" sz="1100" b="0" kern="0" dirty="0">
                <a:solidFill>
                  <a:srgbClr val="646464"/>
                </a:solidFill>
                <a:latin typeface="Arial" panose="020B0604020202020204" pitchFamily="34" charset="0"/>
                <a:ea typeface="微软雅黑" panose="020B0503020204020204" charset="-122"/>
              </a:rPr>
              <a:t>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文本点击此处添加段落文本点击此处添加段落</a:t>
            </a:r>
            <a:r>
              <a:rPr lang="zh-CN" altLang="en-US" sz="1100" kern="0" dirty="0" smtClean="0">
                <a:solidFill>
                  <a:srgbClr val="646464"/>
                </a:solidFill>
                <a:latin typeface="Arial" panose="020B0604020202020204" pitchFamily="34" charset="0"/>
                <a:ea typeface="微软雅黑" panose="020B0503020204020204" charset="-122"/>
              </a:rPr>
              <a:t>文本点击</a:t>
            </a:r>
            <a:r>
              <a:rPr lang="zh-CN" altLang="en-US" sz="1100" kern="0" dirty="0">
                <a:solidFill>
                  <a:srgbClr val="646464"/>
                </a:solidFill>
                <a:latin typeface="Arial" panose="020B0604020202020204" pitchFamily="34" charset="0"/>
                <a:ea typeface="微软雅黑" panose="020B0503020204020204" charset="-122"/>
              </a:rPr>
              <a:t>此处添加段落</a:t>
            </a:r>
            <a:r>
              <a:rPr lang="zh-CN" altLang="en-US" sz="1100" kern="0" dirty="0" smtClean="0">
                <a:solidFill>
                  <a:srgbClr val="646464"/>
                </a:solidFill>
                <a:latin typeface="Arial" panose="020B0604020202020204" pitchFamily="34" charset="0"/>
                <a:ea typeface="微软雅黑" panose="020B0503020204020204" charset="-122"/>
              </a:rPr>
              <a:t>文本</a:t>
            </a:r>
            <a:endParaRPr lang="en-US" altLang="zh-CN" sz="1100" b="0" kern="0" dirty="0" smtClean="0">
              <a:solidFill>
                <a:srgbClr val="646464"/>
              </a:solidFill>
              <a:latin typeface="Arial" panose="020B0604020202020204" pitchFamily="34" charset="0"/>
              <a:ea typeface="微软雅黑" panose="020B0503020204020204" charset="-122"/>
            </a:endParaRPr>
          </a:p>
        </p:txBody>
      </p:sp>
      <p:sp>
        <p:nvSpPr>
          <p:cNvPr id="70" name="TextBox 69"/>
          <p:cNvSpPr txBox="1"/>
          <p:nvPr/>
        </p:nvSpPr>
        <p:spPr>
          <a:xfrm>
            <a:off x="6442449" y="2478326"/>
            <a:ext cx="2643493" cy="506730"/>
          </a:xfrm>
          <a:prstGeom prst="rect">
            <a:avLst/>
          </a:prstGeom>
          <a:noFill/>
        </p:spPr>
        <p:txBody>
          <a:bodyPr wrap="square" rtlCol="0">
            <a:spAutoFit/>
          </a:bodyPr>
          <a:lstStyle/>
          <a:p>
            <a:pPr>
              <a:lnSpc>
                <a:spcPct val="150000"/>
              </a:lnSpc>
              <a:defRPr/>
            </a:pPr>
            <a:r>
              <a:rPr lang="zh-CN" altLang="en-US" b="1" kern="0" dirty="0" smtClean="0">
                <a:solidFill>
                  <a:schemeClr val="accent3"/>
                </a:solidFill>
                <a:latin typeface="Arial" panose="020B0604020202020204" pitchFamily="34" charset="0"/>
                <a:ea typeface="微软雅黑" panose="020B0503020204020204" charset="-122"/>
              </a:rPr>
              <a:t>添加标题</a:t>
            </a:r>
          </a:p>
        </p:txBody>
      </p:sp>
      <p:sp>
        <p:nvSpPr>
          <p:cNvPr id="71" name="TextBox 70"/>
          <p:cNvSpPr txBox="1"/>
          <p:nvPr/>
        </p:nvSpPr>
        <p:spPr>
          <a:xfrm>
            <a:off x="6456041" y="4045280"/>
            <a:ext cx="4791607" cy="823880"/>
          </a:xfrm>
          <a:prstGeom prst="rect">
            <a:avLst/>
          </a:prstGeom>
          <a:noFill/>
        </p:spPr>
        <p:txBody>
          <a:bodyPr wrap="square" rtlCol="0">
            <a:spAutoFit/>
          </a:bodyPr>
          <a:lstStyle/>
          <a:p>
            <a:pPr>
              <a:lnSpc>
                <a:spcPct val="150000"/>
              </a:lnSpc>
              <a:defRPr/>
            </a:pPr>
            <a:r>
              <a:rPr lang="zh-CN" altLang="en-US" sz="1100" b="0" kern="0" dirty="0" smtClean="0">
                <a:solidFill>
                  <a:srgbClr val="646464"/>
                </a:solidFill>
                <a:latin typeface="Arial" panose="020B0604020202020204" pitchFamily="34" charset="0"/>
                <a:ea typeface="微软雅黑" panose="020B0503020204020204" charset="-122"/>
              </a:rPr>
              <a:t>        点击</a:t>
            </a:r>
            <a:r>
              <a:rPr lang="zh-CN" altLang="en-US" sz="1100" b="0" kern="0" dirty="0">
                <a:solidFill>
                  <a:srgbClr val="646464"/>
                </a:solidFill>
                <a:latin typeface="Arial" panose="020B0604020202020204" pitchFamily="34" charset="0"/>
                <a:ea typeface="微软雅黑" panose="020B0503020204020204" charset="-122"/>
              </a:rPr>
              <a:t>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a:t>
            </a:r>
            <a:r>
              <a:rPr lang="zh-CN" altLang="en-US" sz="1100" kern="0" dirty="0" smtClean="0">
                <a:solidFill>
                  <a:srgbClr val="646464"/>
                </a:solidFill>
                <a:latin typeface="Arial" panose="020B0604020202020204" pitchFamily="34" charset="0"/>
                <a:ea typeface="微软雅黑" panose="020B0503020204020204" charset="-122"/>
              </a:rPr>
              <a:t>文本点击</a:t>
            </a:r>
            <a:r>
              <a:rPr lang="zh-CN" altLang="en-US" sz="1100" kern="0" dirty="0">
                <a:solidFill>
                  <a:srgbClr val="646464"/>
                </a:solidFill>
                <a:latin typeface="Arial" panose="020B0604020202020204" pitchFamily="34" charset="0"/>
                <a:ea typeface="微软雅黑" panose="020B0503020204020204" charset="-122"/>
              </a:rPr>
              <a:t>此处添加段落</a:t>
            </a:r>
            <a:r>
              <a:rPr lang="zh-CN" altLang="en-US" sz="1100" kern="0" dirty="0" smtClean="0">
                <a:solidFill>
                  <a:srgbClr val="646464"/>
                </a:solidFill>
                <a:latin typeface="Arial" panose="020B0604020202020204" pitchFamily="34" charset="0"/>
                <a:ea typeface="微软雅黑" panose="020B0503020204020204" charset="-122"/>
              </a:rPr>
              <a:t>文本</a:t>
            </a:r>
            <a:r>
              <a:rPr lang="zh-CN" altLang="en-US" sz="1100" b="0" kern="0" dirty="0" smtClean="0">
                <a:solidFill>
                  <a:srgbClr val="646464"/>
                </a:solidFill>
                <a:latin typeface="Arial" panose="020B0604020202020204" pitchFamily="34" charset="0"/>
                <a:ea typeface="微软雅黑" panose="020B0503020204020204" charset="-122"/>
              </a:rPr>
              <a:t>点击</a:t>
            </a:r>
            <a:r>
              <a:rPr lang="zh-CN" altLang="en-US" sz="1100" b="0" kern="0" dirty="0">
                <a:solidFill>
                  <a:srgbClr val="646464"/>
                </a:solidFill>
                <a:latin typeface="Arial" panose="020B0604020202020204" pitchFamily="34" charset="0"/>
                <a:ea typeface="微软雅黑" panose="020B0503020204020204" charset="-122"/>
              </a:rPr>
              <a:t>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文本点击此处添加段落文本点击此处添加段落</a:t>
            </a:r>
            <a:r>
              <a:rPr lang="zh-CN" altLang="en-US" sz="1100" kern="0" dirty="0" smtClean="0">
                <a:solidFill>
                  <a:srgbClr val="646464"/>
                </a:solidFill>
                <a:latin typeface="Arial" panose="020B0604020202020204" pitchFamily="34" charset="0"/>
                <a:ea typeface="微软雅黑" panose="020B0503020204020204" charset="-122"/>
              </a:rPr>
              <a:t>文本点击</a:t>
            </a:r>
            <a:r>
              <a:rPr lang="zh-CN" altLang="en-US" sz="1100" kern="0" dirty="0">
                <a:solidFill>
                  <a:srgbClr val="646464"/>
                </a:solidFill>
                <a:latin typeface="Arial" panose="020B0604020202020204" pitchFamily="34" charset="0"/>
                <a:ea typeface="微软雅黑" panose="020B0503020204020204" charset="-122"/>
              </a:rPr>
              <a:t>此处添加段落</a:t>
            </a:r>
            <a:r>
              <a:rPr lang="zh-CN" altLang="en-US" sz="1100" kern="0" dirty="0" smtClean="0">
                <a:solidFill>
                  <a:srgbClr val="646464"/>
                </a:solidFill>
                <a:latin typeface="Arial" panose="020B0604020202020204" pitchFamily="34" charset="0"/>
                <a:ea typeface="微软雅黑" panose="020B0503020204020204" charset="-122"/>
              </a:rPr>
              <a:t>文本</a:t>
            </a:r>
            <a:endParaRPr lang="en-US" altLang="zh-CN" sz="1100" b="0" kern="0" dirty="0" smtClean="0">
              <a:solidFill>
                <a:srgbClr val="646464"/>
              </a:solidFill>
              <a:latin typeface="Arial" panose="020B0604020202020204" pitchFamily="34" charset="0"/>
              <a:ea typeface="微软雅黑" panose="020B0503020204020204" charset="-122"/>
            </a:endParaRPr>
          </a:p>
        </p:txBody>
      </p:sp>
      <p:sp>
        <p:nvSpPr>
          <p:cNvPr id="72" name="TextBox 71"/>
          <p:cNvSpPr txBox="1"/>
          <p:nvPr/>
        </p:nvSpPr>
        <p:spPr>
          <a:xfrm>
            <a:off x="6456040" y="3693851"/>
            <a:ext cx="2643493" cy="506730"/>
          </a:xfrm>
          <a:prstGeom prst="rect">
            <a:avLst/>
          </a:prstGeom>
          <a:noFill/>
        </p:spPr>
        <p:txBody>
          <a:bodyPr wrap="square" rtlCol="0">
            <a:spAutoFit/>
          </a:bodyPr>
          <a:lstStyle/>
          <a:p>
            <a:pPr>
              <a:lnSpc>
                <a:spcPct val="150000"/>
              </a:lnSpc>
              <a:defRPr/>
            </a:pPr>
            <a:r>
              <a:rPr lang="zh-CN" altLang="en-US" b="1" kern="0" dirty="0" smtClean="0">
                <a:solidFill>
                  <a:schemeClr val="accent1"/>
                </a:solidFill>
                <a:latin typeface="Arial" panose="020B0604020202020204" pitchFamily="34" charset="0"/>
                <a:ea typeface="微软雅黑" panose="020B0503020204020204" charset="-122"/>
              </a:rPr>
              <a:t>添加标题</a:t>
            </a:r>
          </a:p>
        </p:txBody>
      </p:sp>
    </p:spTree>
  </p:cSld>
  <p:clrMapOvr>
    <a:masterClrMapping/>
  </p:clrMapOvr>
  <p:transition advTm="257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animEffect transition="in" filter="fade">
                                      <p:cBhvr>
                                        <p:cTn id="15" dur="500"/>
                                        <p:tgtEl>
                                          <p:spTgt spid="58"/>
                                        </p:tgtEl>
                                      </p:cBhvr>
                                    </p:animEffect>
                                  </p:childTnLst>
                                </p:cTn>
                              </p:par>
                              <p:par>
                                <p:cTn id="16" presetID="53" presetClass="entr" presetSubtype="16"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par>
                                <p:cTn id="21" presetID="53" presetClass="entr" presetSubtype="16"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1000"/>
                                        <p:tgtEl>
                                          <p:spTgt spid="70"/>
                                        </p:tgtEl>
                                      </p:cBhvr>
                                    </p:animEffect>
                                    <p:anim calcmode="lin" valueType="num">
                                      <p:cBhvr>
                                        <p:cTn id="30" dur="1000" fill="hold"/>
                                        <p:tgtEl>
                                          <p:spTgt spid="70"/>
                                        </p:tgtEl>
                                        <p:attrNameLst>
                                          <p:attrName>ppt_x</p:attrName>
                                        </p:attrNameLst>
                                      </p:cBhvr>
                                      <p:tavLst>
                                        <p:tav tm="0">
                                          <p:val>
                                            <p:strVal val="#ppt_x"/>
                                          </p:val>
                                        </p:tav>
                                        <p:tav tm="100000">
                                          <p:val>
                                            <p:strVal val="#ppt_x"/>
                                          </p:val>
                                        </p:tav>
                                      </p:tavLst>
                                    </p:anim>
                                    <p:anim calcmode="lin" valueType="num">
                                      <p:cBhvr>
                                        <p:cTn id="31" dur="1000" fill="hold"/>
                                        <p:tgtEl>
                                          <p:spTgt spid="7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anim calcmode="lin" valueType="num">
                                      <p:cBhvr>
                                        <p:cTn id="35" dur="1000" fill="hold"/>
                                        <p:tgtEl>
                                          <p:spTgt spid="69"/>
                                        </p:tgtEl>
                                        <p:attrNameLst>
                                          <p:attrName>ppt_x</p:attrName>
                                        </p:attrNameLst>
                                      </p:cBhvr>
                                      <p:tavLst>
                                        <p:tav tm="0">
                                          <p:val>
                                            <p:strVal val="#ppt_x"/>
                                          </p:val>
                                        </p:tav>
                                        <p:tav tm="100000">
                                          <p:val>
                                            <p:strVal val="#ppt_x"/>
                                          </p:val>
                                        </p:tav>
                                      </p:tavLst>
                                    </p:anim>
                                    <p:anim calcmode="lin" valueType="num">
                                      <p:cBhvr>
                                        <p:cTn id="36" dur="1000" fill="hold"/>
                                        <p:tgtEl>
                                          <p:spTgt spid="6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anim calcmode="lin" valueType="num">
                                      <p:cBhvr>
                                        <p:cTn id="40" dur="1000" fill="hold"/>
                                        <p:tgtEl>
                                          <p:spTgt spid="72"/>
                                        </p:tgtEl>
                                        <p:attrNameLst>
                                          <p:attrName>ppt_x</p:attrName>
                                        </p:attrNameLst>
                                      </p:cBhvr>
                                      <p:tavLst>
                                        <p:tav tm="0">
                                          <p:val>
                                            <p:strVal val="#ppt_x"/>
                                          </p:val>
                                        </p:tav>
                                        <p:tav tm="100000">
                                          <p:val>
                                            <p:strVal val="#ppt_x"/>
                                          </p:val>
                                        </p:tav>
                                      </p:tavLst>
                                    </p:anim>
                                    <p:anim calcmode="lin" valueType="num">
                                      <p:cBhvr>
                                        <p:cTn id="41" dur="1000" fill="hold"/>
                                        <p:tgtEl>
                                          <p:spTgt spid="7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1000"/>
                                        <p:tgtEl>
                                          <p:spTgt spid="71"/>
                                        </p:tgtEl>
                                      </p:cBhvr>
                                    </p:animEffect>
                                    <p:anim calcmode="lin" valueType="num">
                                      <p:cBhvr>
                                        <p:cTn id="45" dur="1000" fill="hold"/>
                                        <p:tgtEl>
                                          <p:spTgt spid="71"/>
                                        </p:tgtEl>
                                        <p:attrNameLst>
                                          <p:attrName>ppt_x</p:attrName>
                                        </p:attrNameLst>
                                      </p:cBhvr>
                                      <p:tavLst>
                                        <p:tav tm="0">
                                          <p:val>
                                            <p:strVal val="#ppt_x"/>
                                          </p:val>
                                        </p:tav>
                                        <p:tav tm="100000">
                                          <p:val>
                                            <p:strVal val="#ppt_x"/>
                                          </p:val>
                                        </p:tav>
                                      </p:tavLst>
                                    </p:anim>
                                    <p:anim calcmode="lin" valueType="num">
                                      <p:cBhvr>
                                        <p:cTn id="4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9" grpId="0"/>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5"/>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36" name="组合 35"/>
          <p:cNvGrpSpPr/>
          <p:nvPr/>
        </p:nvGrpSpPr>
        <p:grpSpPr>
          <a:xfrm>
            <a:off x="1573534" y="1591668"/>
            <a:ext cx="2663914" cy="2663914"/>
            <a:chOff x="926446" y="1741376"/>
            <a:chExt cx="2701946" cy="2701946"/>
          </a:xfrm>
        </p:grpSpPr>
        <p:sp>
          <p:nvSpPr>
            <p:cNvPr id="40" name="椭圆 39"/>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圆角矩形 40"/>
            <p:cNvSpPr/>
            <p:nvPr/>
          </p:nvSpPr>
          <p:spPr>
            <a:xfrm>
              <a:off x="1278052" y="2092982"/>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椭圆 41"/>
            <p:cNvSpPr/>
            <p:nvPr/>
          </p:nvSpPr>
          <p:spPr>
            <a:xfrm>
              <a:off x="1444790" y="2259720"/>
              <a:ext cx="1665258" cy="1665258"/>
            </a:xfrm>
            <a:prstGeom prst="ellipse">
              <a:avLst/>
            </a:prstGeom>
            <a:blipFill rotWithShape="1">
              <a:blip r:embed="rId2"/>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3" name="圆角矩形 42"/>
          <p:cNvSpPr/>
          <p:nvPr/>
        </p:nvSpPr>
        <p:spPr>
          <a:xfrm>
            <a:off x="4914571" y="2049816"/>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4" name="圆角矩形 43"/>
          <p:cNvSpPr/>
          <p:nvPr/>
        </p:nvSpPr>
        <p:spPr>
          <a:xfrm>
            <a:off x="4914571" y="2049816"/>
            <a:ext cx="1553611" cy="228600"/>
          </a:xfrm>
          <a:prstGeom prst="roundRect">
            <a:avLst>
              <a:gd name="adj" fmla="val 50000"/>
            </a:avLst>
          </a:prstGeom>
          <a:gradFill>
            <a:gsLst>
              <a:gs pos="100000">
                <a:schemeClr val="accent1"/>
              </a:gs>
              <a:gs pos="0">
                <a:schemeClr val="accent1">
                  <a:lumMod val="75000"/>
                </a:schemeClr>
              </a:gs>
            </a:gsLst>
            <a:lin ang="5400000" scaled="1"/>
          </a:gradFill>
          <a:ln w="12700" cap="flat">
            <a:gradFill>
              <a:gsLst>
                <a:gs pos="0">
                  <a:schemeClr val="accent1"/>
                </a:gs>
                <a:gs pos="100000">
                  <a:schemeClr val="accent1">
                    <a:lumMod val="75000"/>
                  </a:schemeClr>
                </a:gs>
              </a:gsLst>
              <a:lin ang="5400000" scaled="1"/>
            </a:gradFill>
            <a:prstDash val="solid"/>
            <a:miter lim="800000"/>
          </a:ln>
          <a:effectLst>
            <a:outerShdw blurRad="241300" dist="63500" dir="5400000" algn="t" rotWithShape="0">
              <a:schemeClr val="tx1">
                <a:lumMod val="85000"/>
                <a:lumOff val="15000"/>
                <a:alpha val="43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5" name="圆角矩形 44"/>
          <p:cNvSpPr/>
          <p:nvPr/>
        </p:nvSpPr>
        <p:spPr>
          <a:xfrm>
            <a:off x="4914571" y="2684208"/>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圆角矩形 45"/>
          <p:cNvSpPr/>
          <p:nvPr/>
        </p:nvSpPr>
        <p:spPr>
          <a:xfrm>
            <a:off x="4914571" y="2684208"/>
            <a:ext cx="2514100" cy="228600"/>
          </a:xfrm>
          <a:prstGeom prst="roundRect">
            <a:avLst>
              <a:gd name="adj" fmla="val 50000"/>
            </a:avLst>
          </a:prstGeom>
          <a:gradFill>
            <a:gsLst>
              <a:gs pos="100000">
                <a:schemeClr val="accent2"/>
              </a:gs>
              <a:gs pos="0">
                <a:schemeClr val="accent2">
                  <a:lumMod val="75000"/>
                </a:schemeClr>
              </a:gs>
            </a:gsLst>
            <a:lin ang="5400000" scaled="1"/>
          </a:gradFill>
          <a:ln w="12700" cap="flat">
            <a:gradFill>
              <a:gsLst>
                <a:gs pos="0">
                  <a:schemeClr val="accent2"/>
                </a:gs>
                <a:gs pos="100000">
                  <a:schemeClr val="accent2">
                    <a:lumMod val="75000"/>
                  </a:schemeClr>
                </a:gs>
              </a:gsLst>
              <a:lin ang="5400000" scaled="1"/>
            </a:gradFill>
            <a:prstDash val="solid"/>
            <a:miter lim="800000"/>
          </a:ln>
          <a:effectLst>
            <a:outerShdw blurRad="241300" dist="63500" dir="5400000" algn="t" rotWithShape="0">
              <a:schemeClr val="tx1">
                <a:lumMod val="85000"/>
                <a:lumOff val="15000"/>
                <a:alpha val="43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7" name="圆角矩形 46"/>
          <p:cNvSpPr/>
          <p:nvPr/>
        </p:nvSpPr>
        <p:spPr>
          <a:xfrm>
            <a:off x="4914571" y="3318600"/>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0" name="圆角矩形 49"/>
          <p:cNvSpPr/>
          <p:nvPr/>
        </p:nvSpPr>
        <p:spPr>
          <a:xfrm>
            <a:off x="4914571" y="3318600"/>
            <a:ext cx="1918925" cy="228600"/>
          </a:xfrm>
          <a:prstGeom prst="roundRect">
            <a:avLst>
              <a:gd name="adj" fmla="val 50000"/>
            </a:avLst>
          </a:prstGeom>
          <a:gradFill>
            <a:gsLst>
              <a:gs pos="100000">
                <a:schemeClr val="accent3"/>
              </a:gs>
              <a:gs pos="0">
                <a:schemeClr val="accent3">
                  <a:lumMod val="75000"/>
                </a:schemeClr>
              </a:gs>
            </a:gsLst>
            <a:lin ang="5400000" scaled="1"/>
          </a:gradFill>
          <a:ln w="12700" cap="flat">
            <a:gradFill>
              <a:gsLst>
                <a:gs pos="0">
                  <a:schemeClr val="accent3"/>
                </a:gs>
                <a:gs pos="100000">
                  <a:schemeClr val="accent3">
                    <a:lumMod val="75000"/>
                  </a:schemeClr>
                </a:gs>
              </a:gsLst>
              <a:lin ang="5400000" scaled="1"/>
            </a:gradFill>
            <a:prstDash val="solid"/>
            <a:miter lim="800000"/>
          </a:ln>
          <a:effectLst>
            <a:outerShdw blurRad="241300" dist="63500" dir="5400000" algn="t" rotWithShape="0">
              <a:schemeClr val="tx1">
                <a:lumMod val="85000"/>
                <a:lumOff val="15000"/>
                <a:alpha val="43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1" name="圆角矩形 50"/>
          <p:cNvSpPr/>
          <p:nvPr/>
        </p:nvSpPr>
        <p:spPr>
          <a:xfrm>
            <a:off x="4914571" y="3952993"/>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圆角矩形 51"/>
          <p:cNvSpPr/>
          <p:nvPr/>
        </p:nvSpPr>
        <p:spPr>
          <a:xfrm>
            <a:off x="4914571" y="3952993"/>
            <a:ext cx="3447908" cy="228600"/>
          </a:xfrm>
          <a:prstGeom prst="roundRect">
            <a:avLst>
              <a:gd name="adj" fmla="val 50000"/>
            </a:avLst>
          </a:prstGeom>
          <a:gradFill>
            <a:gsLst>
              <a:gs pos="100000">
                <a:schemeClr val="accent4"/>
              </a:gs>
              <a:gs pos="0">
                <a:schemeClr val="accent4">
                  <a:lumMod val="75000"/>
                </a:schemeClr>
              </a:gs>
            </a:gsLst>
            <a:lin ang="5400000" scaled="1"/>
          </a:gradFill>
          <a:ln w="12700" cap="flat">
            <a:gradFill>
              <a:gsLst>
                <a:gs pos="0">
                  <a:schemeClr val="accent4"/>
                </a:gs>
                <a:gs pos="100000">
                  <a:schemeClr val="accent4">
                    <a:lumMod val="75000"/>
                  </a:schemeClr>
                </a:gs>
              </a:gsLst>
              <a:lin ang="5400000" scaled="1"/>
            </a:gradFill>
            <a:prstDash val="solid"/>
            <a:miter lim="800000"/>
          </a:ln>
          <a:effectLst>
            <a:outerShdw blurRad="241300" dist="63500" dir="5400000" algn="t" rotWithShape="0">
              <a:schemeClr val="tx1">
                <a:lumMod val="85000"/>
                <a:lumOff val="15000"/>
                <a:alpha val="43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3" name="TextBox 31"/>
          <p:cNvSpPr txBox="1"/>
          <p:nvPr/>
        </p:nvSpPr>
        <p:spPr>
          <a:xfrm>
            <a:off x="9024566" y="2013383"/>
            <a:ext cx="902811" cy="307777"/>
          </a:xfrm>
          <a:prstGeom prst="rect">
            <a:avLst/>
          </a:prstGeom>
          <a:noFill/>
        </p:spPr>
        <p:txBody>
          <a:bodyPr wrap="none" rtlCol="0">
            <a:spAutoFit/>
          </a:bodyPr>
          <a:lstStyle/>
          <a:p>
            <a:r>
              <a:rPr lang="zh-CN" altLang="en-US" sz="1400" dirty="0">
                <a:solidFill>
                  <a:schemeClr val="tx2">
                    <a:lumMod val="75000"/>
                  </a:schemeClr>
                </a:solidFill>
                <a:latin typeface="微软雅黑" panose="020B0503020204020204" charset="-122"/>
                <a:ea typeface="微软雅黑" panose="020B0503020204020204" charset="-122"/>
                <a:cs typeface="Lato Light" charset="0"/>
              </a:rPr>
              <a:t>添加文本</a:t>
            </a:r>
          </a:p>
        </p:txBody>
      </p:sp>
      <p:sp>
        <p:nvSpPr>
          <p:cNvPr id="54" name="TextBox 32"/>
          <p:cNvSpPr txBox="1"/>
          <p:nvPr/>
        </p:nvSpPr>
        <p:spPr>
          <a:xfrm>
            <a:off x="9024566" y="2647775"/>
            <a:ext cx="902811" cy="307777"/>
          </a:xfrm>
          <a:prstGeom prst="rect">
            <a:avLst/>
          </a:prstGeom>
          <a:noFill/>
        </p:spPr>
        <p:txBody>
          <a:bodyPr wrap="none" rtlCol="0">
            <a:spAutoFit/>
          </a:bodyPr>
          <a:lstStyle/>
          <a:p>
            <a:r>
              <a:rPr lang="zh-CN" altLang="en-US" sz="1400" dirty="0">
                <a:solidFill>
                  <a:schemeClr val="tx2">
                    <a:lumMod val="75000"/>
                  </a:schemeClr>
                </a:solidFill>
                <a:latin typeface="微软雅黑" panose="020B0503020204020204" charset="-122"/>
                <a:ea typeface="微软雅黑" panose="020B0503020204020204" charset="-122"/>
                <a:cs typeface="Lato Light" charset="0"/>
              </a:rPr>
              <a:t>添加文本</a:t>
            </a:r>
          </a:p>
        </p:txBody>
      </p:sp>
      <p:sp>
        <p:nvSpPr>
          <p:cNvPr id="55" name="TextBox 33"/>
          <p:cNvSpPr txBox="1"/>
          <p:nvPr/>
        </p:nvSpPr>
        <p:spPr>
          <a:xfrm>
            <a:off x="9024566" y="3282167"/>
            <a:ext cx="902811" cy="307777"/>
          </a:xfrm>
          <a:prstGeom prst="rect">
            <a:avLst/>
          </a:prstGeom>
          <a:noFill/>
        </p:spPr>
        <p:txBody>
          <a:bodyPr wrap="none" rtlCol="0">
            <a:spAutoFit/>
          </a:bodyPr>
          <a:lstStyle/>
          <a:p>
            <a:r>
              <a:rPr lang="zh-CN" altLang="en-US" sz="1400" dirty="0">
                <a:solidFill>
                  <a:schemeClr val="tx2">
                    <a:lumMod val="75000"/>
                  </a:schemeClr>
                </a:solidFill>
                <a:latin typeface="微软雅黑" panose="020B0503020204020204" charset="-122"/>
                <a:ea typeface="微软雅黑" panose="020B0503020204020204" charset="-122"/>
                <a:cs typeface="Lato Light" charset="0"/>
              </a:rPr>
              <a:t>添加文本</a:t>
            </a:r>
          </a:p>
        </p:txBody>
      </p:sp>
      <p:sp>
        <p:nvSpPr>
          <p:cNvPr id="56" name="TextBox 34"/>
          <p:cNvSpPr txBox="1"/>
          <p:nvPr/>
        </p:nvSpPr>
        <p:spPr>
          <a:xfrm>
            <a:off x="9024566" y="3916560"/>
            <a:ext cx="902811" cy="307777"/>
          </a:xfrm>
          <a:prstGeom prst="rect">
            <a:avLst/>
          </a:prstGeom>
          <a:noFill/>
        </p:spPr>
        <p:txBody>
          <a:bodyPr wrap="none" rtlCol="0">
            <a:spAutoFit/>
          </a:bodyPr>
          <a:lstStyle/>
          <a:p>
            <a:r>
              <a:rPr lang="zh-CN" altLang="en-US" sz="1400" dirty="0">
                <a:solidFill>
                  <a:schemeClr val="tx2">
                    <a:lumMod val="75000"/>
                  </a:schemeClr>
                </a:solidFill>
                <a:latin typeface="微软雅黑" panose="020B0503020204020204" charset="-122"/>
                <a:ea typeface="微软雅黑" panose="020B0503020204020204" charset="-122"/>
                <a:cs typeface="Lato Light" charset="0"/>
              </a:rPr>
              <a:t>添加文本</a:t>
            </a:r>
          </a:p>
        </p:txBody>
      </p:sp>
      <p:sp>
        <p:nvSpPr>
          <p:cNvPr id="57" name="矩形 56"/>
          <p:cNvSpPr/>
          <p:nvPr/>
        </p:nvSpPr>
        <p:spPr>
          <a:xfrm>
            <a:off x="4789713" y="4776876"/>
            <a:ext cx="5921829" cy="1061829"/>
          </a:xfrm>
          <a:prstGeom prst="rect">
            <a:avLst/>
          </a:prstGeom>
        </p:spPr>
        <p:txBody>
          <a:bodyPr wrap="square">
            <a:spAutoFit/>
          </a:bodyPr>
          <a:lstStyle/>
          <a:p>
            <a:pPr lvl="0" fontAlgn="base">
              <a:lnSpc>
                <a:spcPct val="150000"/>
              </a:lnSpc>
              <a:spcBef>
                <a:spcPts val="1200"/>
              </a:spcBef>
              <a:spcAft>
                <a:spcPct val="0"/>
              </a:spcAft>
            </a:pPr>
            <a:r>
              <a:rPr lang="zh-CN" altLang="en-US" sz="14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400" dirty="0">
                <a:solidFill>
                  <a:schemeClr val="tx2">
                    <a:lumMod val="75000"/>
                  </a:schemeClr>
                </a:solidFill>
                <a:latin typeface="微软雅黑" panose="020B0503020204020204" charset="-122"/>
                <a:ea typeface="微软雅黑" panose="020B0503020204020204" charset="-122"/>
                <a:sym typeface="Gill Sans" charset="0"/>
              </a:rPr>
              <a:t>200</a:t>
            </a:r>
            <a:r>
              <a:rPr lang="zh-CN" altLang="en-US" sz="1400" dirty="0">
                <a:solidFill>
                  <a:schemeClr val="tx2">
                    <a:lumMod val="75000"/>
                  </a:schemeClr>
                </a:solidFill>
                <a:latin typeface="微软雅黑" panose="020B0503020204020204" charset="-122"/>
                <a:ea typeface="微软雅黑" panose="020B0503020204020204" charset="-122"/>
                <a:sym typeface="Gill Sans" charset="0"/>
              </a:rPr>
              <a:t>字以内，据统计每页幻灯片的最好控制在</a:t>
            </a:r>
            <a:r>
              <a:rPr lang="en-US" altLang="zh-CN" sz="1400" dirty="0">
                <a:solidFill>
                  <a:schemeClr val="tx2">
                    <a:lumMod val="75000"/>
                  </a:schemeClr>
                </a:solidFill>
                <a:latin typeface="微软雅黑" panose="020B0503020204020204" charset="-122"/>
                <a:ea typeface="微软雅黑" panose="020B0503020204020204" charset="-122"/>
                <a:sym typeface="Gill Sans" charset="0"/>
              </a:rPr>
              <a:t>5</a:t>
            </a:r>
            <a:r>
              <a:rPr lang="zh-CN" altLang="en-US" sz="1400" dirty="0">
                <a:solidFill>
                  <a:schemeClr val="tx2">
                    <a:lumMod val="75000"/>
                  </a:schemeClr>
                </a:solidFill>
                <a:latin typeface="微软雅黑" panose="020B0503020204020204" charset="-122"/>
                <a:ea typeface="微软雅黑" panose="020B0503020204020204" charset="-122"/>
                <a:sym typeface="Gill Sans" charset="0"/>
              </a:rPr>
              <a:t>分钟之内。</a:t>
            </a:r>
            <a:endParaRPr lang="en-US" altLang="zh-CN" sz="1400" dirty="0">
              <a:solidFill>
                <a:schemeClr val="tx2">
                  <a:lumMod val="75000"/>
                </a:schemeClr>
              </a:solidFill>
              <a:latin typeface="微软雅黑" panose="020B0503020204020204" charset="-122"/>
              <a:ea typeface="微软雅黑" panose="020B0503020204020204" charset="-122"/>
              <a:sym typeface="Gill Sans" charset="0"/>
            </a:endParaRPr>
          </a:p>
        </p:txBody>
      </p:sp>
      <p:grpSp>
        <p:nvGrpSpPr>
          <p:cNvPr id="58" name="组合 57"/>
          <p:cNvGrpSpPr/>
          <p:nvPr/>
        </p:nvGrpSpPr>
        <p:grpSpPr>
          <a:xfrm>
            <a:off x="2139867" y="4469884"/>
            <a:ext cx="1702648" cy="404014"/>
            <a:chOff x="2367197" y="4582279"/>
            <a:chExt cx="1702648" cy="404014"/>
          </a:xfrm>
        </p:grpSpPr>
        <p:sp>
          <p:nvSpPr>
            <p:cNvPr id="59" name="圆角矩形 58"/>
            <p:cNvSpPr/>
            <p:nvPr/>
          </p:nvSpPr>
          <p:spPr>
            <a:xfrm>
              <a:off x="2367197" y="4582279"/>
              <a:ext cx="1702648" cy="404014"/>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1270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0" name="文本框 20"/>
            <p:cNvSpPr txBox="1"/>
            <p:nvPr/>
          </p:nvSpPr>
          <p:spPr>
            <a:xfrm>
              <a:off x="2639123" y="4599620"/>
              <a:ext cx="1097280" cy="368300"/>
            </a:xfrm>
            <a:prstGeom prst="rect">
              <a:avLst/>
            </a:prstGeom>
            <a:noFill/>
          </p:spPr>
          <p:txBody>
            <a:bodyPr wrap="none" rtlCol="0">
              <a:spAutoFit/>
            </a:bodyPr>
            <a:lstStyle/>
            <a:p>
              <a:pPr algn="l"/>
              <a:r>
                <a:rPr lang="zh-CN" altLang="en-US" dirty="0" smtClean="0">
                  <a:solidFill>
                    <a:schemeClr val="bg1"/>
                  </a:solidFill>
                  <a:latin typeface="微软雅黑" panose="020B0503020204020204" charset="-122"/>
                  <a:ea typeface="微软雅黑" panose="020B0503020204020204" charset="-122"/>
                </a:rPr>
                <a:t>添加标题</a:t>
              </a:r>
            </a:p>
          </p:txBody>
        </p:sp>
      </p:grpSp>
      <p:sp>
        <p:nvSpPr>
          <p:cNvPr id="61" name="矩形 60"/>
          <p:cNvSpPr/>
          <p:nvPr/>
        </p:nvSpPr>
        <p:spPr>
          <a:xfrm>
            <a:off x="1219541" y="5024120"/>
            <a:ext cx="3543300" cy="737235"/>
          </a:xfrm>
          <a:prstGeom prst="rect">
            <a:avLst/>
          </a:prstGeom>
        </p:spPr>
        <p:txBody>
          <a:bodyPr wrap="square">
            <a:spAutoFit/>
          </a:bodyPr>
          <a:lstStyle/>
          <a:p>
            <a:pPr algn="ctr" fontAlgn="base">
              <a:lnSpc>
                <a:spcPct val="150000"/>
              </a:lnSpc>
              <a:spcAft>
                <a:spcPct val="0"/>
              </a:spcAft>
            </a:pPr>
            <a:r>
              <a:rPr lang="zh-CN" altLang="en-US" sz="1400" dirty="0">
                <a:solidFill>
                  <a:schemeClr val="tx2">
                    <a:lumMod val="75000"/>
                  </a:schemeClr>
                </a:solidFill>
                <a:latin typeface="微软雅黑" panose="020B0503020204020204" charset="-122"/>
                <a:ea typeface="微软雅黑" panose="020B0503020204020204" charset="-122"/>
                <a:sym typeface="Lato Light" charset="0"/>
              </a:rPr>
              <a:t>您的内容打在这里，或者通过复制您的文本后，在此框中选择粘贴。</a:t>
            </a:r>
          </a:p>
        </p:txBody>
      </p:sp>
    </p:spTree>
  </p:cSld>
  <p:clrMapOvr>
    <a:masterClrMapping/>
  </p:clrMapOvr>
  <p:transition advTm="4259">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500"/>
                                        <p:tgtEl>
                                          <p:spTgt spid="6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47" grpId="0" bldLvl="0" animBg="1"/>
      <p:bldP spid="50" grpId="0" bldLvl="0" animBg="1"/>
      <p:bldP spid="51" grpId="0" bldLvl="0" animBg="1"/>
      <p:bldP spid="52" grpId="0" bldLvl="0" animBg="1"/>
      <p:bldP spid="53" grpId="0"/>
      <p:bldP spid="54" grpId="0"/>
      <p:bldP spid="55" grpId="0"/>
      <p:bldP spid="56" grpId="0"/>
      <p:bldP spid="57"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5"/>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79" name="组合 78"/>
          <p:cNvGrpSpPr/>
          <p:nvPr/>
        </p:nvGrpSpPr>
        <p:grpSpPr>
          <a:xfrm>
            <a:off x="1541385" y="1567349"/>
            <a:ext cx="2627855" cy="2397581"/>
            <a:chOff x="1422889" y="1324578"/>
            <a:chExt cx="1971148" cy="1798186"/>
          </a:xfrm>
        </p:grpSpPr>
        <p:grpSp>
          <p:nvGrpSpPr>
            <p:cNvPr id="80" name="组合 79"/>
            <p:cNvGrpSpPr/>
            <p:nvPr/>
          </p:nvGrpSpPr>
          <p:grpSpPr>
            <a:xfrm>
              <a:off x="1599479" y="1324578"/>
              <a:ext cx="1794558" cy="1798186"/>
              <a:chOff x="972024" y="1336728"/>
              <a:chExt cx="1755524" cy="1759073"/>
            </a:xfrm>
          </p:grpSpPr>
          <p:grpSp>
            <p:nvGrpSpPr>
              <p:cNvPr id="86" name="组合 79"/>
              <p:cNvGrpSpPr/>
              <p:nvPr/>
            </p:nvGrpSpPr>
            <p:grpSpPr bwMode="auto">
              <a:xfrm>
                <a:off x="972024" y="1336728"/>
                <a:ext cx="1755524" cy="1759073"/>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8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87" name="椭圆 10"/>
              <p:cNvSpPr>
                <a:spLocks noChangeArrowheads="1"/>
              </p:cNvSpPr>
              <p:nvPr/>
            </p:nvSpPr>
            <p:spPr bwMode="auto">
              <a:xfrm>
                <a:off x="1048872" y="1414732"/>
                <a:ext cx="1601829" cy="1603064"/>
              </a:xfrm>
              <a:prstGeom prst="ellipse">
                <a:avLst/>
              </a:prstGeom>
              <a:blipFill dpi="0" rotWithShape="1">
                <a:blip r:embed="rId2"/>
                <a:srcRect/>
                <a:stretch>
                  <a:fillRect l="-10000" t="-10000" r="-10000" b="-10000"/>
                </a:stretch>
              </a:blipFill>
              <a:ln w="12700">
                <a:noFill/>
                <a:miter lim="800000"/>
              </a:ln>
              <a:effectLst>
                <a:innerShdw blurRad="63500" dist="25400" dir="1866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81" name="组合 80"/>
            <p:cNvGrpSpPr/>
            <p:nvPr/>
          </p:nvGrpSpPr>
          <p:grpSpPr>
            <a:xfrm>
              <a:off x="1422889" y="1497707"/>
              <a:ext cx="510293" cy="511325"/>
              <a:chOff x="1589596" y="810715"/>
              <a:chExt cx="2340698" cy="2345431"/>
            </a:xfrm>
          </p:grpSpPr>
          <p:grpSp>
            <p:nvGrpSpPr>
              <p:cNvPr id="82" name="组合 79"/>
              <p:cNvGrpSpPr/>
              <p:nvPr/>
            </p:nvGrpSpPr>
            <p:grpSpPr bwMode="auto">
              <a:xfrm>
                <a:off x="1589596" y="810715"/>
                <a:ext cx="2340698" cy="2345431"/>
                <a:chOff x="6379729" y="2488774"/>
                <a:chExt cx="2513016" cy="2513016"/>
              </a:xfrm>
            </p:grpSpPr>
            <p:sp>
              <p:nvSpPr>
                <p:cNvPr id="8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8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83"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kern="0" dirty="0">
                    <a:solidFill>
                      <a:srgbClr val="FFFFFF"/>
                    </a:solidFill>
                    <a:latin typeface="微软雅黑" panose="020B0503020204020204" charset="-122"/>
                    <a:ea typeface="微软雅黑" panose="020B0503020204020204" charset="-122"/>
                  </a:rPr>
                  <a:t>1</a:t>
                </a:r>
              </a:p>
            </p:txBody>
          </p:sp>
        </p:grpSp>
      </p:grpSp>
      <p:grpSp>
        <p:nvGrpSpPr>
          <p:cNvPr id="90" name="组合 89"/>
          <p:cNvGrpSpPr/>
          <p:nvPr/>
        </p:nvGrpSpPr>
        <p:grpSpPr>
          <a:xfrm>
            <a:off x="4766765" y="1567349"/>
            <a:ext cx="2627855" cy="2397581"/>
            <a:chOff x="3575539" y="1324578"/>
            <a:chExt cx="1971148" cy="1798186"/>
          </a:xfrm>
        </p:grpSpPr>
        <p:grpSp>
          <p:nvGrpSpPr>
            <p:cNvPr id="91" name="组合 90"/>
            <p:cNvGrpSpPr/>
            <p:nvPr/>
          </p:nvGrpSpPr>
          <p:grpSpPr>
            <a:xfrm>
              <a:off x="3752129" y="1324578"/>
              <a:ext cx="1794558" cy="1798186"/>
              <a:chOff x="972024" y="1336728"/>
              <a:chExt cx="1755524" cy="1759073"/>
            </a:xfrm>
          </p:grpSpPr>
          <p:grpSp>
            <p:nvGrpSpPr>
              <p:cNvPr id="97" name="组合 79"/>
              <p:cNvGrpSpPr/>
              <p:nvPr/>
            </p:nvGrpSpPr>
            <p:grpSpPr bwMode="auto">
              <a:xfrm>
                <a:off x="972024" y="1336728"/>
                <a:ext cx="1755524" cy="175907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100" name="任意多边形 9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98" name="椭圆 10"/>
              <p:cNvSpPr>
                <a:spLocks noChangeArrowheads="1"/>
              </p:cNvSpPr>
              <p:nvPr/>
            </p:nvSpPr>
            <p:spPr bwMode="auto">
              <a:xfrm>
                <a:off x="1048872" y="1414731"/>
                <a:ext cx="1601829" cy="1603064"/>
              </a:xfrm>
              <a:prstGeom prst="flowChartConnector">
                <a:avLst/>
              </a:prstGeom>
              <a:blipFill dpi="0" rotWithShape="1">
                <a:blip r:embed="rId3"/>
                <a:srcRect/>
                <a:stretch>
                  <a:fillRect/>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92" name="组合 91"/>
            <p:cNvGrpSpPr/>
            <p:nvPr/>
          </p:nvGrpSpPr>
          <p:grpSpPr>
            <a:xfrm>
              <a:off x="3575539" y="1497707"/>
              <a:ext cx="510293" cy="511325"/>
              <a:chOff x="1589596" y="810715"/>
              <a:chExt cx="2340698" cy="2345431"/>
            </a:xfrm>
          </p:grpSpPr>
          <p:grpSp>
            <p:nvGrpSpPr>
              <p:cNvPr id="93" name="组合 79"/>
              <p:cNvGrpSpPr/>
              <p:nvPr/>
            </p:nvGrpSpPr>
            <p:grpSpPr bwMode="auto">
              <a:xfrm>
                <a:off x="1589596" y="810715"/>
                <a:ext cx="2340698" cy="2345431"/>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9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94" name="椭圆 80"/>
              <p:cNvSpPr/>
              <p:nvPr/>
            </p:nvSpPr>
            <p:spPr bwMode="auto">
              <a:xfrm>
                <a:off x="1932719" y="1141999"/>
                <a:ext cx="1691508" cy="1694936"/>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kern="0" dirty="0">
                    <a:solidFill>
                      <a:srgbClr val="FFFFFF"/>
                    </a:solidFill>
                    <a:latin typeface="微软雅黑" panose="020B0503020204020204" charset="-122"/>
                    <a:ea typeface="微软雅黑" panose="020B0503020204020204" charset="-122"/>
                  </a:rPr>
                  <a:t>2</a:t>
                </a:r>
              </a:p>
            </p:txBody>
          </p:sp>
        </p:grpSp>
      </p:grpSp>
      <p:grpSp>
        <p:nvGrpSpPr>
          <p:cNvPr id="101" name="组合 100"/>
          <p:cNvGrpSpPr/>
          <p:nvPr/>
        </p:nvGrpSpPr>
        <p:grpSpPr>
          <a:xfrm>
            <a:off x="8037492" y="1567349"/>
            <a:ext cx="2627855" cy="2397581"/>
            <a:chOff x="1422889" y="1324578"/>
            <a:chExt cx="1971148" cy="1798186"/>
          </a:xfrm>
        </p:grpSpPr>
        <p:grpSp>
          <p:nvGrpSpPr>
            <p:cNvPr id="102" name="组合 101"/>
            <p:cNvGrpSpPr/>
            <p:nvPr/>
          </p:nvGrpSpPr>
          <p:grpSpPr>
            <a:xfrm>
              <a:off x="1599479" y="1324578"/>
              <a:ext cx="1794558" cy="1798186"/>
              <a:chOff x="972024" y="1336728"/>
              <a:chExt cx="1755524" cy="1759073"/>
            </a:xfrm>
          </p:grpSpPr>
          <p:grpSp>
            <p:nvGrpSpPr>
              <p:cNvPr id="108" name="组合 79"/>
              <p:cNvGrpSpPr/>
              <p:nvPr/>
            </p:nvGrpSpPr>
            <p:grpSpPr bwMode="auto">
              <a:xfrm>
                <a:off x="972024" y="1336728"/>
                <a:ext cx="1755524" cy="1759073"/>
                <a:chOff x="6379729" y="2488774"/>
                <a:chExt cx="2513016" cy="2513016"/>
              </a:xfrm>
            </p:grpSpPr>
            <p:sp>
              <p:nvSpPr>
                <p:cNvPr id="11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1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109" name="椭圆 10"/>
              <p:cNvSpPr>
                <a:spLocks noChangeArrowheads="1"/>
              </p:cNvSpPr>
              <p:nvPr/>
            </p:nvSpPr>
            <p:spPr bwMode="auto">
              <a:xfrm>
                <a:off x="1048872" y="1414732"/>
                <a:ext cx="1601828" cy="1603064"/>
              </a:xfrm>
              <a:prstGeom prst="ellipse">
                <a:avLst/>
              </a:prstGeom>
              <a:blipFill dpi="0" rotWithShape="1">
                <a:blip r:embed="rId4"/>
                <a:srcRect/>
                <a:stretch>
                  <a:fillRect l="-10000" t="-10000" r="-10000" b="-10000"/>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103" name="组合 102"/>
            <p:cNvGrpSpPr/>
            <p:nvPr/>
          </p:nvGrpSpPr>
          <p:grpSpPr>
            <a:xfrm>
              <a:off x="1422889" y="1497707"/>
              <a:ext cx="510293" cy="511325"/>
              <a:chOff x="1589596" y="810715"/>
              <a:chExt cx="2340698" cy="2345431"/>
            </a:xfrm>
          </p:grpSpPr>
          <p:grpSp>
            <p:nvGrpSpPr>
              <p:cNvPr id="104" name="组合 79"/>
              <p:cNvGrpSpPr/>
              <p:nvPr/>
            </p:nvGrpSpPr>
            <p:grpSpPr bwMode="auto">
              <a:xfrm>
                <a:off x="1589596" y="810715"/>
                <a:ext cx="2340698" cy="2345431"/>
                <a:chOff x="6379729" y="2488774"/>
                <a:chExt cx="2513016" cy="2513016"/>
              </a:xfrm>
            </p:grpSpPr>
            <p:sp>
              <p:nvSpPr>
                <p:cNvPr id="10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10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105" name="椭圆 80"/>
              <p:cNvSpPr/>
              <p:nvPr/>
            </p:nvSpPr>
            <p:spPr bwMode="auto">
              <a:xfrm>
                <a:off x="1932719" y="1141999"/>
                <a:ext cx="1691508" cy="1694936"/>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kern="0" dirty="0">
                    <a:solidFill>
                      <a:srgbClr val="FFFFFF"/>
                    </a:solidFill>
                    <a:latin typeface="微软雅黑" panose="020B0503020204020204" charset="-122"/>
                    <a:ea typeface="微软雅黑" panose="020B0503020204020204" charset="-122"/>
                  </a:rPr>
                  <a:t>3</a:t>
                </a:r>
              </a:p>
            </p:txBody>
          </p:sp>
        </p:grpSp>
      </p:grpSp>
      <p:grpSp>
        <p:nvGrpSpPr>
          <p:cNvPr id="113" name="组合 112"/>
          <p:cNvGrpSpPr/>
          <p:nvPr/>
        </p:nvGrpSpPr>
        <p:grpSpPr>
          <a:xfrm>
            <a:off x="1458136" y="4008241"/>
            <a:ext cx="3115896" cy="1896024"/>
            <a:chOff x="1360444" y="3155247"/>
            <a:chExt cx="2337226" cy="1422018"/>
          </a:xfrm>
        </p:grpSpPr>
        <p:sp>
          <p:nvSpPr>
            <p:cNvPr id="120" name="矩形 39"/>
            <p:cNvSpPr>
              <a:spLocks noChangeArrowheads="1"/>
            </p:cNvSpPr>
            <p:nvPr/>
          </p:nvSpPr>
          <p:spPr bwMode="auto">
            <a:xfrm>
              <a:off x="1675958" y="3155247"/>
              <a:ext cx="170619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pPr>
              <a:r>
                <a:rPr lang="en-US" altLang="zh-CN" sz="2400" dirty="0">
                  <a:solidFill>
                    <a:schemeClr val="accent1"/>
                  </a:solidFill>
                  <a:latin typeface="微软雅黑" panose="020B0503020204020204" charset="-122"/>
                  <a:ea typeface="微软雅黑" panose="020B0503020204020204" charset="-122"/>
                  <a:cs typeface="宋体" panose="02010600030101010101" pitchFamily="2" charset="-122"/>
                </a:rPr>
                <a:t>【 </a:t>
              </a:r>
              <a:r>
                <a:rPr lang="zh-CN" altLang="en-US" sz="2400" dirty="0">
                  <a:solidFill>
                    <a:schemeClr val="accent1"/>
                  </a:solidFill>
                  <a:latin typeface="微软雅黑" panose="020B0503020204020204" charset="-122"/>
                  <a:ea typeface="微软雅黑" panose="020B0503020204020204" charset="-122"/>
                  <a:cs typeface="宋体" panose="02010600030101010101" pitchFamily="2" charset="-122"/>
                </a:rPr>
                <a:t>添加标题</a:t>
              </a:r>
              <a:r>
                <a:rPr lang="en-US" altLang="zh-CN" sz="2400" dirty="0">
                  <a:solidFill>
                    <a:schemeClr val="accent1"/>
                  </a:solidFill>
                  <a:latin typeface="微软雅黑" panose="020B0503020204020204" charset="-122"/>
                  <a:ea typeface="微软雅黑" panose="020B0503020204020204" charset="-122"/>
                  <a:cs typeface="宋体" panose="02010600030101010101" pitchFamily="2" charset="-122"/>
                </a:rPr>
                <a:t>】</a:t>
              </a:r>
              <a:endParaRPr lang="zh-CN" altLang="en-US" sz="2400" dirty="0">
                <a:solidFill>
                  <a:schemeClr val="accent1"/>
                </a:solidFill>
                <a:latin typeface="微软雅黑" panose="020B0503020204020204" charset="-122"/>
                <a:ea typeface="微软雅黑" panose="020B0503020204020204" charset="-122"/>
                <a:cs typeface="宋体" panose="02010600030101010101" pitchFamily="2" charset="-122"/>
              </a:endParaRPr>
            </a:p>
          </p:txBody>
        </p:sp>
        <p:sp>
          <p:nvSpPr>
            <p:cNvPr id="121" name="矩形 120"/>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1000"/>
                </a:spcBef>
                <a:buFont typeface="Arial" panose="020B0604020202020204" pitchFamily="34" charset="0"/>
                <a:buChar char="•"/>
              </a:pPr>
              <a:r>
                <a:rPr lang="zh-CN" altLang="en-US" sz="1500"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500" dirty="0">
                <a:latin typeface="微软雅黑" panose="020B0503020204020204" charset="-122"/>
                <a:ea typeface="微软雅黑" panose="020B0503020204020204" charset="-122"/>
                <a:cs typeface="宋体" panose="02010600030101010101" pitchFamily="2" charset="-122"/>
              </a:endParaRPr>
            </a:p>
          </p:txBody>
        </p:sp>
      </p:grpSp>
      <p:grpSp>
        <p:nvGrpSpPr>
          <p:cNvPr id="114" name="组合 113"/>
          <p:cNvGrpSpPr/>
          <p:nvPr/>
        </p:nvGrpSpPr>
        <p:grpSpPr>
          <a:xfrm>
            <a:off x="4683516" y="4008241"/>
            <a:ext cx="3115896" cy="1896024"/>
            <a:chOff x="1360444" y="3155247"/>
            <a:chExt cx="2337226" cy="1422018"/>
          </a:xfrm>
        </p:grpSpPr>
        <p:sp>
          <p:nvSpPr>
            <p:cNvPr id="118" name="矩形 39"/>
            <p:cNvSpPr>
              <a:spLocks noChangeArrowheads="1"/>
            </p:cNvSpPr>
            <p:nvPr/>
          </p:nvSpPr>
          <p:spPr bwMode="auto">
            <a:xfrm>
              <a:off x="1675958" y="3155247"/>
              <a:ext cx="170619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pPr>
              <a:r>
                <a:rPr lang="en-US" altLang="zh-CN" sz="2400" dirty="0">
                  <a:solidFill>
                    <a:schemeClr val="accent2"/>
                  </a:solidFill>
                  <a:latin typeface="微软雅黑" panose="020B0503020204020204" charset="-122"/>
                  <a:ea typeface="微软雅黑" panose="020B0503020204020204" charset="-122"/>
                  <a:cs typeface="宋体" panose="02010600030101010101" pitchFamily="2" charset="-122"/>
                </a:rPr>
                <a:t>【 </a:t>
              </a:r>
              <a:r>
                <a:rPr lang="zh-CN" altLang="en-US" sz="2400" dirty="0">
                  <a:solidFill>
                    <a:schemeClr val="accent2"/>
                  </a:solidFill>
                  <a:latin typeface="微软雅黑" panose="020B0503020204020204" charset="-122"/>
                  <a:ea typeface="微软雅黑" panose="020B0503020204020204" charset="-122"/>
                  <a:cs typeface="宋体" panose="02010600030101010101" pitchFamily="2" charset="-122"/>
                </a:rPr>
                <a:t>添加标题 </a:t>
              </a:r>
              <a:r>
                <a:rPr lang="en-US" altLang="zh-CN" sz="2400" dirty="0">
                  <a:solidFill>
                    <a:schemeClr val="accent2"/>
                  </a:solidFill>
                  <a:latin typeface="微软雅黑" panose="020B0503020204020204" charset="-122"/>
                  <a:ea typeface="微软雅黑" panose="020B0503020204020204" charset="-122"/>
                  <a:cs typeface="宋体" panose="02010600030101010101" pitchFamily="2" charset="-122"/>
                </a:rPr>
                <a:t>】</a:t>
              </a:r>
              <a:endParaRPr lang="zh-CN" altLang="en-US" sz="2400" dirty="0">
                <a:solidFill>
                  <a:schemeClr val="accent2"/>
                </a:solidFill>
                <a:latin typeface="微软雅黑" panose="020B0503020204020204" charset="-122"/>
                <a:ea typeface="微软雅黑" panose="020B0503020204020204" charset="-122"/>
                <a:cs typeface="宋体" panose="02010600030101010101" pitchFamily="2" charset="-122"/>
              </a:endParaRPr>
            </a:p>
          </p:txBody>
        </p:sp>
        <p:sp>
          <p:nvSpPr>
            <p:cNvPr id="119" name="矩形 118"/>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1000"/>
                </a:spcBef>
                <a:buFont typeface="Arial" panose="020B0604020202020204" pitchFamily="34" charset="0"/>
                <a:buChar char="•"/>
              </a:pPr>
              <a:r>
                <a:rPr lang="zh-CN" altLang="en-US" sz="1500"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500" dirty="0">
                <a:latin typeface="微软雅黑" panose="020B0503020204020204" charset="-122"/>
                <a:ea typeface="微软雅黑" panose="020B0503020204020204" charset="-122"/>
                <a:cs typeface="宋体" panose="02010600030101010101" pitchFamily="2" charset="-122"/>
              </a:endParaRPr>
            </a:p>
          </p:txBody>
        </p:sp>
      </p:grpSp>
      <p:grpSp>
        <p:nvGrpSpPr>
          <p:cNvPr id="115" name="组合 114"/>
          <p:cNvGrpSpPr/>
          <p:nvPr/>
        </p:nvGrpSpPr>
        <p:grpSpPr>
          <a:xfrm>
            <a:off x="7954243" y="4008241"/>
            <a:ext cx="3115896" cy="1896024"/>
            <a:chOff x="1360444" y="3155247"/>
            <a:chExt cx="2337226" cy="1422018"/>
          </a:xfrm>
        </p:grpSpPr>
        <p:sp>
          <p:nvSpPr>
            <p:cNvPr id="116" name="矩形 39"/>
            <p:cNvSpPr>
              <a:spLocks noChangeArrowheads="1"/>
            </p:cNvSpPr>
            <p:nvPr/>
          </p:nvSpPr>
          <p:spPr bwMode="auto">
            <a:xfrm>
              <a:off x="1675958" y="3155247"/>
              <a:ext cx="170619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pPr>
              <a:r>
                <a:rPr lang="en-US" altLang="zh-CN" sz="2400" dirty="0">
                  <a:solidFill>
                    <a:schemeClr val="accent4"/>
                  </a:solidFill>
                  <a:latin typeface="微软雅黑" panose="020B0503020204020204" charset="-122"/>
                  <a:ea typeface="微软雅黑" panose="020B0503020204020204" charset="-122"/>
                  <a:cs typeface="宋体" panose="02010600030101010101" pitchFamily="2" charset="-122"/>
                </a:rPr>
                <a:t>【</a:t>
              </a:r>
              <a:r>
                <a:rPr sz="2400" dirty="0">
                  <a:solidFill>
                    <a:schemeClr val="accent4"/>
                  </a:solidFill>
                  <a:latin typeface="微软雅黑" panose="020B0503020204020204" charset="-122"/>
                  <a:ea typeface="微软雅黑" panose="020B0503020204020204" charset="-122"/>
                  <a:cs typeface="宋体" panose="02010600030101010101" pitchFamily="2" charset="-122"/>
                </a:rPr>
                <a:t>添加标题</a:t>
              </a:r>
              <a:r>
                <a:rPr lang="zh-CN" altLang="en-US" sz="2400" dirty="0">
                  <a:solidFill>
                    <a:schemeClr val="accent4"/>
                  </a:solidFill>
                  <a:latin typeface="微软雅黑" panose="020B0503020204020204" charset="-122"/>
                  <a:ea typeface="微软雅黑" panose="020B0503020204020204" charset="-122"/>
                  <a:cs typeface="宋体" panose="02010600030101010101" pitchFamily="2" charset="-122"/>
                </a:rPr>
                <a:t> </a:t>
              </a:r>
              <a:r>
                <a:rPr lang="en-US" altLang="zh-CN" sz="2400" dirty="0">
                  <a:solidFill>
                    <a:schemeClr val="accent4"/>
                  </a:solidFill>
                  <a:latin typeface="微软雅黑" panose="020B0503020204020204" charset="-122"/>
                  <a:ea typeface="微软雅黑" panose="020B0503020204020204" charset="-122"/>
                  <a:cs typeface="宋体" panose="02010600030101010101" pitchFamily="2" charset="-122"/>
                </a:rPr>
                <a:t>】</a:t>
              </a:r>
              <a:endParaRPr lang="zh-CN" altLang="en-US" sz="2400" dirty="0">
                <a:solidFill>
                  <a:schemeClr val="accent4"/>
                </a:solidFill>
                <a:latin typeface="微软雅黑" panose="020B0503020204020204" charset="-122"/>
                <a:ea typeface="微软雅黑" panose="020B0503020204020204" charset="-122"/>
                <a:cs typeface="宋体" panose="02010600030101010101" pitchFamily="2" charset="-122"/>
              </a:endParaRPr>
            </a:p>
          </p:txBody>
        </p:sp>
        <p:sp>
          <p:nvSpPr>
            <p:cNvPr id="117" name="矩形 116"/>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1000"/>
                </a:spcBef>
                <a:buFont typeface="Arial" panose="020B0604020202020204" pitchFamily="34" charset="0"/>
                <a:buChar char="•"/>
              </a:pPr>
              <a:r>
                <a:rPr lang="zh-CN" altLang="en-US" sz="1500"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500" dirty="0">
                <a:latin typeface="微软雅黑" panose="020B0503020204020204" charset="-122"/>
                <a:ea typeface="微软雅黑" panose="020B0503020204020204" charset="-122"/>
                <a:cs typeface="宋体" panose="02010600030101010101" pitchFamily="2" charset="-122"/>
              </a:endParaRPr>
            </a:p>
          </p:txBody>
        </p:sp>
      </p:grpSp>
    </p:spTree>
  </p:cSld>
  <p:clrMapOvr>
    <a:masterClrMapping/>
  </p:clrMapOvr>
  <p:transition advTm="327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0-#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additive="base">
                                        <p:cTn id="12" dur="500" fill="hold"/>
                                        <p:tgtEl>
                                          <p:spTgt spid="90"/>
                                        </p:tgtEl>
                                        <p:attrNameLst>
                                          <p:attrName>ppt_x</p:attrName>
                                        </p:attrNameLst>
                                      </p:cBhvr>
                                      <p:tavLst>
                                        <p:tav tm="0">
                                          <p:val>
                                            <p:strVal val="1+#ppt_w/2"/>
                                          </p:val>
                                        </p:tav>
                                        <p:tav tm="100000">
                                          <p:val>
                                            <p:strVal val="#ppt_x"/>
                                          </p:val>
                                        </p:tav>
                                      </p:tavLst>
                                    </p:anim>
                                    <p:anim calcmode="lin" valueType="num">
                                      <p:cBhvr additive="base">
                                        <p:cTn id="13" dur="500" fill="hold"/>
                                        <p:tgtEl>
                                          <p:spTgt spid="9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additive="base">
                                        <p:cTn id="17" dur="500" fill="hold"/>
                                        <p:tgtEl>
                                          <p:spTgt spid="101"/>
                                        </p:tgtEl>
                                        <p:attrNameLst>
                                          <p:attrName>ppt_x</p:attrName>
                                        </p:attrNameLst>
                                      </p:cBhvr>
                                      <p:tavLst>
                                        <p:tav tm="0">
                                          <p:val>
                                            <p:strVal val="1+#ppt_w/2"/>
                                          </p:val>
                                        </p:tav>
                                        <p:tav tm="100000">
                                          <p:val>
                                            <p:strVal val="#ppt_x"/>
                                          </p:val>
                                        </p:tav>
                                      </p:tavLst>
                                    </p:anim>
                                    <p:anim calcmode="lin" valueType="num">
                                      <p:cBhvr additive="base">
                                        <p:cTn id="18" dur="500" fill="hold"/>
                                        <p:tgtEl>
                                          <p:spTgt spid="10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anim calcmode="lin" valueType="num">
                                      <p:cBhvr>
                                        <p:cTn id="23" dur="1000" fill="hold"/>
                                        <p:tgtEl>
                                          <p:spTgt spid="113"/>
                                        </p:tgtEl>
                                        <p:attrNameLst>
                                          <p:attrName>ppt_x</p:attrName>
                                        </p:attrNameLst>
                                      </p:cBhvr>
                                      <p:tavLst>
                                        <p:tav tm="0">
                                          <p:val>
                                            <p:strVal val="#ppt_x"/>
                                          </p:val>
                                        </p:tav>
                                        <p:tav tm="100000">
                                          <p:val>
                                            <p:strVal val="#ppt_x"/>
                                          </p:val>
                                        </p:tav>
                                      </p:tavLst>
                                    </p:anim>
                                    <p:anim calcmode="lin" valueType="num">
                                      <p:cBhvr>
                                        <p:cTn id="24" dur="1000" fill="hold"/>
                                        <p:tgtEl>
                                          <p:spTgt spid="1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1000"/>
                                        <p:tgtEl>
                                          <p:spTgt spid="114"/>
                                        </p:tgtEl>
                                      </p:cBhvr>
                                    </p:animEffect>
                                    <p:anim calcmode="lin" valueType="num">
                                      <p:cBhvr>
                                        <p:cTn id="28" dur="1000" fill="hold"/>
                                        <p:tgtEl>
                                          <p:spTgt spid="114"/>
                                        </p:tgtEl>
                                        <p:attrNameLst>
                                          <p:attrName>ppt_x</p:attrName>
                                        </p:attrNameLst>
                                      </p:cBhvr>
                                      <p:tavLst>
                                        <p:tav tm="0">
                                          <p:val>
                                            <p:strVal val="#ppt_x"/>
                                          </p:val>
                                        </p:tav>
                                        <p:tav tm="100000">
                                          <p:val>
                                            <p:strVal val="#ppt_x"/>
                                          </p:val>
                                        </p:tav>
                                      </p:tavLst>
                                    </p:anim>
                                    <p:anim calcmode="lin" valueType="num">
                                      <p:cBhvr>
                                        <p:cTn id="29" dur="1000" fill="hold"/>
                                        <p:tgtEl>
                                          <p:spTgt spid="1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40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1000"/>
                                        <p:tgtEl>
                                          <p:spTgt spid="115"/>
                                        </p:tgtEl>
                                      </p:cBhvr>
                                    </p:animEffect>
                                    <p:anim calcmode="lin" valueType="num">
                                      <p:cBhvr>
                                        <p:cTn id="33" dur="1000" fill="hold"/>
                                        <p:tgtEl>
                                          <p:spTgt spid="115"/>
                                        </p:tgtEl>
                                        <p:attrNameLst>
                                          <p:attrName>ppt_x</p:attrName>
                                        </p:attrNameLst>
                                      </p:cBhvr>
                                      <p:tavLst>
                                        <p:tav tm="0">
                                          <p:val>
                                            <p:strVal val="#ppt_x"/>
                                          </p:val>
                                        </p:tav>
                                        <p:tav tm="100000">
                                          <p:val>
                                            <p:strVal val="#ppt_x"/>
                                          </p:val>
                                        </p:tav>
                                      </p:tavLst>
                                    </p:anim>
                                    <p:anim calcmode="lin" valueType="num">
                                      <p:cBhvr>
                                        <p:cTn id="3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5"/>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35" name="文本框 2"/>
          <p:cNvSpPr txBox="1"/>
          <p:nvPr/>
        </p:nvSpPr>
        <p:spPr>
          <a:xfrm>
            <a:off x="5530152" y="3212931"/>
            <a:ext cx="919655" cy="1014730"/>
          </a:xfrm>
          <a:prstGeom prst="rect">
            <a:avLst/>
          </a:prstGeom>
          <a:noFill/>
        </p:spPr>
        <p:txBody>
          <a:bodyPr wrap="square" rtlCol="0">
            <a:spAutoFit/>
          </a:bodyPr>
          <a:lstStyle/>
          <a:p>
            <a:pPr marL="0" lvl="1" algn="ctr"/>
            <a:r>
              <a:rPr lang="zh-CN" altLang="en-US" sz="2000" dirty="0">
                <a:solidFill>
                  <a:schemeClr val="tx1">
                    <a:lumMod val="75000"/>
                    <a:lumOff val="25000"/>
                  </a:schemeClr>
                </a:solidFill>
                <a:latin typeface="微软雅黑" panose="020B0503020204020204" charset="-122"/>
                <a:ea typeface="微软雅黑" panose="020B0503020204020204" charset="-122"/>
              </a:rPr>
              <a:t>此处添加名称</a:t>
            </a:r>
          </a:p>
        </p:txBody>
      </p:sp>
      <p:grpSp>
        <p:nvGrpSpPr>
          <p:cNvPr id="37" name="组合 36"/>
          <p:cNvGrpSpPr/>
          <p:nvPr/>
        </p:nvGrpSpPr>
        <p:grpSpPr>
          <a:xfrm>
            <a:off x="4051559" y="2380825"/>
            <a:ext cx="1505515" cy="1297389"/>
            <a:chOff x="3978461" y="2452512"/>
            <a:chExt cx="1505319" cy="1297689"/>
          </a:xfrm>
        </p:grpSpPr>
        <p:sp>
          <p:nvSpPr>
            <p:cNvPr id="38" name="梯形 37"/>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六边形 38"/>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任意多边形 39"/>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1"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任意多边形 41"/>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5" name="梯形 44"/>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a:off x="4301364" y="2607833"/>
            <a:ext cx="1011098" cy="843370"/>
            <a:chOff x="4228234" y="2679573"/>
            <a:chExt cx="1010966" cy="843565"/>
          </a:xfrm>
        </p:grpSpPr>
        <p:sp>
          <p:nvSpPr>
            <p:cNvPr id="47" name="六边形 46"/>
            <p:cNvSpPr/>
            <p:nvPr/>
          </p:nvSpPr>
          <p:spPr>
            <a:xfrm>
              <a:off x="4241852" y="2679573"/>
              <a:ext cx="978537" cy="843565"/>
            </a:xfrm>
            <a:prstGeom prst="hexagon">
              <a:avLst/>
            </a:prstGeom>
            <a:solidFill>
              <a:schemeClr val="accent1"/>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文本框 1"/>
            <p:cNvSpPr txBox="1"/>
            <p:nvPr/>
          </p:nvSpPr>
          <p:spPr>
            <a:xfrm>
              <a:off x="4228234" y="2842334"/>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01</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50" name="组合 49"/>
          <p:cNvGrpSpPr/>
          <p:nvPr/>
        </p:nvGrpSpPr>
        <p:grpSpPr>
          <a:xfrm>
            <a:off x="4051559" y="3675203"/>
            <a:ext cx="1505515" cy="1297389"/>
            <a:chOff x="3978461" y="3747190"/>
            <a:chExt cx="1505319" cy="1297689"/>
          </a:xfrm>
        </p:grpSpPr>
        <p:sp>
          <p:nvSpPr>
            <p:cNvPr id="51" name="梯形 50"/>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梯形 51"/>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六边形 52"/>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任意多边形 53"/>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5"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57" name="组合 56"/>
          <p:cNvGrpSpPr/>
          <p:nvPr/>
        </p:nvGrpSpPr>
        <p:grpSpPr>
          <a:xfrm>
            <a:off x="4301364" y="3902211"/>
            <a:ext cx="1011098" cy="843370"/>
            <a:chOff x="4228234" y="3974251"/>
            <a:chExt cx="1010966" cy="843565"/>
          </a:xfrm>
        </p:grpSpPr>
        <p:sp>
          <p:nvSpPr>
            <p:cNvPr id="58" name="六边形 57"/>
            <p:cNvSpPr/>
            <p:nvPr/>
          </p:nvSpPr>
          <p:spPr>
            <a:xfrm>
              <a:off x="4241852" y="3974251"/>
              <a:ext cx="978537" cy="843565"/>
            </a:xfrm>
            <a:prstGeom prst="hexagon">
              <a:avLst/>
            </a:prstGeom>
            <a:solidFill>
              <a:schemeClr val="accent2"/>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文本框 26"/>
            <p:cNvSpPr txBox="1"/>
            <p:nvPr/>
          </p:nvSpPr>
          <p:spPr>
            <a:xfrm>
              <a:off x="4228234" y="4118520"/>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02</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60" name="组合 59"/>
          <p:cNvGrpSpPr/>
          <p:nvPr/>
        </p:nvGrpSpPr>
        <p:grpSpPr>
          <a:xfrm>
            <a:off x="6424246" y="2380825"/>
            <a:ext cx="1505515" cy="1297389"/>
            <a:chOff x="6350839" y="2452512"/>
            <a:chExt cx="1505319" cy="1297689"/>
          </a:xfrm>
        </p:grpSpPr>
        <p:sp>
          <p:nvSpPr>
            <p:cNvPr id="61" name="梯形 60"/>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梯形 61"/>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六边形 62"/>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任意多边形 63"/>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5"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任意多边形 65"/>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67" name="组合 66"/>
          <p:cNvGrpSpPr/>
          <p:nvPr/>
        </p:nvGrpSpPr>
        <p:grpSpPr>
          <a:xfrm>
            <a:off x="6660342" y="2607833"/>
            <a:ext cx="1011098" cy="843370"/>
            <a:chOff x="6586905" y="2679573"/>
            <a:chExt cx="1010966" cy="843565"/>
          </a:xfrm>
        </p:grpSpPr>
        <p:sp>
          <p:nvSpPr>
            <p:cNvPr id="68" name="六边形 67"/>
            <p:cNvSpPr/>
            <p:nvPr/>
          </p:nvSpPr>
          <p:spPr>
            <a:xfrm>
              <a:off x="6614230" y="2679573"/>
              <a:ext cx="978537" cy="843565"/>
            </a:xfrm>
            <a:prstGeom prst="hexagon">
              <a:avLst/>
            </a:prstGeom>
            <a:solidFill>
              <a:schemeClr val="accent5"/>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文本框 47"/>
            <p:cNvSpPr txBox="1"/>
            <p:nvPr/>
          </p:nvSpPr>
          <p:spPr>
            <a:xfrm>
              <a:off x="6586905" y="2842334"/>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05</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71" name="组合 70"/>
          <p:cNvGrpSpPr/>
          <p:nvPr/>
        </p:nvGrpSpPr>
        <p:grpSpPr>
          <a:xfrm>
            <a:off x="6424246" y="3675203"/>
            <a:ext cx="1505515" cy="1297389"/>
            <a:chOff x="6350839" y="3747190"/>
            <a:chExt cx="1505319" cy="1297689"/>
          </a:xfrm>
        </p:grpSpPr>
        <p:sp>
          <p:nvSpPr>
            <p:cNvPr id="92" name="梯形 91"/>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梯形 92"/>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六边形 93"/>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任意多边形 94"/>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96"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任意多边形 96"/>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98" name="组合 97"/>
          <p:cNvGrpSpPr/>
          <p:nvPr/>
        </p:nvGrpSpPr>
        <p:grpSpPr>
          <a:xfrm>
            <a:off x="6660342" y="3902211"/>
            <a:ext cx="1011098" cy="843370"/>
            <a:chOff x="6586905" y="3974251"/>
            <a:chExt cx="1010966" cy="843565"/>
          </a:xfrm>
        </p:grpSpPr>
        <p:sp>
          <p:nvSpPr>
            <p:cNvPr id="99" name="六边形 98"/>
            <p:cNvSpPr/>
            <p:nvPr/>
          </p:nvSpPr>
          <p:spPr>
            <a:xfrm>
              <a:off x="6614230" y="3974251"/>
              <a:ext cx="978537" cy="843565"/>
            </a:xfrm>
            <a:prstGeom prst="hexagon">
              <a:avLst/>
            </a:prstGeom>
            <a:solidFill>
              <a:schemeClr val="accent4"/>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文本框 50"/>
            <p:cNvSpPr txBox="1"/>
            <p:nvPr/>
          </p:nvSpPr>
          <p:spPr>
            <a:xfrm>
              <a:off x="6586905" y="4118520"/>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04</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101" name="组合 100"/>
          <p:cNvGrpSpPr/>
          <p:nvPr/>
        </p:nvGrpSpPr>
        <p:grpSpPr>
          <a:xfrm>
            <a:off x="5237880" y="4310814"/>
            <a:ext cx="1505515" cy="1297389"/>
            <a:chOff x="5164627" y="4382948"/>
            <a:chExt cx="1505319" cy="1297689"/>
          </a:xfrm>
        </p:grpSpPr>
        <p:sp>
          <p:nvSpPr>
            <p:cNvPr id="102" name="梯形 101"/>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梯形 102"/>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六边形 103"/>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任意多边形 104"/>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06"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任意多边形 106"/>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108" name="组合 107"/>
          <p:cNvGrpSpPr/>
          <p:nvPr/>
        </p:nvGrpSpPr>
        <p:grpSpPr>
          <a:xfrm>
            <a:off x="5465989" y="4537822"/>
            <a:ext cx="1013981" cy="843370"/>
            <a:chOff x="5392706" y="4610009"/>
            <a:chExt cx="1013849" cy="843565"/>
          </a:xfrm>
        </p:grpSpPr>
        <p:sp>
          <p:nvSpPr>
            <p:cNvPr id="109" name="六边形 108"/>
            <p:cNvSpPr/>
            <p:nvPr/>
          </p:nvSpPr>
          <p:spPr>
            <a:xfrm>
              <a:off x="5428018" y="4610009"/>
              <a:ext cx="978537" cy="843565"/>
            </a:xfrm>
            <a:prstGeom prst="hexagon">
              <a:avLst/>
            </a:prstGeom>
            <a:solidFill>
              <a:schemeClr val="accent3"/>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文本框 52"/>
            <p:cNvSpPr txBox="1"/>
            <p:nvPr/>
          </p:nvSpPr>
          <p:spPr>
            <a:xfrm>
              <a:off x="5392706" y="4771239"/>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03</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111" name="组合 110"/>
          <p:cNvGrpSpPr/>
          <p:nvPr/>
        </p:nvGrpSpPr>
        <p:grpSpPr>
          <a:xfrm>
            <a:off x="5237880" y="1732828"/>
            <a:ext cx="1505515" cy="1297389"/>
            <a:chOff x="5164627" y="1804365"/>
            <a:chExt cx="1505319" cy="1297689"/>
          </a:xfrm>
        </p:grpSpPr>
        <p:sp>
          <p:nvSpPr>
            <p:cNvPr id="112" name="梯形 111"/>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六边形 112"/>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113"/>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5" name="梯形 114"/>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任意多边形 116"/>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118" name="组合 117"/>
          <p:cNvGrpSpPr/>
          <p:nvPr/>
        </p:nvGrpSpPr>
        <p:grpSpPr>
          <a:xfrm>
            <a:off x="5465989" y="1959836"/>
            <a:ext cx="1013981" cy="843370"/>
            <a:chOff x="5392706" y="2031426"/>
            <a:chExt cx="1013849" cy="843565"/>
          </a:xfrm>
        </p:grpSpPr>
        <p:sp>
          <p:nvSpPr>
            <p:cNvPr id="119" name="六边形 118"/>
            <p:cNvSpPr/>
            <p:nvPr/>
          </p:nvSpPr>
          <p:spPr>
            <a:xfrm>
              <a:off x="5428018" y="2031426"/>
              <a:ext cx="978537" cy="843565"/>
            </a:xfrm>
            <a:prstGeom prst="hexagon">
              <a:avLst/>
            </a:prstGeom>
            <a:solidFill>
              <a:schemeClr val="accent6"/>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文本框 54"/>
            <p:cNvSpPr txBox="1"/>
            <p:nvPr/>
          </p:nvSpPr>
          <p:spPr>
            <a:xfrm>
              <a:off x="5392706" y="2200064"/>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06</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121" name="组合 120"/>
          <p:cNvGrpSpPr/>
          <p:nvPr/>
        </p:nvGrpSpPr>
        <p:grpSpPr>
          <a:xfrm>
            <a:off x="6668060" y="1952298"/>
            <a:ext cx="2601260" cy="359255"/>
            <a:chOff x="5415884" y="5002052"/>
            <a:chExt cx="2972305" cy="359338"/>
          </a:xfrm>
        </p:grpSpPr>
        <p:sp>
          <p:nvSpPr>
            <p:cNvPr id="122" name="任意多边形 121"/>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椭圆 122"/>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4" name="组合 123"/>
          <p:cNvGrpSpPr/>
          <p:nvPr/>
        </p:nvGrpSpPr>
        <p:grpSpPr>
          <a:xfrm>
            <a:off x="7839787" y="3287291"/>
            <a:ext cx="1429531" cy="359255"/>
            <a:chOff x="5415884" y="5002052"/>
            <a:chExt cx="1633441" cy="359338"/>
          </a:xfrm>
        </p:grpSpPr>
        <p:sp>
          <p:nvSpPr>
            <p:cNvPr id="125" name="任意多边形 124"/>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椭圆 125"/>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7" name="组合 126"/>
          <p:cNvGrpSpPr/>
          <p:nvPr/>
        </p:nvGrpSpPr>
        <p:grpSpPr>
          <a:xfrm>
            <a:off x="7839787" y="4606897"/>
            <a:ext cx="1429531" cy="359255"/>
            <a:chOff x="5415884" y="5002052"/>
            <a:chExt cx="1633441" cy="359338"/>
          </a:xfrm>
        </p:grpSpPr>
        <p:sp>
          <p:nvSpPr>
            <p:cNvPr id="128" name="任意多边形 127"/>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椭圆 128"/>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0" name="组合 129"/>
          <p:cNvGrpSpPr/>
          <p:nvPr/>
        </p:nvGrpSpPr>
        <p:grpSpPr>
          <a:xfrm flipH="1" flipV="1">
            <a:off x="2699398" y="5020647"/>
            <a:ext cx="2631082" cy="353687"/>
            <a:chOff x="5415884" y="5007622"/>
            <a:chExt cx="3006387" cy="353769"/>
          </a:xfrm>
        </p:grpSpPr>
        <p:sp>
          <p:nvSpPr>
            <p:cNvPr id="131" name="任意多边形 130"/>
            <p:cNvSpPr/>
            <p:nvPr/>
          </p:nvSpPr>
          <p:spPr>
            <a:xfrm flipH="1">
              <a:off x="5521870" y="5063234"/>
              <a:ext cx="290040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椭圆 131"/>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3" name="组合 132"/>
          <p:cNvGrpSpPr/>
          <p:nvPr/>
        </p:nvGrpSpPr>
        <p:grpSpPr>
          <a:xfrm flipH="1" flipV="1">
            <a:off x="2683263" y="3723805"/>
            <a:ext cx="1443102" cy="353688"/>
            <a:chOff x="5415884" y="5007622"/>
            <a:chExt cx="1648950" cy="353770"/>
          </a:xfrm>
        </p:grpSpPr>
        <p:sp>
          <p:nvSpPr>
            <p:cNvPr id="134" name="任意多边形 133"/>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5" name="椭圆 134"/>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6" name="组合 135"/>
          <p:cNvGrpSpPr/>
          <p:nvPr/>
        </p:nvGrpSpPr>
        <p:grpSpPr>
          <a:xfrm flipH="1" flipV="1">
            <a:off x="2683263" y="2423131"/>
            <a:ext cx="1443102" cy="353688"/>
            <a:chOff x="5415884" y="5007622"/>
            <a:chExt cx="1648950" cy="353770"/>
          </a:xfrm>
        </p:grpSpPr>
        <p:sp>
          <p:nvSpPr>
            <p:cNvPr id="137" name="任意多边形 136"/>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椭圆 137"/>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9" name="组合 138"/>
          <p:cNvGrpSpPr/>
          <p:nvPr/>
        </p:nvGrpSpPr>
        <p:grpSpPr>
          <a:xfrm>
            <a:off x="1775520" y="1589617"/>
            <a:ext cx="2067736" cy="824124"/>
            <a:chOff x="1702718" y="1661123"/>
            <a:chExt cx="2067467" cy="824315"/>
          </a:xfrm>
        </p:grpSpPr>
        <p:sp>
          <p:nvSpPr>
            <p:cNvPr id="140" name="Freeform 32"/>
            <p:cNvSpPr>
              <a:spLocks noEditPoints="1"/>
            </p:cNvSpPr>
            <p:nvPr/>
          </p:nvSpPr>
          <p:spPr bwMode="auto">
            <a:xfrm>
              <a:off x="1798061" y="1709757"/>
              <a:ext cx="346328" cy="247893"/>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41" name="文本框 164"/>
            <p:cNvSpPr txBox="1"/>
            <p:nvPr/>
          </p:nvSpPr>
          <p:spPr>
            <a:xfrm>
              <a:off x="2155433" y="1661123"/>
              <a:ext cx="1275252" cy="398872"/>
            </a:xfrm>
            <a:prstGeom prst="rect">
              <a:avLst/>
            </a:prstGeom>
            <a:noFill/>
          </p:spPr>
          <p:txBody>
            <a:bodyPr wrap="square" rtlCol="0">
              <a:spAutoFit/>
            </a:bodyPr>
            <a:lstStyle/>
            <a:p>
              <a:r>
                <a:rPr lang="zh-CN" altLang="en-US" sz="2000" b="1" dirty="0">
                  <a:solidFill>
                    <a:schemeClr val="accent1"/>
                  </a:solidFill>
                  <a:latin typeface="微软雅黑" panose="020B0503020204020204" charset="-122"/>
                  <a:ea typeface="微软雅黑" panose="020B0503020204020204" charset="-122"/>
                </a:rPr>
                <a:t>添加标题</a:t>
              </a:r>
            </a:p>
          </p:txBody>
        </p:sp>
        <p:sp>
          <p:nvSpPr>
            <p:cNvPr id="142" name="文本框 113"/>
            <p:cNvSpPr txBox="1"/>
            <p:nvPr/>
          </p:nvSpPr>
          <p:spPr>
            <a:xfrm>
              <a:off x="1702718" y="1958505"/>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43" name="组合 142"/>
          <p:cNvGrpSpPr/>
          <p:nvPr/>
        </p:nvGrpSpPr>
        <p:grpSpPr>
          <a:xfrm>
            <a:off x="1847538" y="2853826"/>
            <a:ext cx="2067736" cy="833701"/>
            <a:chOff x="1774726" y="2925622"/>
            <a:chExt cx="2067467" cy="833894"/>
          </a:xfrm>
        </p:grpSpPr>
        <p:grpSp>
          <p:nvGrpSpPr>
            <p:cNvPr id="144" name="组合 143"/>
            <p:cNvGrpSpPr/>
            <p:nvPr/>
          </p:nvGrpSpPr>
          <p:grpSpPr>
            <a:xfrm>
              <a:off x="1816005" y="3027926"/>
              <a:ext cx="281614" cy="254819"/>
              <a:chOff x="8578850" y="285750"/>
              <a:chExt cx="817563" cy="739775"/>
            </a:xfrm>
            <a:solidFill>
              <a:srgbClr val="E87071"/>
            </a:solidFill>
          </p:grpSpPr>
          <p:sp>
            <p:nvSpPr>
              <p:cNvPr id="147"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48"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grpSp>
        <p:sp>
          <p:nvSpPr>
            <p:cNvPr id="145" name="文本框 159"/>
            <p:cNvSpPr txBox="1"/>
            <p:nvPr/>
          </p:nvSpPr>
          <p:spPr>
            <a:xfrm>
              <a:off x="2134709" y="2925622"/>
              <a:ext cx="1275252" cy="398872"/>
            </a:xfrm>
            <a:prstGeom prst="rect">
              <a:avLst/>
            </a:prstGeom>
            <a:noFill/>
          </p:spPr>
          <p:txBody>
            <a:bodyPr wrap="square" rtlCol="0">
              <a:spAutoFit/>
            </a:bodyPr>
            <a:lstStyle/>
            <a:p>
              <a:r>
                <a:rPr lang="zh-CN" altLang="en-US" sz="2000" b="1" dirty="0">
                  <a:solidFill>
                    <a:schemeClr val="accent2"/>
                  </a:solidFill>
                  <a:latin typeface="微软雅黑" panose="020B0503020204020204" charset="-122"/>
                  <a:ea typeface="微软雅黑" panose="020B0503020204020204" charset="-122"/>
                </a:rPr>
                <a:t>添加标题</a:t>
              </a:r>
            </a:p>
          </p:txBody>
        </p:sp>
        <p:sp>
          <p:nvSpPr>
            <p:cNvPr id="146" name="文本框 113"/>
            <p:cNvSpPr txBox="1"/>
            <p:nvPr/>
          </p:nvSpPr>
          <p:spPr>
            <a:xfrm>
              <a:off x="1774726" y="3232583"/>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49" name="组合 148"/>
          <p:cNvGrpSpPr/>
          <p:nvPr/>
        </p:nvGrpSpPr>
        <p:grpSpPr>
          <a:xfrm>
            <a:off x="1884263" y="4181903"/>
            <a:ext cx="2067736" cy="865737"/>
            <a:chOff x="1811447" y="4254013"/>
            <a:chExt cx="2067467" cy="865939"/>
          </a:xfrm>
        </p:grpSpPr>
        <p:grpSp>
          <p:nvGrpSpPr>
            <p:cNvPr id="150" name="组合 149"/>
            <p:cNvGrpSpPr/>
            <p:nvPr/>
          </p:nvGrpSpPr>
          <p:grpSpPr>
            <a:xfrm>
              <a:off x="1811447" y="4272161"/>
              <a:ext cx="270029" cy="304739"/>
              <a:chOff x="10815638" y="1174750"/>
              <a:chExt cx="728663" cy="822325"/>
            </a:xfrm>
            <a:solidFill>
              <a:srgbClr val="00AF92"/>
            </a:solidFill>
          </p:grpSpPr>
          <p:sp>
            <p:nvSpPr>
              <p:cNvPr id="153"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54"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grpSp>
        <p:sp>
          <p:nvSpPr>
            <p:cNvPr id="151" name="文本框 154"/>
            <p:cNvSpPr txBox="1"/>
            <p:nvPr/>
          </p:nvSpPr>
          <p:spPr>
            <a:xfrm>
              <a:off x="2134710" y="4254013"/>
              <a:ext cx="1275252" cy="398873"/>
            </a:xfrm>
            <a:prstGeom prst="rect">
              <a:avLst/>
            </a:prstGeom>
            <a:noFill/>
          </p:spPr>
          <p:txBody>
            <a:bodyPr wrap="square" rtlCol="0">
              <a:spAutoFit/>
            </a:bodyPr>
            <a:lstStyle/>
            <a:p>
              <a:r>
                <a:rPr lang="zh-CN" altLang="en-US" sz="2000" b="1" dirty="0">
                  <a:solidFill>
                    <a:schemeClr val="accent3"/>
                  </a:solidFill>
                  <a:latin typeface="微软雅黑" panose="020B0503020204020204" charset="-122"/>
                  <a:ea typeface="微软雅黑" panose="020B0503020204020204" charset="-122"/>
                </a:rPr>
                <a:t>添加标题</a:t>
              </a:r>
            </a:p>
          </p:txBody>
        </p:sp>
        <p:sp>
          <p:nvSpPr>
            <p:cNvPr id="152" name="文本框 113"/>
            <p:cNvSpPr txBox="1"/>
            <p:nvPr/>
          </p:nvSpPr>
          <p:spPr>
            <a:xfrm>
              <a:off x="1811447" y="4593019"/>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55" name="组合 154"/>
          <p:cNvGrpSpPr/>
          <p:nvPr/>
        </p:nvGrpSpPr>
        <p:grpSpPr>
          <a:xfrm>
            <a:off x="8646939" y="2285261"/>
            <a:ext cx="2105865" cy="859361"/>
            <a:chOff x="8573242" y="2356927"/>
            <a:chExt cx="2105591" cy="859560"/>
          </a:xfrm>
        </p:grpSpPr>
        <p:sp>
          <p:nvSpPr>
            <p:cNvPr id="156" name="文本框 117"/>
            <p:cNvSpPr txBox="1"/>
            <p:nvPr/>
          </p:nvSpPr>
          <p:spPr>
            <a:xfrm>
              <a:off x="8840808" y="2356927"/>
              <a:ext cx="1645308" cy="398872"/>
            </a:xfrm>
            <a:prstGeom prst="rect">
              <a:avLst/>
            </a:prstGeom>
            <a:noFill/>
          </p:spPr>
          <p:txBody>
            <a:bodyPr wrap="square" rtlCol="0">
              <a:spAutoFit/>
            </a:bodyPr>
            <a:lstStyle/>
            <a:p>
              <a:r>
                <a:rPr lang="zh-CN" altLang="en-US" sz="2000" b="1" dirty="0">
                  <a:solidFill>
                    <a:schemeClr val="accent6">
                      <a:lumMod val="50000"/>
                    </a:schemeClr>
                  </a:solidFill>
                  <a:latin typeface="微软雅黑" panose="020B0503020204020204" charset="-122"/>
                  <a:ea typeface="微软雅黑" panose="020B0503020204020204" charset="-122"/>
                </a:rPr>
                <a:t>添加标题</a:t>
              </a:r>
            </a:p>
          </p:txBody>
        </p:sp>
        <p:grpSp>
          <p:nvGrpSpPr>
            <p:cNvPr id="157" name="Group 11"/>
            <p:cNvGrpSpPr>
              <a:grpSpLocks noChangeAspect="1"/>
            </p:cNvGrpSpPr>
            <p:nvPr/>
          </p:nvGrpSpPr>
          <p:grpSpPr bwMode="auto">
            <a:xfrm>
              <a:off x="8573242" y="2380412"/>
              <a:ext cx="307453" cy="267243"/>
              <a:chOff x="4838" y="1902"/>
              <a:chExt cx="497" cy="432"/>
            </a:xfrm>
            <a:solidFill>
              <a:srgbClr val="FFB850"/>
            </a:solidFill>
          </p:grpSpPr>
          <p:sp>
            <p:nvSpPr>
              <p:cNvPr id="159"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60"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61"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grpSp>
        <p:sp>
          <p:nvSpPr>
            <p:cNvPr id="158" name="文本框 113"/>
            <p:cNvSpPr txBox="1"/>
            <p:nvPr/>
          </p:nvSpPr>
          <p:spPr>
            <a:xfrm>
              <a:off x="8611366" y="2689554"/>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62" name="组合 161"/>
          <p:cNvGrpSpPr/>
          <p:nvPr/>
        </p:nvGrpSpPr>
        <p:grpSpPr>
          <a:xfrm>
            <a:off x="8639126" y="3645912"/>
            <a:ext cx="2185695" cy="844501"/>
            <a:chOff x="8565431" y="3645868"/>
            <a:chExt cx="2185410" cy="844697"/>
          </a:xfrm>
        </p:grpSpPr>
        <p:sp>
          <p:nvSpPr>
            <p:cNvPr id="163" name="文本框 122"/>
            <p:cNvSpPr txBox="1"/>
            <p:nvPr/>
          </p:nvSpPr>
          <p:spPr>
            <a:xfrm>
              <a:off x="8840808" y="3645868"/>
              <a:ext cx="1645308" cy="398873"/>
            </a:xfrm>
            <a:prstGeom prst="rect">
              <a:avLst/>
            </a:prstGeom>
            <a:noFill/>
          </p:spPr>
          <p:txBody>
            <a:bodyPr wrap="square" rtlCol="0">
              <a:spAutoFit/>
            </a:bodyPr>
            <a:lstStyle/>
            <a:p>
              <a:r>
                <a:rPr lang="zh-CN" altLang="en-US" sz="2000" b="1" dirty="0">
                  <a:solidFill>
                    <a:schemeClr val="accent5"/>
                  </a:solidFill>
                  <a:latin typeface="微软雅黑" panose="020B0503020204020204" charset="-122"/>
                  <a:ea typeface="微软雅黑" panose="020B0503020204020204" charset="-122"/>
                </a:rPr>
                <a:t>添加标题</a:t>
              </a:r>
            </a:p>
          </p:txBody>
        </p:sp>
        <p:sp>
          <p:nvSpPr>
            <p:cNvPr id="164" name="Freeform 18"/>
            <p:cNvSpPr>
              <a:spLocks noEditPoints="1"/>
            </p:cNvSpPr>
            <p:nvPr/>
          </p:nvSpPr>
          <p:spPr bwMode="auto">
            <a:xfrm>
              <a:off x="8565431" y="3732241"/>
              <a:ext cx="303924" cy="22682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65" name="文本框 113"/>
            <p:cNvSpPr txBox="1"/>
            <p:nvPr/>
          </p:nvSpPr>
          <p:spPr>
            <a:xfrm>
              <a:off x="8683374" y="3963632"/>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66" name="组合 165"/>
          <p:cNvGrpSpPr/>
          <p:nvPr/>
        </p:nvGrpSpPr>
        <p:grpSpPr>
          <a:xfrm>
            <a:off x="8656181" y="4870046"/>
            <a:ext cx="2205365" cy="908477"/>
            <a:chOff x="8582484" y="4942313"/>
            <a:chExt cx="2205078" cy="908688"/>
          </a:xfrm>
        </p:grpSpPr>
        <p:sp>
          <p:nvSpPr>
            <p:cNvPr id="167" name="文本框 127"/>
            <p:cNvSpPr txBox="1"/>
            <p:nvPr/>
          </p:nvSpPr>
          <p:spPr>
            <a:xfrm>
              <a:off x="8840808" y="4942313"/>
              <a:ext cx="1645308" cy="398873"/>
            </a:xfrm>
            <a:prstGeom prst="rect">
              <a:avLst/>
            </a:prstGeom>
            <a:noFill/>
          </p:spPr>
          <p:txBody>
            <a:bodyPr wrap="square" rtlCol="0">
              <a:spAutoFit/>
            </a:bodyPr>
            <a:lstStyle/>
            <a:p>
              <a:r>
                <a:rPr lang="zh-CN" altLang="en-US" sz="2000" b="1" dirty="0">
                  <a:solidFill>
                    <a:schemeClr val="accent4"/>
                  </a:solidFill>
                  <a:latin typeface="微软雅黑" panose="020B0503020204020204" charset="-122"/>
                  <a:ea typeface="微软雅黑" panose="020B0503020204020204" charset="-122"/>
                </a:rPr>
                <a:t>添加标题</a:t>
              </a:r>
            </a:p>
          </p:txBody>
        </p:sp>
        <p:grpSp>
          <p:nvGrpSpPr>
            <p:cNvPr id="168" name="Group 4"/>
            <p:cNvGrpSpPr>
              <a:grpSpLocks noChangeAspect="1"/>
            </p:cNvGrpSpPr>
            <p:nvPr/>
          </p:nvGrpSpPr>
          <p:grpSpPr bwMode="auto">
            <a:xfrm>
              <a:off x="8582484" y="4979543"/>
              <a:ext cx="215855" cy="316960"/>
              <a:chOff x="3540" y="531"/>
              <a:chExt cx="348" cy="511"/>
            </a:xfrm>
            <a:solidFill>
              <a:srgbClr val="C65885"/>
            </a:solidFill>
          </p:grpSpPr>
          <p:sp>
            <p:nvSpPr>
              <p:cNvPr id="170"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71"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72"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73"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grpSp>
        <p:sp>
          <p:nvSpPr>
            <p:cNvPr id="169" name="文本框 113"/>
            <p:cNvSpPr txBox="1"/>
            <p:nvPr/>
          </p:nvSpPr>
          <p:spPr>
            <a:xfrm>
              <a:off x="8720095" y="5324068"/>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spTree>
  </p:cSld>
  <p:clrMapOvr>
    <a:masterClrMapping/>
  </p:clrMapOvr>
  <p:transition advTm="112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53" presetClass="entr" presetSubtype="16"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par>
                                <p:cTn id="35" presetID="53" presetClass="entr" presetSubtype="16"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500" fill="hold"/>
                                        <p:tgtEl>
                                          <p:spTgt spid="71"/>
                                        </p:tgtEl>
                                        <p:attrNameLst>
                                          <p:attrName>ppt_w</p:attrName>
                                        </p:attrNameLst>
                                      </p:cBhvr>
                                      <p:tavLst>
                                        <p:tav tm="0">
                                          <p:val>
                                            <p:fltVal val="0"/>
                                          </p:val>
                                        </p:tav>
                                        <p:tav tm="100000">
                                          <p:val>
                                            <p:strVal val="#ppt_w"/>
                                          </p:val>
                                        </p:tav>
                                      </p:tavLst>
                                    </p:anim>
                                    <p:anim calcmode="lin" valueType="num">
                                      <p:cBhvr>
                                        <p:cTn id="43" dur="500" fill="hold"/>
                                        <p:tgtEl>
                                          <p:spTgt spid="71"/>
                                        </p:tgtEl>
                                        <p:attrNameLst>
                                          <p:attrName>ppt_h</p:attrName>
                                        </p:attrNameLst>
                                      </p:cBhvr>
                                      <p:tavLst>
                                        <p:tav tm="0">
                                          <p:val>
                                            <p:fltVal val="0"/>
                                          </p:val>
                                        </p:tav>
                                        <p:tav tm="100000">
                                          <p:val>
                                            <p:strVal val="#ppt_h"/>
                                          </p:val>
                                        </p:tav>
                                      </p:tavLst>
                                    </p:anim>
                                    <p:animEffect transition="in" filter="fade">
                                      <p:cBhvr>
                                        <p:cTn id="44" dur="500"/>
                                        <p:tgtEl>
                                          <p:spTgt spid="71"/>
                                        </p:tgtEl>
                                      </p:cBhvr>
                                    </p:animEffect>
                                  </p:childTnLst>
                                </p:cTn>
                              </p:par>
                              <p:par>
                                <p:cTn id="45" presetID="53" presetClass="entr" presetSubtype="16"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anim calcmode="lin" valueType="num">
                                      <p:cBhvr>
                                        <p:cTn id="47" dur="500" fill="hold"/>
                                        <p:tgtEl>
                                          <p:spTgt spid="98"/>
                                        </p:tgtEl>
                                        <p:attrNameLst>
                                          <p:attrName>ppt_w</p:attrName>
                                        </p:attrNameLst>
                                      </p:cBhvr>
                                      <p:tavLst>
                                        <p:tav tm="0">
                                          <p:val>
                                            <p:fltVal val="0"/>
                                          </p:val>
                                        </p:tav>
                                        <p:tav tm="100000">
                                          <p:val>
                                            <p:strVal val="#ppt_w"/>
                                          </p:val>
                                        </p:tav>
                                      </p:tavLst>
                                    </p:anim>
                                    <p:anim calcmode="lin" valueType="num">
                                      <p:cBhvr>
                                        <p:cTn id="48" dur="500" fill="hold"/>
                                        <p:tgtEl>
                                          <p:spTgt spid="98"/>
                                        </p:tgtEl>
                                        <p:attrNameLst>
                                          <p:attrName>ppt_h</p:attrName>
                                        </p:attrNameLst>
                                      </p:cBhvr>
                                      <p:tavLst>
                                        <p:tav tm="0">
                                          <p:val>
                                            <p:fltVal val="0"/>
                                          </p:val>
                                        </p:tav>
                                        <p:tav tm="100000">
                                          <p:val>
                                            <p:strVal val="#ppt_h"/>
                                          </p:val>
                                        </p:tav>
                                      </p:tavLst>
                                    </p:anim>
                                    <p:animEffect transition="in" filter="fade">
                                      <p:cBhvr>
                                        <p:cTn id="49" dur="500"/>
                                        <p:tgtEl>
                                          <p:spTgt spid="98"/>
                                        </p:tgtEl>
                                      </p:cBhvr>
                                    </p:animEffect>
                                  </p:childTnLst>
                                </p:cTn>
                              </p:par>
                              <p:par>
                                <p:cTn id="50" presetID="53" presetClass="entr" presetSubtype="16"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Effect transition="in" filter="fade">
                                      <p:cBhvr>
                                        <p:cTn id="54" dur="500"/>
                                        <p:tgtEl>
                                          <p:spTgt spid="101"/>
                                        </p:tgtEl>
                                      </p:cBhvr>
                                    </p:animEffect>
                                  </p:childTnLst>
                                </p:cTn>
                              </p:par>
                              <p:par>
                                <p:cTn id="55" presetID="53" presetClass="entr" presetSubtype="16"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anim calcmode="lin" valueType="num">
                                      <p:cBhvr>
                                        <p:cTn id="57" dur="500" fill="hold"/>
                                        <p:tgtEl>
                                          <p:spTgt spid="108"/>
                                        </p:tgtEl>
                                        <p:attrNameLst>
                                          <p:attrName>ppt_w</p:attrName>
                                        </p:attrNameLst>
                                      </p:cBhvr>
                                      <p:tavLst>
                                        <p:tav tm="0">
                                          <p:val>
                                            <p:fltVal val="0"/>
                                          </p:val>
                                        </p:tav>
                                        <p:tav tm="100000">
                                          <p:val>
                                            <p:strVal val="#ppt_w"/>
                                          </p:val>
                                        </p:tav>
                                      </p:tavLst>
                                    </p:anim>
                                    <p:anim calcmode="lin" valueType="num">
                                      <p:cBhvr>
                                        <p:cTn id="58" dur="500" fill="hold"/>
                                        <p:tgtEl>
                                          <p:spTgt spid="108"/>
                                        </p:tgtEl>
                                        <p:attrNameLst>
                                          <p:attrName>ppt_h</p:attrName>
                                        </p:attrNameLst>
                                      </p:cBhvr>
                                      <p:tavLst>
                                        <p:tav tm="0">
                                          <p:val>
                                            <p:fltVal val="0"/>
                                          </p:val>
                                        </p:tav>
                                        <p:tav tm="100000">
                                          <p:val>
                                            <p:strVal val="#ppt_h"/>
                                          </p:val>
                                        </p:tav>
                                      </p:tavLst>
                                    </p:anim>
                                    <p:animEffect transition="in" filter="fade">
                                      <p:cBhvr>
                                        <p:cTn id="59" dur="500"/>
                                        <p:tgtEl>
                                          <p:spTgt spid="108"/>
                                        </p:tgtEl>
                                      </p:cBhvr>
                                    </p:animEffect>
                                  </p:childTnLst>
                                </p:cTn>
                              </p:par>
                              <p:par>
                                <p:cTn id="60" presetID="53" presetClass="entr" presetSubtype="16" fill="hold" nodeType="with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p:cTn id="62" dur="500" fill="hold"/>
                                        <p:tgtEl>
                                          <p:spTgt spid="111"/>
                                        </p:tgtEl>
                                        <p:attrNameLst>
                                          <p:attrName>ppt_w</p:attrName>
                                        </p:attrNameLst>
                                      </p:cBhvr>
                                      <p:tavLst>
                                        <p:tav tm="0">
                                          <p:val>
                                            <p:fltVal val="0"/>
                                          </p:val>
                                        </p:tav>
                                        <p:tav tm="100000">
                                          <p:val>
                                            <p:strVal val="#ppt_w"/>
                                          </p:val>
                                        </p:tav>
                                      </p:tavLst>
                                    </p:anim>
                                    <p:anim calcmode="lin" valueType="num">
                                      <p:cBhvr>
                                        <p:cTn id="63" dur="500" fill="hold"/>
                                        <p:tgtEl>
                                          <p:spTgt spid="111"/>
                                        </p:tgtEl>
                                        <p:attrNameLst>
                                          <p:attrName>ppt_h</p:attrName>
                                        </p:attrNameLst>
                                      </p:cBhvr>
                                      <p:tavLst>
                                        <p:tav tm="0">
                                          <p:val>
                                            <p:fltVal val="0"/>
                                          </p:val>
                                        </p:tav>
                                        <p:tav tm="100000">
                                          <p:val>
                                            <p:strVal val="#ppt_h"/>
                                          </p:val>
                                        </p:tav>
                                      </p:tavLst>
                                    </p:anim>
                                    <p:animEffect transition="in" filter="fade">
                                      <p:cBhvr>
                                        <p:cTn id="64" dur="500"/>
                                        <p:tgtEl>
                                          <p:spTgt spid="111"/>
                                        </p:tgtEl>
                                      </p:cBhvr>
                                    </p:animEffect>
                                  </p:childTnLst>
                                </p:cTn>
                              </p:par>
                              <p:par>
                                <p:cTn id="65" presetID="53" presetClass="entr" presetSubtype="16"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 calcmode="lin" valueType="num">
                                      <p:cBhvr>
                                        <p:cTn id="67" dur="500" fill="hold"/>
                                        <p:tgtEl>
                                          <p:spTgt spid="118"/>
                                        </p:tgtEl>
                                        <p:attrNameLst>
                                          <p:attrName>ppt_w</p:attrName>
                                        </p:attrNameLst>
                                      </p:cBhvr>
                                      <p:tavLst>
                                        <p:tav tm="0">
                                          <p:val>
                                            <p:fltVal val="0"/>
                                          </p:val>
                                        </p:tav>
                                        <p:tav tm="100000">
                                          <p:val>
                                            <p:strVal val="#ppt_w"/>
                                          </p:val>
                                        </p:tav>
                                      </p:tavLst>
                                    </p:anim>
                                    <p:anim calcmode="lin" valueType="num">
                                      <p:cBhvr>
                                        <p:cTn id="68" dur="500" fill="hold"/>
                                        <p:tgtEl>
                                          <p:spTgt spid="118"/>
                                        </p:tgtEl>
                                        <p:attrNameLst>
                                          <p:attrName>ppt_h</p:attrName>
                                        </p:attrNameLst>
                                      </p:cBhvr>
                                      <p:tavLst>
                                        <p:tav tm="0">
                                          <p:val>
                                            <p:fltVal val="0"/>
                                          </p:val>
                                        </p:tav>
                                        <p:tav tm="100000">
                                          <p:val>
                                            <p:strVal val="#ppt_h"/>
                                          </p:val>
                                        </p:tav>
                                      </p:tavLst>
                                    </p:anim>
                                    <p:animEffect transition="in" filter="fade">
                                      <p:cBhvr>
                                        <p:cTn id="69" dur="500"/>
                                        <p:tgtEl>
                                          <p:spTgt spid="118"/>
                                        </p:tgtEl>
                                      </p:cBhvr>
                                    </p:animEffect>
                                  </p:childTnLst>
                                </p:cTn>
                              </p:par>
                              <p:par>
                                <p:cTn id="70" presetID="53" presetClass="entr" presetSubtype="16" fill="hold" nodeType="withEffect">
                                  <p:stCondLst>
                                    <p:cond delay="0"/>
                                  </p:stCondLst>
                                  <p:childTnLst>
                                    <p:set>
                                      <p:cBhvr>
                                        <p:cTn id="71" dur="1" fill="hold">
                                          <p:stCondLst>
                                            <p:cond delay="0"/>
                                          </p:stCondLst>
                                        </p:cTn>
                                        <p:tgtEl>
                                          <p:spTgt spid="121"/>
                                        </p:tgtEl>
                                        <p:attrNameLst>
                                          <p:attrName>style.visibility</p:attrName>
                                        </p:attrNameLst>
                                      </p:cBhvr>
                                      <p:to>
                                        <p:strVal val="visible"/>
                                      </p:to>
                                    </p:set>
                                    <p:anim calcmode="lin" valueType="num">
                                      <p:cBhvr>
                                        <p:cTn id="72" dur="500" fill="hold"/>
                                        <p:tgtEl>
                                          <p:spTgt spid="121"/>
                                        </p:tgtEl>
                                        <p:attrNameLst>
                                          <p:attrName>ppt_w</p:attrName>
                                        </p:attrNameLst>
                                      </p:cBhvr>
                                      <p:tavLst>
                                        <p:tav tm="0">
                                          <p:val>
                                            <p:fltVal val="0"/>
                                          </p:val>
                                        </p:tav>
                                        <p:tav tm="100000">
                                          <p:val>
                                            <p:strVal val="#ppt_w"/>
                                          </p:val>
                                        </p:tav>
                                      </p:tavLst>
                                    </p:anim>
                                    <p:anim calcmode="lin" valueType="num">
                                      <p:cBhvr>
                                        <p:cTn id="73" dur="500" fill="hold"/>
                                        <p:tgtEl>
                                          <p:spTgt spid="121"/>
                                        </p:tgtEl>
                                        <p:attrNameLst>
                                          <p:attrName>ppt_h</p:attrName>
                                        </p:attrNameLst>
                                      </p:cBhvr>
                                      <p:tavLst>
                                        <p:tav tm="0">
                                          <p:val>
                                            <p:fltVal val="0"/>
                                          </p:val>
                                        </p:tav>
                                        <p:tav tm="100000">
                                          <p:val>
                                            <p:strVal val="#ppt_h"/>
                                          </p:val>
                                        </p:tav>
                                      </p:tavLst>
                                    </p:anim>
                                    <p:animEffect transition="in" filter="fade">
                                      <p:cBhvr>
                                        <p:cTn id="74" dur="500"/>
                                        <p:tgtEl>
                                          <p:spTgt spid="121"/>
                                        </p:tgtEl>
                                      </p:cBhvr>
                                    </p:animEffect>
                                  </p:childTnLst>
                                </p:cTn>
                              </p:par>
                              <p:par>
                                <p:cTn id="75" presetID="53" presetClass="entr" presetSubtype="16" fill="hold" nodeType="with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500" fill="hold"/>
                                        <p:tgtEl>
                                          <p:spTgt spid="124"/>
                                        </p:tgtEl>
                                        <p:attrNameLst>
                                          <p:attrName>ppt_w</p:attrName>
                                        </p:attrNameLst>
                                      </p:cBhvr>
                                      <p:tavLst>
                                        <p:tav tm="0">
                                          <p:val>
                                            <p:fltVal val="0"/>
                                          </p:val>
                                        </p:tav>
                                        <p:tav tm="100000">
                                          <p:val>
                                            <p:strVal val="#ppt_w"/>
                                          </p:val>
                                        </p:tav>
                                      </p:tavLst>
                                    </p:anim>
                                    <p:anim calcmode="lin" valueType="num">
                                      <p:cBhvr>
                                        <p:cTn id="78" dur="500" fill="hold"/>
                                        <p:tgtEl>
                                          <p:spTgt spid="124"/>
                                        </p:tgtEl>
                                        <p:attrNameLst>
                                          <p:attrName>ppt_h</p:attrName>
                                        </p:attrNameLst>
                                      </p:cBhvr>
                                      <p:tavLst>
                                        <p:tav tm="0">
                                          <p:val>
                                            <p:fltVal val="0"/>
                                          </p:val>
                                        </p:tav>
                                        <p:tav tm="100000">
                                          <p:val>
                                            <p:strVal val="#ppt_h"/>
                                          </p:val>
                                        </p:tav>
                                      </p:tavLst>
                                    </p:anim>
                                    <p:animEffect transition="in" filter="fade">
                                      <p:cBhvr>
                                        <p:cTn id="79" dur="500"/>
                                        <p:tgtEl>
                                          <p:spTgt spid="124"/>
                                        </p:tgtEl>
                                      </p:cBhvr>
                                    </p:animEffect>
                                  </p:childTnLst>
                                </p:cTn>
                              </p:par>
                              <p:par>
                                <p:cTn id="80" presetID="53" presetClass="entr" presetSubtype="16" fill="hold" nodeType="withEffect">
                                  <p:stCondLst>
                                    <p:cond delay="0"/>
                                  </p:stCondLst>
                                  <p:childTnLst>
                                    <p:set>
                                      <p:cBhvr>
                                        <p:cTn id="81" dur="1" fill="hold">
                                          <p:stCondLst>
                                            <p:cond delay="0"/>
                                          </p:stCondLst>
                                        </p:cTn>
                                        <p:tgtEl>
                                          <p:spTgt spid="127"/>
                                        </p:tgtEl>
                                        <p:attrNameLst>
                                          <p:attrName>style.visibility</p:attrName>
                                        </p:attrNameLst>
                                      </p:cBhvr>
                                      <p:to>
                                        <p:strVal val="visible"/>
                                      </p:to>
                                    </p:set>
                                    <p:anim calcmode="lin" valueType="num">
                                      <p:cBhvr>
                                        <p:cTn id="82" dur="500" fill="hold"/>
                                        <p:tgtEl>
                                          <p:spTgt spid="127"/>
                                        </p:tgtEl>
                                        <p:attrNameLst>
                                          <p:attrName>ppt_w</p:attrName>
                                        </p:attrNameLst>
                                      </p:cBhvr>
                                      <p:tavLst>
                                        <p:tav tm="0">
                                          <p:val>
                                            <p:fltVal val="0"/>
                                          </p:val>
                                        </p:tav>
                                        <p:tav tm="100000">
                                          <p:val>
                                            <p:strVal val="#ppt_w"/>
                                          </p:val>
                                        </p:tav>
                                      </p:tavLst>
                                    </p:anim>
                                    <p:anim calcmode="lin" valueType="num">
                                      <p:cBhvr>
                                        <p:cTn id="83" dur="500" fill="hold"/>
                                        <p:tgtEl>
                                          <p:spTgt spid="127"/>
                                        </p:tgtEl>
                                        <p:attrNameLst>
                                          <p:attrName>ppt_h</p:attrName>
                                        </p:attrNameLst>
                                      </p:cBhvr>
                                      <p:tavLst>
                                        <p:tav tm="0">
                                          <p:val>
                                            <p:fltVal val="0"/>
                                          </p:val>
                                        </p:tav>
                                        <p:tav tm="100000">
                                          <p:val>
                                            <p:strVal val="#ppt_h"/>
                                          </p:val>
                                        </p:tav>
                                      </p:tavLst>
                                    </p:anim>
                                    <p:animEffect transition="in" filter="fade">
                                      <p:cBhvr>
                                        <p:cTn id="84" dur="500"/>
                                        <p:tgtEl>
                                          <p:spTgt spid="127"/>
                                        </p:tgtEl>
                                      </p:cBhvr>
                                    </p:animEffect>
                                  </p:childTnLst>
                                </p:cTn>
                              </p:par>
                              <p:par>
                                <p:cTn id="85" presetID="53" presetClass="entr" presetSubtype="16" fill="hold" nodeType="withEffect">
                                  <p:stCondLst>
                                    <p:cond delay="0"/>
                                  </p:stCondLst>
                                  <p:childTnLst>
                                    <p:set>
                                      <p:cBhvr>
                                        <p:cTn id="86" dur="1" fill="hold">
                                          <p:stCondLst>
                                            <p:cond delay="0"/>
                                          </p:stCondLst>
                                        </p:cTn>
                                        <p:tgtEl>
                                          <p:spTgt spid="130"/>
                                        </p:tgtEl>
                                        <p:attrNameLst>
                                          <p:attrName>style.visibility</p:attrName>
                                        </p:attrNameLst>
                                      </p:cBhvr>
                                      <p:to>
                                        <p:strVal val="visible"/>
                                      </p:to>
                                    </p:set>
                                    <p:anim calcmode="lin" valueType="num">
                                      <p:cBhvr>
                                        <p:cTn id="87" dur="500" fill="hold"/>
                                        <p:tgtEl>
                                          <p:spTgt spid="130"/>
                                        </p:tgtEl>
                                        <p:attrNameLst>
                                          <p:attrName>ppt_w</p:attrName>
                                        </p:attrNameLst>
                                      </p:cBhvr>
                                      <p:tavLst>
                                        <p:tav tm="0">
                                          <p:val>
                                            <p:fltVal val="0"/>
                                          </p:val>
                                        </p:tav>
                                        <p:tav tm="100000">
                                          <p:val>
                                            <p:strVal val="#ppt_w"/>
                                          </p:val>
                                        </p:tav>
                                      </p:tavLst>
                                    </p:anim>
                                    <p:anim calcmode="lin" valueType="num">
                                      <p:cBhvr>
                                        <p:cTn id="88" dur="500" fill="hold"/>
                                        <p:tgtEl>
                                          <p:spTgt spid="130"/>
                                        </p:tgtEl>
                                        <p:attrNameLst>
                                          <p:attrName>ppt_h</p:attrName>
                                        </p:attrNameLst>
                                      </p:cBhvr>
                                      <p:tavLst>
                                        <p:tav tm="0">
                                          <p:val>
                                            <p:fltVal val="0"/>
                                          </p:val>
                                        </p:tav>
                                        <p:tav tm="100000">
                                          <p:val>
                                            <p:strVal val="#ppt_h"/>
                                          </p:val>
                                        </p:tav>
                                      </p:tavLst>
                                    </p:anim>
                                    <p:animEffect transition="in" filter="fade">
                                      <p:cBhvr>
                                        <p:cTn id="89" dur="500"/>
                                        <p:tgtEl>
                                          <p:spTgt spid="130"/>
                                        </p:tgtEl>
                                      </p:cBhvr>
                                    </p:animEffect>
                                  </p:childTnLst>
                                </p:cTn>
                              </p:par>
                              <p:par>
                                <p:cTn id="90" presetID="53" presetClass="entr" presetSubtype="16" fill="hold" nodeType="withEffect">
                                  <p:stCondLst>
                                    <p:cond delay="0"/>
                                  </p:stCondLst>
                                  <p:childTnLst>
                                    <p:set>
                                      <p:cBhvr>
                                        <p:cTn id="91" dur="1" fill="hold">
                                          <p:stCondLst>
                                            <p:cond delay="0"/>
                                          </p:stCondLst>
                                        </p:cTn>
                                        <p:tgtEl>
                                          <p:spTgt spid="133"/>
                                        </p:tgtEl>
                                        <p:attrNameLst>
                                          <p:attrName>style.visibility</p:attrName>
                                        </p:attrNameLst>
                                      </p:cBhvr>
                                      <p:to>
                                        <p:strVal val="visible"/>
                                      </p:to>
                                    </p:set>
                                    <p:anim calcmode="lin" valueType="num">
                                      <p:cBhvr>
                                        <p:cTn id="92" dur="500" fill="hold"/>
                                        <p:tgtEl>
                                          <p:spTgt spid="133"/>
                                        </p:tgtEl>
                                        <p:attrNameLst>
                                          <p:attrName>ppt_w</p:attrName>
                                        </p:attrNameLst>
                                      </p:cBhvr>
                                      <p:tavLst>
                                        <p:tav tm="0">
                                          <p:val>
                                            <p:fltVal val="0"/>
                                          </p:val>
                                        </p:tav>
                                        <p:tav tm="100000">
                                          <p:val>
                                            <p:strVal val="#ppt_w"/>
                                          </p:val>
                                        </p:tav>
                                      </p:tavLst>
                                    </p:anim>
                                    <p:anim calcmode="lin" valueType="num">
                                      <p:cBhvr>
                                        <p:cTn id="93" dur="500" fill="hold"/>
                                        <p:tgtEl>
                                          <p:spTgt spid="133"/>
                                        </p:tgtEl>
                                        <p:attrNameLst>
                                          <p:attrName>ppt_h</p:attrName>
                                        </p:attrNameLst>
                                      </p:cBhvr>
                                      <p:tavLst>
                                        <p:tav tm="0">
                                          <p:val>
                                            <p:fltVal val="0"/>
                                          </p:val>
                                        </p:tav>
                                        <p:tav tm="100000">
                                          <p:val>
                                            <p:strVal val="#ppt_h"/>
                                          </p:val>
                                        </p:tav>
                                      </p:tavLst>
                                    </p:anim>
                                    <p:animEffect transition="in" filter="fade">
                                      <p:cBhvr>
                                        <p:cTn id="94" dur="500"/>
                                        <p:tgtEl>
                                          <p:spTgt spid="133"/>
                                        </p:tgtEl>
                                      </p:cBhvr>
                                    </p:animEffect>
                                  </p:childTnLst>
                                </p:cTn>
                              </p:par>
                              <p:par>
                                <p:cTn id="95" presetID="53" presetClass="entr" presetSubtype="16"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53" presetClass="entr" presetSubtype="16" fill="hold" nodeType="withEffect">
                                  <p:stCondLst>
                                    <p:cond delay="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Effect transition="in" filter="fade">
                                      <p:cBhvr>
                                        <p:cTn id="104" dur="500"/>
                                        <p:tgtEl>
                                          <p:spTgt spid="139"/>
                                        </p:tgtEl>
                                      </p:cBhvr>
                                    </p:animEffect>
                                  </p:childTnLst>
                                </p:cTn>
                              </p:par>
                              <p:par>
                                <p:cTn id="105" presetID="53" presetClass="entr" presetSubtype="16" fill="hold" nodeType="withEffect">
                                  <p:stCondLst>
                                    <p:cond delay="0"/>
                                  </p:stCondLst>
                                  <p:childTnLst>
                                    <p:set>
                                      <p:cBhvr>
                                        <p:cTn id="106" dur="1" fill="hold">
                                          <p:stCondLst>
                                            <p:cond delay="0"/>
                                          </p:stCondLst>
                                        </p:cTn>
                                        <p:tgtEl>
                                          <p:spTgt spid="143"/>
                                        </p:tgtEl>
                                        <p:attrNameLst>
                                          <p:attrName>style.visibility</p:attrName>
                                        </p:attrNameLst>
                                      </p:cBhvr>
                                      <p:to>
                                        <p:strVal val="visible"/>
                                      </p:to>
                                    </p:set>
                                    <p:anim calcmode="lin" valueType="num">
                                      <p:cBhvr>
                                        <p:cTn id="107" dur="500" fill="hold"/>
                                        <p:tgtEl>
                                          <p:spTgt spid="143"/>
                                        </p:tgtEl>
                                        <p:attrNameLst>
                                          <p:attrName>ppt_w</p:attrName>
                                        </p:attrNameLst>
                                      </p:cBhvr>
                                      <p:tavLst>
                                        <p:tav tm="0">
                                          <p:val>
                                            <p:fltVal val="0"/>
                                          </p:val>
                                        </p:tav>
                                        <p:tav tm="100000">
                                          <p:val>
                                            <p:strVal val="#ppt_w"/>
                                          </p:val>
                                        </p:tav>
                                      </p:tavLst>
                                    </p:anim>
                                    <p:anim calcmode="lin" valueType="num">
                                      <p:cBhvr>
                                        <p:cTn id="108" dur="500" fill="hold"/>
                                        <p:tgtEl>
                                          <p:spTgt spid="143"/>
                                        </p:tgtEl>
                                        <p:attrNameLst>
                                          <p:attrName>ppt_h</p:attrName>
                                        </p:attrNameLst>
                                      </p:cBhvr>
                                      <p:tavLst>
                                        <p:tav tm="0">
                                          <p:val>
                                            <p:fltVal val="0"/>
                                          </p:val>
                                        </p:tav>
                                        <p:tav tm="100000">
                                          <p:val>
                                            <p:strVal val="#ppt_h"/>
                                          </p:val>
                                        </p:tav>
                                      </p:tavLst>
                                    </p:anim>
                                    <p:animEffect transition="in" filter="fade">
                                      <p:cBhvr>
                                        <p:cTn id="109" dur="500"/>
                                        <p:tgtEl>
                                          <p:spTgt spid="143"/>
                                        </p:tgtEl>
                                      </p:cBhvr>
                                    </p:animEffect>
                                  </p:childTnLst>
                                </p:cTn>
                              </p:par>
                              <p:par>
                                <p:cTn id="110" presetID="53" presetClass="entr" presetSubtype="16" fill="hold" nodeType="withEffect">
                                  <p:stCondLst>
                                    <p:cond delay="0"/>
                                  </p:stCondLst>
                                  <p:childTnLst>
                                    <p:set>
                                      <p:cBhvr>
                                        <p:cTn id="111" dur="1" fill="hold">
                                          <p:stCondLst>
                                            <p:cond delay="0"/>
                                          </p:stCondLst>
                                        </p:cTn>
                                        <p:tgtEl>
                                          <p:spTgt spid="149"/>
                                        </p:tgtEl>
                                        <p:attrNameLst>
                                          <p:attrName>style.visibility</p:attrName>
                                        </p:attrNameLst>
                                      </p:cBhvr>
                                      <p:to>
                                        <p:strVal val="visible"/>
                                      </p:to>
                                    </p:set>
                                    <p:anim calcmode="lin" valueType="num">
                                      <p:cBhvr>
                                        <p:cTn id="112" dur="500" fill="hold"/>
                                        <p:tgtEl>
                                          <p:spTgt spid="149"/>
                                        </p:tgtEl>
                                        <p:attrNameLst>
                                          <p:attrName>ppt_w</p:attrName>
                                        </p:attrNameLst>
                                      </p:cBhvr>
                                      <p:tavLst>
                                        <p:tav tm="0">
                                          <p:val>
                                            <p:fltVal val="0"/>
                                          </p:val>
                                        </p:tav>
                                        <p:tav tm="100000">
                                          <p:val>
                                            <p:strVal val="#ppt_w"/>
                                          </p:val>
                                        </p:tav>
                                      </p:tavLst>
                                    </p:anim>
                                    <p:anim calcmode="lin" valueType="num">
                                      <p:cBhvr>
                                        <p:cTn id="113" dur="500" fill="hold"/>
                                        <p:tgtEl>
                                          <p:spTgt spid="149"/>
                                        </p:tgtEl>
                                        <p:attrNameLst>
                                          <p:attrName>ppt_h</p:attrName>
                                        </p:attrNameLst>
                                      </p:cBhvr>
                                      <p:tavLst>
                                        <p:tav tm="0">
                                          <p:val>
                                            <p:fltVal val="0"/>
                                          </p:val>
                                        </p:tav>
                                        <p:tav tm="100000">
                                          <p:val>
                                            <p:strVal val="#ppt_h"/>
                                          </p:val>
                                        </p:tav>
                                      </p:tavLst>
                                    </p:anim>
                                    <p:animEffect transition="in" filter="fade">
                                      <p:cBhvr>
                                        <p:cTn id="114" dur="500"/>
                                        <p:tgtEl>
                                          <p:spTgt spid="149"/>
                                        </p:tgtEl>
                                      </p:cBhvr>
                                    </p:animEffect>
                                  </p:childTnLst>
                                </p:cTn>
                              </p:par>
                              <p:par>
                                <p:cTn id="115" presetID="53" presetClass="entr" presetSubtype="16" fill="hold" nodeType="withEffect">
                                  <p:stCondLst>
                                    <p:cond delay="0"/>
                                  </p:stCondLst>
                                  <p:childTnLst>
                                    <p:set>
                                      <p:cBhvr>
                                        <p:cTn id="116" dur="1" fill="hold">
                                          <p:stCondLst>
                                            <p:cond delay="0"/>
                                          </p:stCondLst>
                                        </p:cTn>
                                        <p:tgtEl>
                                          <p:spTgt spid="155"/>
                                        </p:tgtEl>
                                        <p:attrNameLst>
                                          <p:attrName>style.visibility</p:attrName>
                                        </p:attrNameLst>
                                      </p:cBhvr>
                                      <p:to>
                                        <p:strVal val="visible"/>
                                      </p:to>
                                    </p:set>
                                    <p:anim calcmode="lin" valueType="num">
                                      <p:cBhvr>
                                        <p:cTn id="117" dur="500" fill="hold"/>
                                        <p:tgtEl>
                                          <p:spTgt spid="155"/>
                                        </p:tgtEl>
                                        <p:attrNameLst>
                                          <p:attrName>ppt_w</p:attrName>
                                        </p:attrNameLst>
                                      </p:cBhvr>
                                      <p:tavLst>
                                        <p:tav tm="0">
                                          <p:val>
                                            <p:fltVal val="0"/>
                                          </p:val>
                                        </p:tav>
                                        <p:tav tm="100000">
                                          <p:val>
                                            <p:strVal val="#ppt_w"/>
                                          </p:val>
                                        </p:tav>
                                      </p:tavLst>
                                    </p:anim>
                                    <p:anim calcmode="lin" valueType="num">
                                      <p:cBhvr>
                                        <p:cTn id="118" dur="500" fill="hold"/>
                                        <p:tgtEl>
                                          <p:spTgt spid="155"/>
                                        </p:tgtEl>
                                        <p:attrNameLst>
                                          <p:attrName>ppt_h</p:attrName>
                                        </p:attrNameLst>
                                      </p:cBhvr>
                                      <p:tavLst>
                                        <p:tav tm="0">
                                          <p:val>
                                            <p:fltVal val="0"/>
                                          </p:val>
                                        </p:tav>
                                        <p:tav tm="100000">
                                          <p:val>
                                            <p:strVal val="#ppt_h"/>
                                          </p:val>
                                        </p:tav>
                                      </p:tavLst>
                                    </p:anim>
                                    <p:animEffect transition="in" filter="fade">
                                      <p:cBhvr>
                                        <p:cTn id="119" dur="500"/>
                                        <p:tgtEl>
                                          <p:spTgt spid="155"/>
                                        </p:tgtEl>
                                      </p:cBhvr>
                                    </p:animEffect>
                                  </p:childTnLst>
                                </p:cTn>
                              </p:par>
                              <p:par>
                                <p:cTn id="120" presetID="53" presetClass="entr" presetSubtype="16" fill="hold" nodeType="withEffect">
                                  <p:stCondLst>
                                    <p:cond delay="0"/>
                                  </p:stCondLst>
                                  <p:childTnLst>
                                    <p:set>
                                      <p:cBhvr>
                                        <p:cTn id="121" dur="1" fill="hold">
                                          <p:stCondLst>
                                            <p:cond delay="0"/>
                                          </p:stCondLst>
                                        </p:cTn>
                                        <p:tgtEl>
                                          <p:spTgt spid="162"/>
                                        </p:tgtEl>
                                        <p:attrNameLst>
                                          <p:attrName>style.visibility</p:attrName>
                                        </p:attrNameLst>
                                      </p:cBhvr>
                                      <p:to>
                                        <p:strVal val="visible"/>
                                      </p:to>
                                    </p:set>
                                    <p:anim calcmode="lin" valueType="num">
                                      <p:cBhvr>
                                        <p:cTn id="122" dur="500" fill="hold"/>
                                        <p:tgtEl>
                                          <p:spTgt spid="162"/>
                                        </p:tgtEl>
                                        <p:attrNameLst>
                                          <p:attrName>ppt_w</p:attrName>
                                        </p:attrNameLst>
                                      </p:cBhvr>
                                      <p:tavLst>
                                        <p:tav tm="0">
                                          <p:val>
                                            <p:fltVal val="0"/>
                                          </p:val>
                                        </p:tav>
                                        <p:tav tm="100000">
                                          <p:val>
                                            <p:strVal val="#ppt_w"/>
                                          </p:val>
                                        </p:tav>
                                      </p:tavLst>
                                    </p:anim>
                                    <p:anim calcmode="lin" valueType="num">
                                      <p:cBhvr>
                                        <p:cTn id="123" dur="500" fill="hold"/>
                                        <p:tgtEl>
                                          <p:spTgt spid="162"/>
                                        </p:tgtEl>
                                        <p:attrNameLst>
                                          <p:attrName>ppt_h</p:attrName>
                                        </p:attrNameLst>
                                      </p:cBhvr>
                                      <p:tavLst>
                                        <p:tav tm="0">
                                          <p:val>
                                            <p:fltVal val="0"/>
                                          </p:val>
                                        </p:tav>
                                        <p:tav tm="100000">
                                          <p:val>
                                            <p:strVal val="#ppt_h"/>
                                          </p:val>
                                        </p:tav>
                                      </p:tavLst>
                                    </p:anim>
                                    <p:animEffect transition="in" filter="fade">
                                      <p:cBhvr>
                                        <p:cTn id="124" dur="500"/>
                                        <p:tgtEl>
                                          <p:spTgt spid="162"/>
                                        </p:tgtEl>
                                      </p:cBhvr>
                                    </p:animEffect>
                                  </p:childTnLst>
                                </p:cTn>
                              </p:par>
                              <p:par>
                                <p:cTn id="125" presetID="53" presetClass="entr" presetSubtype="16" fill="hold" nodeType="withEffect">
                                  <p:stCondLst>
                                    <p:cond delay="0"/>
                                  </p:stCondLst>
                                  <p:childTnLst>
                                    <p:set>
                                      <p:cBhvr>
                                        <p:cTn id="126" dur="1" fill="hold">
                                          <p:stCondLst>
                                            <p:cond delay="0"/>
                                          </p:stCondLst>
                                        </p:cTn>
                                        <p:tgtEl>
                                          <p:spTgt spid="166"/>
                                        </p:tgtEl>
                                        <p:attrNameLst>
                                          <p:attrName>style.visibility</p:attrName>
                                        </p:attrNameLst>
                                      </p:cBhvr>
                                      <p:to>
                                        <p:strVal val="visible"/>
                                      </p:to>
                                    </p:set>
                                    <p:anim calcmode="lin" valueType="num">
                                      <p:cBhvr>
                                        <p:cTn id="127" dur="500" fill="hold"/>
                                        <p:tgtEl>
                                          <p:spTgt spid="166"/>
                                        </p:tgtEl>
                                        <p:attrNameLst>
                                          <p:attrName>ppt_w</p:attrName>
                                        </p:attrNameLst>
                                      </p:cBhvr>
                                      <p:tavLst>
                                        <p:tav tm="0">
                                          <p:val>
                                            <p:fltVal val="0"/>
                                          </p:val>
                                        </p:tav>
                                        <p:tav tm="100000">
                                          <p:val>
                                            <p:strVal val="#ppt_w"/>
                                          </p:val>
                                        </p:tav>
                                      </p:tavLst>
                                    </p:anim>
                                    <p:anim calcmode="lin" valueType="num">
                                      <p:cBhvr>
                                        <p:cTn id="128" dur="500" fill="hold"/>
                                        <p:tgtEl>
                                          <p:spTgt spid="166"/>
                                        </p:tgtEl>
                                        <p:attrNameLst>
                                          <p:attrName>ppt_h</p:attrName>
                                        </p:attrNameLst>
                                      </p:cBhvr>
                                      <p:tavLst>
                                        <p:tav tm="0">
                                          <p:val>
                                            <p:fltVal val="0"/>
                                          </p:val>
                                        </p:tav>
                                        <p:tav tm="100000">
                                          <p:val>
                                            <p:strVal val="#ppt_h"/>
                                          </p:val>
                                        </p:tav>
                                      </p:tavLst>
                                    </p:anim>
                                    <p:animEffect transition="in" filter="fade">
                                      <p:cBhvr>
                                        <p:cTn id="12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35" name="组合 34"/>
          <p:cNvGrpSpPr/>
          <p:nvPr/>
        </p:nvGrpSpPr>
        <p:grpSpPr>
          <a:xfrm>
            <a:off x="4317111" y="1670673"/>
            <a:ext cx="651614" cy="651614"/>
            <a:chOff x="4317111" y="1670673"/>
            <a:chExt cx="651614" cy="651614"/>
          </a:xfrm>
        </p:grpSpPr>
        <p:sp>
          <p:nvSpPr>
            <p:cNvPr id="36" name="椭圆 35"/>
            <p:cNvSpPr/>
            <p:nvPr/>
          </p:nvSpPr>
          <p:spPr>
            <a:xfrm>
              <a:off x="4317111" y="1670673"/>
              <a:ext cx="651614" cy="651614"/>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7" name="KSO_Shape"/>
            <p:cNvSpPr/>
            <p:nvPr/>
          </p:nvSpPr>
          <p:spPr bwMode="auto">
            <a:xfrm>
              <a:off x="4448326" y="1809347"/>
              <a:ext cx="389184" cy="374265"/>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38" name="组合 37"/>
          <p:cNvGrpSpPr/>
          <p:nvPr/>
        </p:nvGrpSpPr>
        <p:grpSpPr>
          <a:xfrm>
            <a:off x="5033812" y="3301037"/>
            <a:ext cx="651614" cy="651614"/>
            <a:chOff x="5033812" y="3301037"/>
            <a:chExt cx="651614" cy="651614"/>
          </a:xfrm>
        </p:grpSpPr>
        <p:sp>
          <p:nvSpPr>
            <p:cNvPr id="40" name="椭圆 39"/>
            <p:cNvSpPr/>
            <p:nvPr/>
          </p:nvSpPr>
          <p:spPr>
            <a:xfrm>
              <a:off x="5033812" y="3301037"/>
              <a:ext cx="651614" cy="651614"/>
            </a:xfrm>
            <a:prstGeom prst="ellipse">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2" name="KSO_Shape"/>
            <p:cNvSpPr/>
            <p:nvPr/>
          </p:nvSpPr>
          <p:spPr bwMode="auto">
            <a:xfrm>
              <a:off x="5169350" y="3458615"/>
              <a:ext cx="418598" cy="28534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43" name="组合 42"/>
          <p:cNvGrpSpPr/>
          <p:nvPr/>
        </p:nvGrpSpPr>
        <p:grpSpPr>
          <a:xfrm>
            <a:off x="4456262" y="4994920"/>
            <a:ext cx="651614" cy="651614"/>
            <a:chOff x="4456262" y="4994920"/>
            <a:chExt cx="651614" cy="651614"/>
          </a:xfrm>
        </p:grpSpPr>
        <p:sp>
          <p:nvSpPr>
            <p:cNvPr id="44" name="椭圆 43"/>
            <p:cNvSpPr/>
            <p:nvPr/>
          </p:nvSpPr>
          <p:spPr>
            <a:xfrm>
              <a:off x="4456262" y="4994920"/>
              <a:ext cx="651614" cy="651614"/>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5" name="KSO_Shape"/>
            <p:cNvSpPr/>
            <p:nvPr/>
          </p:nvSpPr>
          <p:spPr bwMode="auto">
            <a:xfrm>
              <a:off x="4627580" y="5112011"/>
              <a:ext cx="329076" cy="417432"/>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46" name="组合 45"/>
          <p:cNvGrpSpPr/>
          <p:nvPr/>
        </p:nvGrpSpPr>
        <p:grpSpPr>
          <a:xfrm>
            <a:off x="5303912" y="1720989"/>
            <a:ext cx="4856088" cy="1198080"/>
            <a:chOff x="5303912" y="1720989"/>
            <a:chExt cx="4856088" cy="1198080"/>
          </a:xfrm>
        </p:grpSpPr>
        <p:sp>
          <p:nvSpPr>
            <p:cNvPr id="47" name="MH_SubTitle_1"/>
            <p:cNvSpPr>
              <a:spLocks noChangeArrowheads="1"/>
            </p:cNvSpPr>
            <p:nvPr>
              <p:custDataLst>
                <p:tags r:id="rId3"/>
              </p:custDataLst>
            </p:nvPr>
          </p:nvSpPr>
          <p:spPr bwMode="auto">
            <a:xfrm flipH="1">
              <a:off x="5303912" y="1720989"/>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r>
                <a:rPr lang="zh-CN" altLang="en-US" sz="2000" dirty="0" smtClean="0">
                  <a:solidFill>
                    <a:schemeClr val="accent1"/>
                  </a:solidFill>
                  <a:latin typeface="微软雅黑" panose="020B0503020204020204" charset="-122"/>
                  <a:ea typeface="微软雅黑" panose="020B0503020204020204" charset="-122"/>
                </a:rPr>
                <a:t>添加标题</a:t>
              </a:r>
            </a:p>
          </p:txBody>
        </p:sp>
        <p:sp>
          <p:nvSpPr>
            <p:cNvPr id="48" name="Rectangle 5"/>
            <p:cNvSpPr/>
            <p:nvPr/>
          </p:nvSpPr>
          <p:spPr bwMode="auto">
            <a:xfrm>
              <a:off x="5411788" y="2106561"/>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在 </a:t>
              </a:r>
              <a:r>
                <a:rPr lang="en-US" altLang="zh-CN" sz="1200" dirty="0" smtClean="0">
                  <a:solidFill>
                    <a:schemeClr val="tx2">
                      <a:lumMod val="75000"/>
                    </a:schemeClr>
                  </a:solidFill>
                  <a:latin typeface="微软雅黑" panose="020B0503020204020204" charset="-122"/>
                  <a:ea typeface="微软雅黑" panose="020B0503020204020204" charset="-122"/>
                  <a:sym typeface="Gill Sans" charset="0"/>
                </a:rPr>
                <a:t>200</a:t>
              </a: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字</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以内。</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49" name="组合 48"/>
          <p:cNvGrpSpPr/>
          <p:nvPr/>
        </p:nvGrpSpPr>
        <p:grpSpPr>
          <a:xfrm>
            <a:off x="5820964" y="3390944"/>
            <a:ext cx="4964105" cy="1224827"/>
            <a:chOff x="5820964" y="3390944"/>
            <a:chExt cx="4964105" cy="1224827"/>
          </a:xfrm>
        </p:grpSpPr>
        <p:sp>
          <p:nvSpPr>
            <p:cNvPr id="54" name="MH_SubTitle_1"/>
            <p:cNvSpPr>
              <a:spLocks noChangeArrowheads="1"/>
            </p:cNvSpPr>
            <p:nvPr>
              <p:custDataLst>
                <p:tags r:id="rId2"/>
              </p:custDataLst>
            </p:nvPr>
          </p:nvSpPr>
          <p:spPr bwMode="auto">
            <a:xfrm flipH="1">
              <a:off x="5820964" y="3390944"/>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r>
                <a:rPr lang="zh-CN" altLang="en-US" sz="2000" dirty="0" smtClean="0">
                  <a:solidFill>
                    <a:schemeClr val="accent2"/>
                  </a:solidFill>
                  <a:latin typeface="微软雅黑" panose="020B0503020204020204" charset="-122"/>
                  <a:ea typeface="微软雅黑" panose="020B0503020204020204" charset="-122"/>
                </a:rPr>
                <a:t>添加标题</a:t>
              </a:r>
            </a:p>
          </p:txBody>
        </p:sp>
        <p:sp>
          <p:nvSpPr>
            <p:cNvPr id="55" name="Rectangle 5"/>
            <p:cNvSpPr/>
            <p:nvPr/>
          </p:nvSpPr>
          <p:spPr bwMode="auto">
            <a:xfrm>
              <a:off x="5879976" y="3803263"/>
              <a:ext cx="490509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在 </a:t>
              </a:r>
              <a:r>
                <a:rPr lang="en-US" altLang="zh-CN" sz="1200" dirty="0" smtClean="0">
                  <a:solidFill>
                    <a:schemeClr val="tx2">
                      <a:lumMod val="75000"/>
                    </a:schemeClr>
                  </a:solidFill>
                  <a:latin typeface="微软雅黑" panose="020B0503020204020204" charset="-122"/>
                  <a:ea typeface="微软雅黑" panose="020B0503020204020204" charset="-122"/>
                  <a:sym typeface="Gill Sans" charset="0"/>
                </a:rPr>
                <a:t>200</a:t>
              </a: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字</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以内。</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56" name="组合 55"/>
          <p:cNvGrpSpPr/>
          <p:nvPr/>
        </p:nvGrpSpPr>
        <p:grpSpPr>
          <a:xfrm>
            <a:off x="5198378" y="5026932"/>
            <a:ext cx="5106764" cy="1259973"/>
            <a:chOff x="5198378" y="5026932"/>
            <a:chExt cx="5106764" cy="1259973"/>
          </a:xfrm>
        </p:grpSpPr>
        <p:sp>
          <p:nvSpPr>
            <p:cNvPr id="57" name="MH_SubTitle_1"/>
            <p:cNvSpPr>
              <a:spLocks noChangeArrowheads="1"/>
            </p:cNvSpPr>
            <p:nvPr>
              <p:custDataLst>
                <p:tags r:id="rId1"/>
              </p:custDataLst>
            </p:nvPr>
          </p:nvSpPr>
          <p:spPr bwMode="auto">
            <a:xfrm flipH="1">
              <a:off x="5198378" y="5026932"/>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r>
                <a:rPr lang="zh-CN" altLang="en-US" sz="2000" dirty="0" smtClean="0">
                  <a:solidFill>
                    <a:schemeClr val="accent3"/>
                  </a:solidFill>
                  <a:latin typeface="微软雅黑" panose="020B0503020204020204" charset="-122"/>
                  <a:ea typeface="微软雅黑" panose="020B0503020204020204" charset="-122"/>
                </a:rPr>
                <a:t>添加标题</a:t>
              </a:r>
            </a:p>
          </p:txBody>
        </p:sp>
        <p:sp>
          <p:nvSpPr>
            <p:cNvPr id="58" name="Rectangle 5"/>
            <p:cNvSpPr/>
            <p:nvPr/>
          </p:nvSpPr>
          <p:spPr bwMode="auto">
            <a:xfrm>
              <a:off x="5268273" y="5474397"/>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在 </a:t>
              </a:r>
              <a:r>
                <a:rPr lang="en-US" altLang="zh-CN" sz="1200" dirty="0" smtClean="0">
                  <a:solidFill>
                    <a:schemeClr val="tx2">
                      <a:lumMod val="75000"/>
                    </a:schemeClr>
                  </a:solidFill>
                  <a:latin typeface="微软雅黑" panose="020B0503020204020204" charset="-122"/>
                  <a:ea typeface="微软雅黑" panose="020B0503020204020204" charset="-122"/>
                  <a:sym typeface="Gill Sans" charset="0"/>
                </a:rPr>
                <a:t>200</a:t>
              </a: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字</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以内。</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grpSp>
      <p:pic>
        <p:nvPicPr>
          <p:cNvPr id="5" name="图片 4" descr="E:\素材\卡通\8b905e817c0dc014ba8b146ac2b86bbf.png8b905e817c0dc014ba8b146ac2b86bbf"/>
          <p:cNvPicPr>
            <a:picLocks noChangeAspect="1"/>
          </p:cNvPicPr>
          <p:nvPr/>
        </p:nvPicPr>
        <p:blipFill>
          <a:blip r:embed="rId5"/>
          <a:srcRect/>
          <a:stretch>
            <a:fillRect/>
          </a:stretch>
        </p:blipFill>
        <p:spPr>
          <a:xfrm flipH="1">
            <a:off x="-26670" y="810260"/>
            <a:ext cx="4718685" cy="4718685"/>
          </a:xfrm>
          <a:prstGeom prst="rect">
            <a:avLst/>
          </a:prstGeom>
        </p:spPr>
      </p:pic>
    </p:spTree>
  </p:cSld>
  <p:clrMapOvr>
    <a:masterClrMapping/>
  </p:clrMapOvr>
  <p:transition advTm="374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20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3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1+#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left)">
                                      <p:cBhvr>
                                        <p:cTn id="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bcac6b5be13ddbc994b6a8663d829f"/>
          <p:cNvPicPr>
            <a:picLocks noChangeAspect="1"/>
          </p:cNvPicPr>
          <p:nvPr/>
        </p:nvPicPr>
        <p:blipFill>
          <a:blip r:embed="rId2"/>
          <a:stretch>
            <a:fillRect/>
          </a:stretch>
        </p:blipFill>
        <p:spPr>
          <a:xfrm>
            <a:off x="1602740" y="1292225"/>
            <a:ext cx="2459990" cy="4188460"/>
          </a:xfrm>
          <a:prstGeom prst="rect">
            <a:avLst/>
          </a:prstGeom>
        </p:spPr>
      </p:pic>
      <p:sp>
        <p:nvSpPr>
          <p:cNvPr id="29" name="任意多边形 28"/>
          <p:cNvSpPr/>
          <p:nvPr/>
        </p:nvSpPr>
        <p:spPr bwMode="auto">
          <a:xfrm>
            <a:off x="4357799" y="3559046"/>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3" name="任意多边形 32"/>
          <p:cNvSpPr/>
          <p:nvPr/>
        </p:nvSpPr>
        <p:spPr bwMode="auto">
          <a:xfrm>
            <a:off x="4183306" y="2264012"/>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Rectangle 11"/>
          <p:cNvSpPr>
            <a:spLocks noChangeArrowheads="1"/>
          </p:cNvSpPr>
          <p:nvPr/>
        </p:nvSpPr>
        <p:spPr bwMode="gray">
          <a:xfrm>
            <a:off x="6094531" y="2456423"/>
            <a:ext cx="3705399" cy="676910"/>
          </a:xfrm>
          <a:prstGeom prst="rect">
            <a:avLst/>
          </a:prstGeom>
          <a:noFill/>
          <a:ln>
            <a:noFill/>
          </a:ln>
        </p:spPr>
        <p:txBody>
          <a:bodyPr wrap="square" lIns="0" tIns="0" rIns="0" bIns="0">
            <a:spAutoFit/>
          </a:bodyPr>
          <a:lstStyle/>
          <a:p>
            <a:r>
              <a:rPr lang="zh-CN" altLang="en-US" sz="4400" dirty="0" smtClean="0">
                <a:solidFill>
                  <a:schemeClr val="bg1"/>
                </a:solidFill>
                <a:latin typeface="微软雅黑" panose="020B0503020204020204" charset="-122"/>
                <a:ea typeface="微软雅黑" panose="020B0503020204020204" charset="-122"/>
              </a:rPr>
              <a:t>此处添加名称</a:t>
            </a:r>
          </a:p>
        </p:txBody>
      </p:sp>
      <p:sp>
        <p:nvSpPr>
          <p:cNvPr id="35"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TextBox 12"/>
          <p:cNvSpPr txBox="1"/>
          <p:nvPr/>
        </p:nvSpPr>
        <p:spPr>
          <a:xfrm>
            <a:off x="5168105" y="2487201"/>
            <a:ext cx="529951"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charset="-122"/>
              </a:defRPr>
            </a:lvl1pPr>
          </a:lstStyle>
          <a:p>
            <a:r>
              <a:rPr lang="en-US" altLang="zh-CN" sz="4000" b="0" dirty="0" smtClean="0">
                <a:ln w="12700">
                  <a:noFill/>
                </a:ln>
                <a:solidFill>
                  <a:schemeClr val="accent1">
                    <a:lumMod val="75000"/>
                  </a:schemeClr>
                </a:solidFill>
                <a:effectLst/>
              </a:rPr>
              <a:t>02</a:t>
            </a:r>
            <a:endParaRPr lang="zh-CN" altLang="en-US" sz="4000" b="0" dirty="0">
              <a:ln w="12700">
                <a:noFill/>
              </a:ln>
              <a:solidFill>
                <a:schemeClr val="accent1">
                  <a:lumMod val="75000"/>
                </a:schemeClr>
              </a:solidFill>
              <a:effectLst/>
            </a:endParaRPr>
          </a:p>
        </p:txBody>
      </p:sp>
      <p:sp>
        <p:nvSpPr>
          <p:cNvPr id="37" name="任意多边形 36"/>
          <p:cNvSpPr/>
          <p:nvPr/>
        </p:nvSpPr>
        <p:spPr bwMode="auto">
          <a:xfrm>
            <a:off x="4357799" y="4222079"/>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8" name="Rectangle 11"/>
          <p:cNvSpPr>
            <a:spLocks noChangeArrowheads="1"/>
          </p:cNvSpPr>
          <p:nvPr/>
        </p:nvSpPr>
        <p:spPr bwMode="gray">
          <a:xfrm>
            <a:off x="5060563" y="3654465"/>
            <a:ext cx="2088232" cy="307340"/>
          </a:xfrm>
          <a:prstGeom prst="rect">
            <a:avLst/>
          </a:prstGeom>
          <a:noFill/>
          <a:ln>
            <a:noFill/>
          </a:ln>
        </p:spPr>
        <p:txBody>
          <a:bodyPr wrap="square" lIns="0" tIns="0" rIns="0" bIns="0">
            <a:spAutoFit/>
          </a:bodyPr>
          <a:lstStyle/>
          <a:p>
            <a:pPr marL="342900" indent="-342900">
              <a:buFont typeface="Wingdings" panose="05000000000000000000" pitchFamily="2" charset="2"/>
              <a:buChar char="l"/>
            </a:pPr>
            <a:r>
              <a:rPr lang="zh-CN" altLang="en-US" sz="2000" dirty="0" smtClean="0">
                <a:solidFill>
                  <a:schemeClr val="tx2">
                    <a:lumMod val="75000"/>
                  </a:schemeClr>
                </a:solidFill>
                <a:latin typeface="微软雅黑" panose="020B0503020204020204" charset="-122"/>
                <a:ea typeface="微软雅黑" panose="020B0503020204020204" charset="-122"/>
              </a:rPr>
              <a:t>添加标题</a:t>
            </a:r>
          </a:p>
        </p:txBody>
      </p:sp>
      <p:sp>
        <p:nvSpPr>
          <p:cNvPr id="39" name="Rectangle 11"/>
          <p:cNvSpPr>
            <a:spLocks noChangeArrowheads="1"/>
          </p:cNvSpPr>
          <p:nvPr/>
        </p:nvSpPr>
        <p:spPr bwMode="gray">
          <a:xfrm>
            <a:off x="6736731"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0" name="Rectangle 11"/>
          <p:cNvSpPr>
            <a:spLocks noChangeArrowheads="1"/>
          </p:cNvSpPr>
          <p:nvPr/>
        </p:nvSpPr>
        <p:spPr bwMode="gray">
          <a:xfrm>
            <a:off x="5060563"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1" name="Rectangle 11"/>
          <p:cNvSpPr>
            <a:spLocks noChangeArrowheads="1"/>
          </p:cNvSpPr>
          <p:nvPr/>
        </p:nvSpPr>
        <p:spPr bwMode="gray">
          <a:xfrm>
            <a:off x="673673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6" name="Rectangle 11"/>
          <p:cNvSpPr>
            <a:spLocks noChangeArrowheads="1"/>
          </p:cNvSpPr>
          <p:nvPr/>
        </p:nvSpPr>
        <p:spPr bwMode="gray">
          <a:xfrm>
            <a:off x="8444939"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5" name="Rectangle 11"/>
          <p:cNvSpPr>
            <a:spLocks noChangeArrowheads="1"/>
          </p:cNvSpPr>
          <p:nvPr/>
        </p:nvSpPr>
        <p:spPr bwMode="gray">
          <a:xfrm>
            <a:off x="844488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Tree>
  </p:cSld>
  <p:clrMapOvr>
    <a:masterClrMapping/>
  </p:clrMapOvr>
  <p:transition advTm="561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strVal val="#ppt_w*0.70"/>
                                          </p:val>
                                        </p:tav>
                                        <p:tav tm="100000">
                                          <p:val>
                                            <p:strVal val="#ppt_w"/>
                                          </p:val>
                                        </p:tav>
                                      </p:tavLst>
                                    </p:anim>
                                    <p:anim calcmode="lin" valueType="num">
                                      <p:cBhvr>
                                        <p:cTn id="14" dur="1000" fill="hold"/>
                                        <p:tgtEl>
                                          <p:spTgt spid="33"/>
                                        </p:tgtEl>
                                        <p:attrNameLst>
                                          <p:attrName>ppt_h</p:attrName>
                                        </p:attrNameLst>
                                      </p:cBhvr>
                                      <p:tavLst>
                                        <p:tav tm="0">
                                          <p:val>
                                            <p:strVal val="#ppt_h"/>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25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4" grpId="0"/>
      <p:bldP spid="35" grpId="0" bldLvl="0" animBg="1"/>
      <p:bldP spid="36" grpId="0"/>
      <p:bldP spid="37" grpId="0" bldLvl="0" animBg="1"/>
      <p:bldP spid="38" grpId="0"/>
      <p:bldP spid="39" grpId="0"/>
      <p:bldP spid="40" grpId="0"/>
      <p:bldP spid="41" grpId="0"/>
      <p:bldP spid="46"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heme/theme1.xml><?xml version="1.0" encoding="utf-8"?>
<a:theme xmlns:a="http://schemas.openxmlformats.org/drawingml/2006/main" name="Office 主题">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1991</Words>
  <PresentationFormat>宽屏</PresentationFormat>
  <Paragraphs>266</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Gill Sans</vt:lpstr>
      <vt:lpstr>Lato Light</vt:lpstr>
      <vt:lpstr>LilyUPC</vt:lpstr>
      <vt:lpstr>时尚中黑简体</vt:lpstr>
      <vt:lpstr>宋体</vt:lpstr>
      <vt:lpstr>微软雅黑</vt:lpstr>
      <vt:lpstr>Agency FB</vt:lpstr>
      <vt:lpstr>Arial</vt:lpstr>
      <vt:lpstr>Calibri</vt:lpstr>
      <vt:lpstr>Calibri Light</vt:lpstr>
      <vt:lpstr>Impact</vt:lpstr>
      <vt:lpstr>Swis721 Lt BT</vt:lpstr>
      <vt:lpstr>Wingdings</vt:lpstr>
      <vt:lpstr>Office 主题</vt:lpstr>
      <vt:lpstr>PowerPoint 演示文稿</vt:lpstr>
      <vt:lpstr>PowerPoint 演示文稿</vt:lpstr>
      <vt:lpstr>PowerPoint 演示文稿</vt:lpstr>
      <vt:lpstr>单击此处编辑</vt:lpstr>
      <vt:lpstr>单击此处编辑</vt:lpstr>
      <vt:lpstr>单击此处编辑</vt:lpstr>
      <vt:lpstr>单击此处编辑</vt:lpstr>
      <vt:lpstr>单击此处编辑</vt:lpstr>
      <vt:lpstr>PowerPoint 演示文稿</vt:lpstr>
      <vt:lpstr>单击此处编辑</vt:lpstr>
      <vt:lpstr>单击此处编辑</vt:lpstr>
      <vt:lpstr>单击此处编辑</vt:lpstr>
      <vt:lpstr>单击此处编辑</vt:lpstr>
      <vt:lpstr>单击此处编辑</vt:lpstr>
      <vt:lpstr>PowerPoint 演示文稿</vt:lpstr>
      <vt:lpstr>单击此处编辑</vt:lpstr>
      <vt:lpstr>单击此处编辑</vt:lpstr>
      <vt:lpstr>单击此处编辑</vt:lpstr>
      <vt:lpstr>单击此处编辑</vt:lpstr>
      <vt:lpstr>单击此处编辑</vt:lpstr>
      <vt:lpstr>PowerPoint 演示文稿</vt:lpstr>
      <vt:lpstr>单击此处编辑</vt:lpstr>
      <vt:lpstr>单击此处编辑</vt:lpstr>
      <vt:lpstr>单击此处编辑</vt:lpstr>
      <vt:lpstr>单击此处编辑</vt:lpstr>
      <vt:lpstr>单击此处编辑</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2017-05-25T05:23:00Z</dcterms:created>
  <dcterms:modified xsi:type="dcterms:W3CDTF">2017-08-06T11:35:11Z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2052-10.1.0.6479</vt:lpwstr>
  </property>
</Properties>
</file>