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1" r:id="rId5"/>
    <p:sldId id="264" r:id="rId6"/>
    <p:sldId id="268" r:id="rId7"/>
    <p:sldId id="265" r:id="rId8"/>
    <p:sldId id="269" r:id="rId9"/>
    <p:sldId id="270" r:id="rId10"/>
    <p:sldId id="273" r:id="rId11"/>
    <p:sldId id="274" r:id="rId12"/>
    <p:sldId id="284" r:id="rId13"/>
    <p:sldId id="275" r:id="rId14"/>
    <p:sldId id="276" r:id="rId15"/>
    <p:sldId id="279" r:id="rId16"/>
    <p:sldId id="277" r:id="rId17"/>
    <p:sldId id="283" r:id="rId18"/>
    <p:sldId id="278" r:id="rId19"/>
    <p:sldId id="281" r:id="rId20"/>
    <p:sldId id="293" r:id="rId21"/>
    <p:sldId id="288" r:id="rId22"/>
    <p:sldId id="282" r:id="rId23"/>
    <p:sldId id="271" r:id="rId24"/>
    <p:sldId id="295" r:id="rId25"/>
    <p:sldId id="280" r:id="rId26"/>
    <p:sldId id="290" r:id="rId27"/>
    <p:sldId id="286" r:id="rId28"/>
    <p:sldId id="272" r:id="rId29"/>
    <p:sldId id="289" r:id="rId30"/>
    <p:sldId id="287" r:id="rId31"/>
    <p:sldId id="285" r:id="rId32"/>
    <p:sldId id="294" r:id="rId33"/>
    <p:sldId id="266" r:id="rId34"/>
    <p:sldId id="296" r:id="rId35"/>
    <p:sldId id="262" r:id="rId36"/>
    <p:sldId id="298" r:id="rId37"/>
    <p:sldId id="257" r:id="rId38"/>
    <p:sldId id="258" r:id="rId39"/>
    <p:sldId id="297" r:id="rId4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6" autoAdjust="0"/>
    <p:restoredTop sz="94628" autoAdjust="0"/>
  </p:normalViewPr>
  <p:slideViewPr>
    <p:cSldViewPr>
      <p:cViewPr varScale="1">
        <p:scale>
          <a:sx n="143" d="100"/>
          <a:sy n="143" d="100"/>
        </p:scale>
        <p:origin x="780" y="114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70</c:v>
                </c:pt>
                <c:pt idx="2">
                  <c:v>40</c:v>
                </c:pt>
                <c:pt idx="3">
                  <c:v>50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B-42E9-A14A-4A916A071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20128"/>
        <c:axId val="124327040"/>
      </c:barChart>
      <c:catAx>
        <c:axId val="12192012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24327040"/>
        <c:crosses val="autoZero"/>
        <c:auto val="1"/>
        <c:lblAlgn val="ctr"/>
        <c:lblOffset val="100"/>
        <c:noMultiLvlLbl val="0"/>
      </c:catAx>
      <c:valAx>
        <c:axId val="124327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920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53A-4939-94A6-5FCC6DD8D23D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53A-4939-94A6-5FCC6DD8D23D}"/>
              </c:ext>
            </c:extLst>
          </c:dPt>
          <c:dPt>
            <c:idx val="2"/>
            <c:bubble3D val="0"/>
            <c:spPr>
              <a:solidFill>
                <a:schemeClr val="accent2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53A-4939-94A6-5FCC6DD8D23D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3A-4939-94A6-5FCC6DD8D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AB0-47DB-BEAC-4A19A3E2F76C}"/>
              </c:ext>
            </c:extLst>
          </c:dPt>
          <c:dPt>
            <c:idx val="1"/>
            <c:bubble3D val="0"/>
            <c:spPr>
              <a:solidFill>
                <a:schemeClr val="accent1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AB0-47DB-BEAC-4A19A3E2F76C}"/>
              </c:ext>
            </c:extLst>
          </c:dPt>
          <c:dPt>
            <c:idx val="2"/>
            <c:bubble3D val="0"/>
            <c:spPr>
              <a:solidFill>
                <a:schemeClr val="accent1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AB0-47DB-BEAC-4A19A3E2F76C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40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B0-47DB-BEAC-4A19A3E2F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3600" dirty="0">
                <a:ea typeface="맑은 고딕" pitchFamily="50" charset="-127"/>
              </a:rPr>
              <a:t>FREE </a:t>
            </a:r>
          </a:p>
          <a:p>
            <a:r>
              <a:rPr lang="en-US" altLang="ko-KR" sz="3600" dirty="0">
                <a:ea typeface="맑은 고딕" pitchFamily="50" charset="-127"/>
              </a:rPr>
              <a:t>PPT TEMPLATES</a:t>
            </a:r>
            <a:endParaRPr lang="en-US" altLang="ko-KR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19548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5CEC43-3FA0-47CC-BB22-216A3723E7AF}"/>
              </a:ext>
            </a:extLst>
          </p:cNvPr>
          <p:cNvSpPr/>
          <p:nvPr/>
        </p:nvSpPr>
        <p:spPr>
          <a:xfrm>
            <a:off x="5868144" y="4569860"/>
            <a:ext cx="2736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/>
          <p:cNvSpPr txBox="1">
            <a:spLocks/>
          </p:cNvSpPr>
          <p:nvPr/>
        </p:nvSpPr>
        <p:spPr>
          <a:xfrm>
            <a:off x="6516216" y="411510"/>
            <a:ext cx="2492162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3813" y="2061649"/>
            <a:ext cx="22566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780D82-9754-4A8D-899D-91ED7068BDE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4576FEE-3B58-4EE2-9ED2-09E2A3C2341B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D8511E80-C33A-42EF-BE27-5980A667A731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40720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Oval 6"/>
          <p:cNvSpPr/>
          <p:nvPr/>
        </p:nvSpPr>
        <p:spPr>
          <a:xfrm>
            <a:off x="5460398" y="1296560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5964454" y="3010782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5964454" y="2153671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5460398" y="386789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9"/>
          <p:cNvSpPr/>
          <p:nvPr/>
        </p:nvSpPr>
        <p:spPr>
          <a:xfrm>
            <a:off x="6127163" y="232669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6166266" y="3115694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Parallelogram 15"/>
          <p:cNvSpPr/>
          <p:nvPr/>
        </p:nvSpPr>
        <p:spPr>
          <a:xfrm rot="16200000">
            <a:off x="5607057" y="1428593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 Same Side Corner Rectangle 6"/>
          <p:cNvSpPr>
            <a:spLocks noChangeAspect="1"/>
          </p:cNvSpPr>
          <p:nvPr/>
        </p:nvSpPr>
        <p:spPr>
          <a:xfrm rot="2700000">
            <a:off x="5729712" y="3972543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 flipH="1">
            <a:off x="2875339" y="1296560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 flipH="1">
            <a:off x="2371283" y="3010782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 flipH="1">
            <a:off x="2371283" y="2153671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 flipH="1">
            <a:off x="2875339" y="386789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ectangle 9"/>
          <p:cNvSpPr/>
          <p:nvPr/>
        </p:nvSpPr>
        <p:spPr>
          <a:xfrm flipH="1">
            <a:off x="2533991" y="232669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6"/>
          <p:cNvSpPr/>
          <p:nvPr/>
        </p:nvSpPr>
        <p:spPr>
          <a:xfrm rot="18900000" flipH="1">
            <a:off x="2573095" y="3115694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Parallelogram 15"/>
          <p:cNvSpPr/>
          <p:nvPr/>
        </p:nvSpPr>
        <p:spPr>
          <a:xfrm rot="5400000" flipH="1">
            <a:off x="3021999" y="1428593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 Same Side Corner Rectangle 6"/>
          <p:cNvSpPr>
            <a:spLocks noChangeAspect="1"/>
          </p:cNvSpPr>
          <p:nvPr/>
        </p:nvSpPr>
        <p:spPr>
          <a:xfrm rot="18900000" flipH="1">
            <a:off x="3144653" y="3972543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897754" y="1188917"/>
            <a:ext cx="1926735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9052" y="2046028"/>
            <a:ext cx="1926735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9052" y="2903139"/>
            <a:ext cx="1926735" cy="863358"/>
            <a:chOff x="803640" y="3362835"/>
            <a:chExt cx="2059657" cy="863358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62662" y="3760251"/>
            <a:ext cx="1926735" cy="863358"/>
            <a:chOff x="803640" y="3362835"/>
            <a:chExt cx="2059657" cy="863358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84838" y="1187696"/>
            <a:ext cx="1926735" cy="863358"/>
            <a:chOff x="803640" y="3362835"/>
            <a:chExt cx="2059657" cy="863358"/>
          </a:xfrm>
        </p:grpSpPr>
        <p:sp>
          <p:nvSpPr>
            <p:cNvPr id="38" name="TextBox 3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821729" y="2044807"/>
            <a:ext cx="1926735" cy="863358"/>
            <a:chOff x="803640" y="3362835"/>
            <a:chExt cx="2059657" cy="863358"/>
          </a:xfrm>
        </p:grpSpPr>
        <p:sp>
          <p:nvSpPr>
            <p:cNvPr id="41" name="TextBox 4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821729" y="2901918"/>
            <a:ext cx="1926735" cy="863358"/>
            <a:chOff x="803640" y="3362835"/>
            <a:chExt cx="2059657" cy="863358"/>
          </a:xfrm>
        </p:grpSpPr>
        <p:sp>
          <p:nvSpPr>
            <p:cNvPr id="44" name="TextBox 4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249746" y="3759030"/>
            <a:ext cx="1926735" cy="863358"/>
            <a:chOff x="803640" y="3362835"/>
            <a:chExt cx="2059657" cy="863358"/>
          </a:xfrm>
        </p:grpSpPr>
        <p:sp>
          <p:nvSpPr>
            <p:cNvPr id="47" name="TextBox 4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Freeform 9">
            <a:extLst>
              <a:ext uri="{FF2B5EF4-FFF2-40B4-BE49-F238E27FC236}">
                <a16:creationId xmlns:a16="http://schemas.microsoft.com/office/drawing/2014/main" id="{B26EBCD2-4BC1-4A3D-B36A-8AAF3F123BDA}"/>
              </a:ext>
            </a:extLst>
          </p:cNvPr>
          <p:cNvSpPr>
            <a:spLocks/>
          </p:cNvSpPr>
          <p:nvPr/>
        </p:nvSpPr>
        <p:spPr bwMode="auto">
          <a:xfrm>
            <a:off x="4570917" y="1537088"/>
            <a:ext cx="765102" cy="2729660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0" name="Freeform 18">
            <a:extLst>
              <a:ext uri="{FF2B5EF4-FFF2-40B4-BE49-F238E27FC236}">
                <a16:creationId xmlns:a16="http://schemas.microsoft.com/office/drawing/2014/main" id="{1FC3FE2C-CB12-4331-852B-C80C20FA3985}"/>
              </a:ext>
            </a:extLst>
          </p:cNvPr>
          <p:cNvSpPr>
            <a:spLocks/>
          </p:cNvSpPr>
          <p:nvPr/>
        </p:nvSpPr>
        <p:spPr bwMode="auto">
          <a:xfrm>
            <a:off x="3660906" y="1487193"/>
            <a:ext cx="813539" cy="2829451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77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37740" y="1573354"/>
            <a:ext cx="5642572" cy="2726588"/>
            <a:chOff x="1521716" y="1275606"/>
            <a:chExt cx="5642572" cy="2726588"/>
          </a:xfrm>
          <a:solidFill>
            <a:schemeClr val="accent1"/>
          </a:solidFill>
        </p:grpSpPr>
        <p:grpSp>
          <p:nvGrpSpPr>
            <p:cNvPr id="6" name="Group 5"/>
            <p:cNvGrpSpPr/>
            <p:nvPr/>
          </p:nvGrpSpPr>
          <p:grpSpPr>
            <a:xfrm>
              <a:off x="1521716" y="1596158"/>
              <a:ext cx="3168352" cy="2406036"/>
              <a:chOff x="1521716" y="1596158"/>
              <a:chExt cx="3168352" cy="2406036"/>
            </a:xfrm>
            <a:grpFill/>
          </p:grpSpPr>
          <p:grpSp>
            <p:nvGrpSpPr>
              <p:cNvPr id="12" name="Group 11"/>
              <p:cNvGrpSpPr/>
              <p:nvPr/>
            </p:nvGrpSpPr>
            <p:grpSpPr>
              <a:xfrm>
                <a:off x="1521716" y="1596158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4" name="Donut 13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2263185" y="2337627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995936" y="1275606"/>
              <a:ext cx="3168352" cy="2406036"/>
              <a:chOff x="3851920" y="1401130"/>
              <a:chExt cx="3168352" cy="2406036"/>
            </a:xfrm>
            <a:grpFill/>
          </p:grpSpPr>
          <p:grpSp>
            <p:nvGrpSpPr>
              <p:cNvPr id="8" name="Group 7"/>
              <p:cNvGrpSpPr/>
              <p:nvPr/>
            </p:nvGrpSpPr>
            <p:grpSpPr>
              <a:xfrm rot="10800000">
                <a:off x="3851920" y="1401130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0" name="Donut 9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Right Arrow 10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Oval 8"/>
              <p:cNvSpPr/>
              <p:nvPr/>
            </p:nvSpPr>
            <p:spPr>
              <a:xfrm>
                <a:off x="5577220" y="2364114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6" name="Isosceles Triangle 15"/>
          <p:cNvSpPr/>
          <p:nvPr/>
        </p:nvSpPr>
        <p:spPr>
          <a:xfrm>
            <a:off x="4051070" y="2498755"/>
            <a:ext cx="1015912" cy="8757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Round Same Side Corner Rectangle 8"/>
          <p:cNvSpPr/>
          <p:nvPr/>
        </p:nvSpPr>
        <p:spPr>
          <a:xfrm>
            <a:off x="4393111" y="2894798"/>
            <a:ext cx="331830" cy="332339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655368" y="2787967"/>
            <a:ext cx="349262" cy="396501"/>
            <a:chOff x="1308754" y="3454361"/>
            <a:chExt cx="2889328" cy="3280121"/>
          </a:xfrm>
          <a:solidFill>
            <a:schemeClr val="bg1"/>
          </a:solidFill>
        </p:grpSpPr>
        <p:sp>
          <p:nvSpPr>
            <p:cNvPr id="19" name="Donut 18"/>
            <p:cNvSpPr/>
            <p:nvPr/>
          </p:nvSpPr>
          <p:spPr>
            <a:xfrm>
              <a:off x="1308754" y="4335332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Up Arrow 19"/>
            <p:cNvSpPr/>
            <p:nvPr/>
          </p:nvSpPr>
          <p:spPr>
            <a:xfrm rot="2632973">
              <a:off x="3193286" y="3454361"/>
              <a:ext cx="1004796" cy="1639484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91456" y="2675549"/>
            <a:ext cx="409092" cy="394981"/>
            <a:chOff x="4462674" y="3512626"/>
            <a:chExt cx="3384287" cy="3267549"/>
          </a:xfrm>
          <a:solidFill>
            <a:schemeClr val="bg1"/>
          </a:solidFill>
        </p:grpSpPr>
        <p:sp>
          <p:nvSpPr>
            <p:cNvPr id="22" name="Donut 21"/>
            <p:cNvSpPr/>
            <p:nvPr/>
          </p:nvSpPr>
          <p:spPr>
            <a:xfrm>
              <a:off x="5447811" y="3512626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rot="2700000">
              <a:off x="5162501" y="5103870"/>
              <a:ext cx="461837" cy="186149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Rounded Rectangle 23"/>
            <p:cNvSpPr/>
            <p:nvPr/>
          </p:nvSpPr>
          <p:spPr>
            <a:xfrm rot="8100000">
              <a:off x="5238958" y="5083288"/>
              <a:ext cx="461837" cy="169688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622893" y="1275606"/>
            <a:ext cx="4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1216" y="4155926"/>
            <a:ext cx="4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23728" y="3748502"/>
            <a:ext cx="233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830" y="1847793"/>
            <a:ext cx="233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6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BA098DAB-C76E-41E9-94F1-7DE07160A0F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NetBook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3839006" y="2320045"/>
            <a:ext cx="1224136" cy="1224136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Block Arc 14"/>
          <p:cNvSpPr/>
          <p:nvPr/>
        </p:nvSpPr>
        <p:spPr>
          <a:xfrm rot="16200000">
            <a:off x="4191627" y="2499571"/>
            <a:ext cx="518895" cy="519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3420" y="3092988"/>
            <a:ext cx="955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282807"/>
            <a:ext cx="3505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346510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</a:t>
            </a: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simply impress your audience and add a unique zing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2311712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Freeform 5"/>
          <p:cNvSpPr/>
          <p:nvPr/>
        </p:nvSpPr>
        <p:spPr>
          <a:xfrm>
            <a:off x="4061224" y="120359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7" name="Freeform 6"/>
          <p:cNvSpPr/>
          <p:nvPr/>
        </p:nvSpPr>
        <p:spPr>
          <a:xfrm rot="2160000">
            <a:off x="5020924" y="1965135"/>
            <a:ext cx="264268" cy="33439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2778" rIns="98127" bIns="82777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8" name="Freeform 7"/>
          <p:cNvSpPr/>
          <p:nvPr/>
        </p:nvSpPr>
        <p:spPr>
          <a:xfrm>
            <a:off x="5266192" y="207905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9" name="Freeform 8"/>
          <p:cNvSpPr/>
          <p:nvPr/>
        </p:nvSpPr>
        <p:spPr>
          <a:xfrm rot="17280000">
            <a:off x="5401642" y="3108411"/>
            <a:ext cx="264268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7" tIns="82778" rIns="0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0" name="Freeform 9"/>
          <p:cNvSpPr/>
          <p:nvPr/>
        </p:nvSpPr>
        <p:spPr>
          <a:xfrm>
            <a:off x="4805935" y="3495584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1" name="Freeform 10"/>
          <p:cNvSpPr/>
          <p:nvPr/>
        </p:nvSpPr>
        <p:spPr>
          <a:xfrm>
            <a:off x="4431970" y="3823786"/>
            <a:ext cx="264269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9" rIns="1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2" name="Freeform 11"/>
          <p:cNvSpPr/>
          <p:nvPr/>
        </p:nvSpPr>
        <p:spPr>
          <a:xfrm>
            <a:off x="3316512" y="3495584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3" name="Freeform 12"/>
          <p:cNvSpPr/>
          <p:nvPr/>
        </p:nvSpPr>
        <p:spPr>
          <a:xfrm rot="4320000">
            <a:off x="3451962" y="3122637"/>
            <a:ext cx="264269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8" rIns="0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4" name="Freeform 13"/>
          <p:cNvSpPr/>
          <p:nvPr/>
        </p:nvSpPr>
        <p:spPr>
          <a:xfrm>
            <a:off x="2856255" y="207905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5" name="Freeform 14"/>
          <p:cNvSpPr/>
          <p:nvPr/>
        </p:nvSpPr>
        <p:spPr>
          <a:xfrm rot="19440000">
            <a:off x="3815956" y="1973927"/>
            <a:ext cx="264268" cy="33439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2777" rIns="98128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7" name="Freeform 16"/>
          <p:cNvSpPr/>
          <p:nvPr/>
        </p:nvSpPr>
        <p:spPr>
          <a:xfrm>
            <a:off x="4061224" y="2444656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8" name="Rectangle 9"/>
          <p:cNvSpPr/>
          <p:nvPr/>
        </p:nvSpPr>
        <p:spPr>
          <a:xfrm flipH="1">
            <a:off x="3202435" y="2423442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ectangle 16"/>
          <p:cNvSpPr/>
          <p:nvPr/>
        </p:nvSpPr>
        <p:spPr>
          <a:xfrm rot="18900000" flipH="1">
            <a:off x="5211705" y="3800256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Parallelogram 15"/>
          <p:cNvSpPr/>
          <p:nvPr/>
        </p:nvSpPr>
        <p:spPr>
          <a:xfrm rot="5400000" flipH="1">
            <a:off x="4386727" y="1506995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ound Same Side Corner Rectangle 6"/>
          <p:cNvSpPr>
            <a:spLocks noChangeAspect="1"/>
          </p:cNvSpPr>
          <p:nvPr/>
        </p:nvSpPr>
        <p:spPr>
          <a:xfrm rot="18900000" flipH="1">
            <a:off x="3812676" y="3847539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5594072" y="2370102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67544" y="2047738"/>
            <a:ext cx="2323459" cy="1048024"/>
            <a:chOff x="803640" y="3362835"/>
            <a:chExt cx="2059657" cy="1048024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7074" y="1338233"/>
            <a:ext cx="3379382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68899" y="2047738"/>
            <a:ext cx="2323459" cy="1048024"/>
            <a:chOff x="803640" y="3362835"/>
            <a:chExt cx="2059657" cy="1048024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868144" y="3493649"/>
            <a:ext cx="2323459" cy="1048024"/>
            <a:chOff x="803640" y="3362835"/>
            <a:chExt cx="2059657" cy="1048024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1641" y="3465253"/>
            <a:ext cx="2323459" cy="1048024"/>
            <a:chOff x="803640" y="3362835"/>
            <a:chExt cx="2059657" cy="1048024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Block Arc 14"/>
          <p:cNvSpPr/>
          <p:nvPr/>
        </p:nvSpPr>
        <p:spPr>
          <a:xfrm rot="16200000">
            <a:off x="4305129" y="2680445"/>
            <a:ext cx="518895" cy="519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34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0192" y="2044921"/>
            <a:ext cx="25202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6300193" y="1734944"/>
            <a:ext cx="2520279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Simple Portfolio Designed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D62F326-1AA2-4110-BE21-A6007AD8BD6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C39D6FAE-89F6-4B42-B6AE-C5931233BF88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628798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15894" y="1967733"/>
            <a:ext cx="900000" cy="900000"/>
            <a:chOff x="3563888" y="1923678"/>
            <a:chExt cx="900000" cy="900000"/>
          </a:xfrm>
        </p:grpSpPr>
        <p:sp>
          <p:nvSpPr>
            <p:cNvPr id="4" name="Rectangle 3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4626684" y="1715733"/>
            <a:ext cx="1152000" cy="1152000"/>
            <a:chOff x="3563888" y="1923678"/>
            <a:chExt cx="900000" cy="900000"/>
          </a:xfrm>
        </p:grpSpPr>
        <p:sp>
          <p:nvSpPr>
            <p:cNvPr id="9" name="Rectangle 8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4626684" y="2980022"/>
            <a:ext cx="720000" cy="720000"/>
            <a:chOff x="3563888" y="1923678"/>
            <a:chExt cx="900000" cy="900000"/>
          </a:xfrm>
        </p:grpSpPr>
        <p:sp>
          <p:nvSpPr>
            <p:cNvPr id="12" name="Rectangle 11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Right Triangle 12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6200000">
            <a:off x="3507861" y="2980023"/>
            <a:ext cx="1008033" cy="1008033"/>
            <a:chOff x="3563888" y="1923678"/>
            <a:chExt cx="900000" cy="900000"/>
          </a:xfrm>
        </p:grpSpPr>
        <p:sp>
          <p:nvSpPr>
            <p:cNvPr id="15" name="Rectangle 14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25097" y="2386248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3299" y="2346544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B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5097" y="3074253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C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8332" y="2995981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D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" name="Rectangle 9"/>
          <p:cNvSpPr/>
          <p:nvPr/>
        </p:nvSpPr>
        <p:spPr>
          <a:xfrm>
            <a:off x="3730716" y="207848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Rectangle 16"/>
          <p:cNvSpPr/>
          <p:nvPr/>
        </p:nvSpPr>
        <p:spPr>
          <a:xfrm rot="2700000">
            <a:off x="3706805" y="3459389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21"/>
          <p:cNvSpPr>
            <a:spLocks noChangeAspect="1"/>
          </p:cNvSpPr>
          <p:nvPr/>
        </p:nvSpPr>
        <p:spPr>
          <a:xfrm>
            <a:off x="5233491" y="1896998"/>
            <a:ext cx="391466" cy="39473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4946912" y="3370670"/>
            <a:ext cx="295178" cy="2267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42153" y="1778520"/>
            <a:ext cx="2539483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2153" y="3578720"/>
            <a:ext cx="2539483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116170" y="1778520"/>
            <a:ext cx="2539483" cy="863358"/>
            <a:chOff x="803640" y="3362835"/>
            <a:chExt cx="2059657" cy="863358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16170" y="3578720"/>
            <a:ext cx="2539483" cy="863358"/>
            <a:chOff x="803640" y="3362835"/>
            <a:chExt cx="2059657" cy="863358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894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3850130" y="555526"/>
            <a:ext cx="284243" cy="2660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16"/>
          <p:cNvSpPr/>
          <p:nvPr/>
        </p:nvSpPr>
        <p:spPr>
          <a:xfrm rot="2700000">
            <a:off x="3884578" y="2784863"/>
            <a:ext cx="215347" cy="386076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21"/>
          <p:cNvSpPr>
            <a:spLocks noChangeAspect="1"/>
          </p:cNvSpPr>
          <p:nvPr/>
        </p:nvSpPr>
        <p:spPr>
          <a:xfrm>
            <a:off x="3819820" y="1672044"/>
            <a:ext cx="344862" cy="34774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ounded Rectangle 27"/>
          <p:cNvSpPr/>
          <p:nvPr/>
        </p:nvSpPr>
        <p:spPr>
          <a:xfrm>
            <a:off x="3844662" y="3936015"/>
            <a:ext cx="295178" cy="2267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260027" y="1108324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0027" y="2306507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60027" y="3372295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0027" y="4449474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5220072" y="1263221"/>
            <a:ext cx="3456384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Simple 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231397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841F98A-FAD5-4B0A-8751-0FD61BCD798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15941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951" y="1463317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4064951" y="2116379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4064951" y="2769441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4064951" y="3422503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4064951" y="4075564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99088680"/>
              </p:ext>
            </p:extLst>
          </p:nvPr>
        </p:nvGraphicFramePr>
        <p:xfrm>
          <a:off x="3923928" y="1275606"/>
          <a:ext cx="5208240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69900" y="1475958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9900" y="2130481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9900" y="278500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9900" y="343952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9900" y="409405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65270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0767" y="1514202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146803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2464316"/>
            <a:ext cx="3528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You can simply impress your audience and add a unique zing and appeal to your Presentations. Get a modern PowerPoint  Presentation that is beautifully designed.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14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0"/>
            <a:ext cx="2376264" cy="5143500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1139092"/>
            <a:ext cx="2511720" cy="1440160"/>
          </a:xfrm>
        </p:spPr>
        <p:txBody>
          <a:bodyPr/>
          <a:lstStyle/>
          <a:p>
            <a:pPr algn="l"/>
            <a:r>
              <a:rPr lang="en-US" altLang="ko-KR" dirty="0">
                <a:solidFill>
                  <a:schemeClr val="accent2"/>
                </a:solidFill>
              </a:rPr>
              <a:t>Worldmap </a:t>
            </a:r>
            <a:r>
              <a:rPr lang="en-US" altLang="ko-KR" dirty="0"/>
              <a:t>Style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579252"/>
            <a:ext cx="4536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87536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Freeform 15"/>
          <p:cNvSpPr>
            <a:spLocks noEditPoints="1"/>
          </p:cNvSpPr>
          <p:nvPr/>
        </p:nvSpPr>
        <p:spPr bwMode="auto">
          <a:xfrm>
            <a:off x="5615608" y="869104"/>
            <a:ext cx="3389176" cy="3746362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3">
              <a:alpha val="60000"/>
            </a:schemeClr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0" y="267494"/>
            <a:ext cx="899592" cy="216024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475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55776" y="339502"/>
            <a:ext cx="65882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cs typeface="Arial" pitchFamily="34" charset="0"/>
              </a:rPr>
              <a:t>Agenda Style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31840" y="1275606"/>
            <a:ext cx="5256584" cy="720000"/>
            <a:chOff x="3131840" y="1491630"/>
            <a:chExt cx="5256584" cy="576064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6085" y="2163705"/>
            <a:ext cx="5256584" cy="720000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0330" y="3051804"/>
            <a:ext cx="5256584" cy="72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14575" y="3939902"/>
            <a:ext cx="5256584" cy="720000"/>
            <a:chOff x="3131840" y="1491630"/>
            <a:chExt cx="5256584" cy="576064"/>
          </a:xfrm>
        </p:grpSpPr>
        <p:sp>
          <p:nvSpPr>
            <p:cNvPr id="24" name="Rectangle 23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Right Triangle 2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1840" y="1275606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0330" y="2163705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8820" y="3051804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10" y="3939903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51840" y="1356248"/>
            <a:ext cx="4392568" cy="546224"/>
            <a:chOff x="3851840" y="1356248"/>
            <a:chExt cx="4392568" cy="546224"/>
          </a:xfrm>
        </p:grpSpPr>
        <p:sp>
          <p:nvSpPr>
            <p:cNvPr id="30" name="TextBox 29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51840" y="2250553"/>
            <a:ext cx="4392568" cy="546224"/>
            <a:chOff x="3851840" y="1356248"/>
            <a:chExt cx="4392568" cy="546224"/>
          </a:xfrm>
        </p:grpSpPr>
        <p:sp>
          <p:nvSpPr>
            <p:cNvPr id="37" name="TextBox 36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851840" y="3144858"/>
            <a:ext cx="4392568" cy="546224"/>
            <a:chOff x="3851840" y="1356248"/>
            <a:chExt cx="4392568" cy="546224"/>
          </a:xfrm>
        </p:grpSpPr>
        <p:sp>
          <p:nvSpPr>
            <p:cNvPr id="40" name="TextBox 39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51840" y="4039163"/>
            <a:ext cx="4392568" cy="546224"/>
            <a:chOff x="3851840" y="1356248"/>
            <a:chExt cx="4392568" cy="546224"/>
          </a:xfrm>
        </p:grpSpPr>
        <p:sp>
          <p:nvSpPr>
            <p:cNvPr id="43" name="TextBox 42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F95A6D7-D6BE-436D-826E-C64B2D7D60A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600844" y="2521687"/>
            <a:ext cx="3395091" cy="1152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755576" y="2557120"/>
            <a:ext cx="3168352" cy="4861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Portfolio Designed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97267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5868144" y="3199036"/>
            <a:ext cx="2808312" cy="1944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917721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3369135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270544"/>
            <a:ext cx="4355976" cy="653133"/>
            <a:chOff x="0" y="1270545"/>
            <a:chExt cx="4355976" cy="504056"/>
          </a:xfrm>
        </p:grpSpPr>
        <p:sp>
          <p:nvSpPr>
            <p:cNvPr id="5" name="Rectangle 4"/>
            <p:cNvSpPr/>
            <p:nvPr/>
          </p:nvSpPr>
          <p:spPr>
            <a:xfrm>
              <a:off x="323528" y="1270545"/>
              <a:ext cx="4032448" cy="5040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270545"/>
              <a:ext cx="323528" cy="504056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67544" y="131536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Infographic Designed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606475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1995686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20722497">
            <a:off x="4984754" y="838803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 rot="20760000">
            <a:off x="5605020" y="1023682"/>
            <a:ext cx="3096344" cy="518645"/>
            <a:chOff x="803640" y="3362835"/>
            <a:chExt cx="2059657" cy="518645"/>
          </a:xfrm>
        </p:grpSpPr>
        <p:sp>
          <p:nvSpPr>
            <p:cNvPr id="14" name="TextBox 13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Left Arrow 17"/>
          <p:cNvSpPr/>
          <p:nvPr/>
        </p:nvSpPr>
        <p:spPr>
          <a:xfrm rot="20722497">
            <a:off x="4984754" y="1707590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19" name="Group 18"/>
          <p:cNvGrpSpPr/>
          <p:nvPr/>
        </p:nvGrpSpPr>
        <p:grpSpPr>
          <a:xfrm rot="20760000">
            <a:off x="5605020" y="1892469"/>
            <a:ext cx="3096344" cy="518645"/>
            <a:chOff x="803640" y="3362835"/>
            <a:chExt cx="2059657" cy="518645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" name="Left Arrow 22"/>
          <p:cNvSpPr/>
          <p:nvPr/>
        </p:nvSpPr>
        <p:spPr>
          <a:xfrm rot="20722497">
            <a:off x="4984754" y="2576377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4" name="Group 23"/>
          <p:cNvGrpSpPr/>
          <p:nvPr/>
        </p:nvGrpSpPr>
        <p:grpSpPr>
          <a:xfrm rot="20760000">
            <a:off x="5605020" y="2761256"/>
            <a:ext cx="3096344" cy="518645"/>
            <a:chOff x="803640" y="3362835"/>
            <a:chExt cx="2059657" cy="518645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8" name="Left Arrow 27"/>
          <p:cNvSpPr/>
          <p:nvPr/>
        </p:nvSpPr>
        <p:spPr>
          <a:xfrm rot="20722497">
            <a:off x="4984754" y="3445164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Group 28"/>
          <p:cNvGrpSpPr/>
          <p:nvPr/>
        </p:nvGrpSpPr>
        <p:grpSpPr>
          <a:xfrm rot="20760000">
            <a:off x="5605020" y="3630043"/>
            <a:ext cx="3096344" cy="518645"/>
            <a:chOff x="803640" y="3362835"/>
            <a:chExt cx="2059657" cy="518645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015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15404"/>
              </p:ext>
            </p:extLst>
          </p:nvPr>
        </p:nvGraphicFramePr>
        <p:xfrm>
          <a:off x="755128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$52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30310"/>
              </p:ext>
            </p:extLst>
          </p:nvPr>
        </p:nvGraphicFramePr>
        <p:xfrm>
          <a:off x="4691564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$75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21896"/>
              </p:ext>
            </p:extLst>
          </p:nvPr>
        </p:nvGraphicFramePr>
        <p:xfrm>
          <a:off x="2723346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659783" y="1347614"/>
            <a:ext cx="1872208" cy="31683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21"/>
          <p:cNvSpPr>
            <a:spLocks noChangeAspect="1"/>
          </p:cNvSpPr>
          <p:nvPr/>
        </p:nvSpPr>
        <p:spPr>
          <a:xfrm>
            <a:off x="7393223" y="1906808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67795" y="2459538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3764792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Fullppt\PNG이미지\핸드폰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19" y="1128131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Mobile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6394" y="1850522"/>
            <a:ext cx="4827694" cy="678692"/>
            <a:chOff x="803640" y="3362835"/>
            <a:chExt cx="2059657" cy="678692"/>
          </a:xfrm>
        </p:grpSpPr>
        <p:sp>
          <p:nvSpPr>
            <p:cNvPr id="6" name="TextBox 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6394" y="2528644"/>
            <a:ext cx="4827694" cy="678692"/>
            <a:chOff x="803640" y="3362835"/>
            <a:chExt cx="2059657" cy="678692"/>
          </a:xfrm>
        </p:grpSpPr>
        <p:sp>
          <p:nvSpPr>
            <p:cNvPr id="9" name="TextBox 8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6394" y="3206766"/>
            <a:ext cx="4827694" cy="678692"/>
            <a:chOff x="803640" y="3362835"/>
            <a:chExt cx="2059657" cy="678692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 flipH="1">
            <a:off x="5871186" y="4258449"/>
            <a:ext cx="505476" cy="5054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 flipH="1">
            <a:off x="684872" y="4258449"/>
            <a:ext cx="505476" cy="5054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 flipH="1">
            <a:off x="3278029" y="4258449"/>
            <a:ext cx="505476" cy="5054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9"/>
          <p:cNvSpPr/>
          <p:nvPr/>
        </p:nvSpPr>
        <p:spPr>
          <a:xfrm flipH="1">
            <a:off x="811780" y="4393399"/>
            <a:ext cx="251661" cy="2355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ctangle 16"/>
          <p:cNvSpPr/>
          <p:nvPr/>
        </p:nvSpPr>
        <p:spPr>
          <a:xfrm rot="18900000" flipH="1">
            <a:off x="6020558" y="4340278"/>
            <a:ext cx="190661" cy="3418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Round Same Side Corner Rectangle 6"/>
          <p:cNvSpPr>
            <a:spLocks noChangeAspect="1"/>
          </p:cNvSpPr>
          <p:nvPr/>
        </p:nvSpPr>
        <p:spPr>
          <a:xfrm rot="18900000" flipH="1">
            <a:off x="3488086" y="4353516"/>
            <a:ext cx="85363" cy="34223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291357" y="4171842"/>
            <a:ext cx="1772938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28390" y="4171842"/>
            <a:ext cx="1772938" cy="678692"/>
            <a:chOff x="803640" y="3362835"/>
            <a:chExt cx="2059657" cy="678692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65423" y="4171842"/>
            <a:ext cx="1772938" cy="678692"/>
            <a:chOff x="803640" y="3362835"/>
            <a:chExt cx="2059657" cy="678692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 Placeholder 1"/>
          <p:cNvSpPr txBox="1">
            <a:spLocks/>
          </p:cNvSpPr>
          <p:nvPr/>
        </p:nvSpPr>
        <p:spPr>
          <a:xfrm>
            <a:off x="511434" y="1419622"/>
            <a:ext cx="2999507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Simple Portfolio Designed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DDAFEB3C-9D9D-48B7-B82B-D5031E69C3A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0CC3BC67-E5A0-4C30-AFC1-1A60A568B52B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68385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3">
            <a:extLst>
              <a:ext uri="{FF2B5EF4-FFF2-40B4-BE49-F238E27FC236}">
                <a16:creationId xmlns:a16="http://schemas.microsoft.com/office/drawing/2014/main" id="{4DDC3D16-22DE-4E6F-AB6A-699A17EB5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5903756"/>
              </p:ext>
            </p:extLst>
          </p:nvPr>
        </p:nvGraphicFramePr>
        <p:xfrm>
          <a:off x="4792521" y="1130459"/>
          <a:ext cx="2327920" cy="233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73107026"/>
              </p:ext>
            </p:extLst>
          </p:nvPr>
        </p:nvGraphicFramePr>
        <p:xfrm>
          <a:off x="2023942" y="1131590"/>
          <a:ext cx="2327920" cy="233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 Same Side Corner Rectangle 8"/>
          <p:cNvSpPr/>
          <p:nvPr/>
        </p:nvSpPr>
        <p:spPr>
          <a:xfrm>
            <a:off x="863588" y="1350157"/>
            <a:ext cx="720080" cy="1896513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2A40D"/>
              </a:solidFill>
            </a:endParaRPr>
          </a:p>
        </p:txBody>
      </p:sp>
      <p:sp>
        <p:nvSpPr>
          <p:cNvPr id="9" name="Round Same Side Corner Rectangle 20"/>
          <p:cNvSpPr/>
          <p:nvPr/>
        </p:nvSpPr>
        <p:spPr>
          <a:xfrm rot="10800000">
            <a:off x="7560331" y="1341398"/>
            <a:ext cx="897259" cy="1914030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1203598"/>
            <a:ext cx="0" cy="2376264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9552" y="3579862"/>
            <a:ext cx="8064896" cy="0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Same Side Corner Rectangle 8"/>
          <p:cNvSpPr/>
          <p:nvPr/>
        </p:nvSpPr>
        <p:spPr>
          <a:xfrm>
            <a:off x="863588" y="3757328"/>
            <a:ext cx="162170" cy="427116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ound Same Side Corner Rectangle 20"/>
          <p:cNvSpPr/>
          <p:nvPr/>
        </p:nvSpPr>
        <p:spPr>
          <a:xfrm rot="10800000">
            <a:off x="8255517" y="4316077"/>
            <a:ext cx="202073" cy="43106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84221" y="374005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92649" y="4299896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09321" y="3717471"/>
            <a:ext cx="4738943" cy="506830"/>
            <a:chOff x="6228184" y="1749861"/>
            <a:chExt cx="2592288" cy="506830"/>
          </a:xfrm>
        </p:grpSpPr>
        <p:sp>
          <p:nvSpPr>
            <p:cNvPr id="22" name="TextBox 21"/>
            <p:cNvSpPr txBox="1"/>
            <p:nvPr/>
          </p:nvSpPr>
          <p:spPr>
            <a:xfrm>
              <a:off x="6228184" y="1979692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8184" y="1749861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09321" y="4278193"/>
            <a:ext cx="4738943" cy="506830"/>
            <a:chOff x="6228184" y="1749861"/>
            <a:chExt cx="2592288" cy="506830"/>
          </a:xfrm>
        </p:grpSpPr>
        <p:sp>
          <p:nvSpPr>
            <p:cNvPr id="25" name="TextBox 24"/>
            <p:cNvSpPr txBox="1"/>
            <p:nvPr/>
          </p:nvSpPr>
          <p:spPr>
            <a:xfrm>
              <a:off x="6228184" y="1979692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8184" y="1749861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575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3291830"/>
            <a:ext cx="8748464" cy="576064"/>
          </a:xfrm>
        </p:spPr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Portfolio</a:t>
            </a:r>
            <a:r>
              <a:rPr lang="en-US" altLang="ko-KR" b="1" dirty="0">
                <a:solidFill>
                  <a:srgbClr val="F2A40D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3867894"/>
            <a:ext cx="8748464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6" y="422793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8ED70E4A-038B-48B7-B897-D152F6DFBAE6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C7A53B2-A2F3-474D-AB2D-72203D54F6A4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54A0E86D-F418-4305-B80C-96948704E24A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2D205EE6-E63C-41BD-B9A0-097FA24E2E19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58351663-667F-482D-B20F-3CE639FE3E3E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1395244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3319" name="Group 13318"/>
          <p:cNvGrpSpPr/>
          <p:nvPr/>
        </p:nvGrpSpPr>
        <p:grpSpPr>
          <a:xfrm rot="19917947">
            <a:off x="1469388" y="1353546"/>
            <a:ext cx="1665869" cy="3558872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-15861" y="2530131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Oval 49"/>
          <p:cNvSpPr/>
          <p:nvPr/>
        </p:nvSpPr>
        <p:spPr>
          <a:xfrm>
            <a:off x="4164238" y="140394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164238" y="2262705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164238" y="310432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841189" y="1319495"/>
            <a:ext cx="3672408" cy="744962"/>
            <a:chOff x="803640" y="3362835"/>
            <a:chExt cx="2059657" cy="744962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841189" y="2178256"/>
            <a:ext cx="3672408" cy="744962"/>
            <a:chOff x="803640" y="3362835"/>
            <a:chExt cx="2059657" cy="744962"/>
          </a:xfrm>
        </p:grpSpPr>
        <p:sp>
          <p:nvSpPr>
            <p:cNvPr id="57" name="TextBox 56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41189" y="3019875"/>
            <a:ext cx="3672408" cy="744962"/>
            <a:chOff x="803640" y="3362835"/>
            <a:chExt cx="2059657" cy="744962"/>
          </a:xfrm>
        </p:grpSpPr>
        <p:sp>
          <p:nvSpPr>
            <p:cNvPr id="60" name="TextBox 59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4130834" y="146114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30834" y="231990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0834" y="316152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841189" y="3870065"/>
            <a:ext cx="3672408" cy="744962"/>
            <a:chOff x="803640" y="3362835"/>
            <a:chExt cx="2059657" cy="744962"/>
          </a:xfrm>
        </p:grpSpPr>
        <p:sp>
          <p:nvSpPr>
            <p:cNvPr id="66" name="TextBox 65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" name="Oval 67"/>
          <p:cNvSpPr/>
          <p:nvPr/>
        </p:nvSpPr>
        <p:spPr>
          <a:xfrm>
            <a:off x="4164238" y="3954514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30834" y="401171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60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9797" y="1655091"/>
            <a:ext cx="5435727" cy="623061"/>
            <a:chOff x="925943" y="1690403"/>
            <a:chExt cx="5435727" cy="623061"/>
          </a:xfrm>
        </p:grpSpPr>
        <p:sp>
          <p:nvSpPr>
            <p:cNvPr id="5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9797" y="2675709"/>
            <a:ext cx="5435727" cy="623061"/>
            <a:chOff x="925943" y="1690403"/>
            <a:chExt cx="5435727" cy="623061"/>
          </a:xfrm>
        </p:grpSpPr>
        <p:sp>
          <p:nvSpPr>
            <p:cNvPr id="17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9797" y="3696326"/>
            <a:ext cx="5435727" cy="623061"/>
            <a:chOff x="925943" y="1690403"/>
            <a:chExt cx="5435727" cy="623061"/>
          </a:xfrm>
        </p:grpSpPr>
        <p:sp>
          <p:nvSpPr>
            <p:cNvPr id="28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972405" y="377702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72405" y="173578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72405" y="275640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839043" y="1442610"/>
            <a:ext cx="1941674" cy="1048024"/>
            <a:chOff x="803640" y="3362835"/>
            <a:chExt cx="2059657" cy="1048024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839043" y="2463227"/>
            <a:ext cx="1941674" cy="1048024"/>
            <a:chOff x="803640" y="3362835"/>
            <a:chExt cx="2059657" cy="1048024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839043" y="3483844"/>
            <a:ext cx="1941674" cy="1048024"/>
            <a:chOff x="803640" y="3362835"/>
            <a:chExt cx="2059657" cy="1048024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6608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7491"/>
            <a:ext cx="9144000" cy="22083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6" name="그룹 305">
            <a:extLst>
              <a:ext uri="{FF2B5EF4-FFF2-40B4-BE49-F238E27FC236}">
                <a16:creationId xmlns:a16="http://schemas.microsoft.com/office/drawing/2014/main" id="{ECE61CD3-8F4B-4A40-BC31-D5BBB3A6BA29}"/>
              </a:ext>
            </a:extLst>
          </p:cNvPr>
          <p:cNvGrpSpPr/>
          <p:nvPr/>
        </p:nvGrpSpPr>
        <p:grpSpPr>
          <a:xfrm>
            <a:off x="380218" y="1757103"/>
            <a:ext cx="3326084" cy="1940385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307" name="Freeform 8">
              <a:extLst>
                <a:ext uri="{FF2B5EF4-FFF2-40B4-BE49-F238E27FC236}">
                  <a16:creationId xmlns:a16="http://schemas.microsoft.com/office/drawing/2014/main" id="{6BBF56F4-E711-416E-A076-208EC9A119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8" name="Freeform 9">
              <a:extLst>
                <a:ext uri="{FF2B5EF4-FFF2-40B4-BE49-F238E27FC236}">
                  <a16:creationId xmlns:a16="http://schemas.microsoft.com/office/drawing/2014/main" id="{735AC350-C62C-4F99-B83E-2F75A304D6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10">
              <a:extLst>
                <a:ext uri="{FF2B5EF4-FFF2-40B4-BE49-F238E27FC236}">
                  <a16:creationId xmlns:a16="http://schemas.microsoft.com/office/drawing/2014/main" id="{B8852F81-1CAE-4872-BB07-90E21A8BA3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1">
              <a:extLst>
                <a:ext uri="{FF2B5EF4-FFF2-40B4-BE49-F238E27FC236}">
                  <a16:creationId xmlns:a16="http://schemas.microsoft.com/office/drawing/2014/main" id="{F5E1AC79-EBC7-403F-9B0C-E002749EE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5043354" y="1770690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447510" y="1772844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7851666" y="1777152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 flipH="1">
            <a:off x="5206062" y="1945863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ectangle 16"/>
          <p:cNvSpPr/>
          <p:nvPr/>
        </p:nvSpPr>
        <p:spPr>
          <a:xfrm rot="18900000" flipH="1">
            <a:off x="6649322" y="1882063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7973037" y="1899730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397274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9" name="Text Placeholder 13"/>
          <p:cNvSpPr txBox="1">
            <a:spLocks/>
          </p:cNvSpPr>
          <p:nvPr/>
        </p:nvSpPr>
        <p:spPr>
          <a:xfrm>
            <a:off x="486984" y="3934889"/>
            <a:ext cx="3975894" cy="90670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sz="2400" b="1" dirty="0">
                <a:solidFill>
                  <a:schemeClr val="accent3"/>
                </a:solidFill>
                <a:cs typeface="Arial" pitchFamily="34" charset="0"/>
              </a:rPr>
              <a:t>PowerPoint</a:t>
            </a:r>
            <a:endParaRPr lang="en-US" altLang="ko-KR" sz="2400" b="1" dirty="0">
              <a:solidFill>
                <a:schemeClr val="accent3"/>
              </a:solidFill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2797" y="1143946"/>
            <a:ext cx="1890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7798" y="1079063"/>
            <a:ext cx="6240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You can simply impress your audience and add a unique zing and appeal to your Presentations.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650612" y="2499945"/>
            <a:ext cx="1433556" cy="1111275"/>
            <a:chOff x="6228184" y="1749861"/>
            <a:chExt cx="2592288" cy="1111275"/>
          </a:xfrm>
        </p:grpSpPr>
        <p:sp>
          <p:nvSpPr>
            <p:cNvPr id="23" name="TextBox 22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54768" y="2499945"/>
            <a:ext cx="1433556" cy="1111275"/>
            <a:chOff x="6228184" y="1749861"/>
            <a:chExt cx="2592288" cy="1111275"/>
          </a:xfrm>
        </p:grpSpPr>
        <p:sp>
          <p:nvSpPr>
            <p:cNvPr id="26" name="TextBox 25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58924" y="2499945"/>
            <a:ext cx="1433556" cy="1111275"/>
            <a:chOff x="6228184" y="1749861"/>
            <a:chExt cx="2592288" cy="1111275"/>
          </a:xfrm>
        </p:grpSpPr>
        <p:sp>
          <p:nvSpPr>
            <p:cNvPr id="29" name="TextBox 28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7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/>
          <p:cNvSpPr txBox="1">
            <a:spLocks/>
          </p:cNvSpPr>
          <p:nvPr/>
        </p:nvSpPr>
        <p:spPr>
          <a:xfrm>
            <a:off x="395536" y="1635646"/>
            <a:ext cx="2808312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3363838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69CF7C6-7731-4B75-8450-41761D409D3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2BF9296-B926-47AD-BF44-3D536A3135B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17688FE-1F93-40B5-86B7-206BD24B143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993F7107-C362-4CA3-B438-A199FE8B253E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1192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53571"/>
              </p:ext>
            </p:extLst>
          </p:nvPr>
        </p:nvGraphicFramePr>
        <p:xfrm>
          <a:off x="683568" y="1506052"/>
          <a:ext cx="1744244" cy="2899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468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3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98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85400"/>
              </p:ext>
            </p:extLst>
          </p:nvPr>
        </p:nvGraphicFramePr>
        <p:xfrm>
          <a:off x="3923928" y="1506052"/>
          <a:ext cx="1731865" cy="2899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468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$160</a:t>
                      </a:r>
                      <a:endParaRPr lang="ko-KR" altLang="en-US" sz="3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A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98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97486"/>
              </p:ext>
            </p:extLst>
          </p:nvPr>
        </p:nvGraphicFramePr>
        <p:xfrm>
          <a:off x="2267744" y="1386336"/>
          <a:ext cx="1888260" cy="3139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3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87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2160" y="1203598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PowerPoint 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972" y="2157705"/>
            <a:ext cx="126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012160" y="2355727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972" y="4155926"/>
            <a:ext cx="172819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56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One Columns 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1560" y="691634"/>
            <a:ext cx="5688632" cy="3781584"/>
            <a:chOff x="3687661" y="1203598"/>
            <a:chExt cx="2252491" cy="3781584"/>
          </a:xfrm>
        </p:grpSpPr>
        <p:sp>
          <p:nvSpPr>
            <p:cNvPr id="22" name="TextBox 21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You can simply impress your audience and add a unique zing and appeal to your Presentations. You can simply impress your audience and add a unique zing and appeal to your Presentations.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594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Two Columns 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1560" y="691634"/>
            <a:ext cx="2736304" cy="3781584"/>
            <a:chOff x="3687661" y="1203598"/>
            <a:chExt cx="2252491" cy="3781584"/>
          </a:xfrm>
        </p:grpSpPr>
        <p:sp>
          <p:nvSpPr>
            <p:cNvPr id="22" name="TextBox 21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35896" y="691634"/>
            <a:ext cx="2736304" cy="3781584"/>
            <a:chOff x="3687661" y="1203598"/>
            <a:chExt cx="2252491" cy="3781584"/>
          </a:xfrm>
        </p:grpSpPr>
        <p:sp>
          <p:nvSpPr>
            <p:cNvPr id="10" name="TextBox 9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7266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en-US" altLang="ko-KR" sz="3600" dirty="0"/>
              <a:t>Thank you</a:t>
            </a:r>
            <a:endParaRPr lang="ko-KR" alt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148" y="4122018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FAEA90-371A-4379-AFBB-702E2A8764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5" name="Group 14">
            <a:extLst>
              <a:ext uri="{FF2B5EF4-FFF2-40B4-BE49-F238E27FC236}">
                <a16:creationId xmlns:a16="http://schemas.microsoft.com/office/drawing/2014/main" id="{20C2B74B-BECB-4535-B502-06DC80D74B06}"/>
              </a:ext>
            </a:extLst>
          </p:cNvPr>
          <p:cNvGrpSpPr/>
          <p:nvPr/>
        </p:nvGrpSpPr>
        <p:grpSpPr>
          <a:xfrm>
            <a:off x="5705611" y="1090334"/>
            <a:ext cx="1052368" cy="3696329"/>
            <a:chOff x="4058860" y="987781"/>
            <a:chExt cx="1052368" cy="3696329"/>
          </a:xfrm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25302530-3AAA-4B18-B144-C49D138138CE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91FA14DC-BAA1-4B27-93F4-512A9C64EF6C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C6C7785C-8982-46D8-BD2D-F0082959A035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0EA746AB-277A-4BA1-9F0A-B7C535C1FB4A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8DD3C104-DCA5-4C07-AA7C-5F42944E40F4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B6979A23-A285-45E9-95F0-43DC4293EA1E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Parallelogram 15">
              <a:extLst>
                <a:ext uri="{FF2B5EF4-FFF2-40B4-BE49-F238E27FC236}">
                  <a16:creationId xmlns:a16="http://schemas.microsoft.com/office/drawing/2014/main" id="{00FFC3E9-ACCE-438D-B2B5-5AA4625B76F2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65F79F49-58E8-4478-83BB-5809BAA07443}"/>
              </a:ext>
            </a:extLst>
          </p:cNvPr>
          <p:cNvGrpSpPr/>
          <p:nvPr/>
        </p:nvGrpSpPr>
        <p:grpSpPr>
          <a:xfrm>
            <a:off x="6996748" y="1882422"/>
            <a:ext cx="1296144" cy="2760467"/>
            <a:chOff x="6777274" y="1831284"/>
            <a:chExt cx="552841" cy="1177414"/>
          </a:xfrm>
        </p:grpSpPr>
        <p:grpSp>
          <p:nvGrpSpPr>
            <p:cNvPr id="14" name="Group 14">
              <a:extLst>
                <a:ext uri="{FF2B5EF4-FFF2-40B4-BE49-F238E27FC236}">
                  <a16:creationId xmlns:a16="http://schemas.microsoft.com/office/drawing/2014/main" id="{39069EC5-081A-4BF5-ADB4-DFB8C9680FD7}"/>
                </a:ext>
              </a:extLst>
            </p:cNvPr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BA14A9F0-A0DA-428A-B109-2F3FAF5EA287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4E58BA02-427E-476C-927F-941A5BEE8001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6D576C7F-8CAF-4600-8ECF-22D5FBEC5FEA}"/>
                </a:ext>
              </a:extLst>
            </p:cNvPr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3318">
            <a:extLst>
              <a:ext uri="{FF2B5EF4-FFF2-40B4-BE49-F238E27FC236}">
                <a16:creationId xmlns:a16="http://schemas.microsoft.com/office/drawing/2014/main" id="{3176A925-9561-4C3F-8238-DB986AC67B50}"/>
              </a:ext>
            </a:extLst>
          </p:cNvPr>
          <p:cNvGrpSpPr/>
          <p:nvPr/>
        </p:nvGrpSpPr>
        <p:grpSpPr>
          <a:xfrm rot="19917947">
            <a:off x="1469388" y="1353546"/>
            <a:ext cx="1665869" cy="3558872"/>
            <a:chOff x="1359132" y="345882"/>
            <a:chExt cx="1966239" cy="4200564"/>
          </a:xfrm>
        </p:grpSpPr>
        <p:grpSp>
          <p:nvGrpSpPr>
            <p:cNvPr id="19" name="Group 23">
              <a:extLst>
                <a:ext uri="{FF2B5EF4-FFF2-40B4-BE49-F238E27FC236}">
                  <a16:creationId xmlns:a16="http://schemas.microsoft.com/office/drawing/2014/main" id="{F1830171-F3BF-4D8C-BBE7-DC399D6D1691}"/>
                </a:ext>
              </a:extLst>
            </p:cNvPr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EA6408B1-590A-4B35-99D9-FD571251018D}"/>
                  </a:ext>
                </a:extLst>
              </p:cNvPr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9AD44607-A66D-48A0-9FE2-E296E272740A}"/>
                  </a:ext>
                </a:extLst>
              </p:cNvPr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8281CE4E-D56C-4E49-B3E2-5D78C9EA1732}"/>
                  </a:ext>
                </a:extLst>
              </p:cNvPr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Rectangle 2">
                <a:extLst>
                  <a:ext uri="{FF2B5EF4-FFF2-40B4-BE49-F238E27FC236}">
                    <a16:creationId xmlns:a16="http://schemas.microsoft.com/office/drawing/2014/main" id="{3E95295E-B3E7-4F6E-8448-4A4089D20A1A}"/>
                  </a:ext>
                </a:extLst>
              </p:cNvPr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Rectangle 2">
                <a:extLst>
                  <a:ext uri="{FF2B5EF4-FFF2-40B4-BE49-F238E27FC236}">
                    <a16:creationId xmlns:a16="http://schemas.microsoft.com/office/drawing/2014/main" id="{BCDA3D7C-208F-4796-9CD0-D2F312817A95}"/>
                  </a:ext>
                </a:extLst>
              </p:cNvPr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Rectangle 2">
                <a:extLst>
                  <a:ext uri="{FF2B5EF4-FFF2-40B4-BE49-F238E27FC236}">
                    <a16:creationId xmlns:a16="http://schemas.microsoft.com/office/drawing/2014/main" id="{5990E51F-BEB5-4B24-98F7-94F4F212A2D3}"/>
                  </a:ext>
                </a:extLst>
              </p:cNvPr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Isosceles Triangle 4">
                <a:extLst>
                  <a:ext uri="{FF2B5EF4-FFF2-40B4-BE49-F238E27FC236}">
                    <a16:creationId xmlns:a16="http://schemas.microsoft.com/office/drawing/2014/main" id="{0764F1D1-C010-460B-9C7C-2FF50681B51A}"/>
                  </a:ext>
                </a:extLst>
              </p:cNvPr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0" name="Group 26">
              <a:extLst>
                <a:ext uri="{FF2B5EF4-FFF2-40B4-BE49-F238E27FC236}">
                  <a16:creationId xmlns:a16="http://schemas.microsoft.com/office/drawing/2014/main" id="{187C0761-B81E-4279-BA43-015F4789B66D}"/>
                </a:ext>
              </a:extLst>
            </p:cNvPr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21" name="Teardrop 30">
                <a:extLst>
                  <a:ext uri="{FF2B5EF4-FFF2-40B4-BE49-F238E27FC236}">
                    <a16:creationId xmlns:a16="http://schemas.microsoft.com/office/drawing/2014/main" id="{64AC187B-0A2A-489A-A907-3D496D0F402B}"/>
                  </a:ext>
                </a:extLst>
              </p:cNvPr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Trapezoid 24">
                <a:extLst>
                  <a:ext uri="{FF2B5EF4-FFF2-40B4-BE49-F238E27FC236}">
                    <a16:creationId xmlns:a16="http://schemas.microsoft.com/office/drawing/2014/main" id="{7651C308-51DD-43ED-AD7A-2E53A4CDDA81}"/>
                  </a:ext>
                </a:extLst>
              </p:cNvPr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Rounded Rectangle 18">
                <a:extLst>
                  <a:ext uri="{FF2B5EF4-FFF2-40B4-BE49-F238E27FC236}">
                    <a16:creationId xmlns:a16="http://schemas.microsoft.com/office/drawing/2014/main" id="{62930416-EBA5-4143-8370-943F45E8700C}"/>
                  </a:ext>
                </a:extLst>
              </p:cNvPr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ounded Rectangle 19">
                <a:extLst>
                  <a:ext uri="{FF2B5EF4-FFF2-40B4-BE49-F238E27FC236}">
                    <a16:creationId xmlns:a16="http://schemas.microsoft.com/office/drawing/2014/main" id="{0353A222-C645-4858-A96B-D4B4B9C69293}"/>
                  </a:ext>
                </a:extLst>
              </p:cNvPr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AE7A8672-48A3-4738-9AFC-10E91DD06D6B}"/>
                  </a:ext>
                </a:extLst>
              </p:cNvPr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1">
                <a:extLst>
                  <a:ext uri="{FF2B5EF4-FFF2-40B4-BE49-F238E27FC236}">
                    <a16:creationId xmlns:a16="http://schemas.microsoft.com/office/drawing/2014/main" id="{971073D8-F5DB-49E0-90B8-CB5EE821BBDF}"/>
                  </a:ext>
                </a:extLst>
              </p:cNvPr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ounded Rectangle 22">
                <a:extLst>
                  <a:ext uri="{FF2B5EF4-FFF2-40B4-BE49-F238E27FC236}">
                    <a16:creationId xmlns:a16="http://schemas.microsoft.com/office/drawing/2014/main" id="{84868AB7-B7FC-41AD-8F70-C0362E013604}"/>
                  </a:ext>
                </a:extLst>
              </p:cNvPr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ounded Rectangle 25">
                <a:extLst>
                  <a:ext uri="{FF2B5EF4-FFF2-40B4-BE49-F238E27FC236}">
                    <a16:creationId xmlns:a16="http://schemas.microsoft.com/office/drawing/2014/main" id="{D3DAEEE6-E3DD-4070-AFC9-DF5EF5A20C44}"/>
                  </a:ext>
                </a:extLst>
              </p:cNvPr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9" name="Rounded Rectangle 27">
                <a:extLst>
                  <a:ext uri="{FF2B5EF4-FFF2-40B4-BE49-F238E27FC236}">
                    <a16:creationId xmlns:a16="http://schemas.microsoft.com/office/drawing/2014/main" id="{577B8435-1E8C-4F57-B74D-B56C83326D65}"/>
                  </a:ext>
                </a:extLst>
              </p:cNvPr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8">
                <a:extLst>
                  <a:ext uri="{FF2B5EF4-FFF2-40B4-BE49-F238E27FC236}">
                    <a16:creationId xmlns:a16="http://schemas.microsoft.com/office/drawing/2014/main" id="{B0241759-7E69-42F7-8D33-266DE9417147}"/>
                  </a:ext>
                </a:extLst>
              </p:cNvPr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ounded Rectangle 29">
                <a:extLst>
                  <a:ext uri="{FF2B5EF4-FFF2-40B4-BE49-F238E27FC236}">
                    <a16:creationId xmlns:a16="http://schemas.microsoft.com/office/drawing/2014/main" id="{DD2DBE1F-0326-42C7-B5F3-A1B7E8B47779}"/>
                  </a:ext>
                </a:extLst>
              </p:cNvPr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9" name="Freeform 13312">
            <a:extLst>
              <a:ext uri="{FF2B5EF4-FFF2-40B4-BE49-F238E27FC236}">
                <a16:creationId xmlns:a16="http://schemas.microsoft.com/office/drawing/2014/main" id="{36A901D8-68F0-4EDC-8133-6AF6E902A151}"/>
              </a:ext>
            </a:extLst>
          </p:cNvPr>
          <p:cNvSpPr/>
          <p:nvPr/>
        </p:nvSpPr>
        <p:spPr>
          <a:xfrm>
            <a:off x="-15861" y="2530131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3C447687-3C26-4F6D-946F-76D90165FA0C}"/>
              </a:ext>
            </a:extLst>
          </p:cNvPr>
          <p:cNvSpPr>
            <a:spLocks/>
          </p:cNvSpPr>
          <p:nvPr/>
        </p:nvSpPr>
        <p:spPr bwMode="auto">
          <a:xfrm>
            <a:off x="4600019" y="1667069"/>
            <a:ext cx="765102" cy="2729660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1" name="Freeform 18">
            <a:extLst>
              <a:ext uri="{FF2B5EF4-FFF2-40B4-BE49-F238E27FC236}">
                <a16:creationId xmlns:a16="http://schemas.microsoft.com/office/drawing/2014/main" id="{F1894373-B840-4EBA-98FE-CA22E68244EE}"/>
              </a:ext>
            </a:extLst>
          </p:cNvPr>
          <p:cNvSpPr>
            <a:spLocks/>
          </p:cNvSpPr>
          <p:nvPr/>
        </p:nvSpPr>
        <p:spPr bwMode="auto">
          <a:xfrm>
            <a:off x="3376937" y="1614524"/>
            <a:ext cx="813539" cy="2829451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186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C7FB609-7A19-44D1-B525-84CFE1AFC4B9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E650D06-9E0F-4A16-9BA7-68A853F6711A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5A24E18-AD70-4F63-BF88-F4E0316C4A1C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CC0798B-90FF-42B6-B8BE-F699B1C9852F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66" name="Freeform 47">
            <a:extLst>
              <a:ext uri="{FF2B5EF4-FFF2-40B4-BE49-F238E27FC236}">
                <a16:creationId xmlns:a16="http://schemas.microsoft.com/office/drawing/2014/main" id="{C7B1A352-E2FA-44F8-955B-F254EA6BCD54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Freeform 48">
            <a:extLst>
              <a:ext uri="{FF2B5EF4-FFF2-40B4-BE49-F238E27FC236}">
                <a16:creationId xmlns:a16="http://schemas.microsoft.com/office/drawing/2014/main" id="{22E04AC5-3D5D-44A3-B85F-3C46FF6B106E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Freeform 49">
            <a:extLst>
              <a:ext uri="{FF2B5EF4-FFF2-40B4-BE49-F238E27FC236}">
                <a16:creationId xmlns:a16="http://schemas.microsoft.com/office/drawing/2014/main" id="{9A9F1428-D6AF-42CF-ACAE-862AB0539C61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Freeform 50">
            <a:extLst>
              <a:ext uri="{FF2B5EF4-FFF2-40B4-BE49-F238E27FC236}">
                <a16:creationId xmlns:a16="http://schemas.microsoft.com/office/drawing/2014/main" id="{D847FF81-ED0E-4944-971B-8D61C653B4C2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Teardrop 9">
            <a:extLst>
              <a:ext uri="{FF2B5EF4-FFF2-40B4-BE49-F238E27FC236}">
                <a16:creationId xmlns:a16="http://schemas.microsoft.com/office/drawing/2014/main" id="{D182E6CD-4CFA-4805-BEBD-A2DC3C84C7A1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Freeform 97">
            <a:extLst>
              <a:ext uri="{FF2B5EF4-FFF2-40B4-BE49-F238E27FC236}">
                <a16:creationId xmlns:a16="http://schemas.microsoft.com/office/drawing/2014/main" id="{C9DC0C1D-3502-429E-84AD-04BDA184190A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Donut 22">
            <a:extLst>
              <a:ext uri="{FF2B5EF4-FFF2-40B4-BE49-F238E27FC236}">
                <a16:creationId xmlns:a16="http://schemas.microsoft.com/office/drawing/2014/main" id="{07669210-0B33-41BE-AD79-4D2E87480E93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3" name="Freeform 99">
            <a:extLst>
              <a:ext uri="{FF2B5EF4-FFF2-40B4-BE49-F238E27FC236}">
                <a16:creationId xmlns:a16="http://schemas.microsoft.com/office/drawing/2014/main" id="{E4EBF18E-E0FE-47A6-9E22-17B7F89DBDB1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Oval 10">
            <a:extLst>
              <a:ext uri="{FF2B5EF4-FFF2-40B4-BE49-F238E27FC236}">
                <a16:creationId xmlns:a16="http://schemas.microsoft.com/office/drawing/2014/main" id="{11019D2A-E46D-4C3C-8E25-EA9988769582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Freeform 101">
            <a:extLst>
              <a:ext uri="{FF2B5EF4-FFF2-40B4-BE49-F238E27FC236}">
                <a16:creationId xmlns:a16="http://schemas.microsoft.com/office/drawing/2014/main" id="{985CE427-97EC-4285-8CAF-CA31D8270BC7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Group 102">
            <a:extLst>
              <a:ext uri="{FF2B5EF4-FFF2-40B4-BE49-F238E27FC236}">
                <a16:creationId xmlns:a16="http://schemas.microsoft.com/office/drawing/2014/main" id="{26307E08-8E26-4C52-BB43-7385E23A1EE2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79" name="Freeform 103">
              <a:extLst>
                <a:ext uri="{FF2B5EF4-FFF2-40B4-BE49-F238E27FC236}">
                  <a16:creationId xmlns:a16="http://schemas.microsoft.com/office/drawing/2014/main" id="{E18B9F06-7DAD-4717-861F-6DD4F1BCA27D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104">
              <a:extLst>
                <a:ext uri="{FF2B5EF4-FFF2-40B4-BE49-F238E27FC236}">
                  <a16:creationId xmlns:a16="http://schemas.microsoft.com/office/drawing/2014/main" id="{C268DD55-2CAD-43B1-86CE-21161683394E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105">
              <a:extLst>
                <a:ext uri="{FF2B5EF4-FFF2-40B4-BE49-F238E27FC236}">
                  <a16:creationId xmlns:a16="http://schemas.microsoft.com/office/drawing/2014/main" id="{D61DCC02-D926-4C20-9E66-CD6D1C3D8E5C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106">
              <a:extLst>
                <a:ext uri="{FF2B5EF4-FFF2-40B4-BE49-F238E27FC236}">
                  <a16:creationId xmlns:a16="http://schemas.microsoft.com/office/drawing/2014/main" id="{A2906A5E-11CE-439D-88FD-AF5DA1E56998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" name="Freeform 107">
            <a:extLst>
              <a:ext uri="{FF2B5EF4-FFF2-40B4-BE49-F238E27FC236}">
                <a16:creationId xmlns:a16="http://schemas.microsoft.com/office/drawing/2014/main" id="{DB35B5B0-62B3-491B-9613-981EC8F2082F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108">
            <a:extLst>
              <a:ext uri="{FF2B5EF4-FFF2-40B4-BE49-F238E27FC236}">
                <a16:creationId xmlns:a16="http://schemas.microsoft.com/office/drawing/2014/main" id="{FA8FDE70-0B3F-41A1-AD35-5F67C9750B0D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Oval 8">
            <a:extLst>
              <a:ext uri="{FF2B5EF4-FFF2-40B4-BE49-F238E27FC236}">
                <a16:creationId xmlns:a16="http://schemas.microsoft.com/office/drawing/2014/main" id="{DE25AF50-FA87-4F55-917E-2C3E09C144FD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6" name="Group 110">
            <a:extLst>
              <a:ext uri="{FF2B5EF4-FFF2-40B4-BE49-F238E27FC236}">
                <a16:creationId xmlns:a16="http://schemas.microsoft.com/office/drawing/2014/main" id="{F05F76C4-5E35-4001-AFBA-35069448C8FC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87" name="Freeform 111">
              <a:extLst>
                <a:ext uri="{FF2B5EF4-FFF2-40B4-BE49-F238E27FC236}">
                  <a16:creationId xmlns:a16="http://schemas.microsoft.com/office/drawing/2014/main" id="{23AD0CD6-23C3-4D75-B94E-AD570CADE2CF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Oval 37">
              <a:extLst>
                <a:ext uri="{FF2B5EF4-FFF2-40B4-BE49-F238E27FC236}">
                  <a16:creationId xmlns:a16="http://schemas.microsoft.com/office/drawing/2014/main" id="{EEAC6E97-E676-4161-A721-8D6E8D83915D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9" name="Rectangle 19">
            <a:extLst>
              <a:ext uri="{FF2B5EF4-FFF2-40B4-BE49-F238E27FC236}">
                <a16:creationId xmlns:a16="http://schemas.microsoft.com/office/drawing/2014/main" id="{5ACFD55C-92CA-445A-A847-811EB58CB455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Freeform 114">
            <a:extLst>
              <a:ext uri="{FF2B5EF4-FFF2-40B4-BE49-F238E27FC236}">
                <a16:creationId xmlns:a16="http://schemas.microsoft.com/office/drawing/2014/main" id="{65B41AA3-3D7E-4809-86A4-560440B1AC5F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ounded Rectangle 31">
            <a:extLst>
              <a:ext uri="{FF2B5EF4-FFF2-40B4-BE49-F238E27FC236}">
                <a16:creationId xmlns:a16="http://schemas.microsoft.com/office/drawing/2014/main" id="{4EC75EF9-3089-40BF-A39B-2F45148D55F1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Oval 47">
            <a:extLst>
              <a:ext uri="{FF2B5EF4-FFF2-40B4-BE49-F238E27FC236}">
                <a16:creationId xmlns:a16="http://schemas.microsoft.com/office/drawing/2014/main" id="{893CFD62-5459-4EBF-97BB-D70F8A47B26B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Oval 50">
            <a:extLst>
              <a:ext uri="{FF2B5EF4-FFF2-40B4-BE49-F238E27FC236}">
                <a16:creationId xmlns:a16="http://schemas.microsoft.com/office/drawing/2014/main" id="{500C0F3C-FC7A-450B-9C43-2C0D7474C007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Heart 17">
            <a:extLst>
              <a:ext uri="{FF2B5EF4-FFF2-40B4-BE49-F238E27FC236}">
                <a16:creationId xmlns:a16="http://schemas.microsoft.com/office/drawing/2014/main" id="{40C8979D-264D-45A7-BF02-E1754F6CC34E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ed Rectangle 25">
            <a:extLst>
              <a:ext uri="{FF2B5EF4-FFF2-40B4-BE49-F238E27FC236}">
                <a16:creationId xmlns:a16="http://schemas.microsoft.com/office/drawing/2014/main" id="{49B56D59-1682-4C73-A88B-1788741086F7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Chord 32">
            <a:extLst>
              <a:ext uri="{FF2B5EF4-FFF2-40B4-BE49-F238E27FC236}">
                <a16:creationId xmlns:a16="http://schemas.microsoft.com/office/drawing/2014/main" id="{CEF02E58-1852-401B-AB7B-5B5A6F113480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Rounded Rectangle 40">
            <a:extLst>
              <a:ext uri="{FF2B5EF4-FFF2-40B4-BE49-F238E27FC236}">
                <a16:creationId xmlns:a16="http://schemas.microsoft.com/office/drawing/2014/main" id="{286E964B-49B6-4CA8-86D0-3251E6301D00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Rounded Rectangle 7">
            <a:extLst>
              <a:ext uri="{FF2B5EF4-FFF2-40B4-BE49-F238E27FC236}">
                <a16:creationId xmlns:a16="http://schemas.microsoft.com/office/drawing/2014/main" id="{806181FE-0A38-45F4-B63B-BED4117C283D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ounded Rectangle 17">
            <a:extLst>
              <a:ext uri="{FF2B5EF4-FFF2-40B4-BE49-F238E27FC236}">
                <a16:creationId xmlns:a16="http://schemas.microsoft.com/office/drawing/2014/main" id="{73256B73-8802-44B2-BFE4-B954BB8AE41B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Oval 21">
            <a:extLst>
              <a:ext uri="{FF2B5EF4-FFF2-40B4-BE49-F238E27FC236}">
                <a16:creationId xmlns:a16="http://schemas.microsoft.com/office/drawing/2014/main" id="{47FB2288-7BD8-4BDB-907D-B19C225B4FF7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Oval 25">
            <a:extLst>
              <a:ext uri="{FF2B5EF4-FFF2-40B4-BE49-F238E27FC236}">
                <a16:creationId xmlns:a16="http://schemas.microsoft.com/office/drawing/2014/main" id="{52D20C77-1959-465A-BBD9-151B90E4EC3D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Block Arc 20">
            <a:extLst>
              <a:ext uri="{FF2B5EF4-FFF2-40B4-BE49-F238E27FC236}">
                <a16:creationId xmlns:a16="http://schemas.microsoft.com/office/drawing/2014/main" id="{B22382FD-FD6B-4C0B-85A8-4A675281CBD6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" name="Block Arc 11">
            <a:extLst>
              <a:ext uri="{FF2B5EF4-FFF2-40B4-BE49-F238E27FC236}">
                <a16:creationId xmlns:a16="http://schemas.microsoft.com/office/drawing/2014/main" id="{FC02C8E9-846F-41B9-AC61-9957A217C369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4" name="Rectangle 21">
            <a:extLst>
              <a:ext uri="{FF2B5EF4-FFF2-40B4-BE49-F238E27FC236}">
                <a16:creationId xmlns:a16="http://schemas.microsoft.com/office/drawing/2014/main" id="{8C44BBA3-9515-437A-8A87-0D1824C8368C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ound Same Side Corner Rectangle 8">
            <a:extLst>
              <a:ext uri="{FF2B5EF4-FFF2-40B4-BE49-F238E27FC236}">
                <a16:creationId xmlns:a16="http://schemas.microsoft.com/office/drawing/2014/main" id="{791BB18B-0794-424E-8F50-76C7ECFA818B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51">
            <a:extLst>
              <a:ext uri="{FF2B5EF4-FFF2-40B4-BE49-F238E27FC236}">
                <a16:creationId xmlns:a16="http://schemas.microsoft.com/office/drawing/2014/main" id="{A7E4FA8A-AD41-47FC-A762-DBEB945B92AB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7" name="Isosceles Triangle 5">
            <a:extLst>
              <a:ext uri="{FF2B5EF4-FFF2-40B4-BE49-F238E27FC236}">
                <a16:creationId xmlns:a16="http://schemas.microsoft.com/office/drawing/2014/main" id="{311E7B84-1D84-43B5-84E1-ACC5D42E939B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rapezoid 22">
            <a:extLst>
              <a:ext uri="{FF2B5EF4-FFF2-40B4-BE49-F238E27FC236}">
                <a16:creationId xmlns:a16="http://schemas.microsoft.com/office/drawing/2014/main" id="{E89C0EFA-62C6-4908-B74A-53A8602F2CED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20">
            <a:extLst>
              <a:ext uri="{FF2B5EF4-FFF2-40B4-BE49-F238E27FC236}">
                <a16:creationId xmlns:a16="http://schemas.microsoft.com/office/drawing/2014/main" id="{AD2CD3E7-47E9-4192-9F51-A13A6E0D13BD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rapezoid 28">
            <a:extLst>
              <a:ext uri="{FF2B5EF4-FFF2-40B4-BE49-F238E27FC236}">
                <a16:creationId xmlns:a16="http://schemas.microsoft.com/office/drawing/2014/main" id="{14157CED-2334-4295-B868-B6EA6128FB6C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1" name="Rounded Rectangle 2">
            <a:extLst>
              <a:ext uri="{FF2B5EF4-FFF2-40B4-BE49-F238E27FC236}">
                <a16:creationId xmlns:a16="http://schemas.microsoft.com/office/drawing/2014/main" id="{2A0E0768-5E24-4FFE-AF17-29DF25053786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2" name="Rounded Rectangle 8">
            <a:extLst>
              <a:ext uri="{FF2B5EF4-FFF2-40B4-BE49-F238E27FC236}">
                <a16:creationId xmlns:a16="http://schemas.microsoft.com/office/drawing/2014/main" id="{65DA68F7-F8BA-4529-82F2-86B3BB728C3C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3" name="Rounded Rectangle 2">
            <a:extLst>
              <a:ext uri="{FF2B5EF4-FFF2-40B4-BE49-F238E27FC236}">
                <a16:creationId xmlns:a16="http://schemas.microsoft.com/office/drawing/2014/main" id="{A1E1D6C3-A397-430A-B6A9-A9BA521522F6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Rounded Rectangle 3">
            <a:extLst>
              <a:ext uri="{FF2B5EF4-FFF2-40B4-BE49-F238E27FC236}">
                <a16:creationId xmlns:a16="http://schemas.microsoft.com/office/drawing/2014/main" id="{A7657EED-E478-4EF7-89EC-B315B7023DBD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ounded Rectangle 10">
            <a:extLst>
              <a:ext uri="{FF2B5EF4-FFF2-40B4-BE49-F238E27FC236}">
                <a16:creationId xmlns:a16="http://schemas.microsoft.com/office/drawing/2014/main" id="{0F1A694A-FE19-4E53-80A8-166C35CB3FF7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Block Arc 6">
            <a:extLst>
              <a:ext uri="{FF2B5EF4-FFF2-40B4-BE49-F238E27FC236}">
                <a16:creationId xmlns:a16="http://schemas.microsoft.com/office/drawing/2014/main" id="{C90F6C65-75C7-4028-A832-02FE286F7E40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7" name="Left Arrow 1">
            <a:extLst>
              <a:ext uri="{FF2B5EF4-FFF2-40B4-BE49-F238E27FC236}">
                <a16:creationId xmlns:a16="http://schemas.microsoft.com/office/drawing/2014/main" id="{38B4B8D4-18EC-403F-99D4-837A6550A446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Oval 35">
            <a:extLst>
              <a:ext uri="{FF2B5EF4-FFF2-40B4-BE49-F238E27FC236}">
                <a16:creationId xmlns:a16="http://schemas.microsoft.com/office/drawing/2014/main" id="{CCF36991-7320-4C8B-8712-E3155FA5CD2D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719219-9E67-4DAC-85D7-A3AFF422F66E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F228F97-CC0E-4C16-A345-A0262ECE00C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EF1348-10F3-4306-AC4B-90060510820B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26C931-6CE0-461C-B5E2-A9758C5D49ED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2802B8DA-D79F-437B-9FC4-530FEE689402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2785F37C-89B6-41A9-A866-76DFF5D6F5D3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AE07B366-E063-4CEA-B754-73F99464289B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28E676BD-9007-4707-A78A-2490A2894C39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58BF11B7-AAB1-4829-8E58-F2A39705A491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8F477428-6263-4FB6-9BD6-34BA43189AB9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C6CA8DE7-3DBE-4B15-85A8-3C0405FBB6CB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F5D6EF7B-D6AF-4240-B045-6F45F3ACEDD6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8914A128-6C9C-4A7F-B589-5F2F4FA57D2D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C8042280-BE02-49AB-9E62-7224735E53C1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C687B29A-D1D4-4311-8B91-DFFEAC6D6006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0F0EE793-C76B-4EAF-A4EF-5B6A1A8B49F2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93FDF72C-CFD0-4A57-BB56-2DA9B6BCFCF2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E839834C-E1CB-48BC-BAA2-DEBD5A6FE2BF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4DF8FFB7-B749-4BE0-8A9E-B21BCFAEC18D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CD27F52B-3377-4656-95DC-22B25D6F14B8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F6C6765B-4B14-4B27-B8FF-F800DF9E48A2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A4466021-7E26-4516-AADD-96864FFEBFEE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F5944467-AC6A-472F-AEE2-62BA053F3081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C9FA1ACA-06CE-4F61-9B2B-D0F7C69274AF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3F887986-3676-4556-BFF2-67137457BD48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62D835FE-0DB2-49DF-9DE6-D60809D295D0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4DA4CD61-B539-4BE7-A98F-932D32416D32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8D35833F-9A32-4B64-B26B-731E4693BB58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DA3CD984-83A0-4757-AF94-DE24B13BD4F3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BCF73366-B70C-402F-9692-83588A64024C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55C6317D-1BC3-4BE2-B903-6678A18D0B54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4291CE6B-839E-468C-AB80-8F4BB22F0EB6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6CC2AE7E-B349-409D-BB89-6F1BC0F71F4E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E5365346-328D-478A-9D4C-04CCC0612C25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F155C497-A527-4C10-86ED-D59A006C85A6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BF2584F5-7543-42B8-B17C-DF2C16298A12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A189326B-D5B1-4B89-B568-C5C98B426DAC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C3301B02-8AF1-4540-A5BF-25F7FD098E14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2C3E19FA-1D42-427C-91C6-75C44B777BDF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DC4D2AC3-90B0-4585-9F7E-7635D0CA9235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D444A66A-D073-4BC5-A155-1090463BBC3D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EF8B4143-20D8-49EC-84D0-B3D6CF6171DD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51670EB1-6021-4560-90D6-D165BD2B409A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88999345-EF9E-4B68-8FFE-BC7999940C26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13B424CE-D5FE-4336-8645-0799793EB009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A88F9008-C685-4BEB-8190-E3EC441DF81B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B2449543-5CDD-41B8-BEBE-46CB0038528A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BF78E8BC-DE69-4EE4-8AD7-619E8018BA06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0454996B-499B-4BC7-B797-E7F354A35BF9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F7193A7-4C8B-44CE-94C4-C86E65147513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6C08EB1-DC8A-4500-A3FA-9AC1E3F270C2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2D9557F-5A2A-401E-AF8D-D6BAFD297B83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D6A94BD-B3E3-43A2-811D-38FE31F9E87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sp>
        <p:nvSpPr>
          <p:cNvPr id="79" name="Freeform 47">
            <a:extLst>
              <a:ext uri="{FF2B5EF4-FFF2-40B4-BE49-F238E27FC236}">
                <a16:creationId xmlns:a16="http://schemas.microsoft.com/office/drawing/2014/main" id="{30CF32B9-ECB4-44C8-BEDF-76C074B691C4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Freeform 48">
            <a:extLst>
              <a:ext uri="{FF2B5EF4-FFF2-40B4-BE49-F238E27FC236}">
                <a16:creationId xmlns:a16="http://schemas.microsoft.com/office/drawing/2014/main" id="{FF3FB170-E471-472F-8512-0EEEC935DD88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Freeform 49">
            <a:extLst>
              <a:ext uri="{FF2B5EF4-FFF2-40B4-BE49-F238E27FC236}">
                <a16:creationId xmlns:a16="http://schemas.microsoft.com/office/drawing/2014/main" id="{BA6094BD-6F71-4C1C-861F-3290D619096A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Freeform 50">
            <a:extLst>
              <a:ext uri="{FF2B5EF4-FFF2-40B4-BE49-F238E27FC236}">
                <a16:creationId xmlns:a16="http://schemas.microsoft.com/office/drawing/2014/main" id="{69647430-B1BC-4064-8959-6E81A28B9C54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Teardrop 9">
            <a:extLst>
              <a:ext uri="{FF2B5EF4-FFF2-40B4-BE49-F238E27FC236}">
                <a16:creationId xmlns:a16="http://schemas.microsoft.com/office/drawing/2014/main" id="{228BC8AD-E321-49AE-80E5-B30AC7F4359F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97">
            <a:extLst>
              <a:ext uri="{FF2B5EF4-FFF2-40B4-BE49-F238E27FC236}">
                <a16:creationId xmlns:a16="http://schemas.microsoft.com/office/drawing/2014/main" id="{6882AAD7-5A4C-44D3-8BDD-F8EDD671D4D4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Donut 22">
            <a:extLst>
              <a:ext uri="{FF2B5EF4-FFF2-40B4-BE49-F238E27FC236}">
                <a16:creationId xmlns:a16="http://schemas.microsoft.com/office/drawing/2014/main" id="{8A7E79B1-A177-44DD-B447-3E6836A7D06E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6" name="Freeform 99">
            <a:extLst>
              <a:ext uri="{FF2B5EF4-FFF2-40B4-BE49-F238E27FC236}">
                <a16:creationId xmlns:a16="http://schemas.microsoft.com/office/drawing/2014/main" id="{118CC416-EC21-4729-8B6E-EC15F4FA6F4A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Oval 10">
            <a:extLst>
              <a:ext uri="{FF2B5EF4-FFF2-40B4-BE49-F238E27FC236}">
                <a16:creationId xmlns:a16="http://schemas.microsoft.com/office/drawing/2014/main" id="{A6C46EC2-6FB3-4EB9-854C-041FB2D0BE5A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Freeform 101">
            <a:extLst>
              <a:ext uri="{FF2B5EF4-FFF2-40B4-BE49-F238E27FC236}">
                <a16:creationId xmlns:a16="http://schemas.microsoft.com/office/drawing/2014/main" id="{93D11610-F47A-464A-8FBE-8D182E95799D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9" name="Group 102">
            <a:extLst>
              <a:ext uri="{FF2B5EF4-FFF2-40B4-BE49-F238E27FC236}">
                <a16:creationId xmlns:a16="http://schemas.microsoft.com/office/drawing/2014/main" id="{C4998218-3E4E-4117-BB19-F76AE3BA58E0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09F6BB43-5DF2-4677-A089-45165A615B94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2FFD5661-3C76-462B-B84D-9B3C52680FCB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105">
              <a:extLst>
                <a:ext uri="{FF2B5EF4-FFF2-40B4-BE49-F238E27FC236}">
                  <a16:creationId xmlns:a16="http://schemas.microsoft.com/office/drawing/2014/main" id="{8A78F495-42EE-40E3-9C23-3ACA1D66215B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106">
              <a:extLst>
                <a:ext uri="{FF2B5EF4-FFF2-40B4-BE49-F238E27FC236}">
                  <a16:creationId xmlns:a16="http://schemas.microsoft.com/office/drawing/2014/main" id="{B10E1D9C-917E-47D2-A4F5-D6A6ACBAE1DD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4" name="Freeform 107">
            <a:extLst>
              <a:ext uri="{FF2B5EF4-FFF2-40B4-BE49-F238E27FC236}">
                <a16:creationId xmlns:a16="http://schemas.microsoft.com/office/drawing/2014/main" id="{E387DEBC-6529-4761-910F-067E7B1D01D2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Freeform 108">
            <a:extLst>
              <a:ext uri="{FF2B5EF4-FFF2-40B4-BE49-F238E27FC236}">
                <a16:creationId xmlns:a16="http://schemas.microsoft.com/office/drawing/2014/main" id="{58140152-F04F-4DE8-B618-16043939A73E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Oval 8">
            <a:extLst>
              <a:ext uri="{FF2B5EF4-FFF2-40B4-BE49-F238E27FC236}">
                <a16:creationId xmlns:a16="http://schemas.microsoft.com/office/drawing/2014/main" id="{2D13C322-014E-41DC-B9FD-D36A27F965E4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7" name="Group 110">
            <a:extLst>
              <a:ext uri="{FF2B5EF4-FFF2-40B4-BE49-F238E27FC236}">
                <a16:creationId xmlns:a16="http://schemas.microsoft.com/office/drawing/2014/main" id="{02953C2A-A659-48B6-9822-892E796D3FA1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8" name="Freeform 111">
              <a:extLst>
                <a:ext uri="{FF2B5EF4-FFF2-40B4-BE49-F238E27FC236}">
                  <a16:creationId xmlns:a16="http://schemas.microsoft.com/office/drawing/2014/main" id="{77CC61D4-2523-4C66-AB62-9D12EC0E64F4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Oval 37">
              <a:extLst>
                <a:ext uri="{FF2B5EF4-FFF2-40B4-BE49-F238E27FC236}">
                  <a16:creationId xmlns:a16="http://schemas.microsoft.com/office/drawing/2014/main" id="{2F71EE5A-07DB-4128-9DEB-932FA57A421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Rectangle 19">
            <a:extLst>
              <a:ext uri="{FF2B5EF4-FFF2-40B4-BE49-F238E27FC236}">
                <a16:creationId xmlns:a16="http://schemas.microsoft.com/office/drawing/2014/main" id="{539C01A1-0227-4DE0-AECB-E3A9A3B79AB6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Freeform 114">
            <a:extLst>
              <a:ext uri="{FF2B5EF4-FFF2-40B4-BE49-F238E27FC236}">
                <a16:creationId xmlns:a16="http://schemas.microsoft.com/office/drawing/2014/main" id="{FA2B0D04-CA28-4C77-8E5B-DD0D219D156B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Rounded Rectangle 31">
            <a:extLst>
              <a:ext uri="{FF2B5EF4-FFF2-40B4-BE49-F238E27FC236}">
                <a16:creationId xmlns:a16="http://schemas.microsoft.com/office/drawing/2014/main" id="{BC4955D7-F391-47E6-8A0F-684B8392D604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Oval 47">
            <a:extLst>
              <a:ext uri="{FF2B5EF4-FFF2-40B4-BE49-F238E27FC236}">
                <a16:creationId xmlns:a16="http://schemas.microsoft.com/office/drawing/2014/main" id="{6FA97EC7-2DD1-4542-8061-1B38FEB3AB96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Oval 50">
            <a:extLst>
              <a:ext uri="{FF2B5EF4-FFF2-40B4-BE49-F238E27FC236}">
                <a16:creationId xmlns:a16="http://schemas.microsoft.com/office/drawing/2014/main" id="{530FA610-ACE7-4BC2-8921-C42FEF57E6D9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Heart 17">
            <a:extLst>
              <a:ext uri="{FF2B5EF4-FFF2-40B4-BE49-F238E27FC236}">
                <a16:creationId xmlns:a16="http://schemas.microsoft.com/office/drawing/2014/main" id="{B55EB50B-0803-43D5-BA6D-72B9012EDC89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25">
            <a:extLst>
              <a:ext uri="{FF2B5EF4-FFF2-40B4-BE49-F238E27FC236}">
                <a16:creationId xmlns:a16="http://schemas.microsoft.com/office/drawing/2014/main" id="{3737488D-4B29-4242-8962-39042F0B78B6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Chord 32">
            <a:extLst>
              <a:ext uri="{FF2B5EF4-FFF2-40B4-BE49-F238E27FC236}">
                <a16:creationId xmlns:a16="http://schemas.microsoft.com/office/drawing/2014/main" id="{E7F923DA-BE0E-4F51-939B-1326A704E0A6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Rounded Rectangle 40">
            <a:extLst>
              <a:ext uri="{FF2B5EF4-FFF2-40B4-BE49-F238E27FC236}">
                <a16:creationId xmlns:a16="http://schemas.microsoft.com/office/drawing/2014/main" id="{3ACE160B-119F-4464-8CE4-0890C0443D5F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7">
            <a:extLst>
              <a:ext uri="{FF2B5EF4-FFF2-40B4-BE49-F238E27FC236}">
                <a16:creationId xmlns:a16="http://schemas.microsoft.com/office/drawing/2014/main" id="{67FD0C55-FBA5-4555-BCF2-96E9D8BB735E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0" name="Rounded Rectangle 17">
            <a:extLst>
              <a:ext uri="{FF2B5EF4-FFF2-40B4-BE49-F238E27FC236}">
                <a16:creationId xmlns:a16="http://schemas.microsoft.com/office/drawing/2014/main" id="{6E79F3CC-EBE0-4AD4-974E-2160A9571828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Oval 21">
            <a:extLst>
              <a:ext uri="{FF2B5EF4-FFF2-40B4-BE49-F238E27FC236}">
                <a16:creationId xmlns:a16="http://schemas.microsoft.com/office/drawing/2014/main" id="{CE40DB04-8BC8-48A7-8481-E19E4499EC9C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Oval 25">
            <a:extLst>
              <a:ext uri="{FF2B5EF4-FFF2-40B4-BE49-F238E27FC236}">
                <a16:creationId xmlns:a16="http://schemas.microsoft.com/office/drawing/2014/main" id="{B319FC87-969C-41F5-88B5-B820FF8FCAE2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Block Arc 20">
            <a:extLst>
              <a:ext uri="{FF2B5EF4-FFF2-40B4-BE49-F238E27FC236}">
                <a16:creationId xmlns:a16="http://schemas.microsoft.com/office/drawing/2014/main" id="{CE58735F-24B8-4BA7-8374-612DEF00203F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Block Arc 11">
            <a:extLst>
              <a:ext uri="{FF2B5EF4-FFF2-40B4-BE49-F238E27FC236}">
                <a16:creationId xmlns:a16="http://schemas.microsoft.com/office/drawing/2014/main" id="{EC46BC78-43DD-4A5D-A949-09CE3CF34740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ectangle 21">
            <a:extLst>
              <a:ext uri="{FF2B5EF4-FFF2-40B4-BE49-F238E27FC236}">
                <a16:creationId xmlns:a16="http://schemas.microsoft.com/office/drawing/2014/main" id="{3F6462EE-4D05-45B1-9D79-9629E726A186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Round Same Side Corner Rectangle 8">
            <a:extLst>
              <a:ext uri="{FF2B5EF4-FFF2-40B4-BE49-F238E27FC236}">
                <a16:creationId xmlns:a16="http://schemas.microsoft.com/office/drawing/2014/main" id="{E77FE283-D30C-4187-B47D-87C28372B82C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Rounded Rectangle 51">
            <a:extLst>
              <a:ext uri="{FF2B5EF4-FFF2-40B4-BE49-F238E27FC236}">
                <a16:creationId xmlns:a16="http://schemas.microsoft.com/office/drawing/2014/main" id="{C4DC59AF-DC3F-4CF2-B6B9-78AA9367D365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Isosceles Triangle 5">
            <a:extLst>
              <a:ext uri="{FF2B5EF4-FFF2-40B4-BE49-F238E27FC236}">
                <a16:creationId xmlns:a16="http://schemas.microsoft.com/office/drawing/2014/main" id="{7C11AC43-7F4E-4ACC-B837-59E5BDBB4096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rapezoid 22">
            <a:extLst>
              <a:ext uri="{FF2B5EF4-FFF2-40B4-BE49-F238E27FC236}">
                <a16:creationId xmlns:a16="http://schemas.microsoft.com/office/drawing/2014/main" id="{001F1DD7-843F-466E-9E33-682269349B3C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Rounded Rectangle 20">
            <a:extLst>
              <a:ext uri="{FF2B5EF4-FFF2-40B4-BE49-F238E27FC236}">
                <a16:creationId xmlns:a16="http://schemas.microsoft.com/office/drawing/2014/main" id="{8FA9265D-2C6C-4FB9-8196-7B4D0BDD3784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Trapezoid 28">
            <a:extLst>
              <a:ext uri="{FF2B5EF4-FFF2-40B4-BE49-F238E27FC236}">
                <a16:creationId xmlns:a16="http://schemas.microsoft.com/office/drawing/2014/main" id="{CF85642D-9D29-4662-A070-541232354418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2" name="Rounded Rectangle 2">
            <a:extLst>
              <a:ext uri="{FF2B5EF4-FFF2-40B4-BE49-F238E27FC236}">
                <a16:creationId xmlns:a16="http://schemas.microsoft.com/office/drawing/2014/main" id="{56A49FD8-8956-4C25-A70C-E587F0207178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3" name="Rounded Rectangle 8">
            <a:extLst>
              <a:ext uri="{FF2B5EF4-FFF2-40B4-BE49-F238E27FC236}">
                <a16:creationId xmlns:a16="http://schemas.microsoft.com/office/drawing/2014/main" id="{1C9D49A9-DC0D-4A16-A295-59E810656A6F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4" name="Rounded Rectangle 2">
            <a:extLst>
              <a:ext uri="{FF2B5EF4-FFF2-40B4-BE49-F238E27FC236}">
                <a16:creationId xmlns:a16="http://schemas.microsoft.com/office/drawing/2014/main" id="{5F08B4A6-F921-4039-984D-B5F468AFF9ED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4" name="Rounded Rectangle 3">
            <a:extLst>
              <a:ext uri="{FF2B5EF4-FFF2-40B4-BE49-F238E27FC236}">
                <a16:creationId xmlns:a16="http://schemas.microsoft.com/office/drawing/2014/main" id="{E134B9E3-9F23-425B-B823-533F789B57CA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5" name="Rounded Rectangle 10">
            <a:extLst>
              <a:ext uri="{FF2B5EF4-FFF2-40B4-BE49-F238E27FC236}">
                <a16:creationId xmlns:a16="http://schemas.microsoft.com/office/drawing/2014/main" id="{D9A70811-8A4A-4357-A287-21838679094A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Block Arc 6">
            <a:extLst>
              <a:ext uri="{FF2B5EF4-FFF2-40B4-BE49-F238E27FC236}">
                <a16:creationId xmlns:a16="http://schemas.microsoft.com/office/drawing/2014/main" id="{E9DA8E8A-6F24-4440-8EBC-C3C852C90618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7" name="Left Arrow 1">
            <a:extLst>
              <a:ext uri="{FF2B5EF4-FFF2-40B4-BE49-F238E27FC236}">
                <a16:creationId xmlns:a16="http://schemas.microsoft.com/office/drawing/2014/main" id="{AD24666F-8C46-4E93-8906-F8CA5451115B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Oval 35">
            <a:extLst>
              <a:ext uri="{FF2B5EF4-FFF2-40B4-BE49-F238E27FC236}">
                <a16:creationId xmlns:a16="http://schemas.microsoft.com/office/drawing/2014/main" id="{FA8CCA7F-9BA2-453F-B494-EDC24E99A951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35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Easy to change colors, photos and Text. Get a modern PowerPoint  Presentation that is beautifully designed.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452320" y="129012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3433" y="414106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3433" y="444735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2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9144000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52611" y="1707654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34752" y="271576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16893" y="372387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300683" y="1530872"/>
            <a:ext cx="2664296" cy="929628"/>
            <a:chOff x="803640" y="3362835"/>
            <a:chExt cx="2059657" cy="92962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00683" y="2538984"/>
            <a:ext cx="2664296" cy="929628"/>
            <a:chOff x="803640" y="3362835"/>
            <a:chExt cx="2059657" cy="929628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00683" y="3547096"/>
            <a:ext cx="2664296" cy="929628"/>
            <a:chOff x="803640" y="3362835"/>
            <a:chExt cx="2059657" cy="929628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5248647" y="1716037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5230788" y="2724149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5212929" y="3732261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896719" y="1539255"/>
            <a:ext cx="2664296" cy="929628"/>
            <a:chOff x="803640" y="3362835"/>
            <a:chExt cx="2059657" cy="92962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896719" y="2547367"/>
            <a:ext cx="2664296" cy="929628"/>
            <a:chOff x="803640" y="3362835"/>
            <a:chExt cx="2059657" cy="92962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96719" y="3555479"/>
            <a:ext cx="2664296" cy="929628"/>
            <a:chOff x="803640" y="3362835"/>
            <a:chExt cx="2059657" cy="92962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54000" y="1653798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19207" y="1773236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3489" y="277296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489" y="3781077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7690" y="1779662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972" y="277939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81972" y="3787503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Team Layout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51520" y="3350185"/>
            <a:ext cx="1656184" cy="1366330"/>
            <a:chOff x="251520" y="3350185"/>
            <a:chExt cx="1656184" cy="1366330"/>
          </a:xfrm>
        </p:grpSpPr>
        <p:grpSp>
          <p:nvGrpSpPr>
            <p:cNvPr id="12" name="Group 11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13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4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79609" y="3350185"/>
            <a:ext cx="1656184" cy="1366330"/>
            <a:chOff x="251520" y="3350185"/>
            <a:chExt cx="1656184" cy="1366330"/>
          </a:xfrm>
        </p:grpSpPr>
        <p:grpSp>
          <p:nvGrpSpPr>
            <p:cNvPr id="18" name="Group 17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20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1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07698" y="3350185"/>
            <a:ext cx="1656184" cy="1366330"/>
            <a:chOff x="251520" y="3350185"/>
            <a:chExt cx="1656184" cy="1366330"/>
          </a:xfrm>
        </p:grpSpPr>
        <p:grpSp>
          <p:nvGrpSpPr>
            <p:cNvPr id="23" name="Group 22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25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6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235788" y="3350185"/>
            <a:ext cx="1656184" cy="1366330"/>
            <a:chOff x="251520" y="3350185"/>
            <a:chExt cx="1656184" cy="1366330"/>
          </a:xfrm>
        </p:grpSpPr>
        <p:grpSp>
          <p:nvGrpSpPr>
            <p:cNvPr id="28" name="Group 27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30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31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1C153C51-869D-4B56-A0F6-8DF088F4003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9FD51A2-334B-40FC-803A-39FE4F524BBC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33" name="그림 개체 틀 32">
            <a:extLst>
              <a:ext uri="{FF2B5EF4-FFF2-40B4-BE49-F238E27FC236}">
                <a16:creationId xmlns:a16="http://schemas.microsoft.com/office/drawing/2014/main" id="{43A8F909-FEB5-444D-A52E-B6704F46341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5" name="그림 개체 틀 34">
            <a:extLst>
              <a:ext uri="{FF2B5EF4-FFF2-40B4-BE49-F238E27FC236}">
                <a16:creationId xmlns:a16="http://schemas.microsoft.com/office/drawing/2014/main" id="{E8352AB9-680C-47B5-8F98-4E774E9FD608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</p:spTree>
    <p:extLst>
      <p:ext uri="{BB962C8B-B14F-4D97-AF65-F5344CB8AC3E}">
        <p14:creationId xmlns:p14="http://schemas.microsoft.com/office/powerpoint/2010/main" val="386031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9055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0526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1997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3471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3792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355263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4996734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6638205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21670" y="3195125"/>
            <a:ext cx="1734772" cy="1248833"/>
            <a:chOff x="421670" y="2818111"/>
            <a:chExt cx="1734772" cy="1248833"/>
          </a:xfrm>
        </p:grpSpPr>
        <p:sp>
          <p:nvSpPr>
            <p:cNvPr id="15" name="TextBox 14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63141" y="1429033"/>
            <a:ext cx="1734772" cy="1255148"/>
            <a:chOff x="2063141" y="1065139"/>
            <a:chExt cx="1734772" cy="1255148"/>
          </a:xfrm>
        </p:grpSpPr>
        <p:sp>
          <p:nvSpPr>
            <p:cNvPr id="16" name="TextBox 15"/>
            <p:cNvSpPr txBox="1"/>
            <p:nvPr/>
          </p:nvSpPr>
          <p:spPr>
            <a:xfrm>
              <a:off x="2063141" y="1304624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63141" y="1065139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36354" y="3195125"/>
            <a:ext cx="1734772" cy="1248833"/>
            <a:chOff x="421670" y="2818111"/>
            <a:chExt cx="1734772" cy="1248833"/>
          </a:xfrm>
        </p:grpSpPr>
        <p:sp>
          <p:nvSpPr>
            <p:cNvPr id="21" name="TextBox 20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87557" y="3195125"/>
            <a:ext cx="1734772" cy="1248833"/>
            <a:chOff x="421670" y="2818111"/>
            <a:chExt cx="1734772" cy="1248833"/>
          </a:xfrm>
        </p:grpSpPr>
        <p:sp>
          <p:nvSpPr>
            <p:cNvPr id="24" name="TextBox 23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71126" y="1429033"/>
            <a:ext cx="1734772" cy="1255148"/>
            <a:chOff x="2063141" y="1065139"/>
            <a:chExt cx="1734772" cy="1255148"/>
          </a:xfrm>
        </p:grpSpPr>
        <p:sp>
          <p:nvSpPr>
            <p:cNvPr id="28" name="TextBox 27"/>
            <p:cNvSpPr txBox="1"/>
            <p:nvPr/>
          </p:nvSpPr>
          <p:spPr>
            <a:xfrm>
              <a:off x="2063141" y="1304624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63141" y="1065139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036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872859" y="200038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24"/>
          <p:cNvSpPr/>
          <p:nvPr/>
        </p:nvSpPr>
        <p:spPr>
          <a:xfrm>
            <a:off x="4872859" y="273867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25"/>
          <p:cNvSpPr/>
          <p:nvPr/>
        </p:nvSpPr>
        <p:spPr>
          <a:xfrm>
            <a:off x="4872859" y="347696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058860" y="987781"/>
            <a:ext cx="1052368" cy="3696329"/>
            <a:chOff x="4058860" y="987781"/>
            <a:chExt cx="1052368" cy="3696329"/>
          </a:xfrm>
        </p:grpSpPr>
        <p:sp>
          <p:nvSpPr>
            <p:cNvPr id="6" name="Rectangle 8"/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/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/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/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Parallelogram 15"/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683568" y="201382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683568" y="275211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683568" y="349040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81675" y="202649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81675" y="2743103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1675" y="3523624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680" y="2045722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91680" y="2762327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1680" y="354284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1228" y="2393629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11228" y="3150268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11228" y="3906907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6278" y="2407529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6278" y="3164168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6278" y="3920807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apezoid 18"/>
          <p:cNvSpPr/>
          <p:nvPr/>
        </p:nvSpPr>
        <p:spPr>
          <a:xfrm rot="5400000">
            <a:off x="3551985" y="2172250"/>
            <a:ext cx="2736052" cy="1518828"/>
          </a:xfrm>
          <a:prstGeom prst="trapezoid">
            <a:avLst>
              <a:gd name="adj" fmla="val 72234"/>
            </a:avLst>
          </a:prstGeom>
          <a:gradFill>
            <a:gsLst>
              <a:gs pos="0">
                <a:schemeClr val="accent1">
                  <a:lumMod val="50000"/>
                  <a:lumOff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51681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ounded Rectangle 5"/>
          <p:cNvSpPr/>
          <p:nvPr/>
        </p:nvSpPr>
        <p:spPr>
          <a:xfrm>
            <a:off x="1403648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ounded Rectangle 6"/>
          <p:cNvSpPr/>
          <p:nvPr/>
        </p:nvSpPr>
        <p:spPr>
          <a:xfrm>
            <a:off x="2155615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ed Rectangle 7"/>
          <p:cNvSpPr/>
          <p:nvPr/>
        </p:nvSpPr>
        <p:spPr>
          <a:xfrm>
            <a:off x="2907582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ounded Rectangle 8"/>
          <p:cNvSpPr/>
          <p:nvPr/>
        </p:nvSpPr>
        <p:spPr>
          <a:xfrm>
            <a:off x="3659549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245101" y="2317823"/>
            <a:ext cx="1224136" cy="12241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588224" y="2419626"/>
            <a:ext cx="2304256" cy="1048024"/>
            <a:chOff x="803640" y="3362835"/>
            <a:chExt cx="2059657" cy="1048024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411746">
            <a:off x="5587356" y="2382006"/>
            <a:ext cx="480665" cy="1023698"/>
            <a:chOff x="6777274" y="1831284"/>
            <a:chExt cx="552841" cy="1177414"/>
          </a:xfrm>
        </p:grpSpPr>
        <p:grpSp>
          <p:nvGrpSpPr>
            <p:cNvPr id="15" name="Group 14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690633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1442600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2194567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2946534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22"/>
          <p:cNvSpPr/>
          <p:nvPr/>
        </p:nvSpPr>
        <p:spPr>
          <a:xfrm>
            <a:off x="3698501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58962" y="147586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10126" y="1474107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61290" y="147235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2454" y="1470597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63618" y="146884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264216" y="3011307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487751" y="301130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1239718" y="3011309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991685" y="3011310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2743652" y="3011311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53941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2970</Words>
  <PresentationFormat>On-screen Show (16:9)</PresentationFormat>
  <Paragraphs>374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2016-12-05T23:26:54Z</dcterms:created>
  <dcterms:modified xsi:type="dcterms:W3CDTF">2022-10-13T02:21:55Z</dcterms:modified>
</cp:coreProperties>
</file>