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08" r:id="rId4"/>
    <p:sldId id="409" r:id="rId5"/>
    <p:sldId id="410" r:id="rId6"/>
    <p:sldId id="411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56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EM THÍCH THỂ THAO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45920"/>
            <a:ext cx="1348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56340" y="999589"/>
            <a:ext cx="6035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THÍCH THỂ THAO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82" t="27496" r="48656" b="41735"/>
          <a:stretch/>
        </p:blipFill>
        <p:spPr>
          <a:xfrm>
            <a:off x="3337719" y="2446139"/>
            <a:ext cx="8153400" cy="616446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45920"/>
            <a:ext cx="1348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56340" y="999589"/>
            <a:ext cx="6035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THÍCH THỂ THAO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82" t="27496" r="48656" b="41735"/>
          <a:stretch/>
        </p:blipFill>
        <p:spPr>
          <a:xfrm>
            <a:off x="1127919" y="2446139"/>
            <a:ext cx="5486400" cy="616446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223919" y="2590800"/>
            <a:ext cx="0" cy="6400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080572" y="32004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0119" y="3087469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33172" y="3200400"/>
            <a:ext cx="20201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119172" y="32004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04372" y="3886200"/>
            <a:ext cx="19439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37972" y="3886200"/>
            <a:ext cx="17915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119172" y="38862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67119" y="4648200"/>
            <a:ext cx="19050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024519" y="46482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hạy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853319" y="4648200"/>
            <a:ext cx="17915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043319" y="54102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872119" y="5410200"/>
            <a:ext cx="19050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rốn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3919" y="674506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281319" y="6934200"/>
            <a:ext cx="19050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91119" y="6934200"/>
            <a:ext cx="19050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319363" y="7696200"/>
            <a:ext cx="2705155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94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45920"/>
            <a:ext cx="13487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56340" y="999589"/>
            <a:ext cx="6035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THÍCH THỂ THAO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215" t="32292" r="39458" b="39583"/>
          <a:stretch/>
        </p:blipFill>
        <p:spPr>
          <a:xfrm>
            <a:off x="1204119" y="2590800"/>
            <a:ext cx="25146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872" t="38543" r="40630" b="47916"/>
          <a:stretch/>
        </p:blipFill>
        <p:spPr>
          <a:xfrm>
            <a:off x="6080919" y="2446139"/>
            <a:ext cx="3124200" cy="189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873" t="33333" r="38872" b="41667"/>
          <a:stretch/>
        </p:blipFill>
        <p:spPr>
          <a:xfrm>
            <a:off x="10271919" y="2590800"/>
            <a:ext cx="35814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1508" t="33333" r="41508" b="43750"/>
          <a:stretch/>
        </p:blipFill>
        <p:spPr>
          <a:xfrm>
            <a:off x="1356519" y="5562600"/>
            <a:ext cx="23622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0630" t="34375" r="38872" b="43750"/>
          <a:stretch/>
        </p:blipFill>
        <p:spPr>
          <a:xfrm>
            <a:off x="5852319" y="5715000"/>
            <a:ext cx="36576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0337" t="33333" r="39165" b="41667"/>
          <a:stretch/>
        </p:blipFill>
        <p:spPr>
          <a:xfrm>
            <a:off x="11605419" y="5410200"/>
            <a:ext cx="2667000" cy="26670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718045" y="44958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03972" y="4419600"/>
            <a:ext cx="14867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872119" y="4495800"/>
            <a:ext cx="19050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1948319" y="8077200"/>
            <a:ext cx="1905000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432719" y="8077200"/>
            <a:ext cx="2705155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538119" y="8001000"/>
            <a:ext cx="1791547" cy="533400"/>
          </a:xfrm>
          <a:prstGeom prst="roundRect">
            <a:avLst/>
          </a:prstGeom>
          <a:solidFill>
            <a:srgbClr val="C5F3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ém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62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856340" y="999589"/>
            <a:ext cx="6035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THÍCH THỂ THAO</a:t>
            </a:r>
            <a:endParaRPr lang="en-GB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45" t="27784" r="32431" b="48983"/>
          <a:stretch/>
        </p:blipFill>
        <p:spPr>
          <a:xfrm>
            <a:off x="1204119" y="1828799"/>
            <a:ext cx="13530880" cy="3048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3515" t="58102" r="22474" b="17708"/>
          <a:stretch/>
        </p:blipFill>
        <p:spPr>
          <a:xfrm>
            <a:off x="11567318" y="5334000"/>
            <a:ext cx="4129881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19" y="4800600"/>
            <a:ext cx="1097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721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9833</TotalTime>
  <Words>304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1093</cp:revision>
  <dcterms:created xsi:type="dcterms:W3CDTF">2008-09-09T22:52:10Z</dcterms:created>
  <dcterms:modified xsi:type="dcterms:W3CDTF">2022-07-30T17:53:51Z</dcterms:modified>
</cp:coreProperties>
</file>