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83" r:id="rId4"/>
    <p:sldId id="284" r:id="rId5"/>
    <p:sldId id="285" r:id="rId6"/>
    <p:sldId id="289" r:id="rId7"/>
    <p:sldId id="276" r:id="rId8"/>
    <p:sldId id="288" r:id="rId9"/>
    <p:sldId id="290" r:id="rId10"/>
    <p:sldId id="279" r:id="rId11"/>
    <p:sldId id="268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 BÀI TOÁN CÓ ĐẾN HAI 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vi-V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71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3AEFD58-60AC-B2D4-3604-1DA085B3D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910" y="1470455"/>
            <a:ext cx="6562954" cy="313964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418785F-540A-F537-4ED6-8B8FB85FF19F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D3425CE-E7D9-4F01-E94B-67D8CAFD9D3C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030C65D-A118-D8D7-8D54-8D057C934E3A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BB94A097-E486-7729-8B44-F727157F557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A7417D67-7FED-9E68-0A51-1AFA71C54D5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="" xmlns:a16="http://schemas.microsoft.com/office/drawing/2014/main" id="{A36B4F2E-4978-C747-D38A-BEAD8615E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BƯỚC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F8E4BEF5-6ADC-2DDB-5A34-8EAC817C881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8938" y="4610100"/>
            <a:ext cx="15087600" cy="150390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2B40C6CC-1729-BB33-8EDB-7FA81AEE5F0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5719" y="5801939"/>
            <a:ext cx="4482509" cy="3429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9C030370-1638-923E-18A8-C0E69B1516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548" y="6133050"/>
            <a:ext cx="4647171" cy="254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1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1EE65825-6D13-8C36-5F0A-BC95F2FCCCA6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DCD078BF-1FAF-4569-DCF3-C8BB0B9B86F8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E870BBE0-236C-C776-BB62-6701A543BFC7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E9964B8-2FDF-36BD-563B-6CC275BC7E13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DC249EE3-F48B-C292-65C6-B318BFC1F2CF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B89CB3DC-DED6-0596-114C-B3563A216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277D5C2-8920-C45F-8A88-5F05F0A88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19" y="1474112"/>
            <a:ext cx="15849600" cy="1726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4B6B2B48-53A3-B25A-EF30-6908216B0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42" y="3200400"/>
            <a:ext cx="2371790" cy="8954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9820A13A-7329-2F76-654E-AB11AAF665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41" t="4277" r="-780"/>
          <a:stretch/>
        </p:blipFill>
        <p:spPr>
          <a:xfrm>
            <a:off x="1852681" y="4095872"/>
            <a:ext cx="6285638" cy="40933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9A518501-B616-F018-D16C-53F18E31A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6519" y="3743777"/>
            <a:ext cx="6340696" cy="540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3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CE95255-3698-6FE0-81F7-EA04AF811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9" y="1493118"/>
            <a:ext cx="15544800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3F06ABB5-3374-2A8C-DA5C-1178EFEE028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87E430F-EE5F-C0D8-B6A5-AC5BF914E7E2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36ADA4C5-7364-4A5C-7989-EACE42051250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7E6724F-56A7-1914-0087-13737FC42094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84589FB7-7AA4-905E-4B8D-9628683743F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="" xmlns:a16="http://schemas.microsoft.com/office/drawing/2014/main" id="{4CC20BCD-DBD9-574A-BFE6-E4CC6379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8F85E0-08E7-6E2E-5EBE-087591D86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88" y="2743200"/>
            <a:ext cx="1957458" cy="87811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0A8D181-D10F-BBF5-C042-EF6F10B2D038}"/>
              </a:ext>
            </a:extLst>
          </p:cNvPr>
          <p:cNvSpPr txBox="1"/>
          <p:nvPr/>
        </p:nvSpPr>
        <p:spPr>
          <a:xfrm>
            <a:off x="4071144" y="3434720"/>
            <a:ext cx="8134350" cy="442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75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CE95255-3698-6FE0-81F7-EA04AF811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9" y="1493118"/>
            <a:ext cx="15544800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3F06ABB5-3374-2A8C-DA5C-1178EFEE028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87E430F-EE5F-C0D8-B6A5-AC5BF914E7E2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36ADA4C5-7364-4A5C-7989-EACE42051250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7E6724F-56A7-1914-0087-13737FC42094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84589FB7-7AA4-905E-4B8D-9628683743F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="" xmlns:a16="http://schemas.microsoft.com/office/drawing/2014/main" id="{4CC20BCD-DBD9-574A-BFE6-E4CC6379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8F85E0-08E7-6E2E-5EBE-087591D86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88" y="2743200"/>
            <a:ext cx="1957458" cy="87811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A653312-D9CB-B7E6-AF6F-E0116F172460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C0C6336-0EEA-B281-0F11-4A1B30B5323F}"/>
              </a:ext>
            </a:extLst>
          </p:cNvPr>
          <p:cNvSpPr txBox="1"/>
          <p:nvPr/>
        </p:nvSpPr>
        <p:spPr>
          <a:xfrm>
            <a:off x="365923" y="4419600"/>
            <a:ext cx="67055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sau: 5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76F7710-C6C6-3286-E183-AD35F9DC5A3C}"/>
              </a:ext>
            </a:extLst>
          </p:cNvPr>
          <p:cNvCxnSpPr>
            <a:cxnSpLocks/>
          </p:cNvCxnSpPr>
          <p:nvPr/>
        </p:nvCxnSpPr>
        <p:spPr>
          <a:xfrm>
            <a:off x="6614319" y="3351437"/>
            <a:ext cx="0" cy="430529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5BE8ABF-6595-E4AD-BF74-187500E142DD}"/>
              </a:ext>
            </a:extLst>
          </p:cNvPr>
          <p:cNvSpPr txBox="1"/>
          <p:nvPr/>
        </p:nvSpPr>
        <p:spPr>
          <a:xfrm>
            <a:off x="6614319" y="3427639"/>
            <a:ext cx="8134350" cy="442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37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365923" y="4419600"/>
            <a:ext cx="67055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Bể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 con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cá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ngựa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ể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bể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1: 3 con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bể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Con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cá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ngựa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7071519" y="3543304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556919" y="2057400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0670380" y="2133600"/>
            <a:ext cx="47069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966119" y="2590800"/>
            <a:ext cx="7364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37319" y="25908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35BD7E05-1DC5-D1C0-145B-E4F43EA2C736}"/>
              </a:ext>
            </a:extLst>
          </p:cNvPr>
          <p:cNvSpPr txBox="1"/>
          <p:nvPr/>
        </p:nvSpPr>
        <p:spPr>
          <a:xfrm>
            <a:off x="-25587" y="1447800"/>
            <a:ext cx="155021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i="0" dirty="0">
                <a:effectLst/>
              </a:rPr>
              <a:t>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hơn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con.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vi-VN" sz="3600" i="0" dirty="0">
              <a:effectLst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7540088" y="3702544"/>
            <a:ext cx="813435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</a:rPr>
              <a:t>Bể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thứ</a:t>
            </a:r>
            <a:r>
              <a:rPr lang="vi-VN" sz="3600" i="0" dirty="0">
                <a:effectLst/>
              </a:rPr>
              <a:t> hai </a:t>
            </a:r>
            <a:r>
              <a:rPr lang="vi-VN" sz="3600" i="0" dirty="0" err="1">
                <a:effectLst/>
              </a:rPr>
              <a:t>có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số</a:t>
            </a:r>
            <a:r>
              <a:rPr lang="vi-VN" sz="3600" i="0" dirty="0">
                <a:effectLst/>
              </a:rPr>
              <a:t> con </a:t>
            </a:r>
            <a:r>
              <a:rPr lang="vi-VN" sz="3600" i="0" dirty="0" err="1">
                <a:effectLst/>
              </a:rPr>
              <a:t>cá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ngựa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là</a:t>
            </a:r>
            <a:r>
              <a:rPr lang="vi-VN" sz="3600" i="0" dirty="0"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</a:rPr>
              <a:t>5 + 3 = 8 (con)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</a:rPr>
              <a:t>Cả</a:t>
            </a:r>
            <a:r>
              <a:rPr lang="vi-VN" sz="3600" i="0" dirty="0">
                <a:effectLst/>
              </a:rPr>
              <a:t> hai </a:t>
            </a:r>
            <a:r>
              <a:rPr lang="vi-VN" sz="3600" i="0" dirty="0" err="1">
                <a:effectLst/>
              </a:rPr>
              <a:t>bể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có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số</a:t>
            </a:r>
            <a:r>
              <a:rPr lang="vi-VN" sz="3600" i="0" dirty="0">
                <a:effectLst/>
              </a:rPr>
              <a:t> con </a:t>
            </a:r>
            <a:r>
              <a:rPr lang="vi-VN" sz="3600" i="0" dirty="0" err="1">
                <a:effectLst/>
              </a:rPr>
              <a:t>cá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ngựa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là</a:t>
            </a:r>
            <a:r>
              <a:rPr lang="vi-VN" sz="3600" i="0" dirty="0"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</a:rPr>
              <a:t>5 + 8 = 13 (</a:t>
            </a:r>
            <a:r>
              <a:rPr lang="vi-VN" sz="3600" i="0" dirty="0" smtClean="0">
                <a:effectLst/>
              </a:rPr>
              <a:t>con)</a:t>
            </a:r>
            <a:endParaRPr lang="en-US" sz="3600" i="0" dirty="0" smtClean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vi-VN" sz="3600" i="0" dirty="0" smtClean="0">
                <a:effectLst/>
              </a:rPr>
              <a:t>Đáp </a:t>
            </a:r>
            <a:r>
              <a:rPr lang="vi-VN" sz="3600" i="0" dirty="0">
                <a:effectLst/>
              </a:rPr>
              <a:t>số: 13 </a:t>
            </a:r>
            <a:r>
              <a:rPr lang="vi-VN" sz="3600" i="0" dirty="0" smtClean="0">
                <a:effectLst/>
              </a:rPr>
              <a:t>con</a:t>
            </a:r>
            <a:endParaRPr lang="vi-VN" sz="36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224959" y="4484429"/>
            <a:ext cx="709920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Anh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sưu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35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ốc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sưu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16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ốc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ốc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7071519" y="3543304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427542" y="1988460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1262519" y="1981200"/>
            <a:ext cx="4038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306887" y="2588625"/>
            <a:ext cx="8888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7162847" y="3246118"/>
            <a:ext cx="8888832" cy="580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– 16 = 19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+ 19 = 54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54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8A6A5132-C1D9-7422-C4ED-BE2A6D84B5A1}"/>
              </a:ext>
            </a:extLst>
          </p:cNvPr>
          <p:cNvSpPr txBox="1"/>
          <p:nvPr/>
        </p:nvSpPr>
        <p:spPr>
          <a:xfrm>
            <a:off x="365923" y="1388296"/>
            <a:ext cx="15674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2: Anh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,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hơn anh 16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9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A16178E-645A-D106-F374-B36706CD8C8C}"/>
              </a:ext>
            </a:extLst>
          </p:cNvPr>
          <p:cNvSpPr txBox="1"/>
          <p:nvPr/>
        </p:nvSpPr>
        <p:spPr>
          <a:xfrm>
            <a:off x="477252" y="1849026"/>
            <a:ext cx="1501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3: Chum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100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l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tương, chum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hơn chum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18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tương.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chum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7F68982-F8EB-459A-3352-15F6DBDF7924}"/>
              </a:ext>
            </a:extLst>
          </p:cNvPr>
          <p:cNvSpPr txBox="1"/>
          <p:nvPr/>
        </p:nvSpPr>
        <p:spPr>
          <a:xfrm>
            <a:off x="7300121" y="3502001"/>
            <a:ext cx="8833237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Chum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 – 18 = 82 (l)</a:t>
            </a:r>
          </a:p>
          <a:p>
            <a:pPr algn="just">
              <a:lnSpc>
                <a:spcPct val="150000"/>
              </a:lnSpc>
            </a:pP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chum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 + 82 = 182 (l)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182 </a:t>
            </a:r>
            <a:r>
              <a:rPr lang="vi-VN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07312D2-E0AB-51DA-8A7B-56B950595258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33F97F9-585F-E693-64B3-91CF9300891D}"/>
              </a:ext>
            </a:extLst>
          </p:cNvPr>
          <p:cNvSpPr txBox="1"/>
          <p:nvPr/>
        </p:nvSpPr>
        <p:spPr>
          <a:xfrm>
            <a:off x="143280" y="4419600"/>
            <a:ext cx="692823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Chum 1: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00 l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tương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Chum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chum 1 : 18 l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chum: ? l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tương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0429315-0BC7-9E4B-A5CF-B9CE729937D2}"/>
              </a:ext>
            </a:extLst>
          </p:cNvPr>
          <p:cNvCxnSpPr/>
          <p:nvPr/>
        </p:nvCxnSpPr>
        <p:spPr>
          <a:xfrm>
            <a:off x="7071519" y="3543304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720BFB47-72A7-C3EC-1248-023E2EB68A1B}"/>
              </a:ext>
            </a:extLst>
          </p:cNvPr>
          <p:cNvCxnSpPr>
            <a:cxnSpLocks/>
          </p:cNvCxnSpPr>
          <p:nvPr/>
        </p:nvCxnSpPr>
        <p:spPr>
          <a:xfrm>
            <a:off x="6109532" y="2438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756DBCA4-B6C2-7E1C-1D26-55874331B8BC}"/>
              </a:ext>
            </a:extLst>
          </p:cNvPr>
          <p:cNvCxnSpPr>
            <a:cxnSpLocks/>
          </p:cNvCxnSpPr>
          <p:nvPr/>
        </p:nvCxnSpPr>
        <p:spPr>
          <a:xfrm>
            <a:off x="12862719" y="2438400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FEA03B0D-26D0-FF55-C6E1-127058CA95C0}"/>
              </a:ext>
            </a:extLst>
          </p:cNvPr>
          <p:cNvCxnSpPr>
            <a:cxnSpLocks/>
          </p:cNvCxnSpPr>
          <p:nvPr/>
        </p:nvCxnSpPr>
        <p:spPr>
          <a:xfrm>
            <a:off x="670719" y="3049355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8D298127-E982-8A38-19E9-C90FEC8AF58F}"/>
              </a:ext>
            </a:extLst>
          </p:cNvPr>
          <p:cNvCxnSpPr>
            <a:cxnSpLocks/>
          </p:cNvCxnSpPr>
          <p:nvPr/>
        </p:nvCxnSpPr>
        <p:spPr>
          <a:xfrm>
            <a:off x="5776119" y="2971800"/>
            <a:ext cx="7239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80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582</Words>
  <Application>Microsoft Office PowerPoint</Application>
  <PresentationFormat>Custom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224</cp:revision>
  <dcterms:created xsi:type="dcterms:W3CDTF">2022-07-10T01:37:20Z</dcterms:created>
  <dcterms:modified xsi:type="dcterms:W3CDTF">2022-08-20T13:47:18Z</dcterms:modified>
</cp:coreProperties>
</file>