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828" y="-24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1719" y="3962400"/>
            <a:ext cx="51054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 </a:t>
            </a:r>
            <a:r>
              <a:rPr lang="nl-NL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văn: </a:t>
            </a:r>
            <a:r>
              <a:rPr lang="nl-NL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 trang trí trên các đồ </a:t>
            </a:r>
            <a:r>
              <a:rPr lang="nl-NL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709319" y="42893"/>
            <a:ext cx="6858000" cy="1599885"/>
            <a:chOff x="4701326" y="42893"/>
            <a:chExt cx="6858000" cy="1599885"/>
          </a:xfrm>
        </p:grpSpPr>
        <p:grpSp>
          <p:nvGrpSpPr>
            <p:cNvPr id="15" name="Group 14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19" name="TextBox 18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8" name="Straight Connector 17"/>
              <p:cNvCxnSpPr/>
              <p:nvPr/>
            </p:nvCxnSpPr>
            <p:spPr>
              <a:xfrm>
                <a:off x="7049222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701326" y="1066800"/>
              <a:ext cx="6858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: HỘI ĐUA GHE NGO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9663</TotalTime>
  <Words>28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1043</cp:revision>
  <dcterms:created xsi:type="dcterms:W3CDTF">2008-09-09T22:52:10Z</dcterms:created>
  <dcterms:modified xsi:type="dcterms:W3CDTF">2022-08-22T07:37:27Z</dcterms:modified>
</cp:coreProperties>
</file>