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9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5BAFF-043E-491C-8068-82698D2E74A1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E215-4D36-4348-A9DC-779B744B3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5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5BAFF-043E-491C-8068-82698D2E74A1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E215-4D36-4348-A9DC-779B744B3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49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5BAFF-043E-491C-8068-82698D2E74A1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E215-4D36-4348-A9DC-779B744B3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86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5BAFF-043E-491C-8068-82698D2E74A1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E215-4D36-4348-A9DC-779B744B3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2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5BAFF-043E-491C-8068-82698D2E74A1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E215-4D36-4348-A9DC-779B744B3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79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5BAFF-043E-491C-8068-82698D2E74A1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E215-4D36-4348-A9DC-779B744B3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5BAFF-043E-491C-8068-82698D2E74A1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E215-4D36-4348-A9DC-779B744B3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8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5BAFF-043E-491C-8068-82698D2E74A1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E215-4D36-4348-A9DC-779B744B3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88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5BAFF-043E-491C-8068-82698D2E74A1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E215-4D36-4348-A9DC-779B744B3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7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5BAFF-043E-491C-8068-82698D2E74A1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E215-4D36-4348-A9DC-779B744B3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5BAFF-043E-491C-8068-82698D2E74A1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E215-4D36-4348-A9DC-779B744B3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01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5BAFF-043E-491C-8068-82698D2E74A1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FE215-4D36-4348-A9DC-779B744B3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5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8472" y="1285380"/>
            <a:ext cx="9947563" cy="3648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5400" b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54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54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54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 DÂN GIAN LIÊN QUAN ĐẾN ĐỊA DANH TẠI THÀNH PHỐ HỒ CHÍ MINH</a:t>
            </a:r>
            <a:endParaRPr lang="en-US" sz="5400" dirty="0">
              <a:solidFill>
                <a:srgbClr val="FF006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453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24A55E-EAD1-423F-8D87-C3E8680A6A7D}"/>
              </a:ext>
            </a:extLst>
          </p:cNvPr>
          <p:cNvSpPr txBox="1"/>
          <p:nvPr/>
        </p:nvSpPr>
        <p:spPr>
          <a:xfrm>
            <a:off x="650043" y="258755"/>
            <a:ext cx="10891911" cy="706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415E35-F012-474A-889C-34EC32B16C05}"/>
              </a:ext>
            </a:extLst>
          </p:cNvPr>
          <p:cNvSpPr txBox="1"/>
          <p:nvPr/>
        </p:nvSpPr>
        <p:spPr>
          <a:xfrm>
            <a:off x="650044" y="1195916"/>
            <a:ext cx="10891911" cy="2023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nới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2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54B229-9EE4-402E-9FD7-A5AF3E49AD0D}"/>
              </a:ext>
            </a:extLst>
          </p:cNvPr>
          <p:cNvSpPr txBox="1"/>
          <p:nvPr/>
        </p:nvSpPr>
        <p:spPr>
          <a:xfrm>
            <a:off x="263769" y="162170"/>
            <a:ext cx="117781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Bến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Rồng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22AAF4-D27C-4D28-A6A8-4781FE164CD4}"/>
              </a:ext>
            </a:extLst>
          </p:cNvPr>
          <p:cNvSpPr txBox="1"/>
          <p:nvPr/>
        </p:nvSpPr>
        <p:spPr>
          <a:xfrm>
            <a:off x="150056" y="1485609"/>
            <a:ext cx="117781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Bến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1863,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chiếm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Gia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BBC4A9-010C-40DC-96D8-077B9F42027F}"/>
              </a:ext>
            </a:extLst>
          </p:cNvPr>
          <p:cNvSpPr txBox="1"/>
          <p:nvPr/>
        </p:nvSpPr>
        <p:spPr>
          <a:xfrm>
            <a:off x="33411" y="3239935"/>
            <a:ext cx="11894820" cy="1830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E12A01-88AF-4BCF-925D-0D1DCC203CFB}"/>
              </a:ext>
            </a:extLst>
          </p:cNvPr>
          <p:cNvSpPr txBox="1"/>
          <p:nvPr/>
        </p:nvSpPr>
        <p:spPr>
          <a:xfrm>
            <a:off x="33410" y="5070629"/>
            <a:ext cx="11894819" cy="1830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>
                <a:solidFill>
                  <a:srgbClr val="24202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en-US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55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217" y="301707"/>
            <a:ext cx="11665528" cy="1365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ý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phố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Minh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059843-438F-4FDF-A653-4BA7974D5A30}"/>
              </a:ext>
            </a:extLst>
          </p:cNvPr>
          <p:cNvSpPr txBox="1"/>
          <p:nvPr/>
        </p:nvSpPr>
        <p:spPr>
          <a:xfrm>
            <a:off x="587327" y="1666889"/>
            <a:ext cx="60983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958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3C8ED7-7114-43D9-BA7C-75125AC9F50C}"/>
              </a:ext>
            </a:extLst>
          </p:cNvPr>
          <p:cNvSpPr txBox="1"/>
          <p:nvPr/>
        </p:nvSpPr>
        <p:spPr>
          <a:xfrm>
            <a:off x="2475913" y="0"/>
            <a:ext cx="85285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KIỂM TRA GIỮA KÌ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2D25E3-E8BA-49A0-85A4-95C9EFF0ED84}"/>
              </a:ext>
            </a:extLst>
          </p:cNvPr>
          <p:cNvSpPr txBox="1"/>
          <p:nvPr/>
        </p:nvSpPr>
        <p:spPr>
          <a:xfrm>
            <a:off x="67994" y="786121"/>
            <a:ext cx="6098344" cy="65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trắc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endParaRPr lang="en-US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638650-E970-4F6D-A79C-88414F27D889}"/>
              </a:ext>
            </a:extLst>
          </p:cNvPr>
          <p:cNvSpPr txBox="1"/>
          <p:nvPr/>
        </p:nvSpPr>
        <p:spPr>
          <a:xfrm>
            <a:off x="140676" y="1520242"/>
            <a:ext cx="12051324" cy="5220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quán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thói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theo.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quán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thói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nếp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theo.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Vd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trầu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chay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nhuộm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răng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lì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xì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Tết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lề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chào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quét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US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,….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84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E66561-D7C4-476D-A744-AD538D6CC36C}"/>
              </a:ext>
            </a:extLst>
          </p:cNvPr>
          <p:cNvSpPr txBox="1"/>
          <p:nvPr/>
        </p:nvSpPr>
        <p:spPr>
          <a:xfrm>
            <a:off x="179362" y="115418"/>
            <a:ext cx="10244797" cy="687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202A95-AED0-4EC8-9E05-546F1AB3E1B9}"/>
              </a:ext>
            </a:extLst>
          </p:cNvPr>
          <p:cNvSpPr txBox="1"/>
          <p:nvPr/>
        </p:nvSpPr>
        <p:spPr>
          <a:xfrm>
            <a:off x="0" y="802594"/>
            <a:ext cx="12192000" cy="5846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ao, bãi, bàu, bung, cồn, cù lao, đảo, sông, núi, rừng, hồ, khe,...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bến, cảng, cầu,đường phố, ga, ngã ba, nhà thờ, toà nhà, vườn hoa,...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 dân phố, khu phố, ấp, phường, xã, thị trấn, quận, huyện, thành phố,... 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 nơi không có biên giới rõ ràng, không xác định được diện tích và nhân khẩu, do quần chúng tự đặt tên và gọi.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64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3C38E7-3A7D-4B0F-8207-1878BE218A26}"/>
              </a:ext>
            </a:extLst>
          </p:cNvPr>
          <p:cNvSpPr txBox="1"/>
          <p:nvPr/>
        </p:nvSpPr>
        <p:spPr>
          <a:xfrm>
            <a:off x="0" y="508810"/>
            <a:ext cx="6098344" cy="687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8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3800" b="1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8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8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endParaRPr lang="en-US" sz="3800" dirty="0">
              <a:solidFill>
                <a:srgbClr val="FF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0C2720-69A8-451C-BC16-00BE96379D5B}"/>
              </a:ext>
            </a:extLst>
          </p:cNvPr>
          <p:cNvSpPr txBox="1"/>
          <p:nvPr/>
        </p:nvSpPr>
        <p:spPr>
          <a:xfrm>
            <a:off x="140090" y="1362425"/>
            <a:ext cx="11911819" cy="1312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quán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0D3B1C-00A9-4DA1-8682-1AB2E41E1D5B}"/>
              </a:ext>
            </a:extLst>
          </p:cNvPr>
          <p:cNvSpPr txBox="1"/>
          <p:nvPr/>
        </p:nvSpPr>
        <p:spPr>
          <a:xfrm>
            <a:off x="144192" y="3097786"/>
            <a:ext cx="11602331" cy="2564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Minh.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85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217" y="301707"/>
            <a:ext cx="11665528" cy="1365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ý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phố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Minh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412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A0DA1A-6DF7-4B83-B808-8C80685AA9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1" t="26655" r="13691" b="22448"/>
          <a:stretch/>
        </p:blipFill>
        <p:spPr>
          <a:xfrm>
            <a:off x="0" y="0"/>
            <a:ext cx="12070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79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EB0BB2-59FE-41BE-9354-C050CC0C62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23" t="31581" r="6193" b="50000"/>
          <a:stretch/>
        </p:blipFill>
        <p:spPr>
          <a:xfrm>
            <a:off x="0" y="0"/>
            <a:ext cx="12192000" cy="3246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515522-9EAB-40E2-B581-377046AEB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905" y="3246120"/>
            <a:ext cx="9045526" cy="333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0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868690-AB33-4226-A882-0F16F78C19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01" t="27476" r="6192" b="13623"/>
          <a:stretch/>
        </p:blipFill>
        <p:spPr>
          <a:xfrm>
            <a:off x="0" y="168813"/>
            <a:ext cx="11999742" cy="647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97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E044B-404D-4CF1-B79C-CEA35A60D6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15" t="24194" r="5846" b="11365"/>
          <a:stretch/>
        </p:blipFill>
        <p:spPr>
          <a:xfrm>
            <a:off x="95278" y="0"/>
            <a:ext cx="120014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84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DF31D5-1CE7-4B19-BA8F-9012431667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37" t="36506" r="6885" b="18549"/>
          <a:stretch/>
        </p:blipFill>
        <p:spPr>
          <a:xfrm>
            <a:off x="0" y="126609"/>
            <a:ext cx="12056012" cy="673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41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E7515D-4B62-4DD9-84EC-425C3552F0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31" t="30965" r="3654" b="17318"/>
          <a:stretch/>
        </p:blipFill>
        <p:spPr>
          <a:xfrm>
            <a:off x="140675" y="98473"/>
            <a:ext cx="11970827" cy="675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00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04AF68-AED3-4C3F-A1E9-6182FDB03F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15" t="50000" r="2731" b="13418"/>
          <a:stretch/>
        </p:blipFill>
        <p:spPr>
          <a:xfrm>
            <a:off x="0" y="569742"/>
            <a:ext cx="11141613" cy="57484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7AF70B-15C9-4DF4-AD87-9972CBAFB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207" y="539765"/>
            <a:ext cx="5706794" cy="398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19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544</Words>
  <PresentationFormat>Widescreen</PresentationFormat>
  <Paragraphs>25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2022-03-21T01:51:33Z</dcterms:created>
  <dcterms:modified xsi:type="dcterms:W3CDTF">2022-03-28T02:37:20Z</dcterms:modified>
</cp:coreProperties>
</file>