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dirty="0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NHỮNG TẤM CHÂN TÌNH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2022-08-04T12:24:38Z</dcterms:modified>
</cp:coreProperties>
</file>