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6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D6225-F4FE-476B-B5FA-3BAECACE8D12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0DB6E-BA31-45C6-8027-84BA6DE02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4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5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39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6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02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14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52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66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42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6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9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B95-13E3-4805-A254-750E7C1F0DA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C705-14CD-4EFB-B107-81825DFDB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47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2020-2021\h&#7897;i%20gi&#7843;ng%20thanh\48%20Giai%20cuu%20mien%20trung\TiengMua.mp3" TargetMode="Externa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18" Type="http://schemas.openxmlformats.org/officeDocument/2006/relationships/image" Target="../media/image15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slide" Target="slide8.xml"/><Relationship Id="rId10" Type="http://schemas.openxmlformats.org/officeDocument/2006/relationships/image" Target="../media/image12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1.bin"/><Relationship Id="rId4" Type="http://schemas.openxmlformats.org/officeDocument/2006/relationships/slide" Target="slide3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6.bin"/><Relationship Id="rId4" Type="http://schemas.openxmlformats.org/officeDocument/2006/relationships/slide" Target="slide3.xml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11.bin"/><Relationship Id="rId4" Type="http://schemas.openxmlformats.org/officeDocument/2006/relationships/slide" Target="slide3.xml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ary typhoon flooding the house_39551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29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0" y="555625"/>
            <a:ext cx="467995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1896315" y="775687"/>
            <a:ext cx="238558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MIỀN TRUNG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VÙNG LŨ</a:t>
            </a:r>
          </a:p>
        </p:txBody>
      </p:sp>
      <p:pic>
        <p:nvPicPr>
          <p:cNvPr id="23557" name="Ảnh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97500"/>
            <a:ext cx="2286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engMu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800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33739" y="358914"/>
            <a:ext cx="587051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Sơ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đồ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tư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duy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Rút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gọn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phân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thức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77" y="1066800"/>
            <a:ext cx="889657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8600" y="5722937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Chú</a:t>
            </a:r>
            <a:r>
              <a:rPr lang="en-US" sz="2800" dirty="0">
                <a:solidFill>
                  <a:srgbClr val="FF0000"/>
                </a:solidFill>
              </a:rPr>
              <a:t> ý: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dấu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hoặc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mẫu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mẫu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lưu</a:t>
            </a:r>
            <a:r>
              <a:rPr lang="en-US" sz="2800" dirty="0">
                <a:solidFill>
                  <a:srgbClr val="FF0000"/>
                </a:solidFill>
              </a:rPr>
              <a:t> ý </a:t>
            </a:r>
            <a:r>
              <a:rPr lang="en-US" sz="2800" dirty="0" err="1">
                <a:solidFill>
                  <a:srgbClr val="FF0000"/>
                </a:solidFill>
              </a:rPr>
              <a:t>tới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A = -(-A)).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229600" cy="9144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182563" indent="0" eaLnBrk="1" hangingPunct="1">
              <a:buFont typeface="Georgia" pitchFamily="18" charset="0"/>
              <a:buNone/>
              <a:defRPr/>
            </a:pPr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HOẠT ĐỘNG TÌM TÒI, MỞ RỘNG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610600" cy="4876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304800" y="1447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gọn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gọn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9, 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10, 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11, 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12, 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13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/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Sách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giáo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khoa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-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40.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154, 155, 156, 157/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Sách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nâng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chuyên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đề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Đại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39.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sz="quarter" idx="4294967295"/>
          </p:nvPr>
        </p:nvSpPr>
        <p:spPr>
          <a:xfrm>
            <a:off x="457200" y="838200"/>
            <a:ext cx="8229600" cy="376713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Georgia" pitchFamily="18" charset="0"/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mảnh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vườn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vuông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dài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cạnh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2x(dm),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xung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quanh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luống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rộng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4dm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diện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</a:t>
            </a:r>
            <a:r>
              <a:rPr lang="en-US" sz="240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(dm</a:t>
            </a:r>
            <a:r>
              <a:rPr lang="en-US" sz="2400" baseline="3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).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mảnh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vườn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dộ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dài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cạnh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x(dm)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4x(dm),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xung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quanh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luống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rộng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4dm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diện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</a:t>
            </a:r>
            <a:r>
              <a:rPr lang="en-US" sz="240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(dm</a:t>
            </a:r>
            <a:r>
              <a:rPr lang="en-US" sz="2400" baseline="3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).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</a:t>
            </a:r>
            <a:r>
              <a:rPr lang="en-US" sz="240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S</a:t>
            </a:r>
            <a:r>
              <a:rPr lang="en-US" sz="2400" baseline="-25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rồi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lập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.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Đố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diện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sz="2400" b="1" dirty="0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4825" y="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5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HOẠT ĐỘNG TÌM TÒI, MỞ RỘNG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505200"/>
            <a:ext cx="33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4876800"/>
            <a:ext cx="1905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5638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dm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1752600" y="5181600"/>
            <a:ext cx="1295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8" idx="0"/>
            <a:endCxn id="6" idx="0"/>
          </p:cNvCxnSpPr>
          <p:nvPr/>
        </p:nvCxnSpPr>
        <p:spPr>
          <a:xfrm rot="5400000" flipH="1" flipV="1">
            <a:off x="2247900" y="50292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3"/>
            <a:endCxn id="38" idx="3"/>
          </p:cNvCxnSpPr>
          <p:nvPr/>
        </p:nvCxnSpPr>
        <p:spPr>
          <a:xfrm flipH="1">
            <a:off x="3048000" y="57912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1"/>
            <a:endCxn id="38" idx="1"/>
          </p:cNvCxnSpPr>
          <p:nvPr/>
        </p:nvCxnSpPr>
        <p:spPr>
          <a:xfrm rot="10800000" flipH="1">
            <a:off x="1447800" y="57912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8" idx="2"/>
            <a:endCxn id="6" idx="2"/>
          </p:cNvCxnSpPr>
          <p:nvPr/>
        </p:nvCxnSpPr>
        <p:spPr>
          <a:xfrm rot="5400000">
            <a:off x="2247900" y="65532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4384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dm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3429000" y="5715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dm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2438400" y="4876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dm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209800" y="4572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2x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4343400" y="5105400"/>
            <a:ext cx="40386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5410200"/>
            <a:ext cx="3429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4" idx="0"/>
            <a:endCxn id="53" idx="0"/>
          </p:cNvCxnSpPr>
          <p:nvPr/>
        </p:nvCxnSpPr>
        <p:spPr>
          <a:xfrm rot="5400000" flipH="1" flipV="1">
            <a:off x="6210300" y="52578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1"/>
            <a:endCxn id="53" idx="1"/>
          </p:cNvCxnSpPr>
          <p:nvPr/>
        </p:nvCxnSpPr>
        <p:spPr>
          <a:xfrm rot="10800000">
            <a:off x="4343400" y="56388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3" idx="2"/>
            <a:endCxn id="54" idx="2"/>
          </p:cNvCxnSpPr>
          <p:nvPr/>
        </p:nvCxnSpPr>
        <p:spPr>
          <a:xfrm rot="5400000" flipH="1">
            <a:off x="6210300" y="60198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3"/>
            <a:endCxn id="53" idx="3"/>
          </p:cNvCxnSpPr>
          <p:nvPr/>
        </p:nvCxnSpPr>
        <p:spPr>
          <a:xfrm>
            <a:off x="8077200" y="56388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458200" y="5334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dm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6400800" y="5105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dm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6477000" y="5867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dm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3733800" y="5334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dm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8458200" y="5638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</a:t>
            </a:r>
            <a:endParaRPr lang="en-US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855663" y="650875"/>
            <a:ext cx="75771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  <a:endParaRPr 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669925" y="1641475"/>
            <a:ext cx="7950200" cy="3540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kẹt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2153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Administrator\Downloads\Video\banjir-ilustrasi-1024x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127375"/>
            <a:ext cx="1143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dministrator\Downloads\Video\depositphotos_129621658-stock-illustration-isolated-image-of-a-carto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3203575"/>
            <a:ext cx="12065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Administrator\Downloads\Video\happy-kids-umbrella-rain_97632-6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72" r="21227"/>
          <a:stretch>
            <a:fillRect/>
          </a:stretch>
        </p:blipFill>
        <p:spPr bwMode="auto">
          <a:xfrm>
            <a:off x="7594600" y="2170113"/>
            <a:ext cx="1143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Administrator\Downloads\Video\girl-with-yellow-umbrella-vector-198016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70"/>
          <a:stretch>
            <a:fillRect/>
          </a:stretch>
        </p:blipFill>
        <p:spPr bwMode="auto">
          <a:xfrm>
            <a:off x="2781300" y="3051175"/>
            <a:ext cx="114617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Administrator\Downloads\Video\imag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809875"/>
            <a:ext cx="919163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83063"/>
            <a:ext cx="62738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159500"/>
            <a:ext cx="9271000" cy="730250"/>
            <a:chOff x="25400" y="6159499"/>
            <a:chExt cx="9271000" cy="730250"/>
          </a:xfrm>
        </p:grpSpPr>
        <p:pic>
          <p:nvPicPr>
            <p:cNvPr id="25630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25400" y="6159499"/>
              <a:ext cx="302895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1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2914650" y="6191248"/>
              <a:ext cx="302895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2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5753100" y="6191248"/>
              <a:ext cx="354330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38100" y="5861050"/>
            <a:ext cx="9271000" cy="730250"/>
            <a:chOff x="25400" y="6159499"/>
            <a:chExt cx="9271000" cy="730250"/>
          </a:xfrm>
        </p:grpSpPr>
        <p:pic>
          <p:nvPicPr>
            <p:cNvPr id="25627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25400" y="6159499"/>
              <a:ext cx="302895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2914650" y="6191248"/>
              <a:ext cx="302895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9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5753100" y="6191248"/>
              <a:ext cx="354330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32550"/>
            <a:ext cx="9271000" cy="730250"/>
            <a:chOff x="25400" y="6159499"/>
            <a:chExt cx="9271000" cy="730250"/>
          </a:xfrm>
        </p:grpSpPr>
        <p:pic>
          <p:nvPicPr>
            <p:cNvPr id="25624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25400" y="6159499"/>
              <a:ext cx="302895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2914650" y="6191248"/>
              <a:ext cx="302895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Picture 16" descr="C:\Users\Administrator\Downloads\Video\image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188" b="23689"/>
            <a:stretch>
              <a:fillRect/>
            </a:stretch>
          </p:blipFill>
          <p:spPr bwMode="auto">
            <a:xfrm>
              <a:off x="5753100" y="6191248"/>
              <a:ext cx="3543300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hlinkClick r:id="rId11" action="ppaction://hlinksldjump"/>
          </p:cNvPr>
          <p:cNvSpPr/>
          <p:nvPr/>
        </p:nvSpPr>
        <p:spPr>
          <a:xfrm>
            <a:off x="373063" y="4191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Oval 29">
            <a:hlinkClick r:id="rId12" action="ppaction://hlinksldjump"/>
          </p:cNvPr>
          <p:cNvSpPr/>
          <p:nvPr/>
        </p:nvSpPr>
        <p:spPr>
          <a:xfrm>
            <a:off x="1062038" y="4191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Oval 30">
            <a:hlinkClick r:id="rId13" action="ppaction://hlinksldjump"/>
          </p:cNvPr>
          <p:cNvSpPr/>
          <p:nvPr/>
        </p:nvSpPr>
        <p:spPr>
          <a:xfrm>
            <a:off x="1774825" y="4191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Oval 31">
            <a:hlinkClick r:id="rId14" action="ppaction://hlinksldjump"/>
          </p:cNvPr>
          <p:cNvSpPr/>
          <p:nvPr/>
        </p:nvSpPr>
        <p:spPr>
          <a:xfrm>
            <a:off x="2487613" y="4191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Oval 32">
            <a:hlinkClick r:id="rId15" action="ppaction://hlinksldjump"/>
          </p:cNvPr>
          <p:cNvSpPr/>
          <p:nvPr/>
        </p:nvSpPr>
        <p:spPr>
          <a:xfrm>
            <a:off x="3200400" y="4191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042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374775"/>
            <a:ext cx="17684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676400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671638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419225"/>
            <a:ext cx="17684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C:\Users\Administrator\Downloads\Video\hinh-nen-dong-day-ngang-dep-1-101_104237166.gif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725" y="5341938"/>
            <a:ext cx="3790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C:\Users\Administrator\Downloads\Picture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99" t="22984" r="9007" b="35452"/>
          <a:stretch>
            <a:fillRect/>
          </a:stretch>
        </p:blipFill>
        <p:spPr bwMode="auto">
          <a:xfrm>
            <a:off x="7051675" y="14288"/>
            <a:ext cx="20637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hlinkClick r:id="rId20" action="ppaction://hlinksldjump"/>
          </p:cNvPr>
          <p:cNvSpPr/>
          <p:nvPr/>
        </p:nvSpPr>
        <p:spPr>
          <a:xfrm>
            <a:off x="6032500" y="465138"/>
            <a:ext cx="769938" cy="449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67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37014 0.1386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00" y="69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30399 0.215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00" y="107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14722 0.229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00" y="114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2483 0.1997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00" y="99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5973 0.288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00" y="144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77875"/>
            <a:ext cx="8001000" cy="273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" name="A"/>
          <p:cNvSpPr/>
          <p:nvPr/>
        </p:nvSpPr>
        <p:spPr>
          <a:xfrm>
            <a:off x="141288" y="3984625"/>
            <a:ext cx="4343400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4" name="B"/>
          <p:cNvSpPr/>
          <p:nvPr/>
        </p:nvSpPr>
        <p:spPr>
          <a:xfrm>
            <a:off x="163513" y="5148263"/>
            <a:ext cx="4343400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5" name="C"/>
          <p:cNvSpPr/>
          <p:nvPr/>
        </p:nvSpPr>
        <p:spPr>
          <a:xfrm flipH="1">
            <a:off x="4664075" y="3984625"/>
            <a:ext cx="4338638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Đ</a:t>
            </a:r>
            <a:endParaRPr lang="vi-VN" dirty="0"/>
          </a:p>
        </p:txBody>
      </p:sp>
      <p:sp>
        <p:nvSpPr>
          <p:cNvPr id="16" name="D"/>
          <p:cNvSpPr/>
          <p:nvPr/>
        </p:nvSpPr>
        <p:spPr>
          <a:xfrm flipH="1">
            <a:off x="4684713" y="5148263"/>
            <a:ext cx="4340225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pic>
        <p:nvPicPr>
          <p:cNvPr id="26631" name="Picture 2" descr="C:\Users\Administrator\Downloads\Video\images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78"/>
          <a:stretch>
            <a:fillRect/>
          </a:stretch>
        </p:blipFill>
        <p:spPr bwMode="auto">
          <a:xfrm>
            <a:off x="228600" y="55563"/>
            <a:ext cx="768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1371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152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57800"/>
            <a:ext cx="1219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Box 36"/>
          <p:cNvSpPr txBox="1">
            <a:spLocks noChangeArrowheads="1"/>
          </p:cNvSpPr>
          <p:nvPr/>
        </p:nvSpPr>
        <p:spPr bwMode="auto">
          <a:xfrm>
            <a:off x="1600200" y="40386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xy.</a:t>
            </a:r>
          </a:p>
        </p:txBody>
      </p:sp>
      <p:pic>
        <p:nvPicPr>
          <p:cNvPr id="26638" name="Picture 4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8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461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chestra Hit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777875"/>
            <a:ext cx="7469188" cy="273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3" name="A"/>
          <p:cNvSpPr/>
          <p:nvPr/>
        </p:nvSpPr>
        <p:spPr>
          <a:xfrm>
            <a:off x="228600" y="5148263"/>
            <a:ext cx="4343400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4" name="B"/>
          <p:cNvSpPr/>
          <p:nvPr/>
        </p:nvSpPr>
        <p:spPr>
          <a:xfrm>
            <a:off x="228600" y="3984625"/>
            <a:ext cx="4343400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5" name="C"/>
          <p:cNvSpPr/>
          <p:nvPr/>
        </p:nvSpPr>
        <p:spPr>
          <a:xfrm flipH="1">
            <a:off x="4664075" y="3984625"/>
            <a:ext cx="4338638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6" name="D"/>
          <p:cNvSpPr/>
          <p:nvPr/>
        </p:nvSpPr>
        <p:spPr>
          <a:xfrm flipH="1">
            <a:off x="4684713" y="5148263"/>
            <a:ext cx="4340225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pic>
        <p:nvPicPr>
          <p:cNvPr id="27655" name="Picture 2" descr="C:\Users\Administrator\Downloads\Video\images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78"/>
          <a:stretch>
            <a:fillRect/>
          </a:stretch>
        </p:blipFill>
        <p:spPr bwMode="auto">
          <a:xfrm>
            <a:off x="228600" y="55563"/>
            <a:ext cx="768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35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1066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81600"/>
            <a:ext cx="1066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36"/>
          <p:cNvSpPr txBox="1">
            <a:spLocks noChangeArrowheads="1"/>
          </p:cNvSpPr>
          <p:nvPr/>
        </p:nvSpPr>
        <p:spPr bwMode="auto">
          <a:xfrm>
            <a:off x="1828800" y="53340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graphicFrame>
        <p:nvGraphicFramePr>
          <p:cNvPr id="27661" name="Object 7"/>
          <p:cNvGraphicFramePr>
            <a:graphicFrameLocks noChangeAspect="1"/>
          </p:cNvGraphicFramePr>
          <p:nvPr/>
        </p:nvGraphicFramePr>
        <p:xfrm>
          <a:off x="2209800" y="5105400"/>
          <a:ext cx="484188" cy="800100"/>
        </p:xfrm>
        <a:graphic>
          <a:graphicData uri="http://schemas.openxmlformats.org/presentationml/2006/ole">
            <p:oleObj spid="_x0000_s1027" name="Equation" r:id="rId10" imgW="253890" imgH="393529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4301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chestra Hit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777875"/>
            <a:ext cx="7469188" cy="273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 flipH="1">
            <a:off x="4684713" y="3984625"/>
            <a:ext cx="4343400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B.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B"/>
          <p:cNvSpPr/>
          <p:nvPr/>
        </p:nvSpPr>
        <p:spPr>
          <a:xfrm>
            <a:off x="163513" y="5148263"/>
            <a:ext cx="4343400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>
                <a:solidFill>
                  <a:srgbClr val="FF0000"/>
                </a:solidFill>
              </a:rPr>
              <a:t>. 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4713" y="5148263"/>
            <a:ext cx="4340225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D.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B"/>
          <p:cNvSpPr/>
          <p:nvPr/>
        </p:nvSpPr>
        <p:spPr>
          <a:xfrm>
            <a:off x="158750" y="3984625"/>
            <a:ext cx="4343400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8679" name="Picture 2" descr="C:\Users\Administrator\Downloads\Video\images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78"/>
          <a:stretch>
            <a:fillRect/>
          </a:stretch>
        </p:blipFill>
        <p:spPr bwMode="auto">
          <a:xfrm>
            <a:off x="228600" y="55563"/>
            <a:ext cx="768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81" name="Object 1"/>
          <p:cNvGraphicFramePr>
            <a:graphicFrameLocks noChangeAspect="1"/>
          </p:cNvGraphicFramePr>
          <p:nvPr/>
        </p:nvGraphicFramePr>
        <p:xfrm>
          <a:off x="5280025" y="1676400"/>
          <a:ext cx="1425575" cy="914400"/>
        </p:xfrm>
        <a:graphic>
          <a:graphicData uri="http://schemas.openxmlformats.org/presentationml/2006/ole">
            <p:oleObj spid="_x0000_s2055" name="Equation" r:id="rId6" imgW="685800" imgH="419100" progId="Equation.DSMT4">
              <p:embed/>
            </p:oleObj>
          </a:graphicData>
        </a:graphic>
      </p:graphicFrame>
      <p:sp>
        <p:nvSpPr>
          <p:cNvPr id="28682" name="Rectangle 3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84" name="Object 4"/>
          <p:cNvGraphicFramePr>
            <a:graphicFrameLocks noChangeAspect="1"/>
          </p:cNvGraphicFramePr>
          <p:nvPr/>
        </p:nvGraphicFramePr>
        <p:xfrm>
          <a:off x="2133600" y="3981979"/>
          <a:ext cx="609600" cy="766234"/>
        </p:xfrm>
        <a:graphic>
          <a:graphicData uri="http://schemas.openxmlformats.org/presentationml/2006/ole">
            <p:oleObj spid="_x0000_s2056" name="Equation" r:id="rId7" imgW="330057" imgH="393529" progId="Equation.DSMT4">
              <p:embed/>
            </p:oleObj>
          </a:graphicData>
        </a:graphic>
      </p:graphicFrame>
      <p:sp>
        <p:nvSpPr>
          <p:cNvPr id="28685" name="Rectangle 6"/>
          <p:cNvSpPr>
            <a:spLocks noChangeArrowheads="1"/>
          </p:cNvSpPr>
          <p:nvPr/>
        </p:nvSpPr>
        <p:spPr bwMode="auto">
          <a:xfrm>
            <a:off x="0" y="41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87" name="Object 7"/>
          <p:cNvGraphicFramePr>
            <a:graphicFrameLocks noChangeAspect="1"/>
          </p:cNvGraphicFramePr>
          <p:nvPr/>
        </p:nvGraphicFramePr>
        <p:xfrm>
          <a:off x="6858000" y="3962400"/>
          <a:ext cx="609600" cy="766763"/>
        </p:xfrm>
        <a:graphic>
          <a:graphicData uri="http://schemas.openxmlformats.org/presentationml/2006/ole">
            <p:oleObj spid="_x0000_s2057" name="Equation" r:id="rId8" imgW="330057" imgH="393529" progId="Equation.DSMT4">
              <p:embed/>
            </p:oleObj>
          </a:graphicData>
        </a:graphic>
      </p:graphicFrame>
      <p:sp>
        <p:nvSpPr>
          <p:cNvPr id="28688" name="Rectangle 9"/>
          <p:cNvSpPr>
            <a:spLocks noChangeArrowheads="1"/>
          </p:cNvSpPr>
          <p:nvPr/>
        </p:nvSpPr>
        <p:spPr bwMode="auto">
          <a:xfrm>
            <a:off x="0" y="41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90" name="Object 10"/>
          <p:cNvGraphicFramePr>
            <a:graphicFrameLocks noChangeAspect="1"/>
          </p:cNvGraphicFramePr>
          <p:nvPr/>
        </p:nvGraphicFramePr>
        <p:xfrm>
          <a:off x="2057400" y="5126036"/>
          <a:ext cx="924355" cy="817564"/>
        </p:xfrm>
        <a:graphic>
          <a:graphicData uri="http://schemas.openxmlformats.org/presentationml/2006/ole">
            <p:oleObj spid="_x0000_s2058" name="Equation" r:id="rId9" imgW="533169" imgH="444307" progId="Equation.DSMT4">
              <p:embed/>
            </p:oleObj>
          </a:graphicData>
        </a:graphic>
      </p:graphicFrame>
      <p:sp>
        <p:nvSpPr>
          <p:cNvPr id="28691" name="Rectangle 12"/>
          <p:cNvSpPr>
            <a:spLocks noChangeArrowheads="1"/>
          </p:cNvSpPr>
          <p:nvPr/>
        </p:nvSpPr>
        <p:spPr bwMode="auto">
          <a:xfrm>
            <a:off x="0" y="46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93" name="Object 13"/>
          <p:cNvGraphicFramePr>
            <a:graphicFrameLocks noChangeAspect="1"/>
          </p:cNvGraphicFramePr>
          <p:nvPr/>
        </p:nvGraphicFramePr>
        <p:xfrm>
          <a:off x="6858000" y="5105400"/>
          <a:ext cx="685800" cy="861332"/>
        </p:xfrm>
        <a:graphic>
          <a:graphicData uri="http://schemas.openxmlformats.org/presentationml/2006/ole">
            <p:oleObj spid="_x0000_s2059" name="Equation" r:id="rId10" imgW="330057" imgH="393529" progId="Equation.DSMT4">
              <p:embed/>
            </p:oleObj>
          </a:graphicData>
        </a:graphic>
      </p:graphicFrame>
      <p:sp>
        <p:nvSpPr>
          <p:cNvPr id="28694" name="Rectangle 15"/>
          <p:cNvSpPr>
            <a:spLocks noChangeArrowheads="1"/>
          </p:cNvSpPr>
          <p:nvPr/>
        </p:nvSpPr>
        <p:spPr bwMode="auto">
          <a:xfrm>
            <a:off x="0" y="41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0" y="4038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37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chestra Hit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777875"/>
            <a:ext cx="7469188" cy="273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3" name="A"/>
          <p:cNvSpPr/>
          <p:nvPr/>
        </p:nvSpPr>
        <p:spPr>
          <a:xfrm>
            <a:off x="141288" y="3984625"/>
            <a:ext cx="4343400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4" name="B"/>
          <p:cNvSpPr/>
          <p:nvPr/>
        </p:nvSpPr>
        <p:spPr>
          <a:xfrm>
            <a:off x="163513" y="5148263"/>
            <a:ext cx="4343400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5" name="C"/>
          <p:cNvSpPr/>
          <p:nvPr/>
        </p:nvSpPr>
        <p:spPr>
          <a:xfrm flipH="1">
            <a:off x="4664075" y="3984625"/>
            <a:ext cx="4338638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6" name="D"/>
          <p:cNvSpPr/>
          <p:nvPr/>
        </p:nvSpPr>
        <p:spPr>
          <a:xfrm flipH="1">
            <a:off x="4684713" y="5148263"/>
            <a:ext cx="4340225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pic>
        <p:nvPicPr>
          <p:cNvPr id="29703" name="Picture 2" descr="C:\Users\Administrator\Downloads\Video\images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78"/>
          <a:stretch>
            <a:fillRect/>
          </a:stretch>
        </p:blipFill>
        <p:spPr bwMode="auto">
          <a:xfrm>
            <a:off x="228600" y="55563"/>
            <a:ext cx="768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843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1752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1752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9708" name="Object 6"/>
          <p:cNvGraphicFramePr>
            <a:graphicFrameLocks noChangeAspect="1"/>
          </p:cNvGraphicFramePr>
          <p:nvPr/>
        </p:nvGraphicFramePr>
        <p:xfrm>
          <a:off x="6629400" y="5181600"/>
          <a:ext cx="1371600" cy="731838"/>
        </p:xfrm>
        <a:graphic>
          <a:graphicData uri="http://schemas.openxmlformats.org/presentationml/2006/ole">
            <p:oleObj spid="_x0000_s3075" name="Equation" r:id="rId9" imgW="825500" imgH="419100" progId="Equation.DSMT4">
              <p:embed/>
            </p:oleObj>
          </a:graphicData>
        </a:graphic>
      </p:graphicFrame>
      <p:sp>
        <p:nvSpPr>
          <p:cNvPr id="29709" name="TextBox 36"/>
          <p:cNvSpPr txBox="1">
            <a:spLocks noChangeArrowheads="1"/>
          </p:cNvSpPr>
          <p:nvPr/>
        </p:nvSpPr>
        <p:spPr bwMode="auto">
          <a:xfrm>
            <a:off x="6096000" y="5257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29710" name="TextBox 36"/>
          <p:cNvSpPr txBox="1">
            <a:spLocks noChangeArrowheads="1"/>
          </p:cNvSpPr>
          <p:nvPr/>
        </p:nvSpPr>
        <p:spPr bwMode="auto">
          <a:xfrm>
            <a:off x="990600" y="1684338"/>
            <a:ext cx="701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Câu 4: </a:t>
            </a:r>
            <a:r>
              <a:rPr lang="en-US"/>
              <a:t>Trong các khẳng định sau, khẳng định nào đúng?</a:t>
            </a:r>
          </a:p>
        </p:txBody>
      </p:sp>
    </p:spTree>
    <p:extLst>
      <p:ext uri="{BB962C8B-B14F-4D97-AF65-F5344CB8AC3E}">
        <p14:creationId xmlns:p14="http://schemas.microsoft.com/office/powerpoint/2010/main" xmlns="" val="353165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chestra Hit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0575" y="765175"/>
            <a:ext cx="7469188" cy="273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3" name="A"/>
          <p:cNvSpPr/>
          <p:nvPr/>
        </p:nvSpPr>
        <p:spPr>
          <a:xfrm>
            <a:off x="141288" y="3984625"/>
            <a:ext cx="4343400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3513" y="5148263"/>
            <a:ext cx="4343400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4075" y="3984625"/>
            <a:ext cx="4338638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4713" y="5148263"/>
            <a:ext cx="4340225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2" descr="C:\Users\Administrator\Downloads\Video\images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78"/>
          <a:stretch>
            <a:fillRect/>
          </a:stretch>
        </p:blipFill>
        <p:spPr bwMode="auto">
          <a:xfrm>
            <a:off x="228600" y="55563"/>
            <a:ext cx="768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1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30" name="Object 2"/>
          <p:cNvGraphicFramePr>
            <a:graphicFrameLocks noChangeAspect="1"/>
          </p:cNvGraphicFramePr>
          <p:nvPr/>
        </p:nvGraphicFramePr>
        <p:xfrm>
          <a:off x="1981200" y="4159250"/>
          <a:ext cx="1263748" cy="488950"/>
        </p:xfrm>
        <a:graphic>
          <a:graphicData uri="http://schemas.openxmlformats.org/presentationml/2006/ole">
            <p:oleObj spid="_x0000_s4102" name="Equation" r:id="rId7" imgW="558558" imgH="203112" progId="Equation.DSMT4">
              <p:embed/>
            </p:oleObj>
          </a:graphicData>
        </a:graphic>
      </p:graphicFrame>
      <p:sp>
        <p:nvSpPr>
          <p:cNvPr id="30731" name="Rectangle 4"/>
          <p:cNvSpPr>
            <a:spLocks noChangeArrowheads="1"/>
          </p:cNvSpPr>
          <p:nvPr/>
        </p:nvSpPr>
        <p:spPr bwMode="auto">
          <a:xfrm>
            <a:off x="0" y="21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33" name="Object 5"/>
          <p:cNvGraphicFramePr>
            <a:graphicFrameLocks noChangeAspect="1"/>
          </p:cNvGraphicFramePr>
          <p:nvPr/>
        </p:nvGraphicFramePr>
        <p:xfrm>
          <a:off x="7086600" y="4150607"/>
          <a:ext cx="762000" cy="403931"/>
        </p:xfrm>
        <a:graphic>
          <a:graphicData uri="http://schemas.openxmlformats.org/presentationml/2006/ole">
            <p:oleObj spid="_x0000_s4103" name="Equation" r:id="rId8" imgW="355446" imgH="190417" progId="Equation.DSMT4">
              <p:embed/>
            </p:oleObj>
          </a:graphicData>
        </a:graphic>
      </p:graphicFrame>
      <p:sp>
        <p:nvSpPr>
          <p:cNvPr id="307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35" name="Object 7"/>
          <p:cNvGraphicFramePr>
            <a:graphicFrameLocks noChangeAspect="1"/>
          </p:cNvGraphicFramePr>
          <p:nvPr/>
        </p:nvGraphicFramePr>
        <p:xfrm>
          <a:off x="1981200" y="5271396"/>
          <a:ext cx="1371600" cy="519804"/>
        </p:xfrm>
        <a:graphic>
          <a:graphicData uri="http://schemas.openxmlformats.org/presentationml/2006/ole">
            <p:oleObj spid="_x0000_s4104" name="Equation" r:id="rId9" imgW="749300" imgH="279400" progId="Equation.DSMT4">
              <p:embed/>
            </p:oleObj>
          </a:graphicData>
        </a:graphic>
      </p:graphicFrame>
      <p:sp>
        <p:nvSpPr>
          <p:cNvPr id="307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37" name="Object 9"/>
          <p:cNvGraphicFramePr>
            <a:graphicFrameLocks noChangeAspect="1"/>
          </p:cNvGraphicFramePr>
          <p:nvPr/>
        </p:nvGraphicFramePr>
        <p:xfrm>
          <a:off x="7119938" y="5257800"/>
          <a:ext cx="1294606" cy="533400"/>
        </p:xfrm>
        <a:graphic>
          <a:graphicData uri="http://schemas.openxmlformats.org/presentationml/2006/ole">
            <p:oleObj spid="_x0000_s4105" name="Equation" r:id="rId10" imgW="736280" imgH="304668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954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65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chestra Hit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750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375</Words>
  <PresentationFormat>On-screen Show (4:3)</PresentationFormat>
  <Paragraphs>45</Paragraphs>
  <Slides>14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HOẠT ĐỘNG TÌM TÒI, MỞ RỘNG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2020-11-30T03:31:51Z</dcterms:created>
  <dcterms:modified xsi:type="dcterms:W3CDTF">2020-11-30T15:10:16Z</dcterms:modified>
</cp:coreProperties>
</file>