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0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5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6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6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30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7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4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4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8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54224-EEC6-41EF-A6B5-C76F61C33C0B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403AF-CF67-4A25-9845-0BED1DEE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7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Kết quả hình ảnh cho Hinh anh nước ta khi lenh tog khoi ngia duoc ban b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Kết quả hình ảnh cho Hinh anh nước ta khi lenh tog khoi ngia duoc ban b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41300"/>
            <a:ext cx="5397499" cy="588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44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inh anh nước ta khi lenh tog khoi ngia duoc ban b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663574"/>
            <a:ext cx="7912100" cy="601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2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ết quả hình ảnh cho Hinh anh nước ta khi lenh tog khoi ngia duoc ban b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800100"/>
            <a:ext cx="8153400" cy="547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9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1" y="3176"/>
            <a:ext cx="4849813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26" y="3176"/>
            <a:ext cx="4244975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745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2021-02-20T08:05:34Z</dcterms:created>
  <dcterms:modified xsi:type="dcterms:W3CDTF">2021-02-20T08:25:53Z</dcterms:modified>
</cp:coreProperties>
</file>