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6"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83" r:id="rId18"/>
    <p:sldId id="278" r:id="rId19"/>
    <p:sldId id="279" r:id="rId20"/>
    <p:sldId id="280" r:id="rId21"/>
    <p:sldId id="287" r:id="rId22"/>
    <p:sldId id="28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varScale="1">
        <p:scale>
          <a:sx n="69" d="100"/>
          <a:sy n="69" d="100"/>
        </p:scale>
        <p:origin x="858" y="72"/>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6E37-7EB5-4E2E-91DC-4C647C5F920C}" type="doc">
      <dgm:prSet loTypeId="urn:microsoft.com/office/officeart/2005/8/layout/hierarchy3" loCatId="list" qsTypeId="urn:microsoft.com/office/officeart/2005/8/quickstyle/simple1" qsCatId="simple" csTypeId="urn:microsoft.com/office/officeart/2005/8/colors/colorful1#1" csCatId="colorful" phldr="1"/>
      <dgm:spPr/>
      <dgm:t>
        <a:bodyPr/>
        <a:lstStyle/>
        <a:p>
          <a:endParaRPr lang="en-US"/>
        </a:p>
      </dgm:t>
    </dgm:pt>
    <dgm:pt modelId="{739E6513-4EC2-4D68-BF31-E9740C3BF089}">
      <dgm:prSet phldrT="[Text]"/>
      <dgm:spPr/>
      <dgm:t>
        <a:bodyPr/>
        <a:lstStyle/>
        <a:p>
          <a:r>
            <a:rPr lang="en-US" dirty="0" err="1" smtClean="0"/>
            <a:t>Nông</a:t>
          </a:r>
          <a:r>
            <a:rPr lang="en-US" dirty="0" smtClean="0"/>
            <a:t> </a:t>
          </a:r>
          <a:r>
            <a:rPr lang="en-US" dirty="0" err="1" smtClean="0"/>
            <a:t>nghiệp</a:t>
          </a:r>
          <a:endParaRPr lang="en-US" dirty="0"/>
        </a:p>
      </dgm:t>
    </dgm:pt>
    <dgm:pt modelId="{2087A7EC-B3C3-47B4-9E07-B47BA11D1EF7}" type="parTrans" cxnId="{99743B59-4555-43C0-961D-FE058B6FC4B3}">
      <dgm:prSet/>
      <dgm:spPr/>
      <dgm:t>
        <a:bodyPr/>
        <a:lstStyle/>
        <a:p>
          <a:endParaRPr lang="en-US"/>
        </a:p>
      </dgm:t>
    </dgm:pt>
    <dgm:pt modelId="{E59F2FBA-D332-4626-AC0B-063E59327234}" type="sibTrans" cxnId="{99743B59-4555-43C0-961D-FE058B6FC4B3}">
      <dgm:prSet/>
      <dgm:spPr/>
      <dgm:t>
        <a:bodyPr/>
        <a:lstStyle/>
        <a:p>
          <a:endParaRPr lang="en-US"/>
        </a:p>
      </dgm:t>
    </dgm:pt>
    <dgm:pt modelId="{F181E3DC-C823-4A05-AA5E-33BCA819472C}">
      <dgm:prSet phldrT="[Text]"/>
      <dgm:spPr/>
      <dgm:t>
        <a:bodyPr/>
        <a:lstStyle/>
        <a:p>
          <a:r>
            <a:rPr lang="en-US" dirty="0" err="1" smtClean="0"/>
            <a:t>Công</a:t>
          </a:r>
          <a:r>
            <a:rPr lang="en-US" dirty="0" smtClean="0"/>
            <a:t> cụ </a:t>
          </a:r>
          <a:r>
            <a:rPr lang="en-US" dirty="0" err="1" smtClean="0"/>
            <a:t>thô</a:t>
          </a:r>
          <a:r>
            <a:rPr lang="en-US" dirty="0" smtClean="0"/>
            <a:t> </a:t>
          </a:r>
          <a:r>
            <a:rPr lang="en-US" dirty="0" err="1" smtClean="0"/>
            <a:t>sơ</a:t>
          </a:r>
          <a:r>
            <a:rPr lang="en-US" dirty="0" smtClean="0"/>
            <a:t> </a:t>
          </a:r>
          <a:r>
            <a:rPr lang="en-US" dirty="0" err="1" smtClean="0"/>
            <a:t>lạc</a:t>
          </a:r>
          <a:r>
            <a:rPr lang="en-US" dirty="0" smtClean="0"/>
            <a:t> </a:t>
          </a:r>
          <a:r>
            <a:rPr lang="en-US" dirty="0" err="1" smtClean="0"/>
            <a:t>hậu</a:t>
          </a:r>
          <a:r>
            <a:rPr lang="en-US" dirty="0" smtClean="0"/>
            <a:t> </a:t>
          </a:r>
          <a:r>
            <a:rPr lang="en-US" dirty="0" err="1" smtClean="0"/>
            <a:t>năng</a:t>
          </a:r>
          <a:r>
            <a:rPr lang="en-US" dirty="0" smtClean="0"/>
            <a:t> </a:t>
          </a:r>
          <a:r>
            <a:rPr lang="en-US" dirty="0" err="1" smtClean="0"/>
            <a:t>suất</a:t>
          </a:r>
          <a:r>
            <a:rPr lang="en-US" dirty="0" smtClean="0"/>
            <a:t> </a:t>
          </a:r>
          <a:r>
            <a:rPr lang="en-US" dirty="0" err="1" smtClean="0"/>
            <a:t>thấp,nạn</a:t>
          </a:r>
          <a:r>
            <a:rPr lang="en-US" dirty="0" smtClean="0"/>
            <a:t> </a:t>
          </a:r>
          <a:r>
            <a:rPr lang="en-US" dirty="0" err="1" smtClean="0"/>
            <a:t>mất</a:t>
          </a:r>
          <a:r>
            <a:rPr lang="en-US" dirty="0" smtClean="0"/>
            <a:t> </a:t>
          </a:r>
          <a:r>
            <a:rPr lang="en-US" dirty="0" err="1" smtClean="0"/>
            <a:t>mùa,đói</a:t>
          </a:r>
          <a:r>
            <a:rPr lang="en-US" dirty="0" smtClean="0"/>
            <a:t> </a:t>
          </a:r>
          <a:r>
            <a:rPr lang="en-US" dirty="0" err="1" smtClean="0"/>
            <a:t>kém</a:t>
          </a:r>
          <a:r>
            <a:rPr lang="en-US" dirty="0" smtClean="0"/>
            <a:t> </a:t>
          </a:r>
          <a:r>
            <a:rPr lang="en-US" dirty="0" err="1" smtClean="0"/>
            <a:t>thường</a:t>
          </a:r>
          <a:r>
            <a:rPr lang="en-US" dirty="0" smtClean="0"/>
            <a:t> </a:t>
          </a:r>
          <a:r>
            <a:rPr lang="en-US" dirty="0" err="1" smtClean="0"/>
            <a:t>xuyên</a:t>
          </a:r>
          <a:r>
            <a:rPr lang="en-US" dirty="0" smtClean="0"/>
            <a:t> </a:t>
          </a:r>
          <a:r>
            <a:rPr lang="en-US" dirty="0" err="1" smtClean="0"/>
            <a:t>xảy</a:t>
          </a:r>
          <a:r>
            <a:rPr lang="en-US" dirty="0" smtClean="0"/>
            <a:t> </a:t>
          </a:r>
          <a:r>
            <a:rPr lang="en-US" dirty="0" err="1" smtClean="0"/>
            <a:t>ra.</a:t>
          </a:r>
          <a:endParaRPr lang="en-US" dirty="0"/>
        </a:p>
      </dgm:t>
    </dgm:pt>
    <dgm:pt modelId="{0DD7C6F6-E3F5-4C58-857F-5CBFA6AE84EF}" type="parTrans" cxnId="{59D8C390-9431-4E8B-B877-ECA3840A01F6}">
      <dgm:prSet/>
      <dgm:spPr/>
      <dgm:t>
        <a:bodyPr/>
        <a:lstStyle/>
        <a:p>
          <a:endParaRPr lang="en-US"/>
        </a:p>
      </dgm:t>
    </dgm:pt>
    <dgm:pt modelId="{82A0471E-5C17-42FA-A3D0-337AA6F05569}" type="sibTrans" cxnId="{59D8C390-9431-4E8B-B877-ECA3840A01F6}">
      <dgm:prSet/>
      <dgm:spPr/>
      <dgm:t>
        <a:bodyPr/>
        <a:lstStyle/>
        <a:p>
          <a:endParaRPr lang="en-US"/>
        </a:p>
      </dgm:t>
    </dgm:pt>
    <dgm:pt modelId="{91A806C2-335F-48F3-B224-CACF1B5FB4F4}">
      <dgm:prSet phldrT="[Text]"/>
      <dgm:spPr/>
      <dgm:t>
        <a:bodyPr/>
        <a:lstStyle/>
        <a:p>
          <a:r>
            <a:rPr lang="en-US" dirty="0" err="1" smtClean="0"/>
            <a:t>Nông</a:t>
          </a:r>
          <a:r>
            <a:rPr lang="en-US" dirty="0" smtClean="0"/>
            <a:t> </a:t>
          </a:r>
          <a:r>
            <a:rPr lang="en-US" dirty="0" err="1" smtClean="0"/>
            <a:t>dân</a:t>
          </a:r>
          <a:r>
            <a:rPr lang="en-US" dirty="0" smtClean="0"/>
            <a:t> </a:t>
          </a:r>
          <a:r>
            <a:rPr lang="en-US" dirty="0" err="1" smtClean="0"/>
            <a:t>khổ</a:t>
          </a:r>
          <a:r>
            <a:rPr lang="en-US" dirty="0" smtClean="0"/>
            <a:t> </a:t>
          </a:r>
          <a:r>
            <a:rPr lang="en-US" dirty="0" err="1" smtClean="0"/>
            <a:t>cực</a:t>
          </a:r>
          <a:r>
            <a:rPr lang="en-US" dirty="0" smtClean="0"/>
            <a:t>.</a:t>
          </a:r>
          <a:endParaRPr lang="en-US" dirty="0"/>
        </a:p>
      </dgm:t>
    </dgm:pt>
    <dgm:pt modelId="{2DB22CAD-6095-4AB6-B441-8F83203DB6B0}" type="parTrans" cxnId="{ECFB2AFB-FF9E-4574-B0A8-4CDA6410D915}">
      <dgm:prSet/>
      <dgm:spPr/>
      <dgm:t>
        <a:bodyPr/>
        <a:lstStyle/>
        <a:p>
          <a:endParaRPr lang="en-US"/>
        </a:p>
      </dgm:t>
    </dgm:pt>
    <dgm:pt modelId="{7A9EB962-74C8-4185-B5AA-D2CA12D73B60}" type="sibTrans" cxnId="{ECFB2AFB-FF9E-4574-B0A8-4CDA6410D915}">
      <dgm:prSet/>
      <dgm:spPr/>
      <dgm:t>
        <a:bodyPr/>
        <a:lstStyle/>
        <a:p>
          <a:endParaRPr lang="en-US"/>
        </a:p>
      </dgm:t>
    </dgm:pt>
    <dgm:pt modelId="{DB9F7CFF-9474-4707-9D85-B1BE17E54087}">
      <dgm:prSet phldrT="[Text]"/>
      <dgm:spPr/>
      <dgm:t>
        <a:bodyPr/>
        <a:lstStyle/>
        <a:p>
          <a:r>
            <a:rPr lang="en-US" dirty="0" err="1" smtClean="0"/>
            <a:t>Công</a:t>
          </a:r>
          <a:r>
            <a:rPr lang="en-US" dirty="0" smtClean="0"/>
            <a:t> </a:t>
          </a:r>
          <a:r>
            <a:rPr lang="en-US" dirty="0" err="1" smtClean="0"/>
            <a:t>thương</a:t>
          </a:r>
          <a:r>
            <a:rPr lang="en-US" dirty="0" smtClean="0"/>
            <a:t> </a:t>
          </a:r>
          <a:r>
            <a:rPr lang="en-US" dirty="0" err="1" smtClean="0"/>
            <a:t>nghiệp</a:t>
          </a:r>
          <a:endParaRPr lang="en-US" dirty="0"/>
        </a:p>
      </dgm:t>
    </dgm:pt>
    <dgm:pt modelId="{7869E9F6-165D-480E-B55E-5C263D4DFB28}" type="parTrans" cxnId="{7860BC30-54DD-40E8-9B11-6A32A25D5DF2}">
      <dgm:prSet/>
      <dgm:spPr/>
      <dgm:t>
        <a:bodyPr/>
        <a:lstStyle/>
        <a:p>
          <a:endParaRPr lang="en-US"/>
        </a:p>
      </dgm:t>
    </dgm:pt>
    <dgm:pt modelId="{49E7B50E-A330-47AC-88EF-C4575BD1F5D8}" type="sibTrans" cxnId="{7860BC30-54DD-40E8-9B11-6A32A25D5DF2}">
      <dgm:prSet/>
      <dgm:spPr/>
      <dgm:t>
        <a:bodyPr/>
        <a:lstStyle/>
        <a:p>
          <a:endParaRPr lang="en-US"/>
        </a:p>
      </dgm:t>
    </dgm:pt>
    <dgm:pt modelId="{09CAF048-90C4-4085-82A9-626484038039}">
      <dgm:prSet phldrT="[Text]"/>
      <dgm:spPr/>
      <dgm:t>
        <a:bodyPr/>
        <a:lstStyle/>
        <a:p>
          <a:r>
            <a:rPr lang="en-US" dirty="0" err="1" smtClean="0"/>
            <a:t>Phát</a:t>
          </a:r>
          <a:r>
            <a:rPr lang="en-US" dirty="0" smtClean="0"/>
            <a:t> </a:t>
          </a:r>
          <a:r>
            <a:rPr lang="en-US" dirty="0" err="1" smtClean="0"/>
            <a:t>triển</a:t>
          </a:r>
          <a:r>
            <a:rPr lang="en-US" dirty="0" smtClean="0"/>
            <a:t> </a:t>
          </a:r>
          <a:r>
            <a:rPr lang="en-US" dirty="0" err="1" smtClean="0"/>
            <a:t>nhưng</a:t>
          </a:r>
          <a:r>
            <a:rPr lang="en-US" dirty="0" smtClean="0"/>
            <a:t> </a:t>
          </a:r>
          <a:r>
            <a:rPr lang="en-US" dirty="0" err="1" smtClean="0"/>
            <a:t>bị</a:t>
          </a:r>
          <a:r>
            <a:rPr lang="en-US" dirty="0" smtClean="0"/>
            <a:t> </a:t>
          </a:r>
          <a:r>
            <a:rPr lang="en-US" dirty="0" err="1" smtClean="0"/>
            <a:t>chế</a:t>
          </a:r>
          <a:r>
            <a:rPr lang="en-US" dirty="0" smtClean="0"/>
            <a:t> </a:t>
          </a:r>
          <a:r>
            <a:rPr lang="en-US" dirty="0" err="1" smtClean="0"/>
            <a:t>độ</a:t>
          </a:r>
          <a:r>
            <a:rPr lang="en-US" dirty="0" smtClean="0"/>
            <a:t> </a:t>
          </a:r>
          <a:r>
            <a:rPr lang="en-US" dirty="0" err="1" smtClean="0"/>
            <a:t>phong</a:t>
          </a:r>
          <a:r>
            <a:rPr lang="en-US" dirty="0" smtClean="0"/>
            <a:t> </a:t>
          </a:r>
          <a:r>
            <a:rPr lang="en-US" dirty="0" err="1" smtClean="0"/>
            <a:t>kiến</a:t>
          </a:r>
          <a:r>
            <a:rPr lang="en-US" dirty="0" smtClean="0"/>
            <a:t> </a:t>
          </a:r>
          <a:r>
            <a:rPr lang="en-US" dirty="0" err="1" smtClean="0"/>
            <a:t>cản</a:t>
          </a:r>
          <a:r>
            <a:rPr lang="en-US" dirty="0" smtClean="0"/>
            <a:t> </a:t>
          </a:r>
          <a:r>
            <a:rPr lang="en-US" dirty="0" err="1" smtClean="0"/>
            <a:t>trở</a:t>
          </a:r>
          <a:r>
            <a:rPr lang="en-US" dirty="0" smtClean="0"/>
            <a:t> </a:t>
          </a:r>
          <a:r>
            <a:rPr lang="en-US" dirty="0" err="1" smtClean="0"/>
            <a:t>kìm</a:t>
          </a:r>
          <a:r>
            <a:rPr lang="en-US" dirty="0" smtClean="0"/>
            <a:t> </a:t>
          </a:r>
          <a:r>
            <a:rPr lang="en-US" dirty="0" err="1" smtClean="0"/>
            <a:t>hãm</a:t>
          </a:r>
          <a:r>
            <a:rPr lang="en-US" dirty="0" smtClean="0"/>
            <a:t>.</a:t>
          </a:r>
          <a:endParaRPr lang="en-US" dirty="0"/>
        </a:p>
      </dgm:t>
    </dgm:pt>
    <dgm:pt modelId="{642144A4-4405-4094-8ABE-97FF8901895A}" type="parTrans" cxnId="{55580BBB-C4F3-44D1-A6C4-BFD448826576}">
      <dgm:prSet/>
      <dgm:spPr/>
      <dgm:t>
        <a:bodyPr/>
        <a:lstStyle/>
        <a:p>
          <a:endParaRPr lang="en-US"/>
        </a:p>
      </dgm:t>
    </dgm:pt>
    <dgm:pt modelId="{F4764D9E-DDF8-4F1A-AD81-E6EDC40C7652}" type="sibTrans" cxnId="{55580BBB-C4F3-44D1-A6C4-BFD448826576}">
      <dgm:prSet/>
      <dgm:spPr/>
      <dgm:t>
        <a:bodyPr/>
        <a:lstStyle/>
        <a:p>
          <a:endParaRPr lang="en-US"/>
        </a:p>
      </dgm:t>
    </dgm:pt>
    <dgm:pt modelId="{D7D0F22F-0EEB-4806-8398-E0908A519076}">
      <dgm:prSet phldrT="[Text]"/>
      <dgm:spPr/>
      <dgm:t>
        <a:bodyPr/>
        <a:lstStyle/>
        <a:p>
          <a:r>
            <a:rPr lang="en-US" dirty="0" err="1" smtClean="0">
              <a:latin typeface="Arial" pitchFamily="34" charset="0"/>
              <a:cs typeface="Arial" pitchFamily="34" charset="0"/>
            </a:rPr>
            <a:t>Chưa</a:t>
          </a:r>
          <a:r>
            <a:rPr lang="en-US" dirty="0" smtClean="0">
              <a:latin typeface="Arial" pitchFamily="34" charset="0"/>
              <a:cs typeface="Arial" pitchFamily="34" charset="0"/>
            </a:rPr>
            <a:t> </a:t>
          </a:r>
          <a:r>
            <a:rPr lang="en-US" dirty="0" err="1" smtClean="0">
              <a:latin typeface="Arial" pitchFamily="34" charset="0"/>
              <a:cs typeface="Arial" pitchFamily="34" charset="0"/>
            </a:rPr>
            <a:t>có</a:t>
          </a:r>
          <a:r>
            <a:rPr lang="en-US" dirty="0" smtClean="0">
              <a:latin typeface="Arial" pitchFamily="34" charset="0"/>
              <a:cs typeface="Arial" pitchFamily="34" charset="0"/>
            </a:rPr>
            <a:t> </a:t>
          </a:r>
          <a:r>
            <a:rPr lang="en-US" dirty="0" err="1" smtClean="0">
              <a:latin typeface="Arial" pitchFamily="34" charset="0"/>
              <a:cs typeface="Arial" pitchFamily="34" charset="0"/>
            </a:rPr>
            <a:t>sự</a:t>
          </a:r>
          <a:r>
            <a:rPr lang="en-US" dirty="0" smtClean="0">
              <a:latin typeface="Arial" pitchFamily="34" charset="0"/>
              <a:cs typeface="Arial" pitchFamily="34" charset="0"/>
            </a:rPr>
            <a:t> </a:t>
          </a:r>
          <a:r>
            <a:rPr lang="en-US" dirty="0" err="1" smtClean="0">
              <a:latin typeface="Arial" pitchFamily="34" charset="0"/>
              <a:cs typeface="Arial" pitchFamily="34" charset="0"/>
            </a:rPr>
            <a:t>thống</a:t>
          </a:r>
          <a:r>
            <a:rPr lang="en-US" dirty="0" smtClean="0">
              <a:latin typeface="Arial" pitchFamily="34" charset="0"/>
              <a:cs typeface="Arial" pitchFamily="34" charset="0"/>
            </a:rPr>
            <a:t> </a:t>
          </a:r>
          <a:r>
            <a:rPr lang="en-US" dirty="0" err="1" smtClean="0">
              <a:latin typeface="Arial" pitchFamily="34" charset="0"/>
              <a:cs typeface="Arial" pitchFamily="34" charset="0"/>
            </a:rPr>
            <a:t>nhất</a:t>
          </a:r>
          <a:r>
            <a:rPr lang="en-US" dirty="0" smtClean="0">
              <a:latin typeface="Arial" pitchFamily="34" charset="0"/>
              <a:cs typeface="Arial" pitchFamily="34" charset="0"/>
            </a:rPr>
            <a:t> </a:t>
          </a:r>
          <a:r>
            <a:rPr lang="en-US" dirty="0" err="1" smtClean="0">
              <a:latin typeface="Arial" pitchFamily="34" charset="0"/>
              <a:cs typeface="Arial" pitchFamily="34" charset="0"/>
            </a:rPr>
            <a:t>về</a:t>
          </a:r>
          <a:r>
            <a:rPr lang="en-US" dirty="0" smtClean="0">
              <a:latin typeface="Arial" pitchFamily="34" charset="0"/>
              <a:cs typeface="Arial" pitchFamily="34" charset="0"/>
            </a:rPr>
            <a:t> </a:t>
          </a:r>
          <a:r>
            <a:rPr lang="en-US" dirty="0" err="1" smtClean="0">
              <a:latin typeface="Arial" pitchFamily="34" charset="0"/>
              <a:cs typeface="Arial" pitchFamily="34" charset="0"/>
            </a:rPr>
            <a:t>đơn</a:t>
          </a:r>
          <a:r>
            <a:rPr lang="en-US" dirty="0" smtClean="0">
              <a:latin typeface="Arial" pitchFamily="34" charset="0"/>
              <a:cs typeface="Arial" pitchFamily="34" charset="0"/>
            </a:rPr>
            <a:t> vị </a:t>
          </a:r>
          <a:r>
            <a:rPr lang="en-US" dirty="0" err="1" smtClean="0">
              <a:latin typeface="Arial" pitchFamily="34" charset="0"/>
              <a:cs typeface="Arial" pitchFamily="34" charset="0"/>
            </a:rPr>
            <a:t>đo</a:t>
          </a:r>
          <a:r>
            <a:rPr lang="en-US" dirty="0" smtClean="0">
              <a:latin typeface="Arial" pitchFamily="34" charset="0"/>
              <a:cs typeface="Arial" pitchFamily="34" charset="0"/>
            </a:rPr>
            <a:t> </a:t>
          </a:r>
          <a:r>
            <a:rPr lang="en-US" dirty="0" err="1" smtClean="0">
              <a:latin typeface="Arial" pitchFamily="34" charset="0"/>
              <a:cs typeface="Arial" pitchFamily="34" charset="0"/>
            </a:rPr>
            <a:t>lường</a:t>
          </a:r>
          <a:r>
            <a:rPr lang="en-US" dirty="0" smtClean="0">
              <a:latin typeface="Arial" pitchFamily="34" charset="0"/>
              <a:cs typeface="Arial" pitchFamily="34" charset="0"/>
            </a:rPr>
            <a:t> </a:t>
          </a:r>
          <a:r>
            <a:rPr lang="en-US" dirty="0" err="1" smtClean="0">
              <a:latin typeface="Arial" pitchFamily="34" charset="0"/>
              <a:cs typeface="Arial" pitchFamily="34" charset="0"/>
            </a:rPr>
            <a:t>và</a:t>
          </a:r>
          <a:r>
            <a:rPr lang="en-US" dirty="0" smtClean="0">
              <a:latin typeface="Arial" pitchFamily="34" charset="0"/>
              <a:cs typeface="Arial" pitchFamily="34" charset="0"/>
            </a:rPr>
            <a:t> </a:t>
          </a:r>
          <a:r>
            <a:rPr lang="en-US" dirty="0" err="1" smtClean="0">
              <a:latin typeface="Arial" pitchFamily="34" charset="0"/>
              <a:cs typeface="Arial" pitchFamily="34" charset="0"/>
            </a:rPr>
            <a:t>tiền</a:t>
          </a:r>
          <a:r>
            <a:rPr lang="en-US" dirty="0" smtClean="0">
              <a:latin typeface="Arial" pitchFamily="34" charset="0"/>
              <a:cs typeface="Arial" pitchFamily="34" charset="0"/>
            </a:rPr>
            <a:t> </a:t>
          </a:r>
          <a:r>
            <a:rPr lang="en-US" dirty="0" err="1" smtClean="0">
              <a:latin typeface="Arial" pitchFamily="34" charset="0"/>
              <a:cs typeface="Arial" pitchFamily="34" charset="0"/>
            </a:rPr>
            <a:t>tệ</a:t>
          </a:r>
          <a:r>
            <a:rPr lang="en-US" dirty="0" smtClean="0">
              <a:latin typeface="Arial" pitchFamily="34" charset="0"/>
              <a:cs typeface="Arial" pitchFamily="34" charset="0"/>
            </a:rPr>
            <a:t>.</a:t>
          </a:r>
          <a:endParaRPr lang="en-US" dirty="0">
            <a:latin typeface="Arial" pitchFamily="34" charset="0"/>
            <a:cs typeface="Arial" pitchFamily="34" charset="0"/>
          </a:endParaRPr>
        </a:p>
      </dgm:t>
    </dgm:pt>
    <dgm:pt modelId="{E0E127FE-BC21-4A91-AFD4-A6CBB1BC4902}" type="parTrans" cxnId="{68D34A68-F141-49BE-BB33-0DCB5E76D9B8}">
      <dgm:prSet/>
      <dgm:spPr/>
      <dgm:t>
        <a:bodyPr/>
        <a:lstStyle/>
        <a:p>
          <a:endParaRPr lang="en-US"/>
        </a:p>
      </dgm:t>
    </dgm:pt>
    <dgm:pt modelId="{3A42E1F9-3B06-4DCA-BE0E-FFE52C8CB856}" type="sibTrans" cxnId="{68D34A68-F141-49BE-BB33-0DCB5E76D9B8}">
      <dgm:prSet/>
      <dgm:spPr/>
      <dgm:t>
        <a:bodyPr/>
        <a:lstStyle/>
        <a:p>
          <a:endParaRPr lang="en-US"/>
        </a:p>
      </dgm:t>
    </dgm:pt>
    <dgm:pt modelId="{87D2C567-E6E4-443E-B4DB-5F8ED3FDF1C6}" type="pres">
      <dgm:prSet presAssocID="{C3A06E37-7EB5-4E2E-91DC-4C647C5F920C}" presName="diagram" presStyleCnt="0">
        <dgm:presLayoutVars>
          <dgm:chPref val="1"/>
          <dgm:dir/>
          <dgm:animOne val="branch"/>
          <dgm:animLvl val="lvl"/>
          <dgm:resizeHandles/>
        </dgm:presLayoutVars>
      </dgm:prSet>
      <dgm:spPr/>
      <dgm:t>
        <a:bodyPr/>
        <a:lstStyle/>
        <a:p>
          <a:endParaRPr lang="en-GB"/>
        </a:p>
      </dgm:t>
    </dgm:pt>
    <dgm:pt modelId="{4B9E52BC-4751-4CCE-8DDC-EEA8E7EAC4E9}" type="pres">
      <dgm:prSet presAssocID="{739E6513-4EC2-4D68-BF31-E9740C3BF089}" presName="root" presStyleCnt="0"/>
      <dgm:spPr/>
    </dgm:pt>
    <dgm:pt modelId="{D31CC513-6AB1-4565-A7C4-B1BAF10D4B08}" type="pres">
      <dgm:prSet presAssocID="{739E6513-4EC2-4D68-BF31-E9740C3BF089}" presName="rootComposite" presStyleCnt="0"/>
      <dgm:spPr/>
    </dgm:pt>
    <dgm:pt modelId="{A9AA908A-C4E4-426B-84AD-D6900FA4A25F}" type="pres">
      <dgm:prSet presAssocID="{739E6513-4EC2-4D68-BF31-E9740C3BF089}" presName="rootText" presStyleLbl="node1" presStyleIdx="0" presStyleCnt="2"/>
      <dgm:spPr/>
      <dgm:t>
        <a:bodyPr/>
        <a:lstStyle/>
        <a:p>
          <a:endParaRPr lang="en-US"/>
        </a:p>
      </dgm:t>
    </dgm:pt>
    <dgm:pt modelId="{695326B2-44F8-40EE-8F3D-9523786878ED}" type="pres">
      <dgm:prSet presAssocID="{739E6513-4EC2-4D68-BF31-E9740C3BF089}" presName="rootConnector" presStyleLbl="node1" presStyleIdx="0" presStyleCnt="2"/>
      <dgm:spPr/>
      <dgm:t>
        <a:bodyPr/>
        <a:lstStyle/>
        <a:p>
          <a:endParaRPr lang="en-GB"/>
        </a:p>
      </dgm:t>
    </dgm:pt>
    <dgm:pt modelId="{7FA85D82-6637-438B-BD32-0B70D9F89BA5}" type="pres">
      <dgm:prSet presAssocID="{739E6513-4EC2-4D68-BF31-E9740C3BF089}" presName="childShape" presStyleCnt="0"/>
      <dgm:spPr/>
    </dgm:pt>
    <dgm:pt modelId="{08691B58-C12E-4159-A23A-F6854BA1CB2E}" type="pres">
      <dgm:prSet presAssocID="{0DD7C6F6-E3F5-4C58-857F-5CBFA6AE84EF}" presName="Name13" presStyleLbl="parChTrans1D2" presStyleIdx="0" presStyleCnt="4"/>
      <dgm:spPr/>
      <dgm:t>
        <a:bodyPr/>
        <a:lstStyle/>
        <a:p>
          <a:endParaRPr lang="en-GB"/>
        </a:p>
      </dgm:t>
    </dgm:pt>
    <dgm:pt modelId="{129B1500-D487-427F-99B4-57F958BB9533}" type="pres">
      <dgm:prSet presAssocID="{F181E3DC-C823-4A05-AA5E-33BCA819472C}" presName="childText" presStyleLbl="bgAcc1" presStyleIdx="0" presStyleCnt="4">
        <dgm:presLayoutVars>
          <dgm:bulletEnabled val="1"/>
        </dgm:presLayoutVars>
      </dgm:prSet>
      <dgm:spPr/>
      <dgm:t>
        <a:bodyPr/>
        <a:lstStyle/>
        <a:p>
          <a:endParaRPr lang="en-US"/>
        </a:p>
      </dgm:t>
    </dgm:pt>
    <dgm:pt modelId="{F00DE1C1-7A20-45B2-A052-5442AEE585EA}" type="pres">
      <dgm:prSet presAssocID="{2DB22CAD-6095-4AB6-B441-8F83203DB6B0}" presName="Name13" presStyleLbl="parChTrans1D2" presStyleIdx="1" presStyleCnt="4"/>
      <dgm:spPr/>
      <dgm:t>
        <a:bodyPr/>
        <a:lstStyle/>
        <a:p>
          <a:endParaRPr lang="en-GB"/>
        </a:p>
      </dgm:t>
    </dgm:pt>
    <dgm:pt modelId="{C09690C9-7092-4F83-AF67-83343EDC2B36}" type="pres">
      <dgm:prSet presAssocID="{91A806C2-335F-48F3-B224-CACF1B5FB4F4}" presName="childText" presStyleLbl="bgAcc1" presStyleIdx="1" presStyleCnt="4">
        <dgm:presLayoutVars>
          <dgm:bulletEnabled val="1"/>
        </dgm:presLayoutVars>
      </dgm:prSet>
      <dgm:spPr/>
      <dgm:t>
        <a:bodyPr/>
        <a:lstStyle/>
        <a:p>
          <a:endParaRPr lang="en-US"/>
        </a:p>
      </dgm:t>
    </dgm:pt>
    <dgm:pt modelId="{7A62E8B1-930B-4A86-B163-776765952346}" type="pres">
      <dgm:prSet presAssocID="{DB9F7CFF-9474-4707-9D85-B1BE17E54087}" presName="root" presStyleCnt="0"/>
      <dgm:spPr/>
    </dgm:pt>
    <dgm:pt modelId="{8A55EC84-18DF-4AA0-806C-4333A4CED13A}" type="pres">
      <dgm:prSet presAssocID="{DB9F7CFF-9474-4707-9D85-B1BE17E54087}" presName="rootComposite" presStyleCnt="0"/>
      <dgm:spPr/>
    </dgm:pt>
    <dgm:pt modelId="{ECF0F805-D327-4568-8B4D-4FF9ECF3DE59}" type="pres">
      <dgm:prSet presAssocID="{DB9F7CFF-9474-4707-9D85-B1BE17E54087}" presName="rootText" presStyleLbl="node1" presStyleIdx="1" presStyleCnt="2"/>
      <dgm:spPr/>
      <dgm:t>
        <a:bodyPr/>
        <a:lstStyle/>
        <a:p>
          <a:endParaRPr lang="en-US"/>
        </a:p>
      </dgm:t>
    </dgm:pt>
    <dgm:pt modelId="{5BD4E7F0-512E-42B5-94D0-C8B42486255F}" type="pres">
      <dgm:prSet presAssocID="{DB9F7CFF-9474-4707-9D85-B1BE17E54087}" presName="rootConnector" presStyleLbl="node1" presStyleIdx="1" presStyleCnt="2"/>
      <dgm:spPr/>
      <dgm:t>
        <a:bodyPr/>
        <a:lstStyle/>
        <a:p>
          <a:endParaRPr lang="en-GB"/>
        </a:p>
      </dgm:t>
    </dgm:pt>
    <dgm:pt modelId="{33C8BCF6-E12E-4DEC-ABCD-1BC7C462AEE6}" type="pres">
      <dgm:prSet presAssocID="{DB9F7CFF-9474-4707-9D85-B1BE17E54087}" presName="childShape" presStyleCnt="0"/>
      <dgm:spPr/>
    </dgm:pt>
    <dgm:pt modelId="{200259AA-292A-4B4B-BA6F-FABAF23A1289}" type="pres">
      <dgm:prSet presAssocID="{642144A4-4405-4094-8ABE-97FF8901895A}" presName="Name13" presStyleLbl="parChTrans1D2" presStyleIdx="2" presStyleCnt="4"/>
      <dgm:spPr/>
      <dgm:t>
        <a:bodyPr/>
        <a:lstStyle/>
        <a:p>
          <a:endParaRPr lang="en-GB"/>
        </a:p>
      </dgm:t>
    </dgm:pt>
    <dgm:pt modelId="{9F5B9A2F-55A8-4A6B-A972-CFEC63A475E5}" type="pres">
      <dgm:prSet presAssocID="{09CAF048-90C4-4085-82A9-626484038039}" presName="childText" presStyleLbl="bgAcc1" presStyleIdx="2" presStyleCnt="4">
        <dgm:presLayoutVars>
          <dgm:bulletEnabled val="1"/>
        </dgm:presLayoutVars>
      </dgm:prSet>
      <dgm:spPr/>
      <dgm:t>
        <a:bodyPr/>
        <a:lstStyle/>
        <a:p>
          <a:endParaRPr lang="en-US"/>
        </a:p>
      </dgm:t>
    </dgm:pt>
    <dgm:pt modelId="{744CDFBF-2F6E-455B-9A2A-17487604729F}" type="pres">
      <dgm:prSet presAssocID="{E0E127FE-BC21-4A91-AFD4-A6CBB1BC4902}" presName="Name13" presStyleLbl="parChTrans1D2" presStyleIdx="3" presStyleCnt="4"/>
      <dgm:spPr/>
      <dgm:t>
        <a:bodyPr/>
        <a:lstStyle/>
        <a:p>
          <a:endParaRPr lang="en-GB"/>
        </a:p>
      </dgm:t>
    </dgm:pt>
    <dgm:pt modelId="{6C2A2CE9-5E27-4133-AE19-F06F018E293F}" type="pres">
      <dgm:prSet presAssocID="{D7D0F22F-0EEB-4806-8398-E0908A519076}" presName="childText" presStyleLbl="bgAcc1" presStyleIdx="3" presStyleCnt="4">
        <dgm:presLayoutVars>
          <dgm:bulletEnabled val="1"/>
        </dgm:presLayoutVars>
      </dgm:prSet>
      <dgm:spPr/>
      <dgm:t>
        <a:bodyPr/>
        <a:lstStyle/>
        <a:p>
          <a:endParaRPr lang="en-US"/>
        </a:p>
      </dgm:t>
    </dgm:pt>
  </dgm:ptLst>
  <dgm:cxnLst>
    <dgm:cxn modelId="{23773078-40CE-4317-A615-8CEEAD8E7042}" type="presOf" srcId="{C3A06E37-7EB5-4E2E-91DC-4C647C5F920C}" destId="{87D2C567-E6E4-443E-B4DB-5F8ED3FDF1C6}" srcOrd="0" destOrd="0" presId="urn:microsoft.com/office/officeart/2005/8/layout/hierarchy3"/>
    <dgm:cxn modelId="{55580BBB-C4F3-44D1-A6C4-BFD448826576}" srcId="{DB9F7CFF-9474-4707-9D85-B1BE17E54087}" destId="{09CAF048-90C4-4085-82A9-626484038039}" srcOrd="0" destOrd="0" parTransId="{642144A4-4405-4094-8ABE-97FF8901895A}" sibTransId="{F4764D9E-DDF8-4F1A-AD81-E6EDC40C7652}"/>
    <dgm:cxn modelId="{7C5FAABB-410D-4277-AFA5-81AC3A504599}" type="presOf" srcId="{E0E127FE-BC21-4A91-AFD4-A6CBB1BC4902}" destId="{744CDFBF-2F6E-455B-9A2A-17487604729F}" srcOrd="0" destOrd="0" presId="urn:microsoft.com/office/officeart/2005/8/layout/hierarchy3"/>
    <dgm:cxn modelId="{68D34A68-F141-49BE-BB33-0DCB5E76D9B8}" srcId="{DB9F7CFF-9474-4707-9D85-B1BE17E54087}" destId="{D7D0F22F-0EEB-4806-8398-E0908A519076}" srcOrd="1" destOrd="0" parTransId="{E0E127FE-BC21-4A91-AFD4-A6CBB1BC4902}" sibTransId="{3A42E1F9-3B06-4DCA-BE0E-FFE52C8CB856}"/>
    <dgm:cxn modelId="{2F25887D-C149-494C-BDF7-8A37B941C314}" type="presOf" srcId="{2DB22CAD-6095-4AB6-B441-8F83203DB6B0}" destId="{F00DE1C1-7A20-45B2-A052-5442AEE585EA}" srcOrd="0" destOrd="0" presId="urn:microsoft.com/office/officeart/2005/8/layout/hierarchy3"/>
    <dgm:cxn modelId="{ECFB2AFB-FF9E-4574-B0A8-4CDA6410D915}" srcId="{739E6513-4EC2-4D68-BF31-E9740C3BF089}" destId="{91A806C2-335F-48F3-B224-CACF1B5FB4F4}" srcOrd="1" destOrd="0" parTransId="{2DB22CAD-6095-4AB6-B441-8F83203DB6B0}" sibTransId="{7A9EB962-74C8-4185-B5AA-D2CA12D73B60}"/>
    <dgm:cxn modelId="{22CC322D-31AB-4068-963C-186883DF449B}" type="presOf" srcId="{09CAF048-90C4-4085-82A9-626484038039}" destId="{9F5B9A2F-55A8-4A6B-A972-CFEC63A475E5}" srcOrd="0" destOrd="0" presId="urn:microsoft.com/office/officeart/2005/8/layout/hierarchy3"/>
    <dgm:cxn modelId="{BF5E4167-79BD-46BD-BB34-3E104D160E95}" type="presOf" srcId="{F181E3DC-C823-4A05-AA5E-33BCA819472C}" destId="{129B1500-D487-427F-99B4-57F958BB9533}" srcOrd="0" destOrd="0" presId="urn:microsoft.com/office/officeart/2005/8/layout/hierarchy3"/>
    <dgm:cxn modelId="{1C4EDE52-F2B7-4CE3-96A2-E93925AB0AA0}" type="presOf" srcId="{739E6513-4EC2-4D68-BF31-E9740C3BF089}" destId="{A9AA908A-C4E4-426B-84AD-D6900FA4A25F}" srcOrd="0" destOrd="0" presId="urn:microsoft.com/office/officeart/2005/8/layout/hierarchy3"/>
    <dgm:cxn modelId="{3927FE68-27D8-4BAD-AFCC-12F88612F4DE}" type="presOf" srcId="{0DD7C6F6-E3F5-4C58-857F-5CBFA6AE84EF}" destId="{08691B58-C12E-4159-A23A-F6854BA1CB2E}" srcOrd="0" destOrd="0" presId="urn:microsoft.com/office/officeart/2005/8/layout/hierarchy3"/>
    <dgm:cxn modelId="{99743B59-4555-43C0-961D-FE058B6FC4B3}" srcId="{C3A06E37-7EB5-4E2E-91DC-4C647C5F920C}" destId="{739E6513-4EC2-4D68-BF31-E9740C3BF089}" srcOrd="0" destOrd="0" parTransId="{2087A7EC-B3C3-47B4-9E07-B47BA11D1EF7}" sibTransId="{E59F2FBA-D332-4626-AC0B-063E59327234}"/>
    <dgm:cxn modelId="{24EA2743-4706-423A-A019-DA6BBE6A14C1}" type="presOf" srcId="{D7D0F22F-0EEB-4806-8398-E0908A519076}" destId="{6C2A2CE9-5E27-4133-AE19-F06F018E293F}" srcOrd="0" destOrd="0" presId="urn:microsoft.com/office/officeart/2005/8/layout/hierarchy3"/>
    <dgm:cxn modelId="{59D8C390-9431-4E8B-B877-ECA3840A01F6}" srcId="{739E6513-4EC2-4D68-BF31-E9740C3BF089}" destId="{F181E3DC-C823-4A05-AA5E-33BCA819472C}" srcOrd="0" destOrd="0" parTransId="{0DD7C6F6-E3F5-4C58-857F-5CBFA6AE84EF}" sibTransId="{82A0471E-5C17-42FA-A3D0-337AA6F05569}"/>
    <dgm:cxn modelId="{4FDF485C-8F26-412E-9337-A1A5D8DE543B}" type="presOf" srcId="{91A806C2-335F-48F3-B224-CACF1B5FB4F4}" destId="{C09690C9-7092-4F83-AF67-83343EDC2B36}" srcOrd="0" destOrd="0" presId="urn:microsoft.com/office/officeart/2005/8/layout/hierarchy3"/>
    <dgm:cxn modelId="{21EA1305-F59B-4D86-AB32-8B69C246C8D2}" type="presOf" srcId="{DB9F7CFF-9474-4707-9D85-B1BE17E54087}" destId="{ECF0F805-D327-4568-8B4D-4FF9ECF3DE59}" srcOrd="0" destOrd="0" presId="urn:microsoft.com/office/officeart/2005/8/layout/hierarchy3"/>
    <dgm:cxn modelId="{70DFA0EA-A4C1-4EC7-899A-F35C16E5E122}" type="presOf" srcId="{739E6513-4EC2-4D68-BF31-E9740C3BF089}" destId="{695326B2-44F8-40EE-8F3D-9523786878ED}" srcOrd="1" destOrd="0" presId="urn:microsoft.com/office/officeart/2005/8/layout/hierarchy3"/>
    <dgm:cxn modelId="{0CDB71AE-3D0E-411F-83EB-7D4953152956}" type="presOf" srcId="{642144A4-4405-4094-8ABE-97FF8901895A}" destId="{200259AA-292A-4B4B-BA6F-FABAF23A1289}" srcOrd="0" destOrd="0" presId="urn:microsoft.com/office/officeart/2005/8/layout/hierarchy3"/>
    <dgm:cxn modelId="{9B5A176B-003C-44D6-B875-AE0AEF7D718A}" type="presOf" srcId="{DB9F7CFF-9474-4707-9D85-B1BE17E54087}" destId="{5BD4E7F0-512E-42B5-94D0-C8B42486255F}" srcOrd="1" destOrd="0" presId="urn:microsoft.com/office/officeart/2005/8/layout/hierarchy3"/>
    <dgm:cxn modelId="{7860BC30-54DD-40E8-9B11-6A32A25D5DF2}" srcId="{C3A06E37-7EB5-4E2E-91DC-4C647C5F920C}" destId="{DB9F7CFF-9474-4707-9D85-B1BE17E54087}" srcOrd="1" destOrd="0" parTransId="{7869E9F6-165D-480E-B55E-5C263D4DFB28}" sibTransId="{49E7B50E-A330-47AC-88EF-C4575BD1F5D8}"/>
    <dgm:cxn modelId="{D3D122A7-7982-433C-BBB6-4EB0AAB322C0}" type="presParOf" srcId="{87D2C567-E6E4-443E-B4DB-5F8ED3FDF1C6}" destId="{4B9E52BC-4751-4CCE-8DDC-EEA8E7EAC4E9}" srcOrd="0" destOrd="0" presId="urn:microsoft.com/office/officeart/2005/8/layout/hierarchy3"/>
    <dgm:cxn modelId="{CF7143B7-50D8-4C06-A22A-8325313C183C}" type="presParOf" srcId="{4B9E52BC-4751-4CCE-8DDC-EEA8E7EAC4E9}" destId="{D31CC513-6AB1-4565-A7C4-B1BAF10D4B08}" srcOrd="0" destOrd="0" presId="urn:microsoft.com/office/officeart/2005/8/layout/hierarchy3"/>
    <dgm:cxn modelId="{D85C97D9-D2D0-405D-BBA4-A5A8195954DC}" type="presParOf" srcId="{D31CC513-6AB1-4565-A7C4-B1BAF10D4B08}" destId="{A9AA908A-C4E4-426B-84AD-D6900FA4A25F}" srcOrd="0" destOrd="0" presId="urn:microsoft.com/office/officeart/2005/8/layout/hierarchy3"/>
    <dgm:cxn modelId="{4DA85AFE-FCB6-40D3-8454-926C40E89F70}" type="presParOf" srcId="{D31CC513-6AB1-4565-A7C4-B1BAF10D4B08}" destId="{695326B2-44F8-40EE-8F3D-9523786878ED}" srcOrd="1" destOrd="0" presId="urn:microsoft.com/office/officeart/2005/8/layout/hierarchy3"/>
    <dgm:cxn modelId="{62778AD2-7470-4510-BF06-669FD6D62F7A}" type="presParOf" srcId="{4B9E52BC-4751-4CCE-8DDC-EEA8E7EAC4E9}" destId="{7FA85D82-6637-438B-BD32-0B70D9F89BA5}" srcOrd="1" destOrd="0" presId="urn:microsoft.com/office/officeart/2005/8/layout/hierarchy3"/>
    <dgm:cxn modelId="{18A17FA0-AE64-48D6-A782-FD293AF1ED9D}" type="presParOf" srcId="{7FA85D82-6637-438B-BD32-0B70D9F89BA5}" destId="{08691B58-C12E-4159-A23A-F6854BA1CB2E}" srcOrd="0" destOrd="0" presId="urn:microsoft.com/office/officeart/2005/8/layout/hierarchy3"/>
    <dgm:cxn modelId="{7354389F-B2FC-4235-B03B-B82D88D9A699}" type="presParOf" srcId="{7FA85D82-6637-438B-BD32-0B70D9F89BA5}" destId="{129B1500-D487-427F-99B4-57F958BB9533}" srcOrd="1" destOrd="0" presId="urn:microsoft.com/office/officeart/2005/8/layout/hierarchy3"/>
    <dgm:cxn modelId="{BCF4D4D6-442F-49B3-AF94-0E9DD4C4B362}" type="presParOf" srcId="{7FA85D82-6637-438B-BD32-0B70D9F89BA5}" destId="{F00DE1C1-7A20-45B2-A052-5442AEE585EA}" srcOrd="2" destOrd="0" presId="urn:microsoft.com/office/officeart/2005/8/layout/hierarchy3"/>
    <dgm:cxn modelId="{E986C1DF-7E9C-47EA-A467-9D95F8B98C0B}" type="presParOf" srcId="{7FA85D82-6637-438B-BD32-0B70D9F89BA5}" destId="{C09690C9-7092-4F83-AF67-83343EDC2B36}" srcOrd="3" destOrd="0" presId="urn:microsoft.com/office/officeart/2005/8/layout/hierarchy3"/>
    <dgm:cxn modelId="{2191911A-69FF-4951-A38F-D46F87559558}" type="presParOf" srcId="{87D2C567-E6E4-443E-B4DB-5F8ED3FDF1C6}" destId="{7A62E8B1-930B-4A86-B163-776765952346}" srcOrd="1" destOrd="0" presId="urn:microsoft.com/office/officeart/2005/8/layout/hierarchy3"/>
    <dgm:cxn modelId="{9789EBC9-5731-4C32-9508-C840E55AFA3A}" type="presParOf" srcId="{7A62E8B1-930B-4A86-B163-776765952346}" destId="{8A55EC84-18DF-4AA0-806C-4333A4CED13A}" srcOrd="0" destOrd="0" presId="urn:microsoft.com/office/officeart/2005/8/layout/hierarchy3"/>
    <dgm:cxn modelId="{993A2CAF-87D6-40C2-AE53-125F4B2349A5}" type="presParOf" srcId="{8A55EC84-18DF-4AA0-806C-4333A4CED13A}" destId="{ECF0F805-D327-4568-8B4D-4FF9ECF3DE59}" srcOrd="0" destOrd="0" presId="urn:microsoft.com/office/officeart/2005/8/layout/hierarchy3"/>
    <dgm:cxn modelId="{24A7C6D5-6741-49AC-BD34-470E8A1155F9}" type="presParOf" srcId="{8A55EC84-18DF-4AA0-806C-4333A4CED13A}" destId="{5BD4E7F0-512E-42B5-94D0-C8B42486255F}" srcOrd="1" destOrd="0" presId="urn:microsoft.com/office/officeart/2005/8/layout/hierarchy3"/>
    <dgm:cxn modelId="{6C9D52B6-51AA-4498-85C2-B29102C3A81F}" type="presParOf" srcId="{7A62E8B1-930B-4A86-B163-776765952346}" destId="{33C8BCF6-E12E-4DEC-ABCD-1BC7C462AEE6}" srcOrd="1" destOrd="0" presId="urn:microsoft.com/office/officeart/2005/8/layout/hierarchy3"/>
    <dgm:cxn modelId="{C4BBC3DF-0323-41E3-9971-270383EAAB66}" type="presParOf" srcId="{33C8BCF6-E12E-4DEC-ABCD-1BC7C462AEE6}" destId="{200259AA-292A-4B4B-BA6F-FABAF23A1289}" srcOrd="0" destOrd="0" presId="urn:microsoft.com/office/officeart/2005/8/layout/hierarchy3"/>
    <dgm:cxn modelId="{724245B9-16DC-44E6-80CA-9835B23C57E2}" type="presParOf" srcId="{33C8BCF6-E12E-4DEC-ABCD-1BC7C462AEE6}" destId="{9F5B9A2F-55A8-4A6B-A972-CFEC63A475E5}" srcOrd="1" destOrd="0" presId="urn:microsoft.com/office/officeart/2005/8/layout/hierarchy3"/>
    <dgm:cxn modelId="{9152F2FD-AAE8-4C7B-9546-C1965E4CAB16}" type="presParOf" srcId="{33C8BCF6-E12E-4DEC-ABCD-1BC7C462AEE6}" destId="{744CDFBF-2F6E-455B-9A2A-17487604729F}" srcOrd="2" destOrd="0" presId="urn:microsoft.com/office/officeart/2005/8/layout/hierarchy3"/>
    <dgm:cxn modelId="{A0B9E08C-5473-4DBB-8C73-28F13898550E}" type="presParOf" srcId="{33C8BCF6-E12E-4DEC-ABCD-1BC7C462AEE6}" destId="{6C2A2CE9-5E27-4133-AE19-F06F018E293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022DF-8429-468A-9A61-022C26BA6351}" type="doc">
      <dgm:prSet loTypeId="urn:microsoft.com/office/officeart/2005/8/layout/arrow1" loCatId="relationship" qsTypeId="urn:microsoft.com/office/officeart/2005/8/quickstyle/simple1" qsCatId="simple" csTypeId="urn:microsoft.com/office/officeart/2005/8/colors/accent2_2" csCatId="accent2" phldr="1"/>
      <dgm:spPr/>
      <dgm:t>
        <a:bodyPr/>
        <a:lstStyle/>
        <a:p>
          <a:endParaRPr lang="en-US"/>
        </a:p>
      </dgm:t>
    </dgm:pt>
    <dgm:pt modelId="{FE6EACB9-5FE8-426B-B3F5-A0FC68F223E0}">
      <dgm:prSet phldrT="[Text]"/>
      <dgm:spPr/>
      <dgm:t>
        <a:bodyPr/>
        <a:lstStyle/>
        <a:p>
          <a:r>
            <a:rPr lang="en-US" dirty="0" err="1" smtClean="0"/>
            <a:t>Đẳng</a:t>
          </a:r>
          <a:r>
            <a:rPr lang="en-US" dirty="0" smtClean="0"/>
            <a:t> </a:t>
          </a:r>
          <a:r>
            <a:rPr lang="en-US" dirty="0" err="1" smtClean="0"/>
            <a:t>cấp</a:t>
          </a:r>
          <a:r>
            <a:rPr lang="en-US" dirty="0" smtClean="0"/>
            <a:t> </a:t>
          </a:r>
          <a:r>
            <a:rPr lang="en-US" dirty="0" err="1" smtClean="0"/>
            <a:t>thư</a:t>
          </a:r>
          <a:r>
            <a:rPr lang="en-US" dirty="0" smtClean="0"/>
            <a:t>́ </a:t>
          </a:r>
          <a:r>
            <a:rPr lang="en-US" dirty="0" err="1" smtClean="0"/>
            <a:t>ba</a:t>
          </a:r>
          <a:endParaRPr lang="en-US" dirty="0"/>
        </a:p>
      </dgm:t>
    </dgm:pt>
    <dgm:pt modelId="{1628235A-F6F1-4025-9E68-098017255258}" type="parTrans" cxnId="{E117FB44-F962-494F-B508-1264A8F0E0E0}">
      <dgm:prSet/>
      <dgm:spPr/>
      <dgm:t>
        <a:bodyPr/>
        <a:lstStyle/>
        <a:p>
          <a:endParaRPr lang="en-US"/>
        </a:p>
      </dgm:t>
    </dgm:pt>
    <dgm:pt modelId="{C560280D-4DC6-4D01-ABCC-4402EC9A323F}" type="sibTrans" cxnId="{E117FB44-F962-494F-B508-1264A8F0E0E0}">
      <dgm:prSet/>
      <dgm:spPr/>
      <dgm:t>
        <a:bodyPr/>
        <a:lstStyle/>
        <a:p>
          <a:endParaRPr lang="en-US"/>
        </a:p>
      </dgm:t>
    </dgm:pt>
    <dgm:pt modelId="{B9D550AD-B0C4-476D-B90E-E38B5C5C9CD2}">
      <dgm:prSet phldrT="[Text]"/>
      <dgm:spPr/>
      <dgm:t>
        <a:bodyPr/>
        <a:lstStyle/>
        <a:p>
          <a:r>
            <a:rPr lang="en-US" dirty="0" smtClean="0"/>
            <a:t>Quí </a:t>
          </a:r>
          <a:r>
            <a:rPr lang="en-US" dirty="0" err="1" smtClean="0"/>
            <a:t>tộc</a:t>
          </a:r>
          <a:r>
            <a:rPr lang="en-US" dirty="0" smtClean="0"/>
            <a:t> </a:t>
          </a:r>
          <a:r>
            <a:rPr lang="en-US" dirty="0" err="1" smtClean="0"/>
            <a:t>va</a:t>
          </a:r>
          <a:r>
            <a:rPr lang="en-US" dirty="0" smtClean="0"/>
            <a:t>̀ </a:t>
          </a:r>
          <a:r>
            <a:rPr lang="en-US" dirty="0" err="1" smtClean="0"/>
            <a:t>tăng</a:t>
          </a:r>
          <a:r>
            <a:rPr lang="en-US" dirty="0" smtClean="0"/>
            <a:t> </a:t>
          </a:r>
          <a:r>
            <a:rPr lang="en-US" dirty="0" err="1" smtClean="0"/>
            <a:t>lư</a:t>
          </a:r>
          <a:r>
            <a:rPr lang="en-US" dirty="0" smtClean="0"/>
            <a:t>̃</a:t>
          </a:r>
          <a:endParaRPr lang="en-US" dirty="0"/>
        </a:p>
      </dgm:t>
    </dgm:pt>
    <dgm:pt modelId="{A94109BB-839B-4A2A-B536-2AF2318FFEA4}" type="parTrans" cxnId="{BE7A8A61-6795-4C23-AB7C-FCDF670B2BBC}">
      <dgm:prSet/>
      <dgm:spPr/>
      <dgm:t>
        <a:bodyPr/>
        <a:lstStyle/>
        <a:p>
          <a:endParaRPr lang="en-US"/>
        </a:p>
      </dgm:t>
    </dgm:pt>
    <dgm:pt modelId="{89FD14EA-AEC7-4257-8CFB-E3930AE59BAF}" type="sibTrans" cxnId="{BE7A8A61-6795-4C23-AB7C-FCDF670B2BBC}">
      <dgm:prSet/>
      <dgm:spPr/>
      <dgm:t>
        <a:bodyPr/>
        <a:lstStyle/>
        <a:p>
          <a:endParaRPr lang="en-US"/>
        </a:p>
      </dgm:t>
    </dgm:pt>
    <dgm:pt modelId="{91B40B59-B272-4FEA-B432-2FD2DD1ABFC2}" type="pres">
      <dgm:prSet presAssocID="{26D022DF-8429-468A-9A61-022C26BA6351}" presName="cycle" presStyleCnt="0">
        <dgm:presLayoutVars>
          <dgm:dir/>
          <dgm:resizeHandles val="exact"/>
        </dgm:presLayoutVars>
      </dgm:prSet>
      <dgm:spPr/>
      <dgm:t>
        <a:bodyPr/>
        <a:lstStyle/>
        <a:p>
          <a:endParaRPr lang="en-US"/>
        </a:p>
      </dgm:t>
    </dgm:pt>
    <dgm:pt modelId="{327529FB-A34F-4B05-84FE-0B7E0635778F}" type="pres">
      <dgm:prSet presAssocID="{FE6EACB9-5FE8-426B-B3F5-A0FC68F223E0}" presName="arrow" presStyleLbl="node1" presStyleIdx="0" presStyleCnt="2" custRadScaleRad="104788" custRadScaleInc="-62">
        <dgm:presLayoutVars>
          <dgm:bulletEnabled val="1"/>
        </dgm:presLayoutVars>
      </dgm:prSet>
      <dgm:spPr/>
      <dgm:t>
        <a:bodyPr/>
        <a:lstStyle/>
        <a:p>
          <a:endParaRPr lang="en-US"/>
        </a:p>
      </dgm:t>
    </dgm:pt>
    <dgm:pt modelId="{62665C2B-BD68-46EA-BAF0-A6DD8F145591}" type="pres">
      <dgm:prSet presAssocID="{B9D550AD-B0C4-476D-B90E-E38B5C5C9CD2}" presName="arrow" presStyleLbl="node1" presStyleIdx="1" presStyleCnt="2">
        <dgm:presLayoutVars>
          <dgm:bulletEnabled val="1"/>
        </dgm:presLayoutVars>
      </dgm:prSet>
      <dgm:spPr/>
      <dgm:t>
        <a:bodyPr/>
        <a:lstStyle/>
        <a:p>
          <a:endParaRPr lang="en-US"/>
        </a:p>
      </dgm:t>
    </dgm:pt>
  </dgm:ptLst>
  <dgm:cxnLst>
    <dgm:cxn modelId="{CF13F316-A877-4D9D-83A0-DD55E32C8DB0}" type="presOf" srcId="{FE6EACB9-5FE8-426B-B3F5-A0FC68F223E0}" destId="{327529FB-A34F-4B05-84FE-0B7E0635778F}" srcOrd="0" destOrd="0" presId="urn:microsoft.com/office/officeart/2005/8/layout/arrow1"/>
    <dgm:cxn modelId="{634F159C-DEBA-4F96-8224-86082F3ADEBB}" type="presOf" srcId="{B9D550AD-B0C4-476D-B90E-E38B5C5C9CD2}" destId="{62665C2B-BD68-46EA-BAF0-A6DD8F145591}" srcOrd="0" destOrd="0" presId="urn:microsoft.com/office/officeart/2005/8/layout/arrow1"/>
    <dgm:cxn modelId="{4EB0CECB-8BD4-42D7-B0E2-C48F6DBBFC93}" type="presOf" srcId="{26D022DF-8429-468A-9A61-022C26BA6351}" destId="{91B40B59-B272-4FEA-B432-2FD2DD1ABFC2}" srcOrd="0" destOrd="0" presId="urn:microsoft.com/office/officeart/2005/8/layout/arrow1"/>
    <dgm:cxn modelId="{BE7A8A61-6795-4C23-AB7C-FCDF670B2BBC}" srcId="{26D022DF-8429-468A-9A61-022C26BA6351}" destId="{B9D550AD-B0C4-476D-B90E-E38B5C5C9CD2}" srcOrd="1" destOrd="0" parTransId="{A94109BB-839B-4A2A-B536-2AF2318FFEA4}" sibTransId="{89FD14EA-AEC7-4257-8CFB-E3930AE59BAF}"/>
    <dgm:cxn modelId="{E117FB44-F962-494F-B508-1264A8F0E0E0}" srcId="{26D022DF-8429-468A-9A61-022C26BA6351}" destId="{FE6EACB9-5FE8-426B-B3F5-A0FC68F223E0}" srcOrd="0" destOrd="0" parTransId="{1628235A-F6F1-4025-9E68-098017255258}" sibTransId="{C560280D-4DC6-4D01-ABCC-4402EC9A323F}"/>
    <dgm:cxn modelId="{7D80607B-4B5C-4BBF-AA43-E02F9A10119E}" type="presParOf" srcId="{91B40B59-B272-4FEA-B432-2FD2DD1ABFC2}" destId="{327529FB-A34F-4B05-84FE-0B7E0635778F}" srcOrd="0" destOrd="0" presId="urn:microsoft.com/office/officeart/2005/8/layout/arrow1"/>
    <dgm:cxn modelId="{D80B7551-F07E-4554-9DB2-B2A565F8D9BB}" type="presParOf" srcId="{91B40B59-B272-4FEA-B432-2FD2DD1ABFC2}" destId="{62665C2B-BD68-46EA-BAF0-A6DD8F14559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A908A-C4E4-426B-84AD-D6900FA4A25F}">
      <dsp:nvSpPr>
        <dsp:cNvPr id="0" name=""/>
        <dsp:cNvSpPr/>
      </dsp:nvSpPr>
      <dsp:spPr>
        <a:xfrm>
          <a:off x="793" y="54302"/>
          <a:ext cx="2890131" cy="14450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err="1" smtClean="0"/>
            <a:t>Nông</a:t>
          </a:r>
          <a:r>
            <a:rPr lang="en-US" sz="3900" kern="1200" dirty="0" smtClean="0"/>
            <a:t> </a:t>
          </a:r>
          <a:r>
            <a:rPr lang="en-US" sz="3900" kern="1200" dirty="0" err="1" smtClean="0"/>
            <a:t>nghiệp</a:t>
          </a:r>
          <a:endParaRPr lang="en-US" sz="3900" kern="1200" dirty="0"/>
        </a:p>
      </dsp:txBody>
      <dsp:txXfrm>
        <a:off x="43118" y="96627"/>
        <a:ext cx="2805481" cy="1360415"/>
      </dsp:txXfrm>
    </dsp:sp>
    <dsp:sp modelId="{08691B58-C12E-4159-A23A-F6854BA1CB2E}">
      <dsp:nvSpPr>
        <dsp:cNvPr id="0" name=""/>
        <dsp:cNvSpPr/>
      </dsp:nvSpPr>
      <dsp:spPr>
        <a:xfrm>
          <a:off x="289807" y="1499368"/>
          <a:ext cx="289013" cy="1083799"/>
        </a:xfrm>
        <a:custGeom>
          <a:avLst/>
          <a:gdLst/>
          <a:ahLst/>
          <a:cxnLst/>
          <a:rect l="0" t="0" r="0" b="0"/>
          <a:pathLst>
            <a:path>
              <a:moveTo>
                <a:pt x="0" y="0"/>
              </a:moveTo>
              <a:lnTo>
                <a:pt x="0" y="1083799"/>
              </a:lnTo>
              <a:lnTo>
                <a:pt x="289013" y="10837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B1500-D487-427F-99B4-57F958BB9533}">
      <dsp:nvSpPr>
        <dsp:cNvPr id="0" name=""/>
        <dsp:cNvSpPr/>
      </dsp:nvSpPr>
      <dsp:spPr>
        <a:xfrm>
          <a:off x="578820" y="1860635"/>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Công</a:t>
          </a:r>
          <a:r>
            <a:rPr lang="en-US" sz="1800" kern="1200" dirty="0" smtClean="0"/>
            <a:t> cụ </a:t>
          </a:r>
          <a:r>
            <a:rPr lang="en-US" sz="1800" kern="1200" dirty="0" err="1" smtClean="0"/>
            <a:t>thô</a:t>
          </a:r>
          <a:r>
            <a:rPr lang="en-US" sz="1800" kern="1200" dirty="0" smtClean="0"/>
            <a:t> </a:t>
          </a:r>
          <a:r>
            <a:rPr lang="en-US" sz="1800" kern="1200" dirty="0" err="1" smtClean="0"/>
            <a:t>sơ</a:t>
          </a:r>
          <a:r>
            <a:rPr lang="en-US" sz="1800" kern="1200" dirty="0" smtClean="0"/>
            <a:t> </a:t>
          </a:r>
          <a:r>
            <a:rPr lang="en-US" sz="1800" kern="1200" dirty="0" err="1" smtClean="0"/>
            <a:t>lạc</a:t>
          </a:r>
          <a:r>
            <a:rPr lang="en-US" sz="1800" kern="1200" dirty="0" smtClean="0"/>
            <a:t> </a:t>
          </a:r>
          <a:r>
            <a:rPr lang="en-US" sz="1800" kern="1200" dirty="0" err="1" smtClean="0"/>
            <a:t>hậu</a:t>
          </a:r>
          <a:r>
            <a:rPr lang="en-US" sz="1800" kern="1200" dirty="0" smtClean="0"/>
            <a:t> </a:t>
          </a:r>
          <a:r>
            <a:rPr lang="en-US" sz="1800" kern="1200" dirty="0" err="1" smtClean="0"/>
            <a:t>năng</a:t>
          </a:r>
          <a:r>
            <a:rPr lang="en-US" sz="1800" kern="1200" dirty="0" smtClean="0"/>
            <a:t> </a:t>
          </a:r>
          <a:r>
            <a:rPr lang="en-US" sz="1800" kern="1200" dirty="0" err="1" smtClean="0"/>
            <a:t>suất</a:t>
          </a:r>
          <a:r>
            <a:rPr lang="en-US" sz="1800" kern="1200" dirty="0" smtClean="0"/>
            <a:t> </a:t>
          </a:r>
          <a:r>
            <a:rPr lang="en-US" sz="1800" kern="1200" dirty="0" err="1" smtClean="0"/>
            <a:t>thấp,nạn</a:t>
          </a:r>
          <a:r>
            <a:rPr lang="en-US" sz="1800" kern="1200" dirty="0" smtClean="0"/>
            <a:t> </a:t>
          </a:r>
          <a:r>
            <a:rPr lang="en-US" sz="1800" kern="1200" dirty="0" err="1" smtClean="0"/>
            <a:t>mất</a:t>
          </a:r>
          <a:r>
            <a:rPr lang="en-US" sz="1800" kern="1200" dirty="0" smtClean="0"/>
            <a:t> </a:t>
          </a:r>
          <a:r>
            <a:rPr lang="en-US" sz="1800" kern="1200" dirty="0" err="1" smtClean="0"/>
            <a:t>mùa,đói</a:t>
          </a:r>
          <a:r>
            <a:rPr lang="en-US" sz="1800" kern="1200" dirty="0" smtClean="0"/>
            <a:t> </a:t>
          </a:r>
          <a:r>
            <a:rPr lang="en-US" sz="1800" kern="1200" dirty="0" err="1" smtClean="0"/>
            <a:t>kém</a:t>
          </a:r>
          <a:r>
            <a:rPr lang="en-US" sz="1800" kern="1200" dirty="0" smtClean="0"/>
            <a:t> </a:t>
          </a:r>
          <a:r>
            <a:rPr lang="en-US" sz="1800" kern="1200" dirty="0" err="1" smtClean="0"/>
            <a:t>thường</a:t>
          </a:r>
          <a:r>
            <a:rPr lang="en-US" sz="1800" kern="1200" dirty="0" smtClean="0"/>
            <a:t> </a:t>
          </a:r>
          <a:r>
            <a:rPr lang="en-US" sz="1800" kern="1200" dirty="0" err="1" smtClean="0"/>
            <a:t>xuyên</a:t>
          </a:r>
          <a:r>
            <a:rPr lang="en-US" sz="1800" kern="1200" dirty="0" smtClean="0"/>
            <a:t> </a:t>
          </a:r>
          <a:r>
            <a:rPr lang="en-US" sz="1800" kern="1200" dirty="0" err="1" smtClean="0"/>
            <a:t>xảy</a:t>
          </a:r>
          <a:r>
            <a:rPr lang="en-US" sz="1800" kern="1200" dirty="0" smtClean="0"/>
            <a:t> </a:t>
          </a:r>
          <a:r>
            <a:rPr lang="en-US" sz="1800" kern="1200" dirty="0" err="1" smtClean="0"/>
            <a:t>ra.</a:t>
          </a:r>
          <a:endParaRPr lang="en-US" sz="1800" kern="1200" dirty="0"/>
        </a:p>
      </dsp:txBody>
      <dsp:txXfrm>
        <a:off x="621145" y="1902960"/>
        <a:ext cx="2227455" cy="1360415"/>
      </dsp:txXfrm>
    </dsp:sp>
    <dsp:sp modelId="{F00DE1C1-7A20-45B2-A052-5442AEE585EA}">
      <dsp:nvSpPr>
        <dsp:cNvPr id="0" name=""/>
        <dsp:cNvSpPr/>
      </dsp:nvSpPr>
      <dsp:spPr>
        <a:xfrm>
          <a:off x="289807" y="1499368"/>
          <a:ext cx="289013" cy="2890131"/>
        </a:xfrm>
        <a:custGeom>
          <a:avLst/>
          <a:gdLst/>
          <a:ahLst/>
          <a:cxnLst/>
          <a:rect l="0" t="0" r="0" b="0"/>
          <a:pathLst>
            <a:path>
              <a:moveTo>
                <a:pt x="0" y="0"/>
              </a:moveTo>
              <a:lnTo>
                <a:pt x="0" y="2890131"/>
              </a:lnTo>
              <a:lnTo>
                <a:pt x="289013" y="28901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690C9-7092-4F83-AF67-83343EDC2B36}">
      <dsp:nvSpPr>
        <dsp:cNvPr id="0" name=""/>
        <dsp:cNvSpPr/>
      </dsp:nvSpPr>
      <dsp:spPr>
        <a:xfrm>
          <a:off x="578820" y="3666967"/>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Nông</a:t>
          </a:r>
          <a:r>
            <a:rPr lang="en-US" sz="1800" kern="1200" dirty="0" smtClean="0"/>
            <a:t> </a:t>
          </a:r>
          <a:r>
            <a:rPr lang="en-US" sz="1800" kern="1200" dirty="0" err="1" smtClean="0"/>
            <a:t>dân</a:t>
          </a:r>
          <a:r>
            <a:rPr lang="en-US" sz="1800" kern="1200" dirty="0" smtClean="0"/>
            <a:t> </a:t>
          </a:r>
          <a:r>
            <a:rPr lang="en-US" sz="1800" kern="1200" dirty="0" err="1" smtClean="0"/>
            <a:t>khổ</a:t>
          </a:r>
          <a:r>
            <a:rPr lang="en-US" sz="1800" kern="1200" dirty="0" smtClean="0"/>
            <a:t> </a:t>
          </a:r>
          <a:r>
            <a:rPr lang="en-US" sz="1800" kern="1200" dirty="0" err="1" smtClean="0"/>
            <a:t>cực</a:t>
          </a:r>
          <a:r>
            <a:rPr lang="en-US" sz="1800" kern="1200" dirty="0" smtClean="0"/>
            <a:t>.</a:t>
          </a:r>
          <a:endParaRPr lang="en-US" sz="1800" kern="1200" dirty="0"/>
        </a:p>
      </dsp:txBody>
      <dsp:txXfrm>
        <a:off x="621145" y="3709292"/>
        <a:ext cx="2227455" cy="1360415"/>
      </dsp:txXfrm>
    </dsp:sp>
    <dsp:sp modelId="{ECF0F805-D327-4568-8B4D-4FF9ECF3DE59}">
      <dsp:nvSpPr>
        <dsp:cNvPr id="0" name=""/>
        <dsp:cNvSpPr/>
      </dsp:nvSpPr>
      <dsp:spPr>
        <a:xfrm>
          <a:off x="3613458" y="54302"/>
          <a:ext cx="2890131" cy="14450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err="1" smtClean="0"/>
            <a:t>Công</a:t>
          </a:r>
          <a:r>
            <a:rPr lang="en-US" sz="3900" kern="1200" dirty="0" smtClean="0"/>
            <a:t> </a:t>
          </a:r>
          <a:r>
            <a:rPr lang="en-US" sz="3900" kern="1200" dirty="0" err="1" smtClean="0"/>
            <a:t>thương</a:t>
          </a:r>
          <a:r>
            <a:rPr lang="en-US" sz="3900" kern="1200" dirty="0" smtClean="0"/>
            <a:t> </a:t>
          </a:r>
          <a:r>
            <a:rPr lang="en-US" sz="3900" kern="1200" dirty="0" err="1" smtClean="0"/>
            <a:t>nghiệp</a:t>
          </a:r>
          <a:endParaRPr lang="en-US" sz="3900" kern="1200" dirty="0"/>
        </a:p>
      </dsp:txBody>
      <dsp:txXfrm>
        <a:off x="3655783" y="96627"/>
        <a:ext cx="2805481" cy="1360415"/>
      </dsp:txXfrm>
    </dsp:sp>
    <dsp:sp modelId="{200259AA-292A-4B4B-BA6F-FABAF23A1289}">
      <dsp:nvSpPr>
        <dsp:cNvPr id="0" name=""/>
        <dsp:cNvSpPr/>
      </dsp:nvSpPr>
      <dsp:spPr>
        <a:xfrm>
          <a:off x="3902471" y="1499368"/>
          <a:ext cx="289013" cy="1083799"/>
        </a:xfrm>
        <a:custGeom>
          <a:avLst/>
          <a:gdLst/>
          <a:ahLst/>
          <a:cxnLst/>
          <a:rect l="0" t="0" r="0" b="0"/>
          <a:pathLst>
            <a:path>
              <a:moveTo>
                <a:pt x="0" y="0"/>
              </a:moveTo>
              <a:lnTo>
                <a:pt x="0" y="1083799"/>
              </a:lnTo>
              <a:lnTo>
                <a:pt x="289013" y="10837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B9A2F-55A8-4A6B-A972-CFEC63A475E5}">
      <dsp:nvSpPr>
        <dsp:cNvPr id="0" name=""/>
        <dsp:cNvSpPr/>
      </dsp:nvSpPr>
      <dsp:spPr>
        <a:xfrm>
          <a:off x="4191484" y="1860635"/>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t>Phát</a:t>
          </a:r>
          <a:r>
            <a:rPr lang="en-US" sz="1800" kern="1200" dirty="0" smtClean="0"/>
            <a:t> </a:t>
          </a:r>
          <a:r>
            <a:rPr lang="en-US" sz="1800" kern="1200" dirty="0" err="1" smtClean="0"/>
            <a:t>triển</a:t>
          </a:r>
          <a:r>
            <a:rPr lang="en-US" sz="1800" kern="1200" dirty="0" smtClean="0"/>
            <a:t> </a:t>
          </a:r>
          <a:r>
            <a:rPr lang="en-US" sz="1800" kern="1200" dirty="0" err="1" smtClean="0"/>
            <a:t>nhưng</a:t>
          </a:r>
          <a:r>
            <a:rPr lang="en-US" sz="1800" kern="1200" dirty="0" smtClean="0"/>
            <a:t> </a:t>
          </a:r>
          <a:r>
            <a:rPr lang="en-US" sz="1800" kern="1200" dirty="0" err="1" smtClean="0"/>
            <a:t>bị</a:t>
          </a:r>
          <a:r>
            <a:rPr lang="en-US" sz="1800" kern="1200" dirty="0" smtClean="0"/>
            <a:t> </a:t>
          </a:r>
          <a:r>
            <a:rPr lang="en-US" sz="1800" kern="1200" dirty="0" err="1" smtClean="0"/>
            <a:t>chế</a:t>
          </a:r>
          <a:r>
            <a:rPr lang="en-US" sz="1800" kern="1200" dirty="0" smtClean="0"/>
            <a:t> </a:t>
          </a:r>
          <a:r>
            <a:rPr lang="en-US" sz="1800" kern="1200" dirty="0" err="1" smtClean="0"/>
            <a:t>độ</a:t>
          </a:r>
          <a:r>
            <a:rPr lang="en-US" sz="1800" kern="1200" dirty="0" smtClean="0"/>
            <a:t> </a:t>
          </a:r>
          <a:r>
            <a:rPr lang="en-US" sz="1800" kern="1200" dirty="0" err="1" smtClean="0"/>
            <a:t>phong</a:t>
          </a:r>
          <a:r>
            <a:rPr lang="en-US" sz="1800" kern="1200" dirty="0" smtClean="0"/>
            <a:t> </a:t>
          </a:r>
          <a:r>
            <a:rPr lang="en-US" sz="1800" kern="1200" dirty="0" err="1" smtClean="0"/>
            <a:t>kiến</a:t>
          </a:r>
          <a:r>
            <a:rPr lang="en-US" sz="1800" kern="1200" dirty="0" smtClean="0"/>
            <a:t> </a:t>
          </a:r>
          <a:r>
            <a:rPr lang="en-US" sz="1800" kern="1200" dirty="0" err="1" smtClean="0"/>
            <a:t>cản</a:t>
          </a:r>
          <a:r>
            <a:rPr lang="en-US" sz="1800" kern="1200" dirty="0" smtClean="0"/>
            <a:t> </a:t>
          </a:r>
          <a:r>
            <a:rPr lang="en-US" sz="1800" kern="1200" dirty="0" err="1" smtClean="0"/>
            <a:t>trở</a:t>
          </a:r>
          <a:r>
            <a:rPr lang="en-US" sz="1800" kern="1200" dirty="0" smtClean="0"/>
            <a:t> </a:t>
          </a:r>
          <a:r>
            <a:rPr lang="en-US" sz="1800" kern="1200" dirty="0" err="1" smtClean="0"/>
            <a:t>kìm</a:t>
          </a:r>
          <a:r>
            <a:rPr lang="en-US" sz="1800" kern="1200" dirty="0" smtClean="0"/>
            <a:t> </a:t>
          </a:r>
          <a:r>
            <a:rPr lang="en-US" sz="1800" kern="1200" dirty="0" err="1" smtClean="0"/>
            <a:t>hãm</a:t>
          </a:r>
          <a:r>
            <a:rPr lang="en-US" sz="1800" kern="1200" dirty="0" smtClean="0"/>
            <a:t>.</a:t>
          </a:r>
          <a:endParaRPr lang="en-US" sz="1800" kern="1200" dirty="0"/>
        </a:p>
      </dsp:txBody>
      <dsp:txXfrm>
        <a:off x="4233809" y="1902960"/>
        <a:ext cx="2227455" cy="1360415"/>
      </dsp:txXfrm>
    </dsp:sp>
    <dsp:sp modelId="{744CDFBF-2F6E-455B-9A2A-17487604729F}">
      <dsp:nvSpPr>
        <dsp:cNvPr id="0" name=""/>
        <dsp:cNvSpPr/>
      </dsp:nvSpPr>
      <dsp:spPr>
        <a:xfrm>
          <a:off x="3902471" y="1499368"/>
          <a:ext cx="289013" cy="2890131"/>
        </a:xfrm>
        <a:custGeom>
          <a:avLst/>
          <a:gdLst/>
          <a:ahLst/>
          <a:cxnLst/>
          <a:rect l="0" t="0" r="0" b="0"/>
          <a:pathLst>
            <a:path>
              <a:moveTo>
                <a:pt x="0" y="0"/>
              </a:moveTo>
              <a:lnTo>
                <a:pt x="0" y="2890131"/>
              </a:lnTo>
              <a:lnTo>
                <a:pt x="289013" y="28901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A2CE9-5E27-4133-AE19-F06F018E293F}">
      <dsp:nvSpPr>
        <dsp:cNvPr id="0" name=""/>
        <dsp:cNvSpPr/>
      </dsp:nvSpPr>
      <dsp:spPr>
        <a:xfrm>
          <a:off x="4191484" y="3666967"/>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smtClean="0">
              <a:latin typeface="Arial" pitchFamily="34" charset="0"/>
              <a:cs typeface="Arial" pitchFamily="34" charset="0"/>
            </a:rPr>
            <a:t>Chưa</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có</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sự</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thống</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nhất</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về</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đơn</a:t>
          </a:r>
          <a:r>
            <a:rPr lang="en-US" sz="1800" kern="1200" dirty="0" smtClean="0">
              <a:latin typeface="Arial" pitchFamily="34" charset="0"/>
              <a:cs typeface="Arial" pitchFamily="34" charset="0"/>
            </a:rPr>
            <a:t> vị </a:t>
          </a:r>
          <a:r>
            <a:rPr lang="en-US" sz="1800" kern="1200" dirty="0" err="1" smtClean="0">
              <a:latin typeface="Arial" pitchFamily="34" charset="0"/>
              <a:cs typeface="Arial" pitchFamily="34" charset="0"/>
            </a:rPr>
            <a:t>đo</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lường</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và</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tiền</a:t>
          </a:r>
          <a:r>
            <a:rPr lang="en-US" sz="1800" kern="1200" dirty="0" smtClean="0">
              <a:latin typeface="Arial" pitchFamily="34" charset="0"/>
              <a:cs typeface="Arial" pitchFamily="34" charset="0"/>
            </a:rPr>
            <a:t> </a:t>
          </a:r>
          <a:r>
            <a:rPr lang="en-US" sz="1800" kern="1200" dirty="0" err="1" smtClean="0">
              <a:latin typeface="Arial" pitchFamily="34" charset="0"/>
              <a:cs typeface="Arial" pitchFamily="34" charset="0"/>
            </a:rPr>
            <a:t>tệ</a:t>
          </a:r>
          <a:r>
            <a:rPr lang="en-US" sz="1800" kern="1200" dirty="0" smtClean="0">
              <a:latin typeface="Arial" pitchFamily="34" charset="0"/>
              <a:cs typeface="Arial" pitchFamily="34" charset="0"/>
            </a:rPr>
            <a:t>.</a:t>
          </a:r>
          <a:endParaRPr lang="en-US" sz="1800" kern="1200" dirty="0">
            <a:latin typeface="Arial" pitchFamily="34" charset="0"/>
            <a:cs typeface="Arial" pitchFamily="34" charset="0"/>
          </a:endParaRPr>
        </a:p>
      </dsp:txBody>
      <dsp:txXfrm>
        <a:off x="4233809" y="3709292"/>
        <a:ext cx="2227455" cy="1360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529FB-A34F-4B05-84FE-0B7E0635778F}">
      <dsp:nvSpPr>
        <dsp:cNvPr id="0" name=""/>
        <dsp:cNvSpPr/>
      </dsp:nvSpPr>
      <dsp:spPr>
        <a:xfrm rot="16200000">
          <a:off x="0" y="584184"/>
          <a:ext cx="2902148" cy="2902148"/>
        </a:xfrm>
        <a:prstGeom prst="up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err="1" smtClean="0"/>
            <a:t>Đẳng</a:t>
          </a:r>
          <a:r>
            <a:rPr lang="en-US" sz="3400" kern="1200" dirty="0" smtClean="0"/>
            <a:t> </a:t>
          </a:r>
          <a:r>
            <a:rPr lang="en-US" sz="3400" kern="1200" dirty="0" err="1" smtClean="0"/>
            <a:t>cấp</a:t>
          </a:r>
          <a:r>
            <a:rPr lang="en-US" sz="3400" kern="1200" dirty="0" smtClean="0"/>
            <a:t> </a:t>
          </a:r>
          <a:r>
            <a:rPr lang="en-US" sz="3400" kern="1200" dirty="0" err="1" smtClean="0"/>
            <a:t>thư</a:t>
          </a:r>
          <a:r>
            <a:rPr lang="en-US" sz="3400" kern="1200" dirty="0" smtClean="0"/>
            <a:t>́ </a:t>
          </a:r>
          <a:r>
            <a:rPr lang="en-US" sz="3400" kern="1200" dirty="0" err="1" smtClean="0"/>
            <a:t>ba</a:t>
          </a:r>
          <a:endParaRPr lang="en-US" sz="3400" kern="1200" dirty="0"/>
        </a:p>
      </dsp:txBody>
      <dsp:txXfrm rot="5400000">
        <a:off x="507876" y="1309721"/>
        <a:ext cx="2394272" cy="1451074"/>
      </dsp:txXfrm>
    </dsp:sp>
    <dsp:sp modelId="{62665C2B-BD68-46EA-BAF0-A6DD8F145591}">
      <dsp:nvSpPr>
        <dsp:cNvPr id="0" name=""/>
        <dsp:cNvSpPr/>
      </dsp:nvSpPr>
      <dsp:spPr>
        <a:xfrm rot="5400000">
          <a:off x="3193598" y="580925"/>
          <a:ext cx="2902148" cy="2902148"/>
        </a:xfrm>
        <a:prstGeom prst="upArrow">
          <a:avLst>
            <a:gd name="adj1" fmla="val 50000"/>
            <a:gd name="adj2" fmla="val 3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t>Quí </a:t>
          </a:r>
          <a:r>
            <a:rPr lang="en-US" sz="3400" kern="1200" dirty="0" err="1" smtClean="0"/>
            <a:t>tộc</a:t>
          </a:r>
          <a:r>
            <a:rPr lang="en-US" sz="3400" kern="1200" dirty="0" smtClean="0"/>
            <a:t> </a:t>
          </a:r>
          <a:r>
            <a:rPr lang="en-US" sz="3400" kern="1200" dirty="0" err="1" smtClean="0"/>
            <a:t>va</a:t>
          </a:r>
          <a:r>
            <a:rPr lang="en-US" sz="3400" kern="1200" dirty="0" smtClean="0"/>
            <a:t>̀ </a:t>
          </a:r>
          <a:r>
            <a:rPr lang="en-US" sz="3400" kern="1200" dirty="0" err="1" smtClean="0"/>
            <a:t>tăng</a:t>
          </a:r>
          <a:r>
            <a:rPr lang="en-US" sz="3400" kern="1200" dirty="0" smtClean="0"/>
            <a:t> </a:t>
          </a:r>
          <a:r>
            <a:rPr lang="en-US" sz="3400" kern="1200" dirty="0" err="1" smtClean="0"/>
            <a:t>lư</a:t>
          </a:r>
          <a:r>
            <a:rPr lang="en-US" sz="3400" kern="1200" dirty="0" smtClean="0"/>
            <a:t>̃</a:t>
          </a:r>
          <a:endParaRPr lang="en-US" sz="3400" kern="1200" dirty="0"/>
        </a:p>
      </dsp:txBody>
      <dsp:txXfrm rot="-5400000">
        <a:off x="3193598" y="1306462"/>
        <a:ext cx="2394272" cy="14510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1FB94-4CD7-4906-9832-B620A3F8E4E6}" type="datetimeFigureOut">
              <a:rPr lang="en-GB" smtClean="0"/>
              <a:t>21/07/2021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116A7-2066-4C38-97D9-BFD32DC81E95}" type="slidenum">
              <a:rPr lang="en-GB" smtClean="0"/>
              <a:t>‹#›</a:t>
            </a:fld>
            <a:endParaRPr lang="en-GB"/>
          </a:p>
        </p:txBody>
      </p:sp>
    </p:spTree>
    <p:extLst>
      <p:ext uri="{BB962C8B-B14F-4D97-AF65-F5344CB8AC3E}">
        <p14:creationId xmlns:p14="http://schemas.microsoft.com/office/powerpoint/2010/main" val="93107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84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7CB53E1-9452-47B7-959F-25D2AADA65CE}" type="slidenum">
              <a:rPr lang="vi-VN" smtClean="0"/>
              <a:pPr fontAlgn="base">
                <a:spcBef>
                  <a:spcPct val="0"/>
                </a:spcBef>
                <a:spcAft>
                  <a:spcPct val="0"/>
                </a:spcAft>
                <a:defRPr/>
              </a:pPr>
              <a:t>7</a:t>
            </a:fld>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184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266E938-F068-4928-8C54-04C2D6AD793A}" type="slidenum">
              <a:rPr lang="vi-VN" smtClean="0"/>
              <a:pPr fontAlgn="base">
                <a:spcBef>
                  <a:spcPct val="0"/>
                </a:spcBef>
                <a:spcAft>
                  <a:spcPct val="0"/>
                </a:spcAft>
                <a:defRPr/>
              </a:pPr>
              <a:t>9</a:t>
            </a:fld>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endParaRPr lang="en-US" sz="1000" smtClean="0"/>
          </a:p>
          <a:p>
            <a:pPr>
              <a:lnSpc>
                <a:spcPct val="90000"/>
              </a:lnSpc>
            </a:pPr>
            <a:r>
              <a:rPr lang="en-US" sz="1000" smtClean="0"/>
              <a:t>Doan Hung- Khoa Lich Su DH Quy Nhon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r" eaLnBrk="0" fontAlgn="base" hangingPunct="0">
              <a:spcBef>
                <a:spcPct val="0"/>
              </a:spcBef>
              <a:spcAft>
                <a:spcPct val="0"/>
              </a:spcAft>
              <a:defRPr sz="2800">
                <a:solidFill>
                  <a:schemeClr val="tx1"/>
                </a:solidFill>
                <a:latin typeface=".VnTime" pitchFamily="34" charset="0"/>
              </a:defRPr>
            </a:lvl6pPr>
            <a:lvl7pPr marL="2971800" indent="-228600" algn="r" eaLnBrk="0" fontAlgn="base" hangingPunct="0">
              <a:spcBef>
                <a:spcPct val="0"/>
              </a:spcBef>
              <a:spcAft>
                <a:spcPct val="0"/>
              </a:spcAft>
              <a:defRPr sz="2800">
                <a:solidFill>
                  <a:schemeClr val="tx1"/>
                </a:solidFill>
                <a:latin typeface=".VnTime" pitchFamily="34" charset="0"/>
              </a:defRPr>
            </a:lvl7pPr>
            <a:lvl8pPr marL="3429000" indent="-228600" algn="r" eaLnBrk="0" fontAlgn="base" hangingPunct="0">
              <a:spcBef>
                <a:spcPct val="0"/>
              </a:spcBef>
              <a:spcAft>
                <a:spcPct val="0"/>
              </a:spcAft>
              <a:defRPr sz="2800">
                <a:solidFill>
                  <a:schemeClr val="tx1"/>
                </a:solidFill>
                <a:latin typeface=".VnTime" pitchFamily="34" charset="0"/>
              </a:defRPr>
            </a:lvl8pPr>
            <a:lvl9pPr marL="3886200" indent="-228600" algn="r" eaLnBrk="0" fontAlgn="base" hangingPunct="0">
              <a:spcBef>
                <a:spcPct val="0"/>
              </a:spcBef>
              <a:spcAft>
                <a:spcPct val="0"/>
              </a:spcAft>
              <a:defRPr sz="2800">
                <a:solidFill>
                  <a:schemeClr val="tx1"/>
                </a:solidFill>
                <a:latin typeface=".VnTime" pitchFamily="34" charset="0"/>
              </a:defRPr>
            </a:lvl9pPr>
          </a:lstStyle>
          <a:p>
            <a:pPr eaLnBrk="1" hangingPunct="1">
              <a:defRPr/>
            </a:pPr>
            <a:fld id="{CDD5BA34-8DEB-417B-9B9F-6BF286E8D5B0}" type="slidenum">
              <a:rPr lang="en-US" sz="1200"/>
              <a:pPr eaLnBrk="1" hangingPunct="1">
                <a:defRPr/>
              </a:pPr>
              <a:t>18</a:t>
            </a:fld>
            <a:endParaRPr lang="en-US" sz="120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2792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40134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85814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9360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668411-C63C-428E-BE30-FB894EE6A9E9}" type="datetimeFigureOut">
              <a:rPr lang="en-GB" smtClean="0"/>
              <a:t>21/07/2021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89187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8668411-C63C-428E-BE30-FB894EE6A9E9}" type="datetimeFigureOut">
              <a:rPr lang="en-GB" smtClean="0"/>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224426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8668411-C63C-428E-BE30-FB894EE6A9E9}" type="datetimeFigureOut">
              <a:rPr lang="en-GB" smtClean="0"/>
              <a:t>21/07/2021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206495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8668411-C63C-428E-BE30-FB894EE6A9E9}" type="datetimeFigureOut">
              <a:rPr lang="en-GB" smtClean="0"/>
              <a:t>21/07/2021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98981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68411-C63C-428E-BE30-FB894EE6A9E9}" type="datetimeFigureOut">
              <a:rPr lang="en-GB" smtClean="0"/>
              <a:t>21/07/2021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5583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68411-C63C-428E-BE30-FB894EE6A9E9}" type="datetimeFigureOut">
              <a:rPr lang="en-GB" smtClean="0"/>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28326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668411-C63C-428E-BE30-FB894EE6A9E9}" type="datetimeFigureOut">
              <a:rPr lang="en-GB" smtClean="0"/>
              <a:t>21/07/2021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55209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68411-C63C-428E-BE30-FB894EE6A9E9}" type="datetimeFigureOut">
              <a:rPr lang="en-GB" smtClean="0"/>
              <a:t>21/07/2021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74EF-EB85-45D6-B56D-E65BF689DBE5}" type="slidenum">
              <a:rPr lang="en-GB" smtClean="0"/>
              <a:t>‹#›</a:t>
            </a:fld>
            <a:endParaRPr lang="en-GB"/>
          </a:p>
        </p:txBody>
      </p:sp>
    </p:spTree>
    <p:extLst>
      <p:ext uri="{BB962C8B-B14F-4D97-AF65-F5344CB8AC3E}">
        <p14:creationId xmlns:p14="http://schemas.microsoft.com/office/powerpoint/2010/main" val="125345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sp>
        <p:nvSpPr>
          <p:cNvPr id="3" name="Content Placeholder 2"/>
          <p:cNvSpPr>
            <a:spLocks noGrp="1"/>
          </p:cNvSpPr>
          <p:nvPr>
            <p:ph idx="1"/>
          </p:nvPr>
        </p:nvSpPr>
        <p:spPr/>
        <p:txBody>
          <a:bodyPr/>
          <a:lstStyle/>
          <a:p>
            <a:pPr eaLnBrk="1" hangingPunct="1">
              <a:defRPr/>
            </a:pPr>
            <a:endParaRPr lang="en-US" smtClean="0"/>
          </a:p>
        </p:txBody>
      </p:sp>
      <p:pic>
        <p:nvPicPr>
          <p:cNvPr id="3076" name="Picture 2" descr="Tập tin:EU-France.svg"/>
          <p:cNvPicPr>
            <a:picLocks noChangeAspect="1" noChangeArrowheads="1"/>
          </p:cNvPicPr>
          <p:nvPr/>
        </p:nvPicPr>
        <p:blipFill>
          <a:blip r:embed="rId2">
            <a:extLst>
              <a:ext uri="{28A0092B-C50C-407E-A947-70E740481C1C}">
                <a14:useLocalDpi xmlns:a14="http://schemas.microsoft.com/office/drawing/2010/main" val="0"/>
              </a:ext>
            </a:extLst>
          </a:blip>
          <a:srcRect t="23296" r="13333"/>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Tập tin:Flag of Franc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
            <a:ext cx="2514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txBox="1">
            <a:spLocks noChangeArrowheads="1"/>
          </p:cNvSpPr>
          <p:nvPr/>
        </p:nvSpPr>
        <p:spPr bwMode="auto">
          <a:xfrm>
            <a:off x="152400" y="4953000"/>
            <a:ext cx="8839200" cy="990600"/>
          </a:xfrm>
          <a:prstGeom prst="rect">
            <a:avLst/>
          </a:prstGeom>
          <a:noFill/>
          <a:ln w="9525">
            <a:noFill/>
            <a:miter lim="800000"/>
            <a:headEnd/>
            <a:tailEnd/>
          </a:ln>
          <a:effectLst/>
        </p:spPr>
        <p:txBody>
          <a:bodyPr anchor="b"/>
          <a:lstStyle/>
          <a:p>
            <a:pPr eaLnBrk="1" hangingPunct="1">
              <a:defRPr/>
            </a:pPr>
            <a:r>
              <a:rPr lang="en-US" sz="2400" b="1" kern="0" dirty="0" err="1" smtClean="0">
                <a:solidFill>
                  <a:srgbClr val="0000CC"/>
                </a:solidFill>
                <a:effectLst>
                  <a:outerShdw blurRad="38100" dist="38100" dir="2700000" algn="tl">
                    <a:srgbClr val="000000">
                      <a:alpha val="43137"/>
                    </a:srgbClr>
                  </a:outerShdw>
                </a:effectLst>
                <a:latin typeface=".VnArabiaH" pitchFamily="34" charset="0"/>
                <a:ea typeface="+mj-ea"/>
                <a:cs typeface="+mj-cs"/>
              </a:rPr>
              <a:t>TiÕt</a:t>
            </a:r>
            <a:r>
              <a:rPr lang="en-US" sz="2400" b="1" kern="0" dirty="0" smtClean="0">
                <a:solidFill>
                  <a:srgbClr val="0000CC"/>
                </a:solidFill>
                <a:effectLst>
                  <a:outerShdw blurRad="38100" dist="38100" dir="2700000" algn="tl">
                    <a:srgbClr val="000000">
                      <a:alpha val="43137"/>
                    </a:srgbClr>
                  </a:outerShdw>
                </a:effectLst>
                <a:latin typeface=".VnArabiaH" pitchFamily="34" charset="0"/>
                <a:ea typeface="+mj-ea"/>
                <a:cs typeface="+mj-cs"/>
              </a:rPr>
              <a:t> 3 - </a:t>
            </a:r>
            <a:r>
              <a:rPr lang="en-US" sz="2400" b="1" kern="0" dirty="0" err="1" smtClean="0">
                <a:solidFill>
                  <a:srgbClr val="0000CC"/>
                </a:solidFill>
                <a:effectLst>
                  <a:outerShdw blurRad="38100" dist="38100" dir="2700000" algn="tl">
                    <a:srgbClr val="000000">
                      <a:alpha val="43137"/>
                    </a:srgbClr>
                  </a:outerShdw>
                </a:effectLst>
                <a:latin typeface=".VnArabiaH" pitchFamily="34" charset="0"/>
                <a:ea typeface="+mj-ea"/>
                <a:cs typeface="+mj-cs"/>
              </a:rPr>
              <a:t>Bµi</a:t>
            </a:r>
            <a:r>
              <a:rPr lang="en-US" sz="2400" b="1" kern="0" dirty="0" smtClean="0">
                <a:solidFill>
                  <a:srgbClr val="0000CC"/>
                </a:solidFill>
                <a:effectLst>
                  <a:outerShdw blurRad="38100" dist="38100" dir="2700000" algn="tl">
                    <a:srgbClr val="000000">
                      <a:alpha val="43137"/>
                    </a:srgbClr>
                  </a:outerShdw>
                </a:effectLst>
                <a:latin typeface=".VnArabiaH" pitchFamily="34" charset="0"/>
                <a:ea typeface="+mj-ea"/>
                <a:cs typeface="+mj-cs"/>
              </a:rPr>
              <a:t> </a:t>
            </a:r>
            <a: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t>2:</a:t>
            </a:r>
            <a:b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br>
            <a: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t>                  </a:t>
            </a:r>
            <a:r>
              <a:rPr lang="en-US" sz="3200" b="1" kern="0" dirty="0">
                <a:solidFill>
                  <a:srgbClr val="0000CC"/>
                </a:solidFill>
                <a:effectLst>
                  <a:outerShdw blurRad="38100" dist="38100" dir="2700000" algn="tl">
                    <a:srgbClr val="000000">
                      <a:alpha val="43137"/>
                    </a:srgbClr>
                  </a:outerShdw>
                </a:effectLst>
                <a:latin typeface=".VnTimeH" pitchFamily="34" charset="0"/>
                <a:ea typeface="+mj-ea"/>
                <a:cs typeface="+mj-cs"/>
              </a:rPr>
              <a:t>C¸ch m¹ng t­ s¶n Ph¸p </a:t>
            </a:r>
            <a:br>
              <a:rPr lang="en-US" sz="3200" b="1" kern="0" dirty="0">
                <a:solidFill>
                  <a:srgbClr val="0000CC"/>
                </a:solidFill>
                <a:effectLst>
                  <a:outerShdw blurRad="38100" dist="38100" dir="2700000" algn="tl">
                    <a:srgbClr val="000000">
                      <a:alpha val="43137"/>
                    </a:srgbClr>
                  </a:outerShdw>
                </a:effectLst>
                <a:latin typeface=".VnTimeH" pitchFamily="34" charset="0"/>
                <a:ea typeface="+mj-ea"/>
                <a:cs typeface="+mj-cs"/>
              </a:rPr>
            </a:br>
            <a:r>
              <a:rPr lang="en-US" sz="3200" b="1" kern="0" dirty="0">
                <a:solidFill>
                  <a:srgbClr val="0000CC"/>
                </a:solidFill>
                <a:effectLst>
                  <a:outerShdw blurRad="38100" dist="38100" dir="2700000" algn="tl">
                    <a:srgbClr val="000000">
                      <a:alpha val="43137"/>
                    </a:srgbClr>
                  </a:outerShdw>
                </a:effectLst>
                <a:latin typeface=".VnTimeH" pitchFamily="34" charset="0"/>
                <a:ea typeface="+mj-ea"/>
                <a:cs typeface="+mj-cs"/>
              </a:rPr>
              <a:t>                               (1789-1794)</a:t>
            </a:r>
            <a:endParaRPr lang="en-US" sz="3200" b="1" i="1" kern="0" dirty="0">
              <a:solidFill>
                <a:srgbClr val="0000CC"/>
              </a:solidFill>
              <a:effectLst>
                <a:outerShdw blurRad="38100" dist="38100" dir="2700000" algn="tl">
                  <a:srgbClr val="000000">
                    <a:alpha val="43137"/>
                  </a:srgbClr>
                </a:outerShdw>
              </a:effectLst>
              <a:latin typeface=".VnTime" pitchFamily="34" charset="0"/>
              <a:ea typeface="+mj-ea"/>
              <a:cs typeface="+mj-cs"/>
            </a:endParaRPr>
          </a:p>
        </p:txBody>
      </p:sp>
    </p:spTree>
    <p:extLst>
      <p:ext uri="{BB962C8B-B14F-4D97-AF65-F5344CB8AC3E}">
        <p14:creationId xmlns:p14="http://schemas.microsoft.com/office/powerpoint/2010/main" val="3000934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 presetClass="entr" presetSubtype="1"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 calcmode="lin" valueType="num">
                                      <p:cBhvr additive="base">
                                        <p:cTn id="10" dur="500" fill="hold"/>
                                        <p:tgtEl>
                                          <p:spTgt spid="3077"/>
                                        </p:tgtEl>
                                        <p:attrNameLst>
                                          <p:attrName>ppt_x</p:attrName>
                                        </p:attrNameLst>
                                      </p:cBhvr>
                                      <p:tavLst>
                                        <p:tav tm="0">
                                          <p:val>
                                            <p:strVal val="#ppt_x"/>
                                          </p:val>
                                        </p:tav>
                                        <p:tav tm="100000">
                                          <p:val>
                                            <p:strVal val="#ppt_x"/>
                                          </p:val>
                                        </p:tav>
                                      </p:tavLst>
                                    </p:anim>
                                    <p:anim calcmode="lin" valueType="num">
                                      <p:cBhvr additive="base">
                                        <p:cTn id="11"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533400" y="0"/>
            <a:ext cx="8388350" cy="1524000"/>
          </a:xfrm>
          <a:solidFill>
            <a:schemeClr val="accent2"/>
          </a:solidFill>
        </p:spPr>
        <p:txBody>
          <a:bodyPr/>
          <a:lstStyle/>
          <a:p>
            <a:pPr eaLnBrk="1" hangingPunct="1"/>
            <a:r>
              <a:rPr lang="en-US" sz="3000" b="1" u="sng" smtClean="0">
                <a:latin typeface="Times New Roman" pitchFamily="18" charset="0"/>
              </a:rPr>
              <a:t>I.  NƯỚC PHÁP TRƯỚC CÁCH  MẠNG </a:t>
            </a:r>
          </a:p>
        </p:txBody>
      </p:sp>
      <p:sp>
        <p:nvSpPr>
          <p:cNvPr id="212995" name="Rectangle 3"/>
          <p:cNvSpPr>
            <a:spLocks noGrp="1" noChangeArrowheads="1"/>
          </p:cNvSpPr>
          <p:nvPr>
            <p:ph type="body" idx="1"/>
          </p:nvPr>
        </p:nvSpPr>
        <p:spPr>
          <a:xfrm>
            <a:off x="468313" y="1557338"/>
            <a:ext cx="8637587" cy="3962400"/>
          </a:xfrm>
        </p:spPr>
        <p:txBody>
          <a:bodyPr/>
          <a:lstStyle/>
          <a:p>
            <a:pPr marL="514350" indent="-514350" eaLnBrk="1" hangingPunct="1">
              <a:buFont typeface="Arial" charset="0"/>
              <a:buNone/>
              <a:defRPr/>
            </a:pPr>
            <a:endParaRPr lang="en-US" b="1" u="sng" dirty="0" smtClean="0">
              <a:solidFill>
                <a:srgbClr val="0000FF"/>
              </a:solidFill>
              <a:latin typeface="Times New Roman" pitchFamily="18" charset="0"/>
            </a:endParaRPr>
          </a:p>
          <a:p>
            <a:pPr marL="514350" indent="-514350" eaLnBrk="1" hangingPunct="1">
              <a:buFont typeface="Arial" charset="0"/>
              <a:buNone/>
              <a:defRPr/>
            </a:pPr>
            <a:r>
              <a:rPr lang="en-US" b="1" u="sng" dirty="0" smtClean="0">
                <a:solidFill>
                  <a:srgbClr val="0000FF"/>
                </a:solidFill>
                <a:latin typeface="Times New Roman" pitchFamily="18" charset="0"/>
              </a:rPr>
              <a:t>3.Đấu </a:t>
            </a:r>
            <a:r>
              <a:rPr lang="en-US" b="1" u="sng" dirty="0" err="1" smtClean="0">
                <a:solidFill>
                  <a:srgbClr val="0000FF"/>
                </a:solidFill>
                <a:latin typeface="Times New Roman" pitchFamily="18" charset="0"/>
              </a:rPr>
              <a:t>tranh</a:t>
            </a:r>
            <a:r>
              <a:rPr lang="en-US" b="1" u="sng" dirty="0" smtClean="0">
                <a:solidFill>
                  <a:srgbClr val="0000FF"/>
                </a:solidFill>
                <a:latin typeface="Times New Roman" pitchFamily="18" charset="0"/>
              </a:rPr>
              <a:t> </a:t>
            </a:r>
            <a:r>
              <a:rPr lang="en-US" b="1" u="sng" dirty="0" err="1" smtClean="0">
                <a:solidFill>
                  <a:srgbClr val="0000FF"/>
                </a:solidFill>
                <a:latin typeface="Times New Roman" pitchFamily="18" charset="0"/>
              </a:rPr>
              <a:t>trên</a:t>
            </a:r>
            <a:r>
              <a:rPr lang="en-US" b="1" u="sng" dirty="0" smtClean="0">
                <a:solidFill>
                  <a:srgbClr val="0000FF"/>
                </a:solidFill>
                <a:latin typeface="Times New Roman" pitchFamily="18" charset="0"/>
              </a:rPr>
              <a:t> </a:t>
            </a:r>
            <a:r>
              <a:rPr lang="en-US" b="1" u="sng" dirty="0" err="1" smtClean="0">
                <a:solidFill>
                  <a:srgbClr val="0000FF"/>
                </a:solidFill>
                <a:latin typeface="Times New Roman" pitchFamily="18" charset="0"/>
              </a:rPr>
              <a:t>mặt</a:t>
            </a:r>
            <a:r>
              <a:rPr lang="en-US" b="1" u="sng" dirty="0" smtClean="0">
                <a:solidFill>
                  <a:srgbClr val="0000FF"/>
                </a:solidFill>
                <a:latin typeface="Times New Roman" pitchFamily="18" charset="0"/>
              </a:rPr>
              <a:t> </a:t>
            </a:r>
            <a:r>
              <a:rPr lang="en-US" b="1" u="sng" dirty="0" err="1" smtClean="0">
                <a:solidFill>
                  <a:srgbClr val="0000FF"/>
                </a:solidFill>
                <a:latin typeface="Times New Roman" pitchFamily="18" charset="0"/>
              </a:rPr>
              <a:t>trận</a:t>
            </a:r>
            <a:r>
              <a:rPr lang="en-US" b="1" u="sng" dirty="0" smtClean="0">
                <a:solidFill>
                  <a:srgbClr val="0000FF"/>
                </a:solidFill>
                <a:latin typeface="Times New Roman" pitchFamily="18" charset="0"/>
              </a:rPr>
              <a:t> </a:t>
            </a:r>
            <a:r>
              <a:rPr lang="en-US" b="1" u="sng" dirty="0" err="1" smtClean="0">
                <a:solidFill>
                  <a:srgbClr val="0000FF"/>
                </a:solidFill>
                <a:latin typeface="Times New Roman" pitchFamily="18" charset="0"/>
              </a:rPr>
              <a:t>tư</a:t>
            </a:r>
            <a:r>
              <a:rPr lang="en-US" b="1" u="sng" dirty="0" smtClean="0">
                <a:solidFill>
                  <a:srgbClr val="0000FF"/>
                </a:solidFill>
                <a:latin typeface="Times New Roman" pitchFamily="18" charset="0"/>
              </a:rPr>
              <a:t> </a:t>
            </a:r>
            <a:r>
              <a:rPr lang="en-US" b="1" u="sng" dirty="0" err="1" smtClean="0">
                <a:solidFill>
                  <a:srgbClr val="0000FF"/>
                </a:solidFill>
                <a:latin typeface="Times New Roman" pitchFamily="18" charset="0"/>
              </a:rPr>
              <a:t>tưởng</a:t>
            </a:r>
            <a:endParaRPr lang="en-US" b="1" dirty="0">
              <a:solidFill>
                <a:srgbClr val="0000FF"/>
              </a:solidFill>
              <a:latin typeface="Times New Roman" pitchFamily="18" charset="0"/>
            </a:endParaRPr>
          </a:p>
          <a:p>
            <a:pPr eaLnBrk="1" hangingPunct="1">
              <a:buFontTx/>
              <a:buNone/>
              <a:defRPr/>
            </a:pPr>
            <a:endParaRPr lang="en-US" b="1" u="sng" dirty="0" smtClean="0">
              <a:solidFill>
                <a:srgbClr val="0000FF"/>
              </a:solidFill>
              <a:latin typeface="Times New Roman" pitchFamily="18" charset="0"/>
            </a:endParaRPr>
          </a:p>
        </p:txBody>
      </p:sp>
      <p:sp>
        <p:nvSpPr>
          <p:cNvPr id="15364" name="Line 5"/>
          <p:cNvSpPr>
            <a:spLocks noChangeShapeType="1"/>
          </p:cNvSpPr>
          <p:nvPr/>
        </p:nvSpPr>
        <p:spPr bwMode="auto">
          <a:xfrm>
            <a:off x="381000" y="1447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5" name="Line 6"/>
          <p:cNvSpPr>
            <a:spLocks noChangeShapeType="1"/>
          </p:cNvSpPr>
          <p:nvPr/>
        </p:nvSpPr>
        <p:spPr bwMode="auto">
          <a:xfrm>
            <a:off x="304800" y="64770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66" name="Line 7"/>
          <p:cNvSpPr>
            <a:spLocks noChangeShapeType="1"/>
          </p:cNvSpPr>
          <p:nvPr/>
        </p:nvSpPr>
        <p:spPr bwMode="auto">
          <a:xfrm flipV="1">
            <a:off x="304800" y="13716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5367" name="Group 8"/>
          <p:cNvGrpSpPr>
            <a:grpSpLocks/>
          </p:cNvGrpSpPr>
          <p:nvPr/>
        </p:nvGrpSpPr>
        <p:grpSpPr bwMode="auto">
          <a:xfrm>
            <a:off x="304800" y="1371600"/>
            <a:ext cx="8382000" cy="5105400"/>
            <a:chOff x="192" y="864"/>
            <a:chExt cx="5280" cy="3216"/>
          </a:xfrm>
        </p:grpSpPr>
        <p:sp>
          <p:nvSpPr>
            <p:cNvPr id="15369" name="Line 9"/>
            <p:cNvSpPr>
              <a:spLocks noChangeShapeType="1"/>
            </p:cNvSpPr>
            <p:nvPr/>
          </p:nvSpPr>
          <p:spPr bwMode="auto">
            <a:xfrm>
              <a:off x="192" y="864"/>
              <a:ext cx="0" cy="3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370" name="Line 10"/>
            <p:cNvSpPr>
              <a:spLocks noChangeShapeType="1"/>
            </p:cNvSpPr>
            <p:nvPr/>
          </p:nvSpPr>
          <p:spPr bwMode="auto">
            <a:xfrm>
              <a:off x="5472" y="864"/>
              <a:ext cx="0" cy="32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 name="Cloud Callout 1"/>
          <p:cNvSpPr/>
          <p:nvPr/>
        </p:nvSpPr>
        <p:spPr>
          <a:xfrm>
            <a:off x="971550" y="3068638"/>
            <a:ext cx="6553200" cy="2520950"/>
          </a:xfrm>
          <a:prstGeom prst="cloudCallout">
            <a:avLst>
              <a:gd name="adj1" fmla="val -43951"/>
              <a:gd name="adj2" fmla="val 7668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b="1" dirty="0" err="1">
                <a:solidFill>
                  <a:srgbClr val="C00000"/>
                </a:solidFill>
              </a:rPr>
              <a:t>Các</a:t>
            </a:r>
            <a:r>
              <a:rPr lang="en-US" sz="2800" b="1" dirty="0">
                <a:solidFill>
                  <a:srgbClr val="C00000"/>
                </a:solidFill>
              </a:rPr>
              <a:t> </a:t>
            </a:r>
            <a:r>
              <a:rPr lang="en-US" sz="2800" b="1" dirty="0" err="1">
                <a:solidFill>
                  <a:srgbClr val="C00000"/>
                </a:solidFill>
              </a:rPr>
              <a:t>em</a:t>
            </a:r>
            <a:r>
              <a:rPr lang="en-US" sz="2800" b="1" dirty="0">
                <a:solidFill>
                  <a:srgbClr val="C00000"/>
                </a:solidFill>
              </a:rPr>
              <a:t> </a:t>
            </a:r>
            <a:r>
              <a:rPr lang="en-US" sz="2800" b="1" dirty="0" err="1">
                <a:solidFill>
                  <a:srgbClr val="C00000"/>
                </a:solidFill>
              </a:rPr>
              <a:t>biết</a:t>
            </a:r>
            <a:r>
              <a:rPr lang="en-US" sz="2800" b="1" dirty="0">
                <a:solidFill>
                  <a:srgbClr val="C00000"/>
                </a:solidFill>
              </a:rPr>
              <a:t> </a:t>
            </a:r>
            <a:r>
              <a:rPr lang="en-US" sz="2800" b="1" dirty="0" err="1">
                <a:solidFill>
                  <a:srgbClr val="C00000"/>
                </a:solidFill>
              </a:rPr>
              <a:t>gì</a:t>
            </a:r>
            <a:r>
              <a:rPr lang="en-US" sz="2800" b="1" dirty="0">
                <a:solidFill>
                  <a:srgbClr val="C00000"/>
                </a:solidFill>
              </a:rPr>
              <a:t> </a:t>
            </a:r>
            <a:r>
              <a:rPr lang="en-US" sz="2800" b="1" dirty="0" err="1">
                <a:solidFill>
                  <a:srgbClr val="C00000"/>
                </a:solidFill>
              </a:rPr>
              <a:t>về</a:t>
            </a:r>
            <a:r>
              <a:rPr lang="en-US" sz="2800" b="1" dirty="0">
                <a:solidFill>
                  <a:srgbClr val="C00000"/>
                </a:solidFill>
              </a:rPr>
              <a:t> </a:t>
            </a:r>
            <a:r>
              <a:rPr lang="en-US" sz="2800" b="1" dirty="0" err="1">
                <a:solidFill>
                  <a:srgbClr val="C00000"/>
                </a:solidFill>
              </a:rPr>
              <a:t>trào</a:t>
            </a:r>
            <a:r>
              <a:rPr lang="en-US" sz="2800" b="1" dirty="0">
                <a:solidFill>
                  <a:srgbClr val="C00000"/>
                </a:solidFill>
              </a:rPr>
              <a:t> </a:t>
            </a:r>
            <a:r>
              <a:rPr lang="en-US" sz="2800" b="1" dirty="0" err="1">
                <a:solidFill>
                  <a:srgbClr val="C00000"/>
                </a:solidFill>
              </a:rPr>
              <a:t>lưu</a:t>
            </a:r>
            <a:r>
              <a:rPr lang="en-US" sz="2800" b="1" dirty="0">
                <a:solidFill>
                  <a:srgbClr val="C00000"/>
                </a:solidFill>
              </a:rPr>
              <a:t> “</a:t>
            </a:r>
            <a:r>
              <a:rPr lang="en-US" sz="2800" b="1" dirty="0" err="1">
                <a:solidFill>
                  <a:srgbClr val="C00000"/>
                </a:solidFill>
              </a:rPr>
              <a:t>Triết</a:t>
            </a:r>
            <a:r>
              <a:rPr lang="en-US" sz="2800" b="1" dirty="0">
                <a:solidFill>
                  <a:srgbClr val="C00000"/>
                </a:solidFill>
              </a:rPr>
              <a:t> </a:t>
            </a:r>
            <a:r>
              <a:rPr lang="en-US" sz="2800" b="1" dirty="0" err="1">
                <a:solidFill>
                  <a:srgbClr val="C00000"/>
                </a:solidFill>
              </a:rPr>
              <a:t>học</a:t>
            </a:r>
            <a:r>
              <a:rPr lang="en-US" sz="2800" b="1" dirty="0">
                <a:solidFill>
                  <a:srgbClr val="C00000"/>
                </a:solidFill>
              </a:rPr>
              <a:t> </a:t>
            </a:r>
            <a:r>
              <a:rPr lang="en-US" sz="2800" b="1" dirty="0" err="1">
                <a:solidFill>
                  <a:srgbClr val="C00000"/>
                </a:solidFill>
              </a:rPr>
              <a:t>ánh</a:t>
            </a:r>
            <a:r>
              <a:rPr lang="en-US" sz="2800" b="1" dirty="0">
                <a:solidFill>
                  <a:srgbClr val="C00000"/>
                </a:solidFill>
              </a:rPr>
              <a:t> </a:t>
            </a:r>
            <a:r>
              <a:rPr lang="en-US" sz="2800" b="1" dirty="0" err="1">
                <a:solidFill>
                  <a:srgbClr val="C00000"/>
                </a:solidFill>
              </a:rPr>
              <a:t>sáng</a:t>
            </a:r>
            <a:r>
              <a:rPr lang="en-US" sz="2800" b="1" dirty="0">
                <a:solidFill>
                  <a:srgbClr val="C00000"/>
                </a:solidFill>
              </a:rPr>
              <a:t>” ở </a:t>
            </a:r>
            <a:r>
              <a:rPr lang="en-US" sz="2800" b="1" dirty="0" err="1">
                <a:solidFill>
                  <a:srgbClr val="C00000"/>
                </a:solidFill>
              </a:rPr>
              <a:t>Pháp</a:t>
            </a:r>
            <a:r>
              <a:rPr lang="en-US" sz="2800" b="1" dirty="0">
                <a:solidFill>
                  <a:srgbClr val="C00000"/>
                </a:solidFill>
              </a:rPr>
              <a:t>?</a:t>
            </a:r>
            <a:endParaRPr lang="vi-VN" sz="2800" b="1" dirty="0">
              <a:solidFill>
                <a:srgbClr val="C00000"/>
              </a:solidFill>
            </a:endParaRPr>
          </a:p>
        </p:txBody>
      </p:sp>
    </p:spTree>
    <p:extLst>
      <p:ext uri="{BB962C8B-B14F-4D97-AF65-F5344CB8AC3E}">
        <p14:creationId xmlns:p14="http://schemas.microsoft.com/office/powerpoint/2010/main" val="37542781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box(in)">
                                      <p:cBhvr>
                                        <p:cTn id="7" dur="5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box(in)">
                                      <p:cBhvr>
                                        <p:cTn id="12" dur="500"/>
                                        <p:tgtEl>
                                          <p:spTgt spid="212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2590800" cy="4024313"/>
            <a:chOff x="384" y="1440"/>
            <a:chExt cx="1632" cy="2535"/>
          </a:xfrm>
        </p:grpSpPr>
        <p:pic>
          <p:nvPicPr>
            <p:cNvPr id="16397" name="Picture 3" descr="Montesqu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440"/>
              <a:ext cx="1624" cy="232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 Box 4"/>
            <p:cNvSpPr txBox="1">
              <a:spLocks noChangeArrowheads="1"/>
            </p:cNvSpPr>
            <p:nvPr/>
          </p:nvSpPr>
          <p:spPr bwMode="auto">
            <a:xfrm>
              <a:off x="384" y="3744"/>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990000"/>
                  </a:solidFill>
                </a:rPr>
                <a:t>Montesquieu </a:t>
              </a:r>
            </a:p>
          </p:txBody>
        </p:sp>
      </p:grpSp>
      <p:grpSp>
        <p:nvGrpSpPr>
          <p:cNvPr id="3" name="Group 5"/>
          <p:cNvGrpSpPr>
            <a:grpSpLocks/>
          </p:cNvGrpSpPr>
          <p:nvPr/>
        </p:nvGrpSpPr>
        <p:grpSpPr bwMode="auto">
          <a:xfrm>
            <a:off x="3124200" y="242888"/>
            <a:ext cx="2741613" cy="4024312"/>
            <a:chOff x="2016" y="1104"/>
            <a:chExt cx="1727" cy="2535"/>
          </a:xfrm>
        </p:grpSpPr>
        <p:pic>
          <p:nvPicPr>
            <p:cNvPr id="16395" name="Picture 6" descr="Vonta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104"/>
              <a:ext cx="1727" cy="2304"/>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6" name="Text Box 7"/>
            <p:cNvSpPr txBox="1">
              <a:spLocks noChangeArrowheads="1"/>
            </p:cNvSpPr>
            <p:nvPr/>
          </p:nvSpPr>
          <p:spPr bwMode="auto">
            <a:xfrm>
              <a:off x="2064" y="3408"/>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990000"/>
                  </a:solidFill>
                </a:rPr>
                <a:t>Vontaire </a:t>
              </a:r>
            </a:p>
          </p:txBody>
        </p:sp>
      </p:grpSp>
      <p:grpSp>
        <p:nvGrpSpPr>
          <p:cNvPr id="4" name="Group 8"/>
          <p:cNvGrpSpPr>
            <a:grpSpLocks/>
          </p:cNvGrpSpPr>
          <p:nvPr/>
        </p:nvGrpSpPr>
        <p:grpSpPr bwMode="auto">
          <a:xfrm>
            <a:off x="6096000" y="228600"/>
            <a:ext cx="2828925" cy="4024313"/>
            <a:chOff x="3648" y="912"/>
            <a:chExt cx="1782" cy="2535"/>
          </a:xfrm>
        </p:grpSpPr>
        <p:pic>
          <p:nvPicPr>
            <p:cNvPr id="16393" name="Picture 9" descr="Rousse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912"/>
              <a:ext cx="1782" cy="231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4" name="Text Box 10"/>
            <p:cNvSpPr txBox="1">
              <a:spLocks noChangeArrowheads="1"/>
            </p:cNvSpPr>
            <p:nvPr/>
          </p:nvSpPr>
          <p:spPr bwMode="auto">
            <a:xfrm>
              <a:off x="3696" y="3216"/>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990000"/>
                  </a:solidFill>
                </a:rPr>
                <a:t>Rousseau </a:t>
              </a:r>
            </a:p>
          </p:txBody>
        </p:sp>
      </p:grpSp>
      <p:sp>
        <p:nvSpPr>
          <p:cNvPr id="16389" name="Text Box 11"/>
          <p:cNvSpPr txBox="1">
            <a:spLocks noChangeArrowheads="1"/>
          </p:cNvSpPr>
          <p:nvPr/>
        </p:nvSpPr>
        <p:spPr bwMode="auto">
          <a:xfrm>
            <a:off x="609600" y="6096000"/>
            <a:ext cx="8001000"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200" b="1">
                <a:solidFill>
                  <a:srgbClr val="000099"/>
                </a:solidFill>
              </a:rPr>
              <a:t>CÁC NHÀ “TRIẾT HỌC ÁNH SÁNG” Ở PHÁP THẾ KỶ XVIII</a:t>
            </a:r>
          </a:p>
        </p:txBody>
      </p:sp>
      <p:sp>
        <p:nvSpPr>
          <p:cNvPr id="242700" name="Text Box 12"/>
          <p:cNvSpPr txBox="1">
            <a:spLocks noChangeArrowheads="1"/>
          </p:cNvSpPr>
          <p:nvPr/>
        </p:nvSpPr>
        <p:spPr bwMode="auto">
          <a:xfrm>
            <a:off x="304800" y="4402138"/>
            <a:ext cx="2514600" cy="1474787"/>
          </a:xfrm>
          <a:prstGeom prst="rect">
            <a:avLst/>
          </a:prstGeom>
          <a:solidFill>
            <a:srgbClr val="FF99FF"/>
          </a:solidFill>
          <a:ln w="9525">
            <a:solidFill>
              <a:srgbClr val="FF99FF"/>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t>“Để có tự do chính trị, Chính phủ phải được tổ chức để không một ai có thể đe doạ người khác”</a:t>
            </a:r>
          </a:p>
        </p:txBody>
      </p:sp>
      <p:sp>
        <p:nvSpPr>
          <p:cNvPr id="242701" name="Text Box 13"/>
          <p:cNvSpPr txBox="1">
            <a:spLocks noChangeArrowheads="1"/>
          </p:cNvSpPr>
          <p:nvPr/>
        </p:nvSpPr>
        <p:spPr bwMode="auto">
          <a:xfrm>
            <a:off x="3187700" y="4419600"/>
            <a:ext cx="2667000" cy="1741488"/>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t>“Hãy đập tan toà nhà của sự dối trá!”</a:t>
            </a:r>
          </a:p>
          <a:p>
            <a:pPr algn="ctr" eaLnBrk="1" hangingPunct="1">
              <a:spcBef>
                <a:spcPct val="50000"/>
              </a:spcBef>
            </a:pPr>
            <a:r>
              <a:rPr lang="en-US" b="1"/>
              <a:t>“Xéo nát bọn phong kiến đê tiện”</a:t>
            </a:r>
          </a:p>
          <a:p>
            <a:pPr algn="ctr" eaLnBrk="1" hangingPunct="1">
              <a:spcBef>
                <a:spcPct val="50000"/>
              </a:spcBef>
            </a:pPr>
            <a:endParaRPr lang="en-US" b="1"/>
          </a:p>
        </p:txBody>
      </p:sp>
      <p:sp>
        <p:nvSpPr>
          <p:cNvPr id="242702" name="Text Box 14"/>
          <p:cNvSpPr txBox="1">
            <a:spLocks noChangeArrowheads="1"/>
          </p:cNvSpPr>
          <p:nvPr/>
        </p:nvSpPr>
        <p:spPr bwMode="auto">
          <a:xfrm>
            <a:off x="6096000" y="4419600"/>
            <a:ext cx="2819400" cy="146526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t>“Mọi người sinh ra tự do nhưng ở khắp nơi họ đều mang xiềng xích. Tự do là quyền tự nhiên của con người”</a:t>
            </a:r>
          </a:p>
        </p:txBody>
      </p:sp>
    </p:spTree>
    <p:extLst>
      <p:ext uri="{BB962C8B-B14F-4D97-AF65-F5344CB8AC3E}">
        <p14:creationId xmlns:p14="http://schemas.microsoft.com/office/powerpoint/2010/main" val="62768395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2700"/>
                                        </p:tgtEl>
                                        <p:attrNameLst>
                                          <p:attrName>style.visibility</p:attrName>
                                        </p:attrNameLst>
                                      </p:cBhvr>
                                      <p:to>
                                        <p:strVal val="visible"/>
                                      </p:to>
                                    </p:set>
                                    <p:animEffect transition="in" filter="wipe(up)">
                                      <p:cBhvr>
                                        <p:cTn id="11" dur="500"/>
                                        <p:tgtEl>
                                          <p:spTgt spid="242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wipe(up)">
                                      <p:cBhvr>
                                        <p:cTn id="20" dur="500"/>
                                        <p:tgtEl>
                                          <p:spTgt spid="2427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2702"/>
                                        </p:tgtEl>
                                        <p:attrNameLst>
                                          <p:attrName>style.visibility</p:attrName>
                                        </p:attrNameLst>
                                      </p:cBhvr>
                                      <p:to>
                                        <p:strVal val="visible"/>
                                      </p:to>
                                    </p:set>
                                    <p:animEffect transition="in" filter="wipe(up)">
                                      <p:cBhvr>
                                        <p:cTn id="29"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animBg="1"/>
      <p:bldP spid="242701" grpId="0" animBg="1"/>
      <p:bldP spid="2427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_shadow_m"/>
          <p:cNvPicPr>
            <a:picLocks noChangeAspect="1" noChangeArrowheads="1"/>
          </p:cNvPicPr>
          <p:nvPr/>
        </p:nvPicPr>
        <p:blipFill>
          <a:blip r:embed="rId2">
            <a:lum bright="-48000" contrast="-24000"/>
            <a:extLst>
              <a:ext uri="{28A0092B-C50C-407E-A947-70E740481C1C}">
                <a14:useLocalDpi xmlns:a14="http://schemas.microsoft.com/office/drawing/2010/main" val="0"/>
              </a:ext>
            </a:extLst>
          </a:blip>
          <a:srcRect/>
          <a:stretch>
            <a:fillRect/>
          </a:stretch>
        </p:blipFill>
        <p:spPr bwMode="auto">
          <a:xfrm rot="-3118864">
            <a:off x="1345407" y="3628231"/>
            <a:ext cx="3255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gray">
          <a:xfrm>
            <a:off x="1887538" y="2859088"/>
            <a:ext cx="2097087" cy="2016125"/>
          </a:xfrm>
          <a:custGeom>
            <a:avLst/>
            <a:gdLst>
              <a:gd name="T0" fmla="*/ 2147483647 w 1335"/>
              <a:gd name="T1" fmla="*/ 2147483647 h 1479"/>
              <a:gd name="T2" fmla="*/ 2147483647 w 1335"/>
              <a:gd name="T3" fmla="*/ 2147483647 h 1479"/>
              <a:gd name="T4" fmla="*/ 2147483647 w 1335"/>
              <a:gd name="T5" fmla="*/ 2147483647 h 1479"/>
              <a:gd name="T6" fmla="*/ 2147483647 w 1335"/>
              <a:gd name="T7" fmla="*/ 2147483647 h 1479"/>
              <a:gd name="T8" fmla="*/ 2147483647 w 1335"/>
              <a:gd name="T9" fmla="*/ 2147483647 h 1479"/>
              <a:gd name="T10" fmla="*/ 0 w 1335"/>
              <a:gd name="T11" fmla="*/ 2147483647 h 1479"/>
              <a:gd name="T12" fmla="*/ 2147483647 w 1335"/>
              <a:gd name="T13" fmla="*/ 2147483647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6" name="Freeform 5"/>
          <p:cNvSpPr>
            <a:spLocks/>
          </p:cNvSpPr>
          <p:nvPr/>
        </p:nvSpPr>
        <p:spPr bwMode="gray">
          <a:xfrm flipH="1">
            <a:off x="4979988" y="2905125"/>
            <a:ext cx="2097087" cy="2016125"/>
          </a:xfrm>
          <a:custGeom>
            <a:avLst/>
            <a:gdLst>
              <a:gd name="T0" fmla="*/ 2147483647 w 1335"/>
              <a:gd name="T1" fmla="*/ 2147483647 h 1479"/>
              <a:gd name="T2" fmla="*/ 2147483647 w 1335"/>
              <a:gd name="T3" fmla="*/ 2147483647 h 1479"/>
              <a:gd name="T4" fmla="*/ 2147483647 w 1335"/>
              <a:gd name="T5" fmla="*/ 2147483647 h 1479"/>
              <a:gd name="T6" fmla="*/ 2147483647 w 1335"/>
              <a:gd name="T7" fmla="*/ 2147483647 h 1479"/>
              <a:gd name="T8" fmla="*/ 2147483647 w 1335"/>
              <a:gd name="T9" fmla="*/ 2147483647 h 1479"/>
              <a:gd name="T10" fmla="*/ 0 w 1335"/>
              <a:gd name="T11" fmla="*/ 2147483647 h 1479"/>
              <a:gd name="T12" fmla="*/ 2147483647 w 1335"/>
              <a:gd name="T13" fmla="*/ 2147483647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grpSp>
        <p:nvGrpSpPr>
          <p:cNvPr id="2" name="Group 6"/>
          <p:cNvGrpSpPr>
            <a:grpSpLocks/>
          </p:cNvGrpSpPr>
          <p:nvPr/>
        </p:nvGrpSpPr>
        <p:grpSpPr bwMode="auto">
          <a:xfrm>
            <a:off x="4202113" y="2854325"/>
            <a:ext cx="625475" cy="2103438"/>
            <a:chOff x="2687" y="1542"/>
            <a:chExt cx="398" cy="1542"/>
          </a:xfrm>
        </p:grpSpPr>
        <p:sp>
          <p:nvSpPr>
            <p:cNvPr id="17485" name="Freeform 7"/>
            <p:cNvSpPr>
              <a:spLocks/>
            </p:cNvSpPr>
            <p:nvPr/>
          </p:nvSpPr>
          <p:spPr bwMode="gray">
            <a:xfrm>
              <a:off x="2687" y="1542"/>
              <a:ext cx="398" cy="1542"/>
            </a:xfrm>
            <a:custGeom>
              <a:avLst/>
              <a:gdLst>
                <a:gd name="T0" fmla="*/ 229 w 398"/>
                <a:gd name="T1" fmla="*/ 318 h 1542"/>
                <a:gd name="T2" fmla="*/ 80 w 398"/>
                <a:gd name="T3" fmla="*/ 240 h 1542"/>
                <a:gd name="T4" fmla="*/ 10 w 398"/>
                <a:gd name="T5" fmla="*/ 1542 h 1542"/>
                <a:gd name="T6" fmla="*/ 362 w 398"/>
                <a:gd name="T7" fmla="*/ 1525 h 1542"/>
                <a:gd name="T8" fmla="*/ 229 w 398"/>
                <a:gd name="T9" fmla="*/ 318 h 1542"/>
                <a:gd name="T10" fmla="*/ 0 60000 65536"/>
                <a:gd name="T11" fmla="*/ 0 60000 65536"/>
                <a:gd name="T12" fmla="*/ 0 60000 65536"/>
                <a:gd name="T13" fmla="*/ 0 60000 65536"/>
                <a:gd name="T14" fmla="*/ 0 60000 65536"/>
                <a:gd name="T15" fmla="*/ 0 w 398"/>
                <a:gd name="T16" fmla="*/ 0 h 1542"/>
                <a:gd name="T17" fmla="*/ 398 w 398"/>
                <a:gd name="T18" fmla="*/ 1542 h 1542"/>
              </a:gdLst>
              <a:ahLst/>
              <a:cxnLst>
                <a:cxn ang="T10">
                  <a:pos x="T0" y="T1"/>
                </a:cxn>
                <a:cxn ang="T11">
                  <a:pos x="T2" y="T3"/>
                </a:cxn>
                <a:cxn ang="T12">
                  <a:pos x="T4" y="T5"/>
                </a:cxn>
                <a:cxn ang="T13">
                  <a:pos x="T6" y="T7"/>
                </a:cxn>
                <a:cxn ang="T14">
                  <a:pos x="T8" y="T9"/>
                </a:cxn>
              </a:cxnLst>
              <a:rect l="T15" t="T16" r="T17" b="T18"/>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9" name="Freeform 8"/>
            <p:cNvSpPr>
              <a:spLocks/>
            </p:cNvSpPr>
            <p:nvPr/>
          </p:nvSpPr>
          <p:spPr bwMode="gray">
            <a:xfrm>
              <a:off x="2811" y="1889"/>
              <a:ext cx="30" cy="562"/>
            </a:xfrm>
            <a:custGeom>
              <a:avLst/>
              <a:gdLst/>
              <a:ahLst/>
              <a:cxnLst>
                <a:cxn ang="0">
                  <a:pos x="9" y="1"/>
                </a:cxn>
                <a:cxn ang="0">
                  <a:pos x="34" y="241"/>
                </a:cxn>
                <a:cxn ang="0">
                  <a:pos x="19" y="562"/>
                </a:cxn>
                <a:cxn ang="0">
                  <a:pos x="2" y="233"/>
                </a:cxn>
                <a:cxn ang="0">
                  <a:pos x="9" y="1"/>
                </a:cxn>
              </a:cxnLst>
              <a:rect l="0" t="0" r="r" b="b"/>
              <a:pathLst>
                <a:path w="34" h="562">
                  <a:moveTo>
                    <a:pt x="9" y="1"/>
                  </a:moveTo>
                  <a:cubicBezTo>
                    <a:pt x="14" y="2"/>
                    <a:pt x="32" y="148"/>
                    <a:pt x="34" y="241"/>
                  </a:cubicBezTo>
                  <a:cubicBezTo>
                    <a:pt x="29" y="338"/>
                    <a:pt x="14" y="562"/>
                    <a:pt x="19" y="562"/>
                  </a:cubicBezTo>
                  <a:cubicBezTo>
                    <a:pt x="13" y="561"/>
                    <a:pt x="4" y="326"/>
                    <a:pt x="2" y="233"/>
                  </a:cubicBezTo>
                  <a:cubicBezTo>
                    <a:pt x="0" y="140"/>
                    <a:pt x="4" y="0"/>
                    <a:pt x="9" y="1"/>
                  </a:cubicBezTo>
                  <a:close/>
                </a:path>
              </a:pathLst>
            </a:custGeom>
            <a:gradFill rotWithShape="1">
              <a:gsLst>
                <a:gs pos="0">
                  <a:srgbClr val="B2B2B2"/>
                </a:gs>
                <a:gs pos="50000">
                  <a:schemeClr val="tx1"/>
                </a:gs>
                <a:gs pos="100000">
                  <a:srgbClr val="B2B2B2"/>
                </a:gs>
              </a:gsLst>
              <a:lin ang="5400000" scaled="1"/>
            </a:gradFill>
            <a:ln w="9525" cap="flat" cmpd="sng">
              <a:noFill/>
              <a:prstDash val="solid"/>
              <a:round/>
              <a:headEnd/>
              <a:tailEnd/>
            </a:ln>
            <a:effectLst/>
          </p:spPr>
          <p:txBody>
            <a:bodyPr wrap="none" anchor="ctr"/>
            <a:lstStyle/>
            <a:p>
              <a:pPr>
                <a:defRPr/>
              </a:pPr>
              <a:endParaRPr lang="en-US"/>
            </a:p>
          </p:txBody>
        </p:sp>
      </p:grpSp>
      <p:sp>
        <p:nvSpPr>
          <p:cNvPr id="10" name="Freeform 9"/>
          <p:cNvSpPr>
            <a:spLocks/>
          </p:cNvSpPr>
          <p:nvPr/>
        </p:nvSpPr>
        <p:spPr bwMode="gray">
          <a:xfrm>
            <a:off x="2386013" y="3089275"/>
            <a:ext cx="587375" cy="741363"/>
          </a:xfrm>
          <a:custGeom>
            <a:avLst/>
            <a:gdLst>
              <a:gd name="T0" fmla="*/ 2147483647 w 368"/>
              <a:gd name="T1" fmla="*/ 2147483647 h 543"/>
              <a:gd name="T2" fmla="*/ 2147483647 w 368"/>
              <a:gd name="T3" fmla="*/ 2147483647 h 543"/>
              <a:gd name="T4" fmla="*/ 2147483647 w 368"/>
              <a:gd name="T5" fmla="*/ 2147483647 h 543"/>
              <a:gd name="T6" fmla="*/ 2147483647 w 368"/>
              <a:gd name="T7" fmla="*/ 2147483647 h 543"/>
              <a:gd name="T8" fmla="*/ 0 w 368"/>
              <a:gd name="T9" fmla="*/ 2147483647 h 543"/>
              <a:gd name="T10" fmla="*/ 2147483647 w 368"/>
              <a:gd name="T11" fmla="*/ 2147483647 h 543"/>
              <a:gd name="T12" fmla="*/ 0 60000 65536"/>
              <a:gd name="T13" fmla="*/ 0 60000 65536"/>
              <a:gd name="T14" fmla="*/ 0 60000 65536"/>
              <a:gd name="T15" fmla="*/ 0 60000 65536"/>
              <a:gd name="T16" fmla="*/ 0 60000 65536"/>
              <a:gd name="T17" fmla="*/ 0 60000 65536"/>
              <a:gd name="T18" fmla="*/ 0 w 368"/>
              <a:gd name="T19" fmla="*/ 0 h 543"/>
              <a:gd name="T20" fmla="*/ 368 w 36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11" name="Freeform 10"/>
          <p:cNvSpPr>
            <a:spLocks/>
          </p:cNvSpPr>
          <p:nvPr/>
        </p:nvSpPr>
        <p:spPr bwMode="gray">
          <a:xfrm flipH="1">
            <a:off x="5995988" y="3205163"/>
            <a:ext cx="530225" cy="560387"/>
          </a:xfrm>
          <a:custGeom>
            <a:avLst/>
            <a:gdLst>
              <a:gd name="T0" fmla="*/ 2147483647 w 368"/>
              <a:gd name="T1" fmla="*/ 2147483647 h 543"/>
              <a:gd name="T2" fmla="*/ 2147483647 w 368"/>
              <a:gd name="T3" fmla="*/ 2147483647 h 543"/>
              <a:gd name="T4" fmla="*/ 2147483647 w 368"/>
              <a:gd name="T5" fmla="*/ 2147483647 h 543"/>
              <a:gd name="T6" fmla="*/ 2147483647 w 368"/>
              <a:gd name="T7" fmla="*/ 2147483647 h 543"/>
              <a:gd name="T8" fmla="*/ 0 w 368"/>
              <a:gd name="T9" fmla="*/ 2147483647 h 543"/>
              <a:gd name="T10" fmla="*/ 2147483647 w 368"/>
              <a:gd name="T11" fmla="*/ 2147483647 h 543"/>
              <a:gd name="T12" fmla="*/ 0 60000 65536"/>
              <a:gd name="T13" fmla="*/ 0 60000 65536"/>
              <a:gd name="T14" fmla="*/ 0 60000 65536"/>
              <a:gd name="T15" fmla="*/ 0 60000 65536"/>
              <a:gd name="T16" fmla="*/ 0 60000 65536"/>
              <a:gd name="T17" fmla="*/ 0 60000 65536"/>
              <a:gd name="T18" fmla="*/ 0 w 368"/>
              <a:gd name="T19" fmla="*/ 0 h 543"/>
              <a:gd name="T20" fmla="*/ 368 w 36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12" name="Oval 11"/>
          <p:cNvSpPr>
            <a:spLocks noChangeArrowheads="1"/>
          </p:cNvSpPr>
          <p:nvPr/>
        </p:nvSpPr>
        <p:spPr bwMode="gray">
          <a:xfrm>
            <a:off x="990600" y="4256088"/>
            <a:ext cx="1749425" cy="1733550"/>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sp>
        <p:nvSpPr>
          <p:cNvPr id="17417" name="Oval 12"/>
          <p:cNvSpPr>
            <a:spLocks noChangeArrowheads="1"/>
          </p:cNvSpPr>
          <p:nvPr/>
        </p:nvSpPr>
        <p:spPr bwMode="gray">
          <a:xfrm>
            <a:off x="1065213" y="4335463"/>
            <a:ext cx="1595437" cy="158273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pic>
        <p:nvPicPr>
          <p:cNvPr id="17418" name="Picture 1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122363" y="4392613"/>
            <a:ext cx="1492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rrowheads="1"/>
          </p:cNvSpPr>
          <p:nvPr/>
        </p:nvSpPr>
        <p:spPr bwMode="gray">
          <a:xfrm>
            <a:off x="1122363" y="4392613"/>
            <a:ext cx="1482725" cy="1460500"/>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16" name="Freeform 15"/>
          <p:cNvSpPr>
            <a:spLocks/>
          </p:cNvSpPr>
          <p:nvPr/>
        </p:nvSpPr>
        <p:spPr bwMode="gray">
          <a:xfrm>
            <a:off x="1274763" y="4421188"/>
            <a:ext cx="1165225" cy="508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Oval 16"/>
          <p:cNvSpPr>
            <a:spLocks noChangeArrowheads="1"/>
          </p:cNvSpPr>
          <p:nvPr/>
        </p:nvSpPr>
        <p:spPr bwMode="gray">
          <a:xfrm>
            <a:off x="6083300" y="4256088"/>
            <a:ext cx="1747838" cy="1733550"/>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sp>
        <p:nvSpPr>
          <p:cNvPr id="18" name="Oval 17"/>
          <p:cNvSpPr>
            <a:spLocks noChangeArrowheads="1"/>
          </p:cNvSpPr>
          <p:nvPr/>
        </p:nvSpPr>
        <p:spPr bwMode="gray">
          <a:xfrm>
            <a:off x="6156325" y="4335463"/>
            <a:ext cx="1597025" cy="158273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pic>
        <p:nvPicPr>
          <p:cNvPr id="19" name="Picture 1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215063" y="4392613"/>
            <a:ext cx="149066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a:spLocks noChangeArrowheads="1"/>
          </p:cNvSpPr>
          <p:nvPr/>
        </p:nvSpPr>
        <p:spPr bwMode="gray">
          <a:xfrm>
            <a:off x="6215063" y="4392613"/>
            <a:ext cx="1481137" cy="146050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21" name="Freeform 20"/>
          <p:cNvSpPr>
            <a:spLocks/>
          </p:cNvSpPr>
          <p:nvPr/>
        </p:nvSpPr>
        <p:spPr bwMode="gray">
          <a:xfrm>
            <a:off x="6367463" y="4421188"/>
            <a:ext cx="1163637" cy="508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 name="Group 21"/>
          <p:cNvGrpSpPr>
            <a:grpSpLocks/>
          </p:cNvGrpSpPr>
          <p:nvPr/>
        </p:nvGrpSpPr>
        <p:grpSpPr bwMode="auto">
          <a:xfrm rot="-1297425" flipH="1" flipV="1">
            <a:off x="6327775" y="5532438"/>
            <a:ext cx="1293813" cy="309562"/>
            <a:chOff x="2532" y="1051"/>
            <a:chExt cx="893" cy="246"/>
          </a:xfrm>
        </p:grpSpPr>
        <p:grpSp>
          <p:nvGrpSpPr>
            <p:cNvPr id="17475" name="Group 22"/>
            <p:cNvGrpSpPr>
              <a:grpSpLocks/>
            </p:cNvGrpSpPr>
            <p:nvPr/>
          </p:nvGrpSpPr>
          <p:grpSpPr bwMode="auto">
            <a:xfrm>
              <a:off x="2532" y="1051"/>
              <a:ext cx="743" cy="185"/>
              <a:chOff x="1565" y="2568"/>
              <a:chExt cx="1118" cy="279"/>
            </a:xfrm>
          </p:grpSpPr>
          <p:sp>
            <p:nvSpPr>
              <p:cNvPr id="17481" name="AutoShape 2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2" name="AutoShape 2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3" name="AutoShape 2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4" name="AutoShape 2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76" name="Group 27"/>
            <p:cNvGrpSpPr>
              <a:grpSpLocks/>
            </p:cNvGrpSpPr>
            <p:nvPr/>
          </p:nvGrpSpPr>
          <p:grpSpPr bwMode="auto">
            <a:xfrm rot="1353540">
              <a:off x="2682" y="1111"/>
              <a:ext cx="743" cy="186"/>
              <a:chOff x="1565" y="2568"/>
              <a:chExt cx="1118" cy="279"/>
            </a:xfrm>
          </p:grpSpPr>
          <p:sp>
            <p:nvSpPr>
              <p:cNvPr id="17477" name="AutoShape 2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8" name="AutoShape 2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9" name="AutoShape 3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0" name="AutoShape 3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33" name="Oval 32"/>
          <p:cNvSpPr>
            <a:spLocks noChangeArrowheads="1"/>
          </p:cNvSpPr>
          <p:nvPr/>
        </p:nvSpPr>
        <p:spPr bwMode="gray">
          <a:xfrm>
            <a:off x="3611563" y="4256088"/>
            <a:ext cx="1747837" cy="1733550"/>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sp>
        <p:nvSpPr>
          <p:cNvPr id="34" name="Oval 33"/>
          <p:cNvSpPr>
            <a:spLocks noChangeArrowheads="1"/>
          </p:cNvSpPr>
          <p:nvPr/>
        </p:nvSpPr>
        <p:spPr bwMode="gray">
          <a:xfrm>
            <a:off x="3684588" y="4335463"/>
            <a:ext cx="1597025" cy="158273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pic>
        <p:nvPicPr>
          <p:cNvPr id="35" name="Picture 3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743325" y="4392613"/>
            <a:ext cx="14906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p:cNvSpPr>
            <a:spLocks noChangeArrowheads="1"/>
          </p:cNvSpPr>
          <p:nvPr/>
        </p:nvSpPr>
        <p:spPr bwMode="gray">
          <a:xfrm>
            <a:off x="3743325" y="4392613"/>
            <a:ext cx="1481138" cy="1460500"/>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37" name="Freeform 36"/>
          <p:cNvSpPr>
            <a:spLocks/>
          </p:cNvSpPr>
          <p:nvPr/>
        </p:nvSpPr>
        <p:spPr bwMode="gray">
          <a:xfrm>
            <a:off x="3895725" y="4421188"/>
            <a:ext cx="1163638" cy="508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13" name="Group 37"/>
          <p:cNvGrpSpPr>
            <a:grpSpLocks/>
          </p:cNvGrpSpPr>
          <p:nvPr/>
        </p:nvGrpSpPr>
        <p:grpSpPr bwMode="auto">
          <a:xfrm rot="-1297425" flipH="1" flipV="1">
            <a:off x="3856038" y="5532438"/>
            <a:ext cx="1293812" cy="309562"/>
            <a:chOff x="2532" y="1051"/>
            <a:chExt cx="893" cy="246"/>
          </a:xfrm>
        </p:grpSpPr>
        <p:grpSp>
          <p:nvGrpSpPr>
            <p:cNvPr id="17465" name="Group 38"/>
            <p:cNvGrpSpPr>
              <a:grpSpLocks/>
            </p:cNvGrpSpPr>
            <p:nvPr/>
          </p:nvGrpSpPr>
          <p:grpSpPr bwMode="auto">
            <a:xfrm>
              <a:off x="2532" y="1051"/>
              <a:ext cx="743" cy="185"/>
              <a:chOff x="1565" y="2568"/>
              <a:chExt cx="1118" cy="279"/>
            </a:xfrm>
          </p:grpSpPr>
          <p:sp>
            <p:nvSpPr>
              <p:cNvPr id="17471" name="AutoShape 3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2" name="AutoShape 4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3" name="AutoShape 4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4" name="AutoShape 4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66" name="Group 43"/>
            <p:cNvGrpSpPr>
              <a:grpSpLocks/>
            </p:cNvGrpSpPr>
            <p:nvPr/>
          </p:nvGrpSpPr>
          <p:grpSpPr bwMode="auto">
            <a:xfrm rot="1353540">
              <a:off x="2682" y="1111"/>
              <a:ext cx="743" cy="186"/>
              <a:chOff x="1565" y="2568"/>
              <a:chExt cx="1118" cy="279"/>
            </a:xfrm>
          </p:grpSpPr>
          <p:sp>
            <p:nvSpPr>
              <p:cNvPr id="17467" name="AutoShape 4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8" name="AutoShape 4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9" name="AutoShape 4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0" name="AutoShape 4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pic>
        <p:nvPicPr>
          <p:cNvPr id="17439" name="Picture 48" descr="light_shadow_m"/>
          <p:cNvPicPr>
            <a:picLocks noChangeAspect="1" noChangeArrowheads="1"/>
          </p:cNvPicPr>
          <p:nvPr/>
        </p:nvPicPr>
        <p:blipFill>
          <a:blip r:embed="rId2">
            <a:lum bright="-48000" contrast="-24000"/>
            <a:extLst>
              <a:ext uri="{28A0092B-C50C-407E-A947-70E740481C1C}">
                <a14:useLocalDpi xmlns:a14="http://schemas.microsoft.com/office/drawing/2010/main" val="0"/>
              </a:ext>
            </a:extLst>
          </a:blip>
          <a:srcRect/>
          <a:stretch>
            <a:fillRect/>
          </a:stretch>
        </p:blipFill>
        <p:spPr bwMode="auto">
          <a:xfrm rot="3050435">
            <a:off x="4368007" y="3628231"/>
            <a:ext cx="3255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black">
          <a:xfrm>
            <a:off x="3859213" y="4945063"/>
            <a:ext cx="1174750" cy="395287"/>
          </a:xfrm>
          <a:prstGeom prst="rect">
            <a:avLst/>
          </a:prstGeom>
          <a:noFill/>
          <a:ln w="9525" algn="ctr">
            <a:noFill/>
            <a:miter lim="800000"/>
            <a:headEnd/>
            <a:tailEnd/>
          </a:ln>
          <a:effectLst/>
        </p:spPr>
        <p:txBody>
          <a:bodyPr wrap="none">
            <a:spAutoFit/>
          </a:bodyPr>
          <a:lstStyle/>
          <a:p>
            <a:pPr>
              <a:lnSpc>
                <a:spcPct val="80000"/>
              </a:lnSpc>
              <a:defRPr/>
            </a:pPr>
            <a:r>
              <a:rPr lang="en-US" sz="2400" b="1">
                <a:latin typeface="+mj-lt"/>
                <a:sym typeface="Wingdings 3" pitchFamily="18" charset="2"/>
              </a:rPr>
              <a:t>Vôn - te</a:t>
            </a:r>
          </a:p>
        </p:txBody>
      </p:sp>
      <p:sp>
        <p:nvSpPr>
          <p:cNvPr id="51" name="Rectangle 50"/>
          <p:cNvSpPr>
            <a:spLocks noChangeArrowheads="1"/>
          </p:cNvSpPr>
          <p:nvPr/>
        </p:nvSpPr>
        <p:spPr bwMode="black">
          <a:xfrm>
            <a:off x="1385888" y="4800600"/>
            <a:ext cx="1030287" cy="684213"/>
          </a:xfrm>
          <a:prstGeom prst="rect">
            <a:avLst/>
          </a:prstGeom>
          <a:noFill/>
          <a:ln w="9525" algn="ctr">
            <a:noFill/>
            <a:miter lim="800000"/>
            <a:headEnd/>
            <a:tailEnd/>
          </a:ln>
          <a:effectLst/>
        </p:spPr>
        <p:txBody>
          <a:bodyPr>
            <a:spAutoFit/>
          </a:bodyPr>
          <a:lstStyle/>
          <a:p>
            <a:pPr>
              <a:lnSpc>
                <a:spcPct val="80000"/>
              </a:lnSpc>
              <a:defRPr/>
            </a:pPr>
            <a:r>
              <a:rPr lang="en-US" sz="2400" b="1">
                <a:latin typeface="+mj-lt"/>
                <a:sym typeface="Wingdings 3" pitchFamily="18" charset="2"/>
              </a:rPr>
              <a:t>Mông Texkiơ</a:t>
            </a:r>
          </a:p>
        </p:txBody>
      </p:sp>
      <p:sp>
        <p:nvSpPr>
          <p:cNvPr id="52" name="Rectangle 51"/>
          <p:cNvSpPr>
            <a:spLocks noChangeArrowheads="1"/>
          </p:cNvSpPr>
          <p:nvPr/>
        </p:nvSpPr>
        <p:spPr bwMode="black">
          <a:xfrm>
            <a:off x="6335713" y="4945063"/>
            <a:ext cx="1162050" cy="461962"/>
          </a:xfrm>
          <a:prstGeom prst="rect">
            <a:avLst/>
          </a:prstGeom>
          <a:noFill/>
          <a:ln w="9525" algn="ctr">
            <a:noFill/>
            <a:miter lim="800000"/>
            <a:headEnd/>
            <a:tailEnd/>
          </a:ln>
          <a:effectLst/>
        </p:spPr>
        <p:txBody>
          <a:bodyPr wrap="none">
            <a:spAutoFit/>
          </a:bodyPr>
          <a:lstStyle/>
          <a:p>
            <a:pPr>
              <a:defRPr/>
            </a:pPr>
            <a:r>
              <a:rPr lang="en-US" sz="2400" b="1">
                <a:latin typeface="+mj-lt"/>
              </a:rPr>
              <a:t>Rut - xô</a:t>
            </a:r>
          </a:p>
        </p:txBody>
      </p:sp>
      <p:grpSp>
        <p:nvGrpSpPr>
          <p:cNvPr id="17443" name="Group 53"/>
          <p:cNvGrpSpPr>
            <a:grpSpLocks/>
          </p:cNvGrpSpPr>
          <p:nvPr/>
        </p:nvGrpSpPr>
        <p:grpSpPr bwMode="auto">
          <a:xfrm rot="-1297425" flipH="1" flipV="1">
            <a:off x="1223963" y="5532438"/>
            <a:ext cx="1293812" cy="309562"/>
            <a:chOff x="2532" y="1051"/>
            <a:chExt cx="893" cy="246"/>
          </a:xfrm>
        </p:grpSpPr>
        <p:grpSp>
          <p:nvGrpSpPr>
            <p:cNvPr id="17455" name="Group 54"/>
            <p:cNvGrpSpPr>
              <a:grpSpLocks/>
            </p:cNvGrpSpPr>
            <p:nvPr/>
          </p:nvGrpSpPr>
          <p:grpSpPr bwMode="auto">
            <a:xfrm>
              <a:off x="2532" y="1051"/>
              <a:ext cx="743" cy="185"/>
              <a:chOff x="1565" y="2568"/>
              <a:chExt cx="1118" cy="279"/>
            </a:xfrm>
          </p:grpSpPr>
          <p:sp>
            <p:nvSpPr>
              <p:cNvPr id="17461" name="AutoShape 5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2" name="AutoShape 5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3" name="AutoShape 5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4" name="AutoShape 5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56" name="Group 59"/>
            <p:cNvGrpSpPr>
              <a:grpSpLocks/>
            </p:cNvGrpSpPr>
            <p:nvPr/>
          </p:nvGrpSpPr>
          <p:grpSpPr bwMode="auto">
            <a:xfrm rot="1353540">
              <a:off x="2682" y="1111"/>
              <a:ext cx="743" cy="186"/>
              <a:chOff x="1565" y="2568"/>
              <a:chExt cx="1118" cy="279"/>
            </a:xfrm>
          </p:grpSpPr>
          <p:sp>
            <p:nvSpPr>
              <p:cNvPr id="17457" name="AutoShape 6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58" name="AutoShape 6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59" name="AutoShape 6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0" name="AutoShape 6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17444" name="Group 64"/>
          <p:cNvGrpSpPr>
            <a:grpSpLocks/>
          </p:cNvGrpSpPr>
          <p:nvPr/>
        </p:nvGrpSpPr>
        <p:grpSpPr bwMode="auto">
          <a:xfrm>
            <a:off x="2016125" y="1533525"/>
            <a:ext cx="5475288" cy="617538"/>
            <a:chOff x="1440" y="924"/>
            <a:chExt cx="2744" cy="389"/>
          </a:xfrm>
        </p:grpSpPr>
        <p:grpSp>
          <p:nvGrpSpPr>
            <p:cNvPr id="17451" name="Group 65"/>
            <p:cNvGrpSpPr>
              <a:grpSpLocks/>
            </p:cNvGrpSpPr>
            <p:nvPr/>
          </p:nvGrpSpPr>
          <p:grpSpPr bwMode="auto">
            <a:xfrm>
              <a:off x="1440" y="924"/>
              <a:ext cx="2688" cy="389"/>
              <a:chOff x="1596" y="1167"/>
              <a:chExt cx="2448" cy="389"/>
            </a:xfrm>
          </p:grpSpPr>
          <p:sp>
            <p:nvSpPr>
              <p:cNvPr id="68"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pPr>
                  <a:defRPr/>
                </a:pPr>
                <a:endParaRPr lang="en-US"/>
              </a:p>
            </p:txBody>
          </p:sp>
          <p:sp>
            <p:nvSpPr>
              <p:cNvPr id="69" name="AutoShape 67"/>
              <p:cNvSpPr>
                <a:spLocks noChangeArrowheads="1"/>
              </p:cNvSpPr>
              <p:nvPr/>
            </p:nvSpPr>
            <p:spPr bwMode="gray">
              <a:xfrm>
                <a:off x="1616" y="1198"/>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pPr>
                  <a:defRPr/>
                </a:pPr>
                <a:endParaRPr lang="en-US"/>
              </a:p>
            </p:txBody>
          </p:sp>
        </p:grpSp>
        <p:sp>
          <p:nvSpPr>
            <p:cNvPr id="17452" name="Rectangle 68"/>
            <p:cNvSpPr>
              <a:spLocks noChangeArrowheads="1"/>
            </p:cNvSpPr>
            <p:nvPr/>
          </p:nvSpPr>
          <p:spPr bwMode="auto">
            <a:xfrm>
              <a:off x="1581" y="1047"/>
              <a:ext cx="26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en-US" b="1">
                  <a:latin typeface="Arial" charset="0"/>
                </a:rPr>
                <a:t>TRÀO LƯU TRIẾT HỌC ÁNH SÁNG</a:t>
              </a:r>
            </a:p>
          </p:txBody>
        </p:sp>
      </p:grpSp>
      <p:sp>
        <p:nvSpPr>
          <p:cNvPr id="17445" name="TextBox 69"/>
          <p:cNvSpPr txBox="1">
            <a:spLocks noChangeArrowheads="1"/>
          </p:cNvSpPr>
          <p:nvPr/>
        </p:nvSpPr>
        <p:spPr bwMode="auto">
          <a:xfrm>
            <a:off x="3033713" y="2611438"/>
            <a:ext cx="300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a:t>Các đại biểu tiêu biểu </a:t>
            </a:r>
            <a:endParaRPr lang="vi-VN" sz="2400" b="1"/>
          </a:p>
        </p:txBody>
      </p:sp>
      <p:sp>
        <p:nvSpPr>
          <p:cNvPr id="17446" name="Rectangle 3"/>
          <p:cNvSpPr>
            <a:spLocks noChangeArrowheads="1"/>
          </p:cNvSpPr>
          <p:nvPr/>
        </p:nvSpPr>
        <p:spPr bwMode="auto">
          <a:xfrm>
            <a:off x="196850" y="2873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u="sng">
                <a:solidFill>
                  <a:schemeClr val="tx2"/>
                </a:solidFill>
                <a:latin typeface="Times New Roman" pitchFamily="18" charset="0"/>
              </a:rPr>
              <a:t>2. Đấu tranh trên mặt trận tư tưởng</a:t>
            </a:r>
          </a:p>
        </p:txBody>
      </p:sp>
      <p:sp>
        <p:nvSpPr>
          <p:cNvPr id="73" name="Horizontal Scroll 72"/>
          <p:cNvSpPr/>
          <p:nvPr/>
        </p:nvSpPr>
        <p:spPr>
          <a:xfrm>
            <a:off x="900113" y="2133600"/>
            <a:ext cx="7324725" cy="4276725"/>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vi-VN"/>
          </a:p>
        </p:txBody>
      </p:sp>
      <p:sp>
        <p:nvSpPr>
          <p:cNvPr id="75" name="TextBox 74"/>
          <p:cNvSpPr txBox="1">
            <a:spLocks noChangeArrowheads="1"/>
          </p:cNvSpPr>
          <p:nvPr/>
        </p:nvSpPr>
        <p:spPr bwMode="auto">
          <a:xfrm>
            <a:off x="1365250" y="3867150"/>
            <a:ext cx="14081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t>NỘI DUNG</a:t>
            </a:r>
            <a:endParaRPr lang="vi-VN" sz="3200" b="1"/>
          </a:p>
        </p:txBody>
      </p:sp>
      <p:sp>
        <p:nvSpPr>
          <p:cNvPr id="78" name="Rectangle 77"/>
          <p:cNvSpPr/>
          <p:nvPr/>
        </p:nvSpPr>
        <p:spPr>
          <a:xfrm>
            <a:off x="3735388" y="3017838"/>
            <a:ext cx="4211637" cy="2032000"/>
          </a:xfrm>
          <a:prstGeom prst="rect">
            <a:avLst/>
          </a:prstGeom>
        </p:spPr>
        <p:txBody>
          <a:bodyPr>
            <a:spAutoFit/>
          </a:bodyPr>
          <a:lstStyle/>
          <a:p>
            <a:pPr marL="457200" indent="-457200">
              <a:lnSpc>
                <a:spcPct val="90000"/>
              </a:lnSpc>
              <a:buFont typeface="Arial" pitchFamily="34" charset="0"/>
              <a:buChar char="•"/>
              <a:defRPr/>
            </a:pPr>
            <a:r>
              <a:rPr lang="en-US" sz="2800" dirty="0">
                <a:latin typeface="Times New Roman" pitchFamily="18" charset="0"/>
              </a:rPr>
              <a:t>Kịch liệt phê phán chế độ quân </a:t>
            </a:r>
            <a:r>
              <a:rPr lang="en-US" sz="2800" dirty="0" err="1" smtClean="0">
                <a:latin typeface="Times New Roman" pitchFamily="18" charset="0"/>
              </a:rPr>
              <a:t>ch̉ủ</a:t>
            </a:r>
            <a:r>
              <a:rPr lang="en-US" sz="2800" dirty="0" smtClean="0">
                <a:latin typeface="Times New Roman" pitchFamily="18" charset="0"/>
              </a:rPr>
              <a:t> </a:t>
            </a:r>
            <a:r>
              <a:rPr lang="en-US" sz="2800" dirty="0">
                <a:latin typeface="Times New Roman" pitchFamily="18" charset="0"/>
              </a:rPr>
              <a:t>chuyên chế</a:t>
            </a:r>
          </a:p>
          <a:p>
            <a:pPr>
              <a:lnSpc>
                <a:spcPct val="90000"/>
              </a:lnSpc>
              <a:defRPr/>
            </a:pPr>
            <a:endParaRPr lang="en-US" sz="2800" dirty="0">
              <a:latin typeface="Times New Roman" pitchFamily="18" charset="0"/>
            </a:endParaRPr>
          </a:p>
          <a:p>
            <a:pPr marL="457200" indent="-457200">
              <a:lnSpc>
                <a:spcPct val="90000"/>
              </a:lnSpc>
              <a:buFont typeface="Arial" pitchFamily="34" charset="0"/>
              <a:buChar char="•"/>
              <a:defRPr/>
            </a:pPr>
            <a:r>
              <a:rPr lang="en-US" sz="2800" dirty="0" err="1">
                <a:latin typeface="Times New Roman" pitchFamily="18" charset="0"/>
              </a:rPr>
              <a:t>Đê</a:t>
            </a:r>
            <a:r>
              <a:rPr lang="en-US" sz="2800" dirty="0">
                <a:latin typeface="Times New Roman" pitchFamily="18" charset="0"/>
              </a:rPr>
              <a:t>̀ </a:t>
            </a:r>
            <a:r>
              <a:rPr lang="en-US" sz="2800" dirty="0" err="1">
                <a:latin typeface="Times New Roman" pitchFamily="18" charset="0"/>
              </a:rPr>
              <a:t>xướng</a:t>
            </a:r>
            <a:r>
              <a:rPr lang="en-US" sz="2800" dirty="0">
                <a:latin typeface="Times New Roman" pitchFamily="18" charset="0"/>
              </a:rPr>
              <a:t> </a:t>
            </a:r>
            <a:r>
              <a:rPr lang="en-US" sz="2800" dirty="0" err="1">
                <a:latin typeface="Times New Roman" pitchFamily="18" charset="0"/>
              </a:rPr>
              <a:t>quyền</a:t>
            </a:r>
            <a:r>
              <a:rPr lang="en-US" sz="2800" dirty="0">
                <a:latin typeface="Times New Roman" pitchFamily="18" charset="0"/>
              </a:rPr>
              <a:t> </a:t>
            </a:r>
            <a:r>
              <a:rPr lang="en-US" sz="2800" dirty="0" err="1">
                <a:latin typeface="Times New Roman" pitchFamily="18" charset="0"/>
              </a:rPr>
              <a:t>tư</a:t>
            </a:r>
            <a:r>
              <a:rPr lang="en-US" sz="2800" dirty="0">
                <a:latin typeface="Times New Roman" pitchFamily="18" charset="0"/>
              </a:rPr>
              <a:t>̣ do </a:t>
            </a:r>
            <a:r>
              <a:rPr lang="en-US" sz="2800" dirty="0" err="1">
                <a:latin typeface="Times New Roman" pitchFamily="18" charset="0"/>
              </a:rPr>
              <a:t>của</a:t>
            </a:r>
            <a:r>
              <a:rPr lang="en-US" sz="2800" dirty="0">
                <a:latin typeface="Times New Roman" pitchFamily="18" charset="0"/>
              </a:rPr>
              <a:t> con </a:t>
            </a:r>
            <a:r>
              <a:rPr lang="en-US" sz="2800" dirty="0" err="1">
                <a:latin typeface="Times New Roman" pitchFamily="18" charset="0"/>
              </a:rPr>
              <a:t>người</a:t>
            </a:r>
            <a:endParaRPr lang="en-US" sz="2800" dirty="0">
              <a:latin typeface="Times New Roman" pitchFamily="18" charset="0"/>
            </a:endParaRPr>
          </a:p>
        </p:txBody>
      </p:sp>
      <p:sp>
        <p:nvSpPr>
          <p:cNvPr id="79" name="Right Arrow 78"/>
          <p:cNvSpPr/>
          <p:nvPr/>
        </p:nvSpPr>
        <p:spPr>
          <a:xfrm>
            <a:off x="2905125" y="3736975"/>
            <a:ext cx="979488" cy="1093788"/>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vi-VN"/>
          </a:p>
        </p:txBody>
      </p:sp>
    </p:spTree>
    <p:extLst>
      <p:ext uri="{BB962C8B-B14F-4D97-AF65-F5344CB8AC3E}">
        <p14:creationId xmlns:p14="http://schemas.microsoft.com/office/powerpoint/2010/main" val="37034449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2000"/>
                                        <p:tgtEl>
                                          <p:spTgt spid="5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par>
                                <p:cTn id="37" presetID="6" presetClass="entr" presetSubtype="16"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circle(in)">
                                      <p:cBhvr>
                                        <p:cTn id="39" dur="2000"/>
                                        <p:tgtEl>
                                          <p:spTgt spid="35"/>
                                        </p:tgtEl>
                                      </p:cBhvr>
                                    </p:animEffect>
                                  </p:childTnLst>
                                </p:cTn>
                              </p:par>
                              <p:par>
                                <p:cTn id="40" presetID="6" presetClass="entr" presetSubtype="16"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ircle(in)">
                                      <p:cBhvr>
                                        <p:cTn id="42" dur="2000"/>
                                        <p:tgtEl>
                                          <p:spTgt spid="3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circle(in)">
                                      <p:cBhvr>
                                        <p:cTn id="45" dur="2000"/>
                                        <p:tgtEl>
                                          <p:spTgt spid="37"/>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circle(in)">
                                      <p:cBhvr>
                                        <p:cTn id="65" dur="2000"/>
                                        <p:tgtEl>
                                          <p:spTgt spid="18"/>
                                        </p:tgtEl>
                                      </p:cBhvr>
                                    </p:animEffect>
                                  </p:childTnLst>
                                </p:cTn>
                              </p:par>
                              <p:par>
                                <p:cTn id="66" presetID="6" presetClass="entr" presetSubtype="16"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ircle(in)">
                                      <p:cBhvr>
                                        <p:cTn id="68" dur="2000"/>
                                        <p:tgtEl>
                                          <p:spTgt spid="19"/>
                                        </p:tgtEl>
                                      </p:cBhvr>
                                    </p:animEffect>
                                  </p:childTnLst>
                                </p:cTn>
                              </p:par>
                              <p:par>
                                <p:cTn id="69" presetID="6" presetClass="entr" presetSubtype="16"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ircle(in)">
                                      <p:cBhvr>
                                        <p:cTn id="71" dur="2000"/>
                                        <p:tgtEl>
                                          <p:spTgt spid="20"/>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ircle(in)">
                                      <p:cBhvr>
                                        <p:cTn id="74" dur="2000"/>
                                        <p:tgtEl>
                                          <p:spTgt spid="21"/>
                                        </p:tgtEl>
                                      </p:cBhvr>
                                    </p:animEffect>
                                  </p:childTnLst>
                                </p:cTn>
                              </p:par>
                              <p:par>
                                <p:cTn id="75" presetID="6" presetClass="entr" presetSubtype="16" fill="hold"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circle(in)">
                                      <p:cBhvr>
                                        <p:cTn id="77" dur="2000"/>
                                        <p:tgtEl>
                                          <p:spTgt spid="3"/>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circle(in)">
                                      <p:cBhvr>
                                        <p:cTn id="80" dur="2000"/>
                                        <p:tgtEl>
                                          <p:spTgt spid="5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ppt_w</p:attrName>
                                        </p:attrNameLst>
                                      </p:cBhvr>
                                      <p:tavLst>
                                        <p:tav tm="0">
                                          <p:val>
                                            <p:fltVal val="0"/>
                                          </p:val>
                                        </p:tav>
                                        <p:tav tm="100000">
                                          <p:val>
                                            <p:strVal val="#ppt_w"/>
                                          </p:val>
                                        </p:tav>
                                      </p:tavLst>
                                    </p:anim>
                                    <p:anim calcmode="lin" valueType="num">
                                      <p:cBhvr>
                                        <p:cTn id="86" dur="500" fill="hold"/>
                                        <p:tgtEl>
                                          <p:spTgt spid="73"/>
                                        </p:tgtEl>
                                        <p:attrNameLst>
                                          <p:attrName>ppt_h</p:attrName>
                                        </p:attrNameLst>
                                      </p:cBhvr>
                                      <p:tavLst>
                                        <p:tav tm="0">
                                          <p:val>
                                            <p:fltVal val="0"/>
                                          </p:val>
                                        </p:tav>
                                        <p:tav tm="100000">
                                          <p:val>
                                            <p:strVal val="#ppt_h"/>
                                          </p:val>
                                        </p:tav>
                                      </p:tavLst>
                                    </p:anim>
                                    <p:animEffect transition="in" filter="fade">
                                      <p:cBhvr>
                                        <p:cTn id="87" dur="500"/>
                                        <p:tgtEl>
                                          <p:spTgt spid="73"/>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 calcmode="lin" valueType="num">
                                      <p:cBhvr>
                                        <p:cTn id="90" dur="500" fill="hold"/>
                                        <p:tgtEl>
                                          <p:spTgt spid="75"/>
                                        </p:tgtEl>
                                        <p:attrNameLst>
                                          <p:attrName>ppt_w</p:attrName>
                                        </p:attrNameLst>
                                      </p:cBhvr>
                                      <p:tavLst>
                                        <p:tav tm="0">
                                          <p:val>
                                            <p:fltVal val="0"/>
                                          </p:val>
                                        </p:tav>
                                        <p:tav tm="100000">
                                          <p:val>
                                            <p:strVal val="#ppt_w"/>
                                          </p:val>
                                        </p:tav>
                                      </p:tavLst>
                                    </p:anim>
                                    <p:anim calcmode="lin" valueType="num">
                                      <p:cBhvr>
                                        <p:cTn id="91" dur="500" fill="hold"/>
                                        <p:tgtEl>
                                          <p:spTgt spid="75"/>
                                        </p:tgtEl>
                                        <p:attrNameLst>
                                          <p:attrName>ppt_h</p:attrName>
                                        </p:attrNameLst>
                                      </p:cBhvr>
                                      <p:tavLst>
                                        <p:tav tm="0">
                                          <p:val>
                                            <p:fltVal val="0"/>
                                          </p:val>
                                        </p:tav>
                                        <p:tav tm="100000">
                                          <p:val>
                                            <p:strVal val="#ppt_h"/>
                                          </p:val>
                                        </p:tav>
                                      </p:tavLst>
                                    </p:anim>
                                    <p:animEffect transition="in" filter="fade">
                                      <p:cBhvr>
                                        <p:cTn id="92" dur="500"/>
                                        <p:tgtEl>
                                          <p:spTgt spid="75"/>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p:cTn id="95" dur="500" fill="hold"/>
                                        <p:tgtEl>
                                          <p:spTgt spid="79"/>
                                        </p:tgtEl>
                                        <p:attrNameLst>
                                          <p:attrName>ppt_w</p:attrName>
                                        </p:attrNameLst>
                                      </p:cBhvr>
                                      <p:tavLst>
                                        <p:tav tm="0">
                                          <p:val>
                                            <p:fltVal val="0"/>
                                          </p:val>
                                        </p:tav>
                                        <p:tav tm="100000">
                                          <p:val>
                                            <p:strVal val="#ppt_w"/>
                                          </p:val>
                                        </p:tav>
                                      </p:tavLst>
                                    </p:anim>
                                    <p:anim calcmode="lin" valueType="num">
                                      <p:cBhvr>
                                        <p:cTn id="96" dur="500" fill="hold"/>
                                        <p:tgtEl>
                                          <p:spTgt spid="79"/>
                                        </p:tgtEl>
                                        <p:attrNameLst>
                                          <p:attrName>ppt_h</p:attrName>
                                        </p:attrNameLst>
                                      </p:cBhvr>
                                      <p:tavLst>
                                        <p:tav tm="0">
                                          <p:val>
                                            <p:fltVal val="0"/>
                                          </p:val>
                                        </p:tav>
                                        <p:tav tm="100000">
                                          <p:val>
                                            <p:strVal val="#ppt_h"/>
                                          </p:val>
                                        </p:tav>
                                      </p:tavLst>
                                    </p:anim>
                                    <p:animEffect transition="in" filter="fade">
                                      <p:cBhvr>
                                        <p:cTn id="97" dur="500"/>
                                        <p:tgtEl>
                                          <p:spTgt spid="7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500" fill="hold"/>
                                        <p:tgtEl>
                                          <p:spTgt spid="78"/>
                                        </p:tgtEl>
                                        <p:attrNameLst>
                                          <p:attrName>ppt_w</p:attrName>
                                        </p:attrNameLst>
                                      </p:cBhvr>
                                      <p:tavLst>
                                        <p:tav tm="0">
                                          <p:val>
                                            <p:fltVal val="0"/>
                                          </p:val>
                                        </p:tav>
                                        <p:tav tm="100000">
                                          <p:val>
                                            <p:strVal val="#ppt_w"/>
                                          </p:val>
                                        </p:tav>
                                      </p:tavLst>
                                    </p:anim>
                                    <p:anim calcmode="lin" valueType="num">
                                      <p:cBhvr>
                                        <p:cTn id="101" dur="500" fill="hold"/>
                                        <p:tgtEl>
                                          <p:spTgt spid="78"/>
                                        </p:tgtEl>
                                        <p:attrNameLst>
                                          <p:attrName>ppt_h</p:attrName>
                                        </p:attrNameLst>
                                      </p:cBhvr>
                                      <p:tavLst>
                                        <p:tav tm="0">
                                          <p:val>
                                            <p:fltVal val="0"/>
                                          </p:val>
                                        </p:tav>
                                        <p:tav tm="100000">
                                          <p:val>
                                            <p:strVal val="#ppt_h"/>
                                          </p:val>
                                        </p:tav>
                                      </p:tavLst>
                                    </p:anim>
                                    <p:animEffect transition="in" filter="fade">
                                      <p:cBhvr>
                                        <p:cTn id="10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6" grpId="0" animBg="1"/>
      <p:bldP spid="17" grpId="0" animBg="1"/>
      <p:bldP spid="18" grpId="0" animBg="1"/>
      <p:bldP spid="21" grpId="0" animBg="1"/>
      <p:bldP spid="33" grpId="0" animBg="1"/>
      <p:bldP spid="34" grpId="0" animBg="1"/>
      <p:bldP spid="37" grpId="0" animBg="1"/>
      <p:bldP spid="50" grpId="0"/>
      <p:bldP spid="51" grpId="0"/>
      <p:bldP spid="52" grpId="0"/>
      <p:bldP spid="73" grpId="0" animBg="1"/>
      <p:bldP spid="75"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96850" y="2873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u="sng">
                <a:solidFill>
                  <a:schemeClr val="tx2"/>
                </a:solidFill>
                <a:latin typeface="Times New Roman" pitchFamily="18" charset="0"/>
              </a:rPr>
              <a:t>2. Đấu tranh trên mặt trận tư tưởng</a:t>
            </a:r>
          </a:p>
        </p:txBody>
      </p:sp>
      <p:grpSp>
        <p:nvGrpSpPr>
          <p:cNvPr id="18435" name="Group 4"/>
          <p:cNvGrpSpPr>
            <a:grpSpLocks/>
          </p:cNvGrpSpPr>
          <p:nvPr/>
        </p:nvGrpSpPr>
        <p:grpSpPr bwMode="auto">
          <a:xfrm>
            <a:off x="2016125" y="1533525"/>
            <a:ext cx="5475288" cy="617538"/>
            <a:chOff x="1440" y="924"/>
            <a:chExt cx="2744" cy="389"/>
          </a:xfrm>
        </p:grpSpPr>
        <p:grpSp>
          <p:nvGrpSpPr>
            <p:cNvPr id="18441" name="Group 5"/>
            <p:cNvGrpSpPr>
              <a:grpSpLocks/>
            </p:cNvGrpSpPr>
            <p:nvPr/>
          </p:nvGrpSpPr>
          <p:grpSpPr bwMode="auto">
            <a:xfrm>
              <a:off x="1440" y="924"/>
              <a:ext cx="2688" cy="389"/>
              <a:chOff x="1596" y="1167"/>
              <a:chExt cx="2448" cy="389"/>
            </a:xfrm>
          </p:grpSpPr>
          <p:sp>
            <p:nvSpPr>
              <p:cNvPr id="8"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pPr>
                  <a:defRPr/>
                </a:pPr>
                <a:endParaRPr lang="en-US"/>
              </a:p>
            </p:txBody>
          </p:sp>
          <p:sp>
            <p:nvSpPr>
              <p:cNvPr id="9" name="AutoShape 67"/>
              <p:cNvSpPr>
                <a:spLocks noChangeArrowheads="1"/>
              </p:cNvSpPr>
              <p:nvPr/>
            </p:nvSpPr>
            <p:spPr bwMode="gray">
              <a:xfrm>
                <a:off x="1616" y="1198"/>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pPr>
                  <a:defRPr/>
                </a:pPr>
                <a:endParaRPr lang="en-US"/>
              </a:p>
            </p:txBody>
          </p:sp>
        </p:grpSp>
        <p:sp>
          <p:nvSpPr>
            <p:cNvPr id="18442" name="Rectangle 68"/>
            <p:cNvSpPr>
              <a:spLocks noChangeArrowheads="1"/>
            </p:cNvSpPr>
            <p:nvPr/>
          </p:nvSpPr>
          <p:spPr bwMode="auto">
            <a:xfrm>
              <a:off x="1581" y="1047"/>
              <a:ext cx="26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en-US" b="1">
                  <a:latin typeface="Arial" charset="0"/>
                </a:rPr>
                <a:t>TRÀO LƯU TRIẾT HỌC ÁNH SÁNG</a:t>
              </a:r>
            </a:p>
          </p:txBody>
        </p:sp>
      </p:grpSp>
      <p:sp>
        <p:nvSpPr>
          <p:cNvPr id="12" name="Down Ribbon 11"/>
          <p:cNvSpPr/>
          <p:nvPr/>
        </p:nvSpPr>
        <p:spPr>
          <a:xfrm>
            <a:off x="1525588" y="2151063"/>
            <a:ext cx="6264275" cy="1776412"/>
          </a:xfrm>
          <a:prstGeom prst="ribbon">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3600" b="1"/>
              <a:t>Ý NGHĨA</a:t>
            </a:r>
            <a:endParaRPr lang="vi-VN" sz="3600" b="1"/>
          </a:p>
        </p:txBody>
      </p:sp>
      <p:sp>
        <p:nvSpPr>
          <p:cNvPr id="15" name="Rounded Rectangle 14"/>
          <p:cNvSpPr/>
          <p:nvPr/>
        </p:nvSpPr>
        <p:spPr>
          <a:xfrm>
            <a:off x="784225" y="4714875"/>
            <a:ext cx="3024188" cy="17795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spcBef>
                <a:spcPct val="50000"/>
              </a:spcBef>
              <a:defRPr/>
            </a:pPr>
            <a:r>
              <a:rPr lang="en-US" sz="2400" b="1">
                <a:solidFill>
                  <a:schemeClr val="tx1"/>
                </a:solidFill>
              </a:rPr>
              <a:t>Tấn công vào hệ tư tưởng phong kiến, dọn đường cho cách mạng bùng nổ.</a:t>
            </a:r>
          </a:p>
        </p:txBody>
      </p:sp>
      <p:sp>
        <p:nvSpPr>
          <p:cNvPr id="17" name="Rounded Rectangle 16"/>
          <p:cNvSpPr/>
          <p:nvPr/>
        </p:nvSpPr>
        <p:spPr>
          <a:xfrm>
            <a:off x="5292725" y="4714875"/>
            <a:ext cx="3024188" cy="17795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spcBef>
                <a:spcPct val="50000"/>
              </a:spcBef>
              <a:defRPr/>
            </a:pPr>
            <a:r>
              <a:rPr lang="en-US" sz="2400" b="1" dirty="0" err="1">
                <a:solidFill>
                  <a:schemeClr val="tx1"/>
                </a:solidFill>
              </a:rPr>
              <a:t>Định</a:t>
            </a:r>
            <a:r>
              <a:rPr lang="en-US" sz="2400" b="1" dirty="0">
                <a:solidFill>
                  <a:schemeClr val="tx1"/>
                </a:solidFill>
              </a:rPr>
              <a:t> </a:t>
            </a:r>
            <a:r>
              <a:rPr lang="en-US" sz="2400" b="1" dirty="0" err="1">
                <a:solidFill>
                  <a:schemeClr val="tx1"/>
                </a:solidFill>
              </a:rPr>
              <a:t>hướng</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smtClean="0">
                <a:solidFill>
                  <a:schemeClr val="tx1"/>
                </a:solidFill>
              </a:rPr>
              <a:t>xã</a:t>
            </a:r>
            <a:r>
              <a:rPr lang="en-US" sz="2400" b="1" dirty="0" smtClean="0">
                <a:solidFill>
                  <a:schemeClr val="tx1"/>
                </a:solidFill>
              </a:rPr>
              <a:t> </a:t>
            </a:r>
            <a:r>
              <a:rPr lang="en-US" sz="2400" b="1" dirty="0" err="1">
                <a:solidFill>
                  <a:schemeClr val="tx1"/>
                </a:solidFill>
              </a:rPr>
              <a:t>hội</a:t>
            </a:r>
            <a:r>
              <a:rPr lang="en-US" sz="2400" b="1" dirty="0">
                <a:solidFill>
                  <a:schemeClr val="tx1"/>
                </a:solidFill>
              </a:rPr>
              <a:t> </a:t>
            </a:r>
            <a:r>
              <a:rPr lang="en-US" sz="2400" b="1" dirty="0" err="1">
                <a:solidFill>
                  <a:schemeClr val="tx1"/>
                </a:solidFill>
              </a:rPr>
              <a:t>mới</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tương</a:t>
            </a:r>
            <a:r>
              <a:rPr lang="en-US" sz="2400" b="1" dirty="0">
                <a:solidFill>
                  <a:schemeClr val="tx1"/>
                </a:solidFill>
              </a:rPr>
              <a:t> </a:t>
            </a:r>
            <a:r>
              <a:rPr lang="en-US" sz="2400" b="1" dirty="0" err="1">
                <a:solidFill>
                  <a:schemeClr val="tx1"/>
                </a:solidFill>
              </a:rPr>
              <a:t>lai</a:t>
            </a:r>
            <a:r>
              <a:rPr lang="en-US" sz="2400" b="1" dirty="0">
                <a:solidFill>
                  <a:schemeClr val="tx1"/>
                </a:solidFill>
              </a:rPr>
              <a:t>.</a:t>
            </a:r>
          </a:p>
        </p:txBody>
      </p:sp>
      <p:cxnSp>
        <p:nvCxnSpPr>
          <p:cNvPr id="19" name="Straight Arrow Connector 18"/>
          <p:cNvCxnSpPr>
            <a:stCxn id="12" idx="2"/>
            <a:endCxn id="15" idx="0"/>
          </p:cNvCxnSpPr>
          <p:nvPr/>
        </p:nvCxnSpPr>
        <p:spPr>
          <a:xfrm flipH="1">
            <a:off x="2297113" y="3927475"/>
            <a:ext cx="2360612" cy="78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stCxn id="12" idx="2"/>
            <a:endCxn id="17" idx="0"/>
          </p:cNvCxnSpPr>
          <p:nvPr/>
        </p:nvCxnSpPr>
        <p:spPr>
          <a:xfrm>
            <a:off x="4657725" y="3927475"/>
            <a:ext cx="2146300" cy="78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288169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0"/>
            <a:ext cx="9144000" cy="157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485900" lvl="2" indent="-571500">
              <a:buFontTx/>
              <a:buAutoNum type="romanUcPeriod" startAt="2"/>
            </a:pPr>
            <a:endParaRPr lang="en-US" sz="3200" b="1" u="sng">
              <a:latin typeface="Times New Roman" pitchFamily="18" charset="0"/>
            </a:endParaRPr>
          </a:p>
          <a:p>
            <a:pPr marL="1485900" lvl="2" indent="-571500"/>
            <a:r>
              <a:rPr lang="en-US" sz="3200" b="1">
                <a:latin typeface="Times New Roman" pitchFamily="18" charset="0"/>
              </a:rPr>
              <a:t>    II. CÁCH MẠNG BÙNG NỔ</a:t>
            </a:r>
          </a:p>
          <a:p>
            <a:pPr marL="1485900" lvl="2" indent="-571500"/>
            <a:endParaRPr lang="en-US" sz="3200" b="1" u="sng">
              <a:latin typeface="Times New Roman" pitchFamily="18" charset="0"/>
            </a:endParaRPr>
          </a:p>
        </p:txBody>
      </p:sp>
      <p:sp>
        <p:nvSpPr>
          <p:cNvPr id="19460" name="Content Placeholder 7"/>
          <p:cNvSpPr>
            <a:spLocks noGrp="1"/>
          </p:cNvSpPr>
          <p:nvPr>
            <p:ph idx="1"/>
          </p:nvPr>
        </p:nvSpPr>
        <p:spPr/>
        <p:txBody>
          <a:bodyPr/>
          <a:lstStyle/>
          <a:p>
            <a:r>
              <a:rPr lang="en-US" b="1" u="sng" smtClean="0">
                <a:solidFill>
                  <a:schemeClr val="tx2"/>
                </a:solidFill>
                <a:latin typeface="Times New Roman" pitchFamily="18" charset="0"/>
                <a:cs typeface="Times New Roman" pitchFamily="18" charset="0"/>
              </a:rPr>
              <a:t>1. Sự khủng hoảng của chế độ quân chủ chuyên chế</a:t>
            </a:r>
          </a:p>
        </p:txBody>
      </p:sp>
      <p:sp>
        <p:nvSpPr>
          <p:cNvPr id="9" name="Cloud Callout 8"/>
          <p:cNvSpPr/>
          <p:nvPr/>
        </p:nvSpPr>
        <p:spPr>
          <a:xfrm>
            <a:off x="971550" y="3068638"/>
            <a:ext cx="6553200" cy="2520950"/>
          </a:xfrm>
          <a:prstGeom prst="cloudCallout">
            <a:avLst>
              <a:gd name="adj1" fmla="val -43951"/>
              <a:gd name="adj2" fmla="val 7668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b="1" dirty="0" err="1">
                <a:solidFill>
                  <a:srgbClr val="C00000"/>
                </a:solidFill>
              </a:rPr>
              <a:t>Sư</a:t>
            </a:r>
            <a:r>
              <a:rPr lang="en-US" sz="2800" b="1" dirty="0">
                <a:solidFill>
                  <a:srgbClr val="C00000"/>
                </a:solidFill>
              </a:rPr>
              <a:t>̣ </a:t>
            </a:r>
            <a:r>
              <a:rPr lang="en-US" sz="2800" b="1" dirty="0" err="1">
                <a:solidFill>
                  <a:srgbClr val="C00000"/>
                </a:solidFill>
              </a:rPr>
              <a:t>khủng</a:t>
            </a:r>
            <a:r>
              <a:rPr lang="en-US" sz="2800" b="1" dirty="0">
                <a:solidFill>
                  <a:srgbClr val="C00000"/>
                </a:solidFill>
              </a:rPr>
              <a:t> </a:t>
            </a:r>
            <a:r>
              <a:rPr lang="en-US" sz="2800" b="1" dirty="0" err="1">
                <a:solidFill>
                  <a:srgbClr val="C00000"/>
                </a:solidFill>
              </a:rPr>
              <a:t>hoảng</a:t>
            </a:r>
            <a:r>
              <a:rPr lang="en-US" sz="2800" b="1" dirty="0">
                <a:solidFill>
                  <a:srgbClr val="C00000"/>
                </a:solidFill>
              </a:rPr>
              <a:t> </a:t>
            </a:r>
            <a:r>
              <a:rPr lang="en-US" sz="2800" b="1" dirty="0" err="1">
                <a:solidFill>
                  <a:srgbClr val="C00000"/>
                </a:solidFill>
              </a:rPr>
              <a:t>của</a:t>
            </a:r>
            <a:r>
              <a:rPr lang="en-US" sz="2800" b="1" dirty="0">
                <a:solidFill>
                  <a:srgbClr val="C00000"/>
                </a:solidFill>
              </a:rPr>
              <a:t> </a:t>
            </a:r>
            <a:r>
              <a:rPr lang="en-US" sz="2800" b="1" dirty="0" err="1">
                <a:solidFill>
                  <a:srgbClr val="C00000"/>
                </a:solidFill>
              </a:rPr>
              <a:t>chê</a:t>
            </a:r>
            <a:r>
              <a:rPr lang="en-US" sz="2800" b="1" dirty="0">
                <a:solidFill>
                  <a:srgbClr val="C00000"/>
                </a:solidFill>
              </a:rPr>
              <a:t>́ </a:t>
            </a:r>
            <a:r>
              <a:rPr lang="en-US" sz="2800" b="1" dirty="0" err="1">
                <a:solidFill>
                  <a:srgbClr val="C00000"/>
                </a:solidFill>
              </a:rPr>
              <a:t>đô</a:t>
            </a:r>
            <a:r>
              <a:rPr lang="en-US" sz="2800" b="1" dirty="0">
                <a:solidFill>
                  <a:srgbClr val="C00000"/>
                </a:solidFill>
              </a:rPr>
              <a:t>̣ </a:t>
            </a:r>
            <a:r>
              <a:rPr lang="en-US" sz="2800" b="1" dirty="0" err="1">
                <a:solidFill>
                  <a:srgbClr val="C00000"/>
                </a:solidFill>
              </a:rPr>
              <a:t>chuyên</a:t>
            </a:r>
            <a:r>
              <a:rPr lang="en-US" sz="2800" b="1" dirty="0">
                <a:solidFill>
                  <a:srgbClr val="C00000"/>
                </a:solidFill>
              </a:rPr>
              <a:t> </a:t>
            </a:r>
            <a:r>
              <a:rPr lang="en-US" sz="2800" b="1" dirty="0" err="1">
                <a:solidFill>
                  <a:srgbClr val="C00000"/>
                </a:solidFill>
              </a:rPr>
              <a:t>chê</a:t>
            </a:r>
            <a:r>
              <a:rPr lang="en-US" sz="2800" b="1" dirty="0">
                <a:solidFill>
                  <a:srgbClr val="C00000"/>
                </a:solidFill>
              </a:rPr>
              <a:t>́ </a:t>
            </a:r>
            <a:r>
              <a:rPr lang="en-US" sz="2800" b="1" dirty="0" err="1">
                <a:solidFill>
                  <a:srgbClr val="C00000"/>
                </a:solidFill>
              </a:rPr>
              <a:t>được</a:t>
            </a:r>
            <a:r>
              <a:rPr lang="en-US" sz="2800" b="1" dirty="0">
                <a:solidFill>
                  <a:srgbClr val="C00000"/>
                </a:solidFill>
              </a:rPr>
              <a:t> </a:t>
            </a:r>
            <a:r>
              <a:rPr lang="en-US" sz="2800" b="1" dirty="0" err="1">
                <a:solidFill>
                  <a:srgbClr val="C00000"/>
                </a:solidFill>
              </a:rPr>
              <a:t>thê</a:t>
            </a:r>
            <a:r>
              <a:rPr lang="en-US" sz="2800" b="1" dirty="0">
                <a:solidFill>
                  <a:srgbClr val="C00000"/>
                </a:solidFill>
              </a:rPr>
              <a:t>̉ </a:t>
            </a:r>
            <a:r>
              <a:rPr lang="en-US" sz="2800" b="1" dirty="0" err="1">
                <a:solidFill>
                  <a:srgbClr val="C00000"/>
                </a:solidFill>
              </a:rPr>
              <a:t>hiện</a:t>
            </a:r>
            <a:r>
              <a:rPr lang="en-US" sz="2800" b="1" dirty="0">
                <a:solidFill>
                  <a:srgbClr val="C00000"/>
                </a:solidFill>
              </a:rPr>
              <a:t> </a:t>
            </a:r>
            <a:r>
              <a:rPr lang="en-US" sz="2800" b="1" dirty="0" err="1">
                <a:solidFill>
                  <a:srgbClr val="C00000"/>
                </a:solidFill>
              </a:rPr>
              <a:t>như</a:t>
            </a:r>
            <a:r>
              <a:rPr lang="en-US" sz="2800" b="1" dirty="0">
                <a:solidFill>
                  <a:srgbClr val="C00000"/>
                </a:solidFill>
              </a:rPr>
              <a:t> </a:t>
            </a:r>
            <a:r>
              <a:rPr lang="en-US" sz="2800" b="1" dirty="0" err="1">
                <a:solidFill>
                  <a:srgbClr val="C00000"/>
                </a:solidFill>
              </a:rPr>
              <a:t>thê</a:t>
            </a:r>
            <a:r>
              <a:rPr lang="en-US" sz="2800" b="1" dirty="0">
                <a:solidFill>
                  <a:srgbClr val="C00000"/>
                </a:solidFill>
              </a:rPr>
              <a:t>́ </a:t>
            </a:r>
            <a:r>
              <a:rPr lang="en-US" sz="2800" b="1" dirty="0" err="1">
                <a:solidFill>
                  <a:srgbClr val="C00000"/>
                </a:solidFill>
              </a:rPr>
              <a:t>nào</a:t>
            </a:r>
            <a:endParaRPr lang="vi-VN" sz="2800" b="1" dirty="0">
              <a:solidFill>
                <a:srgbClr val="C00000"/>
              </a:solidFill>
            </a:endParaRPr>
          </a:p>
        </p:txBody>
      </p:sp>
    </p:spTree>
    <p:extLst>
      <p:ext uri="{BB962C8B-B14F-4D97-AF65-F5344CB8AC3E}">
        <p14:creationId xmlns:p14="http://schemas.microsoft.com/office/powerpoint/2010/main" val="1568074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1752600"/>
            <a:ext cx="9067800" cy="2057400"/>
          </a:xfrm>
        </p:spPr>
        <p:txBody>
          <a:bodyPr/>
          <a:lstStyle/>
          <a:p>
            <a:pPr algn="l" eaLnBrk="1" hangingPunct="1"/>
            <a:r>
              <a:rPr lang="en-US" sz="4000" smtClean="0">
                <a:ea typeface="ＭＳ Ｐゴシック" pitchFamily="34" charset="-128"/>
              </a:rPr>
              <a:t/>
            </a:r>
            <a:br>
              <a:rPr lang="en-US" sz="4000" smtClean="0">
                <a:ea typeface="ＭＳ Ｐゴシック" pitchFamily="34" charset="-128"/>
              </a:rPr>
            </a:br>
            <a:endParaRPr lang="en-US" sz="4000" smtClean="0">
              <a:ea typeface="ＭＳ Ｐゴシック" pitchFamily="34" charset="-128"/>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bwMode="auto">
          <a:xfrm>
            <a:off x="4267200" y="4267200"/>
            <a:ext cx="865188" cy="977900"/>
          </a:xfrm>
          <a:prstGeom prst="downArrow">
            <a:avLst/>
          </a:prstGeom>
          <a:solidFill>
            <a:schemeClr val="accent1"/>
          </a:solidFill>
          <a:ln w="190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a:lstStyle/>
          <a:p>
            <a:pPr>
              <a:defRPr/>
            </a:pPr>
            <a:endParaRPr lang="en-US">
              <a:latin typeface="Arial" pitchFamily="34" charset="0"/>
            </a:endParaRPr>
          </a:p>
        </p:txBody>
      </p:sp>
      <p:sp>
        <p:nvSpPr>
          <p:cNvPr id="6" name="TextBox 5"/>
          <p:cNvSpPr txBox="1">
            <a:spLocks noChangeArrowheads="1"/>
          </p:cNvSpPr>
          <p:nvPr/>
        </p:nvSpPr>
        <p:spPr bwMode="auto">
          <a:xfrm>
            <a:off x="3409950" y="5410200"/>
            <a:ext cx="2162175" cy="10779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FF0000"/>
                </a:solidFill>
              </a:rPr>
              <a:t>cách mạng   bùng nổ</a:t>
            </a:r>
          </a:p>
        </p:txBody>
      </p:sp>
      <p:sp>
        <p:nvSpPr>
          <p:cNvPr id="20486" name="TextBox 6"/>
          <p:cNvSpPr txBox="1">
            <a:spLocks noChangeArrowheads="1"/>
          </p:cNvSpPr>
          <p:nvPr/>
        </p:nvSpPr>
        <p:spPr bwMode="auto">
          <a:xfrm>
            <a:off x="1143001" y="701675"/>
            <a:ext cx="486916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Wingdings" pitchFamily="2" charset="2"/>
              <a:buChar char="v"/>
            </a:pPr>
            <a:r>
              <a:rPr lang="en-US" sz="3200" b="1" dirty="0"/>
              <a:t>  Nguyên nhân sâu xa</a:t>
            </a:r>
          </a:p>
        </p:txBody>
      </p:sp>
    </p:spTree>
    <p:extLst>
      <p:ext uri="{BB962C8B-B14F-4D97-AF65-F5344CB8AC3E}">
        <p14:creationId xmlns:p14="http://schemas.microsoft.com/office/powerpoint/2010/main" val="29902407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2754"/>
                                        </p:tgtEl>
                                      </p:cBhvr>
                                    </p:animEffect>
                                    <p:set>
                                      <p:cBhvr>
                                        <p:cTn id="12" dur="1" fill="hold">
                                          <p:stCondLst>
                                            <p:cond delay="499"/>
                                          </p:stCondLst>
                                        </p:cTn>
                                        <p:tgtEl>
                                          <p:spTgt spid="20275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1"/>
      <p:bldP spid="4" grpId="0" animBg="1"/>
      <p:bldP spid="6" grpId="0" animBg="1"/>
      <p:bldP spid="204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0"/>
            <a:ext cx="9144000" cy="157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485900" lvl="2" indent="-571500">
              <a:buFontTx/>
              <a:buAutoNum type="romanUcPeriod" startAt="2"/>
            </a:pPr>
            <a:endParaRPr lang="en-US" sz="3200" b="1" u="sng">
              <a:latin typeface="Times New Roman" pitchFamily="18" charset="0"/>
            </a:endParaRPr>
          </a:p>
          <a:p>
            <a:pPr marL="1485900" lvl="2" indent="-571500"/>
            <a:r>
              <a:rPr lang="en-US" sz="3200" b="1">
                <a:latin typeface="Times New Roman" pitchFamily="18" charset="0"/>
              </a:rPr>
              <a:t>    II. CÁCH MẠNG BÙNG NỔ</a:t>
            </a:r>
          </a:p>
          <a:p>
            <a:pPr marL="1485900" lvl="2" indent="-571500"/>
            <a:endParaRPr lang="en-US" sz="3200" b="1" u="sng">
              <a:latin typeface="Times New Roman" pitchFamily="18" charset="0"/>
            </a:endParaRPr>
          </a:p>
        </p:txBody>
      </p:sp>
      <p:sp>
        <p:nvSpPr>
          <p:cNvPr id="7" name="Content Placeholder 7"/>
          <p:cNvSpPr txBox="1">
            <a:spLocks/>
          </p:cNvSpPr>
          <p:nvPr/>
        </p:nvSpPr>
        <p:spPr>
          <a:xfrm>
            <a:off x="460242"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u="sng" smtClean="0">
              <a:solidFill>
                <a:schemeClr val="tx2"/>
              </a:solidFill>
              <a:latin typeface="Times New Roman" pitchFamily="18" charset="0"/>
              <a:cs typeface="Times New Roman" pitchFamily="18" charset="0"/>
            </a:endParaRPr>
          </a:p>
        </p:txBody>
      </p:sp>
      <p:sp>
        <p:nvSpPr>
          <p:cNvPr id="10" name="Content Placeholder 7"/>
          <p:cNvSpPr txBox="1">
            <a:spLocks/>
          </p:cNvSpPr>
          <p:nvPr/>
        </p:nvSpPr>
        <p:spPr>
          <a:xfrm>
            <a:off x="974262" y="3825362"/>
            <a:ext cx="7195476" cy="10388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u="sng" smtClean="0">
              <a:solidFill>
                <a:schemeClr val="tx2"/>
              </a:solidFill>
              <a:latin typeface="Times New Roman" pitchFamily="18" charset="0"/>
              <a:cs typeface="Times New Roman" pitchFamily="18" charset="0"/>
            </a:endParaRPr>
          </a:p>
        </p:txBody>
      </p:sp>
      <p:pic>
        <p:nvPicPr>
          <p:cNvPr id="52" name="Picture 51" descr="hn_ba_dc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91440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5"/>
          <p:cNvSpPr txBox="1">
            <a:spLocks noChangeArrowheads="1"/>
          </p:cNvSpPr>
          <p:nvPr/>
        </p:nvSpPr>
        <p:spPr bwMode="auto">
          <a:xfrm>
            <a:off x="381000" y="6248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400" b="1">
                <a:latin typeface="Times New Roman" pitchFamily="18" charset="0"/>
              </a:rPr>
              <a:t>HỘI NGHỊ 3 ĐẲNG CẤP 5/5/1789  </a:t>
            </a:r>
          </a:p>
        </p:txBody>
      </p:sp>
    </p:spTree>
    <p:extLst>
      <p:ext uri="{BB962C8B-B14F-4D97-AF65-F5344CB8AC3E}">
        <p14:creationId xmlns:p14="http://schemas.microsoft.com/office/powerpoint/2010/main" val="26372155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768626"/>
            <a:ext cx="8355496" cy="5357537"/>
          </a:xfrm>
        </p:spPr>
        <p:txBody>
          <a:bodyPr>
            <a:normAutofit/>
          </a:bodyPr>
          <a:lstStyle/>
          <a:p>
            <a:pPr marL="0" indent="0">
              <a:buNone/>
            </a:pPr>
            <a:r>
              <a:rPr lang="en-US" sz="2400" dirty="0" smtClean="0"/>
              <a:t>-Do </a:t>
            </a:r>
            <a:r>
              <a:rPr lang="en-US" sz="2400" dirty="0" err="1" smtClean="0"/>
              <a:t>ăn</a:t>
            </a:r>
            <a:r>
              <a:rPr lang="en-US" sz="2400" dirty="0" smtClean="0"/>
              <a:t> </a:t>
            </a:r>
            <a:r>
              <a:rPr lang="en-US" sz="2400" dirty="0" err="1" smtClean="0"/>
              <a:t>chơi</a:t>
            </a:r>
            <a:r>
              <a:rPr lang="en-US" sz="2400" dirty="0" smtClean="0"/>
              <a:t> </a:t>
            </a:r>
            <a:r>
              <a:rPr lang="en-US" sz="2400" dirty="0" err="1" smtClean="0"/>
              <a:t>xa</a:t>
            </a:r>
            <a:r>
              <a:rPr lang="en-US" sz="2400" dirty="0" smtClean="0"/>
              <a:t> </a:t>
            </a:r>
            <a:r>
              <a:rPr lang="en-US" sz="2400" dirty="0" err="1" smtClean="0"/>
              <a:t>xỉ</a:t>
            </a:r>
            <a:r>
              <a:rPr lang="en-US" sz="2400" dirty="0" smtClean="0"/>
              <a:t> </a:t>
            </a:r>
            <a:r>
              <a:rPr lang="en-US" sz="2400" dirty="0" err="1" smtClean="0"/>
              <a:t>vua</a:t>
            </a:r>
            <a:r>
              <a:rPr lang="en-US" sz="2400" dirty="0" smtClean="0"/>
              <a:t> Lu-</a:t>
            </a:r>
            <a:r>
              <a:rPr lang="en-US" sz="2400" dirty="0" err="1" smtClean="0"/>
              <a:t>i</a:t>
            </a:r>
            <a:r>
              <a:rPr lang="en-US" sz="2400" dirty="0" smtClean="0"/>
              <a:t> XVI</a:t>
            </a:r>
          </a:p>
          <a:p>
            <a:pPr marL="0" indent="0">
              <a:buNone/>
            </a:pPr>
            <a:r>
              <a:rPr lang="en-US" sz="2400" dirty="0" err="1"/>
              <a:t>p</a:t>
            </a:r>
            <a:r>
              <a:rPr lang="en-US" sz="2400" dirty="0" err="1" smtClean="0"/>
              <a:t>hải</a:t>
            </a:r>
            <a:r>
              <a:rPr lang="en-US" sz="2400" dirty="0" smtClean="0"/>
              <a:t> </a:t>
            </a:r>
            <a:r>
              <a:rPr lang="en-US" sz="2400" dirty="0" err="1" smtClean="0"/>
              <a:t>vay</a:t>
            </a:r>
            <a:r>
              <a:rPr lang="en-US" sz="2400" dirty="0" smtClean="0"/>
              <a:t> </a:t>
            </a:r>
            <a:r>
              <a:rPr lang="en-US" sz="2400" dirty="0" err="1" smtClean="0"/>
              <a:t>của</a:t>
            </a:r>
            <a:r>
              <a:rPr lang="en-US" sz="2400" dirty="0" smtClean="0"/>
              <a:t> </a:t>
            </a:r>
            <a:r>
              <a:rPr lang="en-US" sz="2400" dirty="0" err="1" smtClean="0"/>
              <a:t>tư</a:t>
            </a:r>
            <a:r>
              <a:rPr lang="en-US" sz="2400" dirty="0" smtClean="0"/>
              <a:t> </a:t>
            </a:r>
            <a:r>
              <a:rPr lang="en-US" sz="2400" dirty="0" err="1" smtClean="0"/>
              <a:t>sản</a:t>
            </a:r>
            <a:r>
              <a:rPr lang="en-US" sz="2400" dirty="0" smtClean="0"/>
              <a:t> 5 </a:t>
            </a:r>
            <a:r>
              <a:rPr lang="en-US" sz="2400" dirty="0" err="1" smtClean="0"/>
              <a:t>tỉ</a:t>
            </a:r>
            <a:r>
              <a:rPr lang="en-US" sz="2400" dirty="0" smtClean="0"/>
              <a:t> </a:t>
            </a:r>
            <a:r>
              <a:rPr lang="en-US" sz="2400" dirty="0" err="1" smtClean="0"/>
              <a:t>livrơ</a:t>
            </a:r>
            <a:r>
              <a:rPr lang="en-US" sz="2400" dirty="0" smtClean="0"/>
              <a:t>.</a:t>
            </a:r>
          </a:p>
          <a:p>
            <a:pPr marL="0" indent="0">
              <a:buNone/>
            </a:pPr>
            <a:r>
              <a:rPr lang="en-US" sz="2400" dirty="0" err="1" smtClean="0"/>
              <a:t>Số</a:t>
            </a:r>
            <a:r>
              <a:rPr lang="en-US" sz="2400" dirty="0" smtClean="0"/>
              <a:t> </a:t>
            </a:r>
            <a:r>
              <a:rPr lang="en-US" sz="2400" dirty="0" err="1" smtClean="0"/>
              <a:t>tiền</a:t>
            </a:r>
            <a:r>
              <a:rPr lang="en-US" sz="2400" dirty="0" smtClean="0"/>
              <a:t> </a:t>
            </a:r>
            <a:r>
              <a:rPr lang="en-US" sz="2400" dirty="0" err="1" smtClean="0"/>
              <a:t>nợ</a:t>
            </a:r>
            <a:r>
              <a:rPr lang="en-US" sz="2400" dirty="0" smtClean="0"/>
              <a:t> </a:t>
            </a:r>
            <a:r>
              <a:rPr lang="en-US" sz="2400" dirty="0" err="1" smtClean="0"/>
              <a:t>này</a:t>
            </a:r>
            <a:r>
              <a:rPr lang="en-US" sz="2400" dirty="0" smtClean="0"/>
              <a:t> </a:t>
            </a:r>
            <a:r>
              <a:rPr lang="en-US" sz="2400" dirty="0" err="1" smtClean="0"/>
              <a:t>vua</a:t>
            </a:r>
            <a:r>
              <a:rPr lang="en-US" sz="2400" dirty="0" smtClean="0"/>
              <a:t> </a:t>
            </a:r>
            <a:r>
              <a:rPr lang="en-US" sz="2400" dirty="0" err="1" smtClean="0"/>
              <a:t>không</a:t>
            </a:r>
            <a:r>
              <a:rPr lang="en-US" sz="2400" dirty="0" smtClean="0"/>
              <a:t> </a:t>
            </a:r>
            <a:r>
              <a:rPr lang="en-US" sz="2400" dirty="0" err="1" smtClean="0"/>
              <a:t>có</a:t>
            </a:r>
            <a:r>
              <a:rPr lang="en-US" sz="2400" dirty="0" smtClean="0"/>
              <a:t> </a:t>
            </a:r>
          </a:p>
          <a:p>
            <a:pPr marL="0" indent="0">
              <a:buNone/>
            </a:pPr>
            <a:r>
              <a:rPr lang="en-US" sz="2400" dirty="0" err="1" smtClean="0"/>
              <a:t>khả</a:t>
            </a:r>
            <a:r>
              <a:rPr lang="en-US" sz="2400" dirty="0" smtClean="0"/>
              <a:t> </a:t>
            </a:r>
            <a:r>
              <a:rPr lang="en-US" sz="2400" dirty="0" err="1" smtClean="0"/>
              <a:t>năng</a:t>
            </a:r>
            <a:r>
              <a:rPr lang="en-US" sz="2400" dirty="0" smtClean="0"/>
              <a:t> </a:t>
            </a:r>
            <a:r>
              <a:rPr lang="en-US" sz="2400" dirty="0" err="1" smtClean="0"/>
              <a:t>trả</a:t>
            </a:r>
            <a:r>
              <a:rPr lang="en-US" sz="2400" dirty="0" smtClean="0"/>
              <a:t> </a:t>
            </a:r>
            <a:r>
              <a:rPr lang="en-US" sz="2400" dirty="0" err="1" smtClean="0"/>
              <a:t>nên</a:t>
            </a:r>
            <a:r>
              <a:rPr lang="en-US" sz="2400" dirty="0" smtClean="0"/>
              <a:t> </a:t>
            </a:r>
            <a:r>
              <a:rPr lang="en-US" sz="2400" dirty="0" err="1" smtClean="0"/>
              <a:t>đã</a:t>
            </a:r>
            <a:r>
              <a:rPr lang="en-US" sz="2400" dirty="0" smtClean="0"/>
              <a:t> </a:t>
            </a:r>
            <a:r>
              <a:rPr lang="en-US" sz="2400" dirty="0" err="1" smtClean="0"/>
              <a:t>liên</a:t>
            </a:r>
            <a:r>
              <a:rPr lang="en-US" sz="2400" dirty="0" smtClean="0"/>
              <a:t> </a:t>
            </a:r>
            <a:r>
              <a:rPr lang="en-US" sz="2400" dirty="0" err="1" smtClean="0"/>
              <a:t>tiếp</a:t>
            </a:r>
            <a:r>
              <a:rPr lang="en-US" sz="2400" dirty="0" smtClean="0"/>
              <a:t> </a:t>
            </a:r>
            <a:r>
              <a:rPr lang="en-US" sz="2400" dirty="0" err="1" smtClean="0"/>
              <a:t>tăng</a:t>
            </a:r>
            <a:endParaRPr lang="en-US" sz="2400" dirty="0"/>
          </a:p>
          <a:p>
            <a:pPr marL="0" indent="0">
              <a:buNone/>
            </a:pPr>
            <a:r>
              <a:rPr lang="en-US" sz="2400" dirty="0" smtClean="0"/>
              <a:t> </a:t>
            </a:r>
            <a:r>
              <a:rPr lang="en-US" sz="2400" dirty="0" err="1" smtClean="0"/>
              <a:t>thuế</a:t>
            </a:r>
            <a:r>
              <a:rPr lang="en-US" sz="2400" dirty="0" smtClean="0"/>
              <a:t>.</a:t>
            </a:r>
          </a:p>
          <a:p>
            <a:pPr marL="0" indent="0">
              <a:buNone/>
            </a:pPr>
            <a:r>
              <a:rPr lang="en-US" sz="2400" dirty="0" smtClean="0"/>
              <a:t>-Ngày 5/5/1789 Lu-I XVI triệu tập hội nghị 3 đẳng cấp để tăng thuế. Nhưng đại diện của đẳng cấp thứ 3 kịch liệt phản đối và họ đã tự họp </a:t>
            </a:r>
            <a:r>
              <a:rPr lang="en-US" sz="2400" dirty="0"/>
              <a:t>H</a:t>
            </a:r>
            <a:r>
              <a:rPr lang="en-US" sz="2400" dirty="0" smtClean="0"/>
              <a:t>ội đồng dân tộc tuyên bố </a:t>
            </a:r>
            <a:r>
              <a:rPr lang="en-US" sz="2400" dirty="0"/>
              <a:t>Q</a:t>
            </a:r>
            <a:r>
              <a:rPr lang="en-US" sz="2400" dirty="0" smtClean="0"/>
              <a:t>uốc hội lập hiến tự soạn thảo Hiến pháp thông qua đạo luật mới về tài chính. Ngay lập tức nhà vua dùng quân đội để uy hiếp.</a:t>
            </a:r>
          </a:p>
          <a:p>
            <a:pPr marL="0" indent="0">
              <a:buNone/>
            </a:pPr>
            <a:r>
              <a:rPr lang="en-US" sz="2400" dirty="0" smtClean="0"/>
              <a:t>-Ngày 14/7/1789 quân cách mạng tấn công nhà ngục </a:t>
            </a:r>
            <a:r>
              <a:rPr lang="en-US" sz="2400" dirty="0" err="1" smtClean="0"/>
              <a:t>Baxti</a:t>
            </a:r>
            <a:r>
              <a:rPr lang="en-US" sz="2400" dirty="0" smtClean="0"/>
              <a:t>. Cách mạng bùng nổ.</a:t>
            </a:r>
          </a:p>
          <a:p>
            <a:pPr marL="0" indent="0">
              <a:buNone/>
            </a:pPr>
            <a:endParaRPr lang="en-US" sz="2800" dirty="0" smtClean="0"/>
          </a:p>
          <a:p>
            <a:pPr marL="0" indent="0">
              <a:buNone/>
            </a:pPr>
            <a:endParaRPr lang="en-GB" dirty="0"/>
          </a:p>
        </p:txBody>
      </p:sp>
      <p:sp>
        <p:nvSpPr>
          <p:cNvPr id="4" name="Cloud Callout 3"/>
          <p:cNvSpPr/>
          <p:nvPr/>
        </p:nvSpPr>
        <p:spPr>
          <a:xfrm>
            <a:off x="4401142" y="260648"/>
            <a:ext cx="4563346" cy="2613688"/>
          </a:xfrm>
          <a:prstGeom prst="cloudCallout">
            <a:avLst>
              <a:gd name="adj1" fmla="val -30549"/>
              <a:gd name="adj2" fmla="val 52359"/>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rPr>
              <a:t>Nguyên</a:t>
            </a:r>
            <a:r>
              <a:rPr lang="en-US" sz="2800" b="1" dirty="0" smtClean="0">
                <a:solidFill>
                  <a:srgbClr val="FF0000"/>
                </a:solidFill>
              </a:rPr>
              <a:t> </a:t>
            </a:r>
            <a:r>
              <a:rPr lang="en-US" sz="2800" b="1" dirty="0" err="1" smtClean="0">
                <a:solidFill>
                  <a:srgbClr val="FF0000"/>
                </a:solidFill>
              </a:rPr>
              <a:t>nhân</a:t>
            </a:r>
            <a:r>
              <a:rPr lang="en-US" sz="2800" b="1" dirty="0" smtClean="0">
                <a:solidFill>
                  <a:srgbClr val="FF0000"/>
                </a:solidFill>
              </a:rPr>
              <a:t> </a:t>
            </a:r>
            <a:r>
              <a:rPr lang="en-US" sz="2800" b="1" dirty="0" err="1" smtClean="0">
                <a:solidFill>
                  <a:srgbClr val="FF0000"/>
                </a:solidFill>
              </a:rPr>
              <a:t>trực</a:t>
            </a:r>
            <a:r>
              <a:rPr lang="en-US" sz="2800" b="1" dirty="0" smtClean="0">
                <a:solidFill>
                  <a:srgbClr val="FF0000"/>
                </a:solidFill>
              </a:rPr>
              <a:t> </a:t>
            </a:r>
            <a:r>
              <a:rPr lang="en-US" sz="2800" b="1" dirty="0" err="1" smtClean="0">
                <a:solidFill>
                  <a:srgbClr val="FF0000"/>
                </a:solidFill>
              </a:rPr>
              <a:t>tiếp</a:t>
            </a:r>
            <a:r>
              <a:rPr lang="en-US" sz="2800" b="1" dirty="0" smtClean="0">
                <a:solidFill>
                  <a:srgbClr val="FF0000"/>
                </a:solidFill>
              </a:rPr>
              <a:t> </a:t>
            </a:r>
            <a:r>
              <a:rPr lang="en-US" sz="2800" b="1" dirty="0" err="1" smtClean="0">
                <a:solidFill>
                  <a:srgbClr val="FF0000"/>
                </a:solidFill>
              </a:rPr>
              <a:t>dẫn</a:t>
            </a:r>
            <a:r>
              <a:rPr lang="en-US" sz="2800" b="1" dirty="0" smtClean="0">
                <a:solidFill>
                  <a:srgbClr val="FF0000"/>
                </a:solidFill>
              </a:rPr>
              <a:t> </a:t>
            </a:r>
            <a:r>
              <a:rPr lang="en-US" sz="2800" b="1" dirty="0" err="1" smtClean="0">
                <a:solidFill>
                  <a:srgbClr val="FF0000"/>
                </a:solidFill>
              </a:rPr>
              <a:t>đến</a:t>
            </a:r>
            <a:r>
              <a:rPr lang="en-US" sz="2800" b="1" dirty="0" smtClean="0">
                <a:solidFill>
                  <a:srgbClr val="FF0000"/>
                </a:solidFill>
              </a:rPr>
              <a:t> </a:t>
            </a:r>
            <a:r>
              <a:rPr lang="en-US" sz="2800" b="1" dirty="0" err="1" smtClean="0">
                <a:solidFill>
                  <a:srgbClr val="FF0000"/>
                </a:solidFill>
              </a:rPr>
              <a:t>cuộc</a:t>
            </a:r>
            <a:r>
              <a:rPr lang="en-US" sz="2800" b="1" dirty="0" smtClean="0">
                <a:solidFill>
                  <a:srgbClr val="FF0000"/>
                </a:solidFill>
              </a:rPr>
              <a:t> </a:t>
            </a:r>
            <a:r>
              <a:rPr lang="en-US" sz="2800" b="1" dirty="0" err="1" smtClean="0">
                <a:solidFill>
                  <a:srgbClr val="FF0000"/>
                </a:solidFill>
              </a:rPr>
              <a:t>cách</a:t>
            </a:r>
            <a:r>
              <a:rPr lang="en-US" sz="2800" b="1" dirty="0" smtClean="0">
                <a:solidFill>
                  <a:srgbClr val="FF0000"/>
                </a:solidFill>
              </a:rPr>
              <a:t> </a:t>
            </a:r>
            <a:r>
              <a:rPr lang="en-US" sz="2800" b="1" dirty="0" err="1" smtClean="0">
                <a:solidFill>
                  <a:srgbClr val="FF0000"/>
                </a:solidFill>
              </a:rPr>
              <a:t>mạng</a:t>
            </a:r>
            <a:r>
              <a:rPr lang="en-US" sz="2800" b="1" dirty="0" smtClean="0">
                <a:solidFill>
                  <a:srgbClr val="FF0000"/>
                </a:solidFill>
              </a:rPr>
              <a:t> </a:t>
            </a:r>
            <a:r>
              <a:rPr lang="en-US" sz="2800" b="1" dirty="0" err="1" smtClean="0">
                <a:solidFill>
                  <a:srgbClr val="FF0000"/>
                </a:solidFill>
              </a:rPr>
              <a:t>tư</a:t>
            </a:r>
            <a:r>
              <a:rPr lang="en-US" sz="2800" b="1" dirty="0" smtClean="0">
                <a:solidFill>
                  <a:srgbClr val="FF0000"/>
                </a:solidFill>
              </a:rPr>
              <a:t> </a:t>
            </a:r>
            <a:r>
              <a:rPr lang="en-US" sz="2800" b="1" dirty="0" err="1" smtClean="0">
                <a:solidFill>
                  <a:srgbClr val="FF0000"/>
                </a:solidFill>
              </a:rPr>
              <a:t>sản</a:t>
            </a:r>
            <a:r>
              <a:rPr lang="en-US" sz="2800" b="1" dirty="0" smtClean="0">
                <a:solidFill>
                  <a:srgbClr val="FF0000"/>
                </a:solidFill>
              </a:rPr>
              <a:t> </a:t>
            </a:r>
            <a:r>
              <a:rPr lang="en-US" sz="2800" b="1" dirty="0" err="1" smtClean="0">
                <a:solidFill>
                  <a:srgbClr val="FF0000"/>
                </a:solidFill>
              </a:rPr>
              <a:t>Pháp</a:t>
            </a:r>
            <a:r>
              <a:rPr lang="en-US" sz="2800" b="1" dirty="0" smtClean="0">
                <a:solidFill>
                  <a:srgbClr val="FF0000"/>
                </a:solidFill>
              </a:rPr>
              <a:t> </a:t>
            </a:r>
            <a:r>
              <a:rPr lang="en-US" sz="2800" b="1" dirty="0" err="1" smtClean="0">
                <a:solidFill>
                  <a:srgbClr val="FF0000"/>
                </a:solidFill>
              </a:rPr>
              <a:t>là</a:t>
            </a:r>
            <a:r>
              <a:rPr lang="en-US" sz="2800" b="1" dirty="0" smtClean="0">
                <a:solidFill>
                  <a:srgbClr val="FF0000"/>
                </a:solidFill>
              </a:rPr>
              <a:t> </a:t>
            </a:r>
            <a:r>
              <a:rPr lang="en-US" sz="2800" b="1" dirty="0" err="1" smtClean="0">
                <a:solidFill>
                  <a:srgbClr val="FF0000"/>
                </a:solidFill>
              </a:rPr>
              <a:t>gì</a:t>
            </a:r>
            <a:r>
              <a:rPr lang="en-US" sz="2800" b="1" dirty="0" smtClean="0">
                <a:solidFill>
                  <a:srgbClr val="FF0000"/>
                </a:solidFill>
              </a:rPr>
              <a:t> ?</a:t>
            </a:r>
            <a:endParaRPr lang="en-GB" sz="2800" b="1" dirty="0">
              <a:solidFill>
                <a:srgbClr val="FF0000"/>
              </a:solidFill>
            </a:endParaRPr>
          </a:p>
        </p:txBody>
      </p:sp>
      <p:sp>
        <p:nvSpPr>
          <p:cNvPr id="6" name="Content Placeholder 2"/>
          <p:cNvSpPr txBox="1">
            <a:spLocks/>
          </p:cNvSpPr>
          <p:nvPr/>
        </p:nvSpPr>
        <p:spPr>
          <a:xfrm>
            <a:off x="450574" y="106016"/>
            <a:ext cx="6586330" cy="74212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None/>
              <a:defRPr/>
            </a:pPr>
            <a:endParaRPr lang="en-US" dirty="0" smtClean="0"/>
          </a:p>
          <a:p>
            <a:pPr>
              <a:buFont typeface="Wingdings" pitchFamily="2" charset="2"/>
              <a:buChar char="v"/>
              <a:defRPr/>
            </a:pPr>
            <a:r>
              <a:rPr lang="en-US" sz="4500" b="1" dirty="0" smtClean="0"/>
              <a:t> </a:t>
            </a:r>
            <a:r>
              <a:rPr lang="en-US" sz="4500" b="1" dirty="0" err="1" smtClean="0"/>
              <a:t>Nguyên</a:t>
            </a:r>
            <a:r>
              <a:rPr lang="en-US" sz="4500" b="1" dirty="0" smtClean="0"/>
              <a:t> </a:t>
            </a:r>
            <a:r>
              <a:rPr lang="en-US" sz="4500" b="1" dirty="0" err="1" smtClean="0"/>
              <a:t>nhân</a:t>
            </a:r>
            <a:r>
              <a:rPr lang="en-US" sz="4500" b="1" dirty="0" smtClean="0"/>
              <a:t> </a:t>
            </a:r>
            <a:r>
              <a:rPr lang="en-US" sz="4500" b="1" dirty="0" err="1" smtClean="0"/>
              <a:t>trực</a:t>
            </a:r>
            <a:r>
              <a:rPr lang="en-US" sz="4500" b="1" dirty="0" smtClean="0"/>
              <a:t> </a:t>
            </a:r>
            <a:r>
              <a:rPr lang="en-US" sz="4500" b="1" dirty="0" err="1" smtClean="0"/>
              <a:t>tiếp</a:t>
            </a:r>
            <a:endParaRPr lang="vi-VN" sz="4500" b="1" dirty="0"/>
          </a:p>
        </p:txBody>
      </p:sp>
    </p:spTree>
    <p:extLst>
      <p:ext uri="{BB962C8B-B14F-4D97-AF65-F5344CB8AC3E}">
        <p14:creationId xmlns:p14="http://schemas.microsoft.com/office/powerpoint/2010/main" val="24180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4114800" y="3810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atin typeface="Times New Roman" pitchFamily="18" charset="0"/>
              </a:rPr>
              <a:t> </a:t>
            </a:r>
          </a:p>
        </p:txBody>
      </p:sp>
      <p:sp>
        <p:nvSpPr>
          <p:cNvPr id="24579" name="Text Box 4"/>
          <p:cNvSpPr txBox="1">
            <a:spLocks noChangeArrowheads="1"/>
          </p:cNvSpPr>
          <p:nvPr/>
        </p:nvSpPr>
        <p:spPr bwMode="auto">
          <a:xfrm>
            <a:off x="3810000" y="0"/>
            <a:ext cx="533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200">
              <a:latin typeface=".VnTime" pitchFamily="34" charset="0"/>
            </a:endParaRPr>
          </a:p>
        </p:txBody>
      </p:sp>
      <p:sp>
        <p:nvSpPr>
          <p:cNvPr id="24580" name="Text Box 5"/>
          <p:cNvSpPr txBox="1">
            <a:spLocks noChangeArrowheads="1"/>
          </p:cNvSpPr>
          <p:nvPr/>
        </p:nvSpPr>
        <p:spPr bwMode="auto">
          <a:xfrm>
            <a:off x="1524000" y="90488"/>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latin typeface="Times New Roman" pitchFamily="18" charset="0"/>
              </a:rPr>
              <a:t>BÀI TẬP CỦNG CỐ</a:t>
            </a:r>
          </a:p>
        </p:txBody>
      </p:sp>
      <p:sp>
        <p:nvSpPr>
          <p:cNvPr id="104465" name="AutoShape 17"/>
          <p:cNvSpPr>
            <a:spLocks noChangeArrowheads="1"/>
          </p:cNvSpPr>
          <p:nvPr/>
        </p:nvSpPr>
        <p:spPr bwMode="auto">
          <a:xfrm>
            <a:off x="1066800" y="1409700"/>
            <a:ext cx="3352800" cy="3619500"/>
          </a:xfrm>
          <a:prstGeom prst="cloudCallout">
            <a:avLst>
              <a:gd name="adj1" fmla="val -51870"/>
              <a:gd name="adj2" fmla="val 64778"/>
            </a:avLst>
          </a:prstGeom>
          <a:solidFill>
            <a:srgbClr val="FFCCFF"/>
          </a:solidFill>
          <a:ln w="9525">
            <a:solidFill>
              <a:schemeClr val="tx1"/>
            </a:solidFill>
            <a:round/>
            <a:headEnd/>
            <a:tailEnd/>
          </a:ln>
        </p:spPr>
        <p:txBody>
          <a:bodyPr/>
          <a:lstStyle/>
          <a:p>
            <a:pPr algn="ctr"/>
            <a:r>
              <a:rPr lang="en-US" sz="2800" b="1">
                <a:solidFill>
                  <a:srgbClr val="0000FF"/>
                </a:solidFill>
                <a:latin typeface="Times New Roman" pitchFamily="18" charset="0"/>
              </a:rPr>
              <a:t>Câu 1. Trước cách mạng, Pháp là một nước có nền kinh tế</a:t>
            </a:r>
          </a:p>
        </p:txBody>
      </p:sp>
      <p:sp>
        <p:nvSpPr>
          <p:cNvPr id="104466" name="Rectangle 18"/>
          <p:cNvSpPr>
            <a:spLocks noChangeArrowheads="1"/>
          </p:cNvSpPr>
          <p:nvPr/>
        </p:nvSpPr>
        <p:spPr bwMode="auto">
          <a:xfrm>
            <a:off x="4572000" y="1219200"/>
            <a:ext cx="4343400" cy="762000"/>
          </a:xfrm>
          <a:prstGeom prst="rect">
            <a:avLst/>
          </a:prstGeom>
          <a:solidFill>
            <a:srgbClr val="99FFCC"/>
          </a:solidFill>
          <a:ln w="9525">
            <a:solidFill>
              <a:schemeClr val="tx1"/>
            </a:solidFill>
            <a:miter lim="800000"/>
            <a:headEnd/>
            <a:tailEnd/>
          </a:ln>
        </p:spPr>
        <p:txBody>
          <a:bodyPr wrap="none" anchor="ctr"/>
          <a:lstStyle/>
          <a:p>
            <a:r>
              <a:rPr lang="en-US" sz="2400" b="1">
                <a:latin typeface="Times New Roman" pitchFamily="18" charset="0"/>
              </a:rPr>
              <a:t>A. Nông nghiệp phát triển.</a:t>
            </a:r>
          </a:p>
        </p:txBody>
      </p:sp>
      <p:sp>
        <p:nvSpPr>
          <p:cNvPr id="104467" name="Rectangle 19"/>
          <p:cNvSpPr>
            <a:spLocks noChangeArrowheads="1"/>
          </p:cNvSpPr>
          <p:nvPr/>
        </p:nvSpPr>
        <p:spPr bwMode="auto">
          <a:xfrm>
            <a:off x="4619625" y="3962400"/>
            <a:ext cx="4295775"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C. nông nghiệp lạc hậu.</a:t>
            </a:r>
          </a:p>
        </p:txBody>
      </p:sp>
      <p:sp>
        <p:nvSpPr>
          <p:cNvPr id="104468" name="Rectangle 20"/>
          <p:cNvSpPr>
            <a:spLocks noChangeArrowheads="1"/>
          </p:cNvSpPr>
          <p:nvPr/>
        </p:nvSpPr>
        <p:spPr bwMode="auto">
          <a:xfrm>
            <a:off x="4610100" y="2628900"/>
            <a:ext cx="4305300" cy="7620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B. Tư bản chủ nghĩa.</a:t>
            </a:r>
          </a:p>
        </p:txBody>
      </p:sp>
      <p:sp>
        <p:nvSpPr>
          <p:cNvPr id="104469" name="Rectangle 21"/>
          <p:cNvSpPr>
            <a:spLocks noChangeArrowheads="1"/>
          </p:cNvSpPr>
          <p:nvPr/>
        </p:nvSpPr>
        <p:spPr bwMode="auto">
          <a:xfrm>
            <a:off x="4648200" y="5229225"/>
            <a:ext cx="42672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D. công nghiệp lạc hậu.</a:t>
            </a:r>
          </a:p>
        </p:txBody>
      </p:sp>
      <p:sp>
        <p:nvSpPr>
          <p:cNvPr id="24586" name="TextBox 1"/>
          <p:cNvSpPr txBox="1">
            <a:spLocks noChangeArrowheads="1"/>
          </p:cNvSpPr>
          <p:nvPr/>
        </p:nvSpPr>
        <p:spPr bwMode="auto">
          <a:xfrm>
            <a:off x="395288" y="981075"/>
            <a:ext cx="261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t>Chọn đáp án đúng: </a:t>
            </a:r>
            <a:endParaRPr lang="vi-VN" sz="2400"/>
          </a:p>
        </p:txBody>
      </p:sp>
      <p:sp>
        <p:nvSpPr>
          <p:cNvPr id="13" name="Rectangle 19"/>
          <p:cNvSpPr>
            <a:spLocks noChangeArrowheads="1"/>
          </p:cNvSpPr>
          <p:nvPr/>
        </p:nvSpPr>
        <p:spPr bwMode="auto">
          <a:xfrm>
            <a:off x="4633913" y="3970338"/>
            <a:ext cx="4295775"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spcBef>
                <a:spcPct val="50000"/>
              </a:spcBef>
              <a:defRPr/>
            </a:pPr>
            <a:r>
              <a:rPr lang="en-US" sz="2400" b="1" dirty="0">
                <a:latin typeface="Times New Roman" pitchFamily="18" charset="0"/>
              </a:rPr>
              <a:t>C. </a:t>
            </a:r>
            <a:r>
              <a:rPr lang="en-US" sz="2400" b="1" dirty="0" err="1">
                <a:latin typeface="Times New Roman" pitchFamily="18" charset="0"/>
              </a:rPr>
              <a:t>Nông</a:t>
            </a:r>
            <a:r>
              <a:rPr lang="en-US" sz="2400" b="1" dirty="0">
                <a:latin typeface="Times New Roman" pitchFamily="18" charset="0"/>
              </a:rPr>
              <a:t> </a:t>
            </a:r>
            <a:r>
              <a:rPr lang="en-US" sz="2400" b="1" dirty="0" err="1">
                <a:latin typeface="Times New Roman" pitchFamily="18" charset="0"/>
              </a:rPr>
              <a:t>nghiệp</a:t>
            </a:r>
            <a:r>
              <a:rPr lang="en-US" sz="2400" b="1" dirty="0">
                <a:latin typeface="Times New Roman" pitchFamily="18" charset="0"/>
              </a:rPr>
              <a:t> </a:t>
            </a:r>
            <a:r>
              <a:rPr lang="en-US" sz="2400" b="1" dirty="0" err="1">
                <a:latin typeface="Times New Roman" pitchFamily="18" charset="0"/>
              </a:rPr>
              <a:t>lạc</a:t>
            </a:r>
            <a:r>
              <a:rPr lang="en-US" sz="2400" b="1" dirty="0">
                <a:latin typeface="Times New Roman" pitchFamily="18" charset="0"/>
              </a:rPr>
              <a:t> </a:t>
            </a:r>
            <a:r>
              <a:rPr lang="en-US" sz="2400" b="1" dirty="0" err="1">
                <a:latin typeface="Times New Roman" pitchFamily="18" charset="0"/>
              </a:rPr>
              <a:t>hậu</a:t>
            </a:r>
            <a:r>
              <a:rPr lang="en-US" sz="2400" b="1" dirty="0">
                <a:latin typeface="Times New Roman" pitchFamily="18" charset="0"/>
              </a:rPr>
              <a:t>.</a:t>
            </a:r>
          </a:p>
        </p:txBody>
      </p:sp>
    </p:spTree>
    <p:extLst>
      <p:ext uri="{BB962C8B-B14F-4D97-AF65-F5344CB8AC3E}">
        <p14:creationId xmlns:p14="http://schemas.microsoft.com/office/powerpoint/2010/main" val="11646074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465"/>
                                        </p:tgtEl>
                                        <p:attrNameLst>
                                          <p:attrName>style.visibility</p:attrName>
                                        </p:attrNameLst>
                                      </p:cBhvr>
                                      <p:to>
                                        <p:strVal val="visible"/>
                                      </p:to>
                                    </p:set>
                                    <p:anim calcmode="lin" valueType="num">
                                      <p:cBhvr>
                                        <p:cTn id="7" dur="500" fill="hold"/>
                                        <p:tgtEl>
                                          <p:spTgt spid="104465"/>
                                        </p:tgtEl>
                                        <p:attrNameLst>
                                          <p:attrName>ppt_w</p:attrName>
                                        </p:attrNameLst>
                                      </p:cBhvr>
                                      <p:tavLst>
                                        <p:tav tm="0">
                                          <p:val>
                                            <p:fltVal val="0"/>
                                          </p:val>
                                        </p:tav>
                                        <p:tav tm="100000">
                                          <p:val>
                                            <p:strVal val="#ppt_w"/>
                                          </p:val>
                                        </p:tav>
                                      </p:tavLst>
                                    </p:anim>
                                    <p:anim calcmode="lin" valueType="num">
                                      <p:cBhvr>
                                        <p:cTn id="8" dur="500" fill="hold"/>
                                        <p:tgtEl>
                                          <p:spTgt spid="104465"/>
                                        </p:tgtEl>
                                        <p:attrNameLst>
                                          <p:attrName>ppt_h</p:attrName>
                                        </p:attrNameLst>
                                      </p:cBhvr>
                                      <p:tavLst>
                                        <p:tav tm="0">
                                          <p:val>
                                            <p:fltVal val="0"/>
                                          </p:val>
                                        </p:tav>
                                        <p:tav tm="100000">
                                          <p:val>
                                            <p:strVal val="#ppt_h"/>
                                          </p:val>
                                        </p:tav>
                                      </p:tavLst>
                                    </p:anim>
                                    <p:animEffect transition="in" filter="fade">
                                      <p:cBhvr>
                                        <p:cTn id="9" dur="500"/>
                                        <p:tgtEl>
                                          <p:spTgt spid="1044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66"/>
                                        </p:tgtEl>
                                        <p:attrNameLst>
                                          <p:attrName>style.visibility</p:attrName>
                                        </p:attrNameLst>
                                      </p:cBhvr>
                                      <p:to>
                                        <p:strVal val="visible"/>
                                      </p:to>
                                    </p:set>
                                    <p:animEffect transition="in" filter="fade">
                                      <p:cBhvr>
                                        <p:cTn id="14" dur="1000"/>
                                        <p:tgtEl>
                                          <p:spTgt spid="104466"/>
                                        </p:tgtEl>
                                      </p:cBhvr>
                                    </p:animEffect>
                                    <p:anim calcmode="lin" valueType="num">
                                      <p:cBhvr>
                                        <p:cTn id="15" dur="1000" fill="hold"/>
                                        <p:tgtEl>
                                          <p:spTgt spid="104466"/>
                                        </p:tgtEl>
                                        <p:attrNameLst>
                                          <p:attrName>ppt_x</p:attrName>
                                        </p:attrNameLst>
                                      </p:cBhvr>
                                      <p:tavLst>
                                        <p:tav tm="0">
                                          <p:val>
                                            <p:strVal val="#ppt_x"/>
                                          </p:val>
                                        </p:tav>
                                        <p:tav tm="100000">
                                          <p:val>
                                            <p:strVal val="#ppt_x"/>
                                          </p:val>
                                        </p:tav>
                                      </p:tavLst>
                                    </p:anim>
                                    <p:anim calcmode="lin" valueType="num">
                                      <p:cBhvr>
                                        <p:cTn id="16" dur="1000" fill="hold"/>
                                        <p:tgtEl>
                                          <p:spTgt spid="10446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468"/>
                                        </p:tgtEl>
                                        <p:attrNameLst>
                                          <p:attrName>style.visibility</p:attrName>
                                        </p:attrNameLst>
                                      </p:cBhvr>
                                      <p:to>
                                        <p:strVal val="visible"/>
                                      </p:to>
                                    </p:set>
                                    <p:animEffect transition="in" filter="fade">
                                      <p:cBhvr>
                                        <p:cTn id="21" dur="1000"/>
                                        <p:tgtEl>
                                          <p:spTgt spid="104468"/>
                                        </p:tgtEl>
                                      </p:cBhvr>
                                    </p:animEffect>
                                    <p:anim calcmode="lin" valueType="num">
                                      <p:cBhvr>
                                        <p:cTn id="22" dur="1000" fill="hold"/>
                                        <p:tgtEl>
                                          <p:spTgt spid="104468"/>
                                        </p:tgtEl>
                                        <p:attrNameLst>
                                          <p:attrName>ppt_x</p:attrName>
                                        </p:attrNameLst>
                                      </p:cBhvr>
                                      <p:tavLst>
                                        <p:tav tm="0">
                                          <p:val>
                                            <p:strVal val="#ppt_x"/>
                                          </p:val>
                                        </p:tav>
                                        <p:tav tm="100000">
                                          <p:val>
                                            <p:strVal val="#ppt_x"/>
                                          </p:val>
                                        </p:tav>
                                      </p:tavLst>
                                    </p:anim>
                                    <p:anim calcmode="lin" valueType="num">
                                      <p:cBhvr>
                                        <p:cTn id="23" dur="1000" fill="hold"/>
                                        <p:tgtEl>
                                          <p:spTgt spid="10446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4467"/>
                                        </p:tgtEl>
                                        <p:attrNameLst>
                                          <p:attrName>style.visibility</p:attrName>
                                        </p:attrNameLst>
                                      </p:cBhvr>
                                      <p:to>
                                        <p:strVal val="visible"/>
                                      </p:to>
                                    </p:set>
                                    <p:animEffect transition="in" filter="wipe(down)">
                                      <p:cBhvr>
                                        <p:cTn id="28" dur="500"/>
                                        <p:tgtEl>
                                          <p:spTgt spid="1044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4469"/>
                                        </p:tgtEl>
                                        <p:attrNameLst>
                                          <p:attrName>style.visibility</p:attrName>
                                        </p:attrNameLst>
                                      </p:cBhvr>
                                      <p:to>
                                        <p:strVal val="visible"/>
                                      </p:to>
                                    </p:set>
                                    <p:animEffect transition="in" filter="wipe(down)">
                                      <p:cBhvr>
                                        <p:cTn id="33" dur="500"/>
                                        <p:tgtEl>
                                          <p:spTgt spid="1044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5" grpId="0" animBg="1"/>
      <p:bldP spid="104466" grpId="0" animBg="1"/>
      <p:bldP spid="104467" grpId="0" animBg="1"/>
      <p:bldP spid="104468" grpId="0" animBg="1"/>
      <p:bldP spid="10446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auto">
          <a:xfrm>
            <a:off x="1752600" y="1412875"/>
            <a:ext cx="5638800" cy="2667000"/>
          </a:xfrm>
          <a:prstGeom prst="cloudCallout">
            <a:avLst>
              <a:gd name="adj1" fmla="val 139"/>
              <a:gd name="adj2" fmla="val 76847"/>
            </a:avLst>
          </a:prstGeom>
          <a:solidFill>
            <a:srgbClr val="FFCCFF"/>
          </a:solidFill>
          <a:ln w="9525">
            <a:solidFill>
              <a:schemeClr val="tx1"/>
            </a:solidFill>
            <a:round/>
            <a:headEnd/>
            <a:tailEnd/>
          </a:ln>
        </p:spPr>
        <p:txBody>
          <a:bodyPr/>
          <a:lstStyle/>
          <a:p>
            <a:pPr algn="ctr"/>
            <a:endParaRPr lang="en-US" sz="2400" b="1">
              <a:solidFill>
                <a:srgbClr val="0000FF"/>
              </a:solidFill>
              <a:latin typeface="Times New Roman" pitchFamily="18" charset="0"/>
            </a:endParaRPr>
          </a:p>
          <a:p>
            <a:pPr algn="ctr"/>
            <a:r>
              <a:rPr lang="en-US" sz="2400" b="1">
                <a:solidFill>
                  <a:srgbClr val="0000FF"/>
                </a:solidFill>
                <a:latin typeface="Times New Roman" pitchFamily="18" charset="0"/>
              </a:rPr>
              <a:t>Câu 2. Giai cấp , tầng lớp nào trong đẳng cấp thứ ba lãnh đạo cách mạng?</a:t>
            </a:r>
          </a:p>
        </p:txBody>
      </p:sp>
      <p:sp>
        <p:nvSpPr>
          <p:cNvPr id="5" name="Rectangle 18"/>
          <p:cNvSpPr>
            <a:spLocks noChangeArrowheads="1"/>
          </p:cNvSpPr>
          <p:nvPr/>
        </p:nvSpPr>
        <p:spPr bwMode="auto">
          <a:xfrm>
            <a:off x="457200" y="4267200"/>
            <a:ext cx="3886200" cy="762000"/>
          </a:xfrm>
          <a:prstGeom prst="rect">
            <a:avLst/>
          </a:prstGeom>
          <a:solidFill>
            <a:srgbClr val="99FFCC"/>
          </a:solidFill>
          <a:ln w="9525">
            <a:solidFill>
              <a:schemeClr val="tx1"/>
            </a:solidFill>
            <a:miter lim="800000"/>
            <a:headEnd/>
            <a:tailEnd/>
          </a:ln>
        </p:spPr>
        <p:txBody>
          <a:bodyPr wrap="none" anchor="ctr"/>
          <a:lstStyle/>
          <a:p>
            <a:r>
              <a:rPr lang="en-US" sz="2400" b="1">
                <a:latin typeface="Times New Roman" pitchFamily="18" charset="0"/>
              </a:rPr>
              <a:t>A. Nông dân.</a:t>
            </a:r>
          </a:p>
        </p:txBody>
      </p:sp>
      <p:sp>
        <p:nvSpPr>
          <p:cNvPr id="6" name="Rectangle 19"/>
          <p:cNvSpPr>
            <a:spLocks noChangeArrowheads="1"/>
          </p:cNvSpPr>
          <p:nvPr/>
        </p:nvSpPr>
        <p:spPr bwMode="auto">
          <a:xfrm>
            <a:off x="457200" y="5214938"/>
            <a:ext cx="38862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C. Tư sản</a:t>
            </a:r>
          </a:p>
        </p:txBody>
      </p:sp>
      <p:sp>
        <p:nvSpPr>
          <p:cNvPr id="7" name="Rectangle 20"/>
          <p:cNvSpPr>
            <a:spLocks noChangeArrowheads="1"/>
          </p:cNvSpPr>
          <p:nvPr/>
        </p:nvSpPr>
        <p:spPr bwMode="auto">
          <a:xfrm>
            <a:off x="5029200" y="4267200"/>
            <a:ext cx="3657600" cy="7620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B. Công nhân.</a:t>
            </a:r>
          </a:p>
        </p:txBody>
      </p:sp>
      <p:sp>
        <p:nvSpPr>
          <p:cNvPr id="8" name="Rectangle 21"/>
          <p:cNvSpPr>
            <a:spLocks noChangeArrowheads="1"/>
          </p:cNvSpPr>
          <p:nvPr/>
        </p:nvSpPr>
        <p:spPr bwMode="auto">
          <a:xfrm>
            <a:off x="5029200" y="5257800"/>
            <a:ext cx="36576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D. Bình dân thành thị.</a:t>
            </a:r>
          </a:p>
        </p:txBody>
      </p:sp>
      <p:sp>
        <p:nvSpPr>
          <p:cNvPr id="9" name="Rectangle 19"/>
          <p:cNvSpPr>
            <a:spLocks noChangeArrowheads="1"/>
          </p:cNvSpPr>
          <p:nvPr/>
        </p:nvSpPr>
        <p:spPr bwMode="auto">
          <a:xfrm>
            <a:off x="457200" y="5214938"/>
            <a:ext cx="3886200" cy="6667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spcBef>
                <a:spcPct val="50000"/>
              </a:spcBef>
              <a:defRPr/>
            </a:pPr>
            <a:r>
              <a:rPr lang="en-US" sz="2400" b="1" dirty="0">
                <a:solidFill>
                  <a:schemeClr val="bg1"/>
                </a:solidFill>
                <a:latin typeface="Times New Roman" pitchFamily="18" charset="0"/>
              </a:rPr>
              <a:t>C. </a:t>
            </a:r>
            <a:r>
              <a:rPr lang="en-US" sz="2400" b="1" dirty="0" err="1">
                <a:solidFill>
                  <a:schemeClr val="bg1"/>
                </a:solidFill>
                <a:latin typeface="Times New Roman" pitchFamily="18" charset="0"/>
              </a:rPr>
              <a:t>Tư</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sản</a:t>
            </a:r>
            <a:r>
              <a:rPr lang="en-US" sz="2400" b="1" dirty="0">
                <a:solidFill>
                  <a:schemeClr val="bg1"/>
                </a:solidFill>
                <a:latin typeface="Times New Roman" pitchFamily="18" charset="0"/>
              </a:rPr>
              <a:t>.</a:t>
            </a:r>
          </a:p>
        </p:txBody>
      </p:sp>
      <p:sp>
        <p:nvSpPr>
          <p:cNvPr id="25608" name="Text Box 5"/>
          <p:cNvSpPr txBox="1">
            <a:spLocks noChangeArrowheads="1"/>
          </p:cNvSpPr>
          <p:nvPr/>
        </p:nvSpPr>
        <p:spPr bwMode="auto">
          <a:xfrm>
            <a:off x="1524000" y="90488"/>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latin typeface="Times New Roman" pitchFamily="18" charset="0"/>
              </a:rPr>
              <a:t>BÀI TẬP CỦNG CỐ</a:t>
            </a:r>
          </a:p>
        </p:txBody>
      </p:sp>
    </p:spTree>
    <p:extLst>
      <p:ext uri="{BB962C8B-B14F-4D97-AF65-F5344CB8AC3E}">
        <p14:creationId xmlns:p14="http://schemas.microsoft.com/office/powerpoint/2010/main" val="34940677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524000"/>
          </a:xfrm>
          <a:solidFill>
            <a:schemeClr val="accent2"/>
          </a:solidFill>
        </p:spPr>
        <p:txBody>
          <a:bodyPr/>
          <a:lstStyle/>
          <a:p>
            <a:pPr eaLnBrk="1" hangingPunct="1"/>
            <a:r>
              <a:rPr lang="en-US" sz="3000" b="1" smtClean="0">
                <a:latin typeface="Times New Roman" pitchFamily="18" charset="0"/>
              </a:rPr>
              <a:t>I.  NƯỚC PHÁP TRƯỚC CÁCH  MẠNG </a:t>
            </a:r>
          </a:p>
        </p:txBody>
      </p:sp>
      <p:sp>
        <p:nvSpPr>
          <p:cNvPr id="212995" name="Rectangle 3"/>
          <p:cNvSpPr>
            <a:spLocks noGrp="1" noChangeArrowheads="1"/>
          </p:cNvSpPr>
          <p:nvPr>
            <p:ph type="body" idx="1"/>
          </p:nvPr>
        </p:nvSpPr>
        <p:spPr>
          <a:xfrm>
            <a:off x="-38100" y="1557338"/>
            <a:ext cx="9144000" cy="3962400"/>
          </a:xfrm>
        </p:spPr>
        <p:txBody>
          <a:bodyPr/>
          <a:lstStyle/>
          <a:p>
            <a:pPr eaLnBrk="1" hangingPunct="1">
              <a:buFontTx/>
              <a:buNone/>
            </a:pPr>
            <a:r>
              <a:rPr lang="en-US" smtClean="0">
                <a:solidFill>
                  <a:srgbClr val="0000FF"/>
                </a:solidFill>
                <a:latin typeface="Times New Roman" pitchFamily="18" charset="0"/>
              </a:rPr>
              <a:t>    </a:t>
            </a:r>
            <a:r>
              <a:rPr lang="en-US" b="1" u="sng" smtClean="0">
                <a:solidFill>
                  <a:srgbClr val="0000FF"/>
                </a:solidFill>
                <a:latin typeface="Times New Roman" pitchFamily="18" charset="0"/>
              </a:rPr>
              <a:t>1. Tình hình kinh tế </a:t>
            </a:r>
          </a:p>
          <a:p>
            <a:pPr eaLnBrk="1" hangingPunct="1">
              <a:buFontTx/>
              <a:buNone/>
            </a:pPr>
            <a:r>
              <a:rPr lang="en-US" smtClean="0">
                <a:solidFill>
                  <a:srgbClr val="0000FF"/>
                </a:solidFill>
                <a:latin typeface="Times New Roman" pitchFamily="18" charset="0"/>
              </a:rPr>
              <a:t>       </a:t>
            </a:r>
            <a:endParaRPr lang="en-US" b="1" u="sng" smtClean="0">
              <a:solidFill>
                <a:srgbClr val="003300"/>
              </a:solidFill>
              <a:latin typeface="Times New Roman" pitchFamily="18" charset="0"/>
            </a:endParaRPr>
          </a:p>
          <a:p>
            <a:pPr eaLnBrk="1" hangingPunct="1">
              <a:buFontTx/>
              <a:buNone/>
            </a:pPr>
            <a:r>
              <a:rPr lang="en-US" smtClean="0">
                <a:solidFill>
                  <a:srgbClr val="0000FF"/>
                </a:solidFill>
                <a:latin typeface="Times New Roman" pitchFamily="18" charset="0"/>
              </a:rPr>
              <a:t> </a:t>
            </a:r>
          </a:p>
          <a:p>
            <a:pPr eaLnBrk="1" hangingPunct="1">
              <a:buFontTx/>
              <a:buNone/>
            </a:pPr>
            <a:endParaRPr lang="en-US" smtClean="0">
              <a:solidFill>
                <a:srgbClr val="0000FF"/>
              </a:solidFill>
              <a:latin typeface="Times New Roman" pitchFamily="18" charset="0"/>
            </a:endParaRPr>
          </a:p>
        </p:txBody>
      </p:sp>
      <p:sp>
        <p:nvSpPr>
          <p:cNvPr id="212996" name="AutoShape 4"/>
          <p:cNvSpPr>
            <a:spLocks noChangeArrowheads="1"/>
          </p:cNvSpPr>
          <p:nvPr/>
        </p:nvSpPr>
        <p:spPr bwMode="auto">
          <a:xfrm>
            <a:off x="1619250" y="2349500"/>
            <a:ext cx="7315200" cy="2819400"/>
          </a:xfrm>
          <a:prstGeom prst="cloudCallout">
            <a:avLst>
              <a:gd name="adj1" fmla="val -35935"/>
              <a:gd name="adj2" fmla="val 61375"/>
            </a:avLst>
          </a:prstGeom>
          <a:solidFill>
            <a:schemeClr val="accent1"/>
          </a:solidFill>
          <a:ln w="9525">
            <a:solidFill>
              <a:schemeClr val="tx1"/>
            </a:solidFill>
            <a:round/>
            <a:headEnd/>
            <a:tailEnd/>
          </a:ln>
        </p:spPr>
        <p:txBody>
          <a:bodyPr/>
          <a:lstStyle/>
          <a:p>
            <a:pPr algn="just"/>
            <a:r>
              <a:rPr lang="en-US">
                <a:latin typeface="Arial" charset="0"/>
              </a:rPr>
              <a:t> </a:t>
            </a:r>
          </a:p>
          <a:p>
            <a:pPr algn="just"/>
            <a:r>
              <a:rPr lang="en-US" sz="2400">
                <a:solidFill>
                  <a:schemeClr val="bg1"/>
                </a:solidFill>
                <a:latin typeface="Arial" charset="0"/>
              </a:rPr>
              <a:t>Tình hình kinh tế nước Pháp trước cách mạng có đặc điểm gì nổi bật?</a:t>
            </a:r>
          </a:p>
        </p:txBody>
      </p:sp>
      <p:sp>
        <p:nvSpPr>
          <p:cNvPr id="6149" name="Line 5"/>
          <p:cNvSpPr>
            <a:spLocks noChangeShapeType="1"/>
          </p:cNvSpPr>
          <p:nvPr/>
        </p:nvSpPr>
        <p:spPr bwMode="auto">
          <a:xfrm>
            <a:off x="381000" y="1447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0" name="Line 6"/>
          <p:cNvSpPr>
            <a:spLocks noChangeShapeType="1"/>
          </p:cNvSpPr>
          <p:nvPr/>
        </p:nvSpPr>
        <p:spPr bwMode="auto">
          <a:xfrm>
            <a:off x="304800" y="64770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1" name="Line 7"/>
          <p:cNvSpPr>
            <a:spLocks noChangeShapeType="1"/>
          </p:cNvSpPr>
          <p:nvPr/>
        </p:nvSpPr>
        <p:spPr bwMode="auto">
          <a:xfrm flipV="1">
            <a:off x="304800" y="13716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152" name="Group 8"/>
          <p:cNvGrpSpPr>
            <a:grpSpLocks/>
          </p:cNvGrpSpPr>
          <p:nvPr/>
        </p:nvGrpSpPr>
        <p:grpSpPr bwMode="auto">
          <a:xfrm>
            <a:off x="304800" y="1371600"/>
            <a:ext cx="8382000" cy="5105400"/>
            <a:chOff x="192" y="864"/>
            <a:chExt cx="5280" cy="3216"/>
          </a:xfrm>
        </p:grpSpPr>
        <p:sp>
          <p:nvSpPr>
            <p:cNvPr id="6154" name="Line 9"/>
            <p:cNvSpPr>
              <a:spLocks noChangeShapeType="1"/>
            </p:cNvSpPr>
            <p:nvPr/>
          </p:nvSpPr>
          <p:spPr bwMode="auto">
            <a:xfrm>
              <a:off x="192" y="864"/>
              <a:ext cx="0" cy="3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5" name="Line 10"/>
            <p:cNvSpPr>
              <a:spLocks noChangeShapeType="1"/>
            </p:cNvSpPr>
            <p:nvPr/>
          </p:nvSpPr>
          <p:spPr bwMode="auto">
            <a:xfrm>
              <a:off x="5472" y="864"/>
              <a:ext cx="0" cy="32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pic>
        <p:nvPicPr>
          <p:cNvPr id="615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4883150"/>
            <a:ext cx="16033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6736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box(in)">
                                      <p:cBhvr>
                                        <p:cTn id="7" dur="500"/>
                                        <p:tgtEl>
                                          <p:spTgt spid="21299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2995">
                                            <p:txEl>
                                              <p:pRg st="1" end="1"/>
                                            </p:txEl>
                                          </p:spTgt>
                                        </p:tgtEl>
                                        <p:attrNameLst>
                                          <p:attrName>style.visibility</p:attrName>
                                        </p:attrNameLst>
                                      </p:cBhvr>
                                      <p:to>
                                        <p:strVal val="visible"/>
                                      </p:to>
                                    </p:set>
                                    <p:animEffect transition="in" filter="barn(inVertical)">
                                      <p:cBhvr>
                                        <p:cTn id="10" dur="500"/>
                                        <p:tgtEl>
                                          <p:spTgt spid="21299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Effect transition="in" filter="barn(inVertical)">
                                      <p:cBhvr>
                                        <p:cTn id="13" dur="500"/>
                                        <p:tgtEl>
                                          <p:spTgt spid="21299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2996"/>
                                        </p:tgtEl>
                                        <p:attrNameLst>
                                          <p:attrName>style.visibility</p:attrName>
                                        </p:attrNameLst>
                                      </p:cBhvr>
                                      <p:to>
                                        <p:strVal val="visible"/>
                                      </p:to>
                                    </p:set>
                                    <p:animEffect transition="in" filter="barn(inVertical)">
                                      <p:cBhvr>
                                        <p:cTn id="18" dur="500"/>
                                        <p:tgtEl>
                                          <p:spTgt spid="212996"/>
                                        </p:tgtEl>
                                      </p:cBhvr>
                                    </p:animEffect>
                                  </p:childTnLst>
                                </p:cTn>
                              </p:par>
                              <p:par>
                                <p:cTn id="19" presetID="16" presetClass="entr" presetSubtype="21" fill="hold" nodeType="with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barn(inVertical)">
                                      <p:cBhvr>
                                        <p:cTn id="2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auto">
          <a:xfrm>
            <a:off x="1727200" y="908050"/>
            <a:ext cx="5638800" cy="2667000"/>
          </a:xfrm>
          <a:prstGeom prst="cloudCallout">
            <a:avLst>
              <a:gd name="adj1" fmla="val 139"/>
              <a:gd name="adj2" fmla="val 76847"/>
            </a:avLst>
          </a:prstGeom>
          <a:solidFill>
            <a:srgbClr val="FFCCFF"/>
          </a:solidFill>
          <a:ln w="9525">
            <a:solidFill>
              <a:schemeClr val="tx1"/>
            </a:solidFill>
            <a:round/>
            <a:headEnd/>
            <a:tailEnd/>
          </a:ln>
        </p:spPr>
        <p:txBody>
          <a:bodyPr/>
          <a:lstStyle/>
          <a:p>
            <a:pPr algn="ctr"/>
            <a:endParaRPr lang="en-US" sz="2400" b="1">
              <a:solidFill>
                <a:srgbClr val="0000FF"/>
              </a:solidFill>
              <a:latin typeface="Times New Roman" pitchFamily="18" charset="0"/>
            </a:endParaRPr>
          </a:p>
          <a:p>
            <a:pPr algn="ctr"/>
            <a:r>
              <a:rPr lang="en-US" sz="2400" b="1">
                <a:solidFill>
                  <a:srgbClr val="0000FF"/>
                </a:solidFill>
                <a:latin typeface="Times New Roman" pitchFamily="18" charset="0"/>
              </a:rPr>
              <a:t>Câu 3. Nhân vật nào sau đây KHÔNG thuộc trào lưu tư tưởng “Triết học ánh sáng”?</a:t>
            </a:r>
          </a:p>
        </p:txBody>
      </p:sp>
      <p:sp>
        <p:nvSpPr>
          <p:cNvPr id="5" name="Rectangle 18"/>
          <p:cNvSpPr>
            <a:spLocks noChangeArrowheads="1"/>
          </p:cNvSpPr>
          <p:nvPr/>
        </p:nvSpPr>
        <p:spPr bwMode="auto">
          <a:xfrm>
            <a:off x="457200" y="4267200"/>
            <a:ext cx="3886200" cy="762000"/>
          </a:xfrm>
          <a:prstGeom prst="rect">
            <a:avLst/>
          </a:prstGeom>
          <a:solidFill>
            <a:srgbClr val="99FFCC"/>
          </a:solidFill>
          <a:ln w="9525">
            <a:solidFill>
              <a:schemeClr val="tx1"/>
            </a:solidFill>
            <a:miter lim="800000"/>
            <a:headEnd/>
            <a:tailEnd/>
          </a:ln>
        </p:spPr>
        <p:txBody>
          <a:bodyPr wrap="none" anchor="ctr"/>
          <a:lstStyle/>
          <a:p>
            <a:r>
              <a:rPr lang="en-US" sz="2400" b="1">
                <a:latin typeface="Times New Roman" pitchFamily="18" charset="0"/>
              </a:rPr>
              <a:t>A. Rô – be – spie.</a:t>
            </a:r>
          </a:p>
        </p:txBody>
      </p:sp>
      <p:sp>
        <p:nvSpPr>
          <p:cNvPr id="6" name="Rectangle 19"/>
          <p:cNvSpPr>
            <a:spLocks noChangeArrowheads="1"/>
          </p:cNvSpPr>
          <p:nvPr/>
        </p:nvSpPr>
        <p:spPr bwMode="auto">
          <a:xfrm>
            <a:off x="457200" y="5257800"/>
            <a:ext cx="38862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C. Vôn-te.</a:t>
            </a:r>
          </a:p>
        </p:txBody>
      </p:sp>
      <p:sp>
        <p:nvSpPr>
          <p:cNvPr id="7" name="Rectangle 20"/>
          <p:cNvSpPr>
            <a:spLocks noChangeArrowheads="1"/>
          </p:cNvSpPr>
          <p:nvPr/>
        </p:nvSpPr>
        <p:spPr bwMode="auto">
          <a:xfrm>
            <a:off x="5029200" y="4267200"/>
            <a:ext cx="3657600" cy="7620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B. Mông – te – xki –ơ.</a:t>
            </a:r>
          </a:p>
        </p:txBody>
      </p:sp>
      <p:sp>
        <p:nvSpPr>
          <p:cNvPr id="8" name="Rectangle 21"/>
          <p:cNvSpPr>
            <a:spLocks noChangeArrowheads="1"/>
          </p:cNvSpPr>
          <p:nvPr/>
        </p:nvSpPr>
        <p:spPr bwMode="auto">
          <a:xfrm>
            <a:off x="5029200" y="5257800"/>
            <a:ext cx="36576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D. Ru – xô.</a:t>
            </a:r>
          </a:p>
        </p:txBody>
      </p:sp>
      <p:sp>
        <p:nvSpPr>
          <p:cNvPr id="26631" name="Text Box 5"/>
          <p:cNvSpPr txBox="1">
            <a:spLocks noChangeArrowheads="1"/>
          </p:cNvSpPr>
          <p:nvPr/>
        </p:nvSpPr>
        <p:spPr bwMode="auto">
          <a:xfrm>
            <a:off x="1524000" y="90488"/>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latin typeface="Times New Roman" pitchFamily="18" charset="0"/>
              </a:rPr>
              <a:t>BÀI TẬP CỦNG CỐ</a:t>
            </a:r>
          </a:p>
        </p:txBody>
      </p:sp>
      <p:sp>
        <p:nvSpPr>
          <p:cNvPr id="11" name="Rectangle 18"/>
          <p:cNvSpPr>
            <a:spLocks noChangeArrowheads="1"/>
          </p:cNvSpPr>
          <p:nvPr/>
        </p:nvSpPr>
        <p:spPr bwMode="auto">
          <a:xfrm>
            <a:off x="457200" y="4267200"/>
            <a:ext cx="3886200" cy="7620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sz="2400" b="1">
                <a:latin typeface="Times New Roman" pitchFamily="18" charset="0"/>
              </a:rPr>
              <a:t>A. Rô – be – spie.</a:t>
            </a:r>
          </a:p>
        </p:txBody>
      </p:sp>
    </p:spTree>
    <p:extLst>
      <p:ext uri="{BB962C8B-B14F-4D97-AF65-F5344CB8AC3E}">
        <p14:creationId xmlns:p14="http://schemas.microsoft.com/office/powerpoint/2010/main" val="1582108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spTree>
    <p:extLst>
      <p:ext uri="{BB962C8B-B14F-4D97-AF65-F5344CB8AC3E}">
        <p14:creationId xmlns:p14="http://schemas.microsoft.com/office/powerpoint/2010/main" val="3447537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Times New Roman" panose="02020603050405020304" pitchFamily="18" charset="0"/>
                <a:cs typeface="Times New Roman" panose="02020603050405020304" pitchFamily="18" charset="0"/>
              </a:rPr>
              <a:t>Giao nhiệm vụ học tập</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solidFill>
                  <a:schemeClr val="accent6">
                    <a:lumMod val="75000"/>
                  </a:schemeClr>
                </a:solidFill>
              </a:rPr>
              <a:t>Học bài.</a:t>
            </a:r>
          </a:p>
          <a:p>
            <a:r>
              <a:rPr lang="en-US" dirty="0" smtClean="0">
                <a:solidFill>
                  <a:schemeClr val="accent6">
                    <a:lumMod val="75000"/>
                  </a:schemeClr>
                </a:solidFill>
              </a:rPr>
              <a:t>Đọc và lập bảng niên biểu các giai đoạn của cách mạng tư sản Pháp.</a:t>
            </a:r>
            <a:endParaRPr lang="vi-VN" dirty="0">
              <a:solidFill>
                <a:schemeClr val="accent6">
                  <a:lumMod val="75000"/>
                </a:schemeClr>
              </a:solidFill>
            </a:endParaRPr>
          </a:p>
        </p:txBody>
      </p:sp>
    </p:spTree>
    <p:extLst>
      <p:ext uri="{BB962C8B-B14F-4D97-AF65-F5344CB8AC3E}">
        <p14:creationId xmlns:p14="http://schemas.microsoft.com/office/powerpoint/2010/main" val="146106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ChangeArrowheads="1"/>
          </p:cNvSpPr>
          <p:nvPr/>
        </p:nvSpPr>
        <p:spPr bwMode="auto">
          <a:xfrm>
            <a:off x="357188" y="357188"/>
            <a:ext cx="294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FF"/>
                </a:solidFill>
                <a:latin typeface="Times New Roman" pitchFamily="18" charset="0"/>
              </a:rPr>
              <a:t> </a:t>
            </a:r>
            <a:r>
              <a:rPr lang="en-US" sz="2400" b="1" u="sng">
                <a:solidFill>
                  <a:srgbClr val="0000FF"/>
                </a:solidFill>
                <a:latin typeface="Times New Roman" pitchFamily="18" charset="0"/>
              </a:rPr>
              <a:t>1. Tình hình kinh tế </a:t>
            </a:r>
            <a:endParaRPr lang="en-US" sz="2400"/>
          </a:p>
        </p:txBody>
      </p:sp>
      <p:graphicFrame>
        <p:nvGraphicFramePr>
          <p:cNvPr id="43" name="Diagram 42"/>
          <p:cNvGraphicFramePr/>
          <p:nvPr>
            <p:extLst>
              <p:ext uri="{D42A27DB-BD31-4B8C-83A1-F6EECF244321}">
                <p14:modId xmlns:p14="http://schemas.microsoft.com/office/powerpoint/2010/main" val="2714323713"/>
              </p:ext>
            </p:extLst>
          </p:nvPr>
        </p:nvGraphicFramePr>
        <p:xfrm>
          <a:off x="1524000" y="1142984"/>
          <a:ext cx="6504384" cy="516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120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03448" y="1106391"/>
            <a:ext cx="5135488" cy="6186309"/>
          </a:xfrm>
          <a:prstGeom prst="rect">
            <a:avLst/>
          </a:prstGeom>
          <a:noFill/>
          <a:ln>
            <a:noFill/>
          </a:ln>
          <a:effectLst/>
          <a:extLst/>
        </p:spPr>
        <p:txBody>
          <a:bodyPr wrap="square" anchorCtr="1">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r" eaLnBrk="0" fontAlgn="base" hangingPunct="0">
              <a:spcBef>
                <a:spcPct val="0"/>
              </a:spcBef>
              <a:spcAft>
                <a:spcPct val="0"/>
              </a:spcAft>
              <a:defRPr sz="2800">
                <a:solidFill>
                  <a:schemeClr val="tx1"/>
                </a:solidFill>
                <a:latin typeface=".VnTime" pitchFamily="34" charset="0"/>
              </a:defRPr>
            </a:lvl6pPr>
            <a:lvl7pPr marL="2971800" indent="-228600" algn="r" eaLnBrk="0" fontAlgn="base" hangingPunct="0">
              <a:spcBef>
                <a:spcPct val="0"/>
              </a:spcBef>
              <a:spcAft>
                <a:spcPct val="0"/>
              </a:spcAft>
              <a:defRPr sz="2800">
                <a:solidFill>
                  <a:schemeClr val="tx1"/>
                </a:solidFill>
                <a:latin typeface=".VnTime" pitchFamily="34" charset="0"/>
              </a:defRPr>
            </a:lvl7pPr>
            <a:lvl8pPr marL="3429000" indent="-228600" algn="r" eaLnBrk="0" fontAlgn="base" hangingPunct="0">
              <a:spcBef>
                <a:spcPct val="0"/>
              </a:spcBef>
              <a:spcAft>
                <a:spcPct val="0"/>
              </a:spcAft>
              <a:defRPr sz="2800">
                <a:solidFill>
                  <a:schemeClr val="tx1"/>
                </a:solidFill>
                <a:latin typeface=".VnTime" pitchFamily="34" charset="0"/>
              </a:defRPr>
            </a:lvl8pPr>
            <a:lvl9pPr marL="3886200" indent="-228600" algn="r" eaLnBrk="0" fontAlgn="base" hangingPunct="0">
              <a:spcBef>
                <a:spcPct val="0"/>
              </a:spcBef>
              <a:spcAft>
                <a:spcPct val="0"/>
              </a:spcAft>
              <a:defRPr sz="2800">
                <a:solidFill>
                  <a:schemeClr val="tx1"/>
                </a:solidFill>
                <a:latin typeface=".VnTime" pitchFamily="34" charset="0"/>
              </a:defRPr>
            </a:lvl9pPr>
          </a:lstStyle>
          <a:p>
            <a:pPr lvl="2" fontAlgn="auto">
              <a:spcBef>
                <a:spcPts val="0"/>
              </a:spcBef>
              <a:spcAft>
                <a:spcPts val="0"/>
              </a:spcAft>
              <a:defRPr/>
            </a:pPr>
            <a:endParaRPr lang="en-US" sz="3000" dirty="0" smtClean="0">
              <a:latin typeface="Times New Roman" pitchFamily="18" charset="0"/>
              <a:cs typeface="+mn-cs"/>
            </a:endParaRPr>
          </a:p>
          <a:p>
            <a:pPr marL="1371600" lvl="2" indent="-457200" fontAlgn="auto">
              <a:spcBef>
                <a:spcPts val="0"/>
              </a:spcBef>
              <a:spcAft>
                <a:spcPts val="0"/>
              </a:spcAft>
              <a:buFont typeface="Wingdings" pitchFamily="2" charset="2"/>
              <a:buChar char="v"/>
              <a:defRPr/>
            </a:pPr>
            <a:r>
              <a:rPr lang="en-US" sz="3000" dirty="0" err="1" smtClean="0">
                <a:latin typeface="Times New Roman" pitchFamily="18" charset="0"/>
                <a:cs typeface="+mn-cs"/>
              </a:rPr>
              <a:t>Chính</a:t>
            </a:r>
            <a:r>
              <a:rPr lang="en-US" sz="3000" dirty="0" smtClean="0">
                <a:latin typeface="Times New Roman" pitchFamily="18" charset="0"/>
                <a:cs typeface="+mn-cs"/>
              </a:rPr>
              <a:t> </a:t>
            </a:r>
            <a:r>
              <a:rPr lang="en-US" sz="3000" dirty="0" err="1" smtClean="0">
                <a:latin typeface="Times New Roman" pitchFamily="18" charset="0"/>
                <a:cs typeface="+mn-cs"/>
              </a:rPr>
              <a:t>trị</a:t>
            </a:r>
            <a:r>
              <a:rPr lang="en-US" sz="3000" dirty="0" smtClean="0">
                <a:latin typeface="Times New Roman" pitchFamily="18" charset="0"/>
                <a:cs typeface="+mn-cs"/>
              </a:rPr>
              <a:t> </a:t>
            </a:r>
          </a:p>
          <a:p>
            <a:pPr lvl="2" fontAlgn="auto">
              <a:spcBef>
                <a:spcPts val="0"/>
              </a:spcBef>
              <a:spcAft>
                <a:spcPts val="0"/>
              </a:spcAft>
              <a:defRPr/>
            </a:pPr>
            <a:r>
              <a:rPr lang="en-US" sz="3000" dirty="0" err="1" smtClean="0">
                <a:latin typeface="Times New Roman" pitchFamily="18" charset="0"/>
                <a:cs typeface="+mn-cs"/>
              </a:rPr>
              <a:t>Trước</a:t>
            </a:r>
            <a:r>
              <a:rPr lang="en-US" sz="3000" dirty="0" smtClean="0">
                <a:latin typeface="Times New Roman" pitchFamily="18" charset="0"/>
                <a:cs typeface="+mn-cs"/>
              </a:rPr>
              <a:t> </a:t>
            </a:r>
            <a:r>
              <a:rPr lang="en-US" sz="3000" dirty="0" err="1" smtClean="0">
                <a:latin typeface="Times New Roman" pitchFamily="18" charset="0"/>
                <a:cs typeface="+mn-cs"/>
              </a:rPr>
              <a:t>cách</a:t>
            </a:r>
            <a:r>
              <a:rPr lang="en-US" sz="3000" dirty="0" smtClean="0">
                <a:latin typeface="Times New Roman" pitchFamily="18" charset="0"/>
                <a:cs typeface="+mn-cs"/>
              </a:rPr>
              <a:t> </a:t>
            </a:r>
            <a:r>
              <a:rPr lang="en-US" sz="3000" dirty="0" err="1" smtClean="0">
                <a:latin typeface="Times New Roman" pitchFamily="18" charset="0"/>
                <a:cs typeface="+mn-cs"/>
              </a:rPr>
              <a:t>mạng</a:t>
            </a:r>
            <a:r>
              <a:rPr lang="en-US" sz="3000" dirty="0" smtClean="0">
                <a:latin typeface="Times New Roman" pitchFamily="18" charset="0"/>
                <a:cs typeface="+mn-cs"/>
              </a:rPr>
              <a:t> </a:t>
            </a:r>
            <a:r>
              <a:rPr lang="en-US" sz="3000" dirty="0" err="1" smtClean="0">
                <a:latin typeface="Times New Roman" pitchFamily="18" charset="0"/>
                <a:cs typeface="+mn-cs"/>
              </a:rPr>
              <a:t>Pháp</a:t>
            </a:r>
            <a:r>
              <a:rPr lang="en-US" sz="3000" dirty="0" smtClean="0">
                <a:latin typeface="Times New Roman" pitchFamily="18" charset="0"/>
              </a:rPr>
              <a:t> </a:t>
            </a:r>
            <a:r>
              <a:rPr lang="en-US" sz="3000" dirty="0" err="1" smtClean="0">
                <a:latin typeface="Times New Roman" pitchFamily="18" charset="0"/>
                <a:cs typeface="+mn-cs"/>
              </a:rPr>
              <a:t>theo</a:t>
            </a:r>
            <a:r>
              <a:rPr lang="en-US" sz="3000" dirty="0" smtClean="0">
                <a:latin typeface="Times New Roman" pitchFamily="18" charset="0"/>
                <a:cs typeface="+mn-cs"/>
              </a:rPr>
              <a:t> </a:t>
            </a:r>
            <a:r>
              <a:rPr lang="en-US" sz="3000" dirty="0" err="1" smtClean="0">
                <a:latin typeface="Times New Roman" pitchFamily="18" charset="0"/>
                <a:cs typeface="+mn-cs"/>
              </a:rPr>
              <a:t>chế</a:t>
            </a:r>
            <a:r>
              <a:rPr lang="en-US" sz="3000" dirty="0" smtClean="0">
                <a:latin typeface="Times New Roman" pitchFamily="18" charset="0"/>
                <a:cs typeface="+mn-cs"/>
              </a:rPr>
              <a:t> </a:t>
            </a:r>
            <a:r>
              <a:rPr lang="vi-VN" sz="3000" dirty="0" smtClean="0">
                <a:latin typeface="Times New Roman" pitchFamily="18" charset="0"/>
                <a:cs typeface="+mn-cs"/>
              </a:rPr>
              <a:t>đ</a:t>
            </a:r>
            <a:r>
              <a:rPr lang="en-US" sz="3000" dirty="0" smtClean="0">
                <a:latin typeface="Times New Roman" pitchFamily="18" charset="0"/>
                <a:cs typeface="+mn-cs"/>
              </a:rPr>
              <a:t>ộ </a:t>
            </a:r>
            <a:r>
              <a:rPr lang="en-US" sz="3000" dirty="0" err="1" smtClean="0">
                <a:latin typeface="Times New Roman" pitchFamily="18" charset="0"/>
                <a:cs typeface="+mn-cs"/>
              </a:rPr>
              <a:t>quân</a:t>
            </a:r>
            <a:r>
              <a:rPr lang="en-US" sz="3000" dirty="0" smtClean="0">
                <a:latin typeface="Times New Roman" pitchFamily="18" charset="0"/>
                <a:cs typeface="+mn-cs"/>
              </a:rPr>
              <a:t> </a:t>
            </a:r>
            <a:r>
              <a:rPr lang="en-US" sz="3000" dirty="0" err="1" smtClean="0">
                <a:latin typeface="Times New Roman" pitchFamily="18" charset="0"/>
                <a:cs typeface="+mn-cs"/>
              </a:rPr>
              <a:t>chủ</a:t>
            </a:r>
            <a:r>
              <a:rPr lang="en-US" sz="3000" dirty="0" smtClean="0">
                <a:latin typeface="Times New Roman" pitchFamily="18" charset="0"/>
                <a:cs typeface="+mn-cs"/>
              </a:rPr>
              <a:t> </a:t>
            </a:r>
            <a:r>
              <a:rPr lang="en-US" sz="3000" dirty="0" err="1" smtClean="0">
                <a:latin typeface="Times New Roman" pitchFamily="18" charset="0"/>
                <a:cs typeface="+mn-cs"/>
              </a:rPr>
              <a:t>chuyên</a:t>
            </a:r>
            <a:r>
              <a:rPr lang="en-US" sz="3000" dirty="0" smtClean="0">
                <a:latin typeface="Times New Roman" pitchFamily="18" charset="0"/>
                <a:cs typeface="+mn-cs"/>
              </a:rPr>
              <a:t> </a:t>
            </a:r>
            <a:r>
              <a:rPr lang="en-US" sz="3000" dirty="0" err="1" smtClean="0">
                <a:latin typeface="Times New Roman" pitchFamily="18" charset="0"/>
                <a:cs typeface="+mn-cs"/>
              </a:rPr>
              <a:t>chế</a:t>
            </a:r>
            <a:r>
              <a:rPr lang="en-US" sz="3000" dirty="0">
                <a:latin typeface="Times New Roman" pitchFamily="18" charset="0"/>
              </a:rPr>
              <a:t> </a:t>
            </a:r>
            <a:r>
              <a:rPr lang="en-US" sz="3000" dirty="0" smtClean="0">
                <a:latin typeface="Times New Roman" pitchFamily="18" charset="0"/>
              </a:rPr>
              <a:t>do </a:t>
            </a:r>
            <a:r>
              <a:rPr lang="en-US" sz="3000" dirty="0" err="1" smtClean="0">
                <a:latin typeface="Times New Roman" pitchFamily="18" charset="0"/>
              </a:rPr>
              <a:t>vua</a:t>
            </a:r>
            <a:r>
              <a:rPr lang="en-US" sz="3000" dirty="0" smtClean="0">
                <a:latin typeface="Times New Roman" pitchFamily="18" charset="0"/>
              </a:rPr>
              <a:t> Lu-</a:t>
            </a:r>
            <a:r>
              <a:rPr lang="en-US" sz="3000" dirty="0" err="1" smtClean="0">
                <a:latin typeface="Times New Roman" pitchFamily="18" charset="0"/>
              </a:rPr>
              <a:t>i</a:t>
            </a:r>
            <a:r>
              <a:rPr lang="en-US" sz="3000" dirty="0" smtClean="0">
                <a:latin typeface="Times New Roman" pitchFamily="18" charset="0"/>
              </a:rPr>
              <a:t> XVI </a:t>
            </a:r>
            <a:r>
              <a:rPr lang="en-US" sz="3000" dirty="0" err="1" smtClean="0">
                <a:latin typeface="Times New Roman" pitchFamily="18" charset="0"/>
              </a:rPr>
              <a:t>đứng</a:t>
            </a:r>
            <a:r>
              <a:rPr lang="en-US" sz="3000" dirty="0" smtClean="0">
                <a:latin typeface="Times New Roman" pitchFamily="18" charset="0"/>
              </a:rPr>
              <a:t> </a:t>
            </a:r>
            <a:r>
              <a:rPr lang="en-US" sz="3000" dirty="0" err="1" smtClean="0">
                <a:latin typeface="Times New Roman" pitchFamily="18" charset="0"/>
              </a:rPr>
              <a:t>đầu</a:t>
            </a:r>
            <a:r>
              <a:rPr lang="en-US" sz="3000" dirty="0" smtClean="0">
                <a:latin typeface="Times New Roman" pitchFamily="18" charset="0"/>
              </a:rPr>
              <a:t>.</a:t>
            </a:r>
            <a:endParaRPr lang="en-US" sz="3000"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lvl="2" fontAlgn="auto">
              <a:spcBef>
                <a:spcPts val="0"/>
              </a:spcBef>
              <a:spcAft>
                <a:spcPts val="0"/>
              </a:spcAft>
              <a:defRPr/>
            </a:pPr>
            <a:endParaRPr lang="en-US" sz="2400" b="1" dirty="0" smtClean="0">
              <a:latin typeface="Times New Roman" pitchFamily="18" charset="0"/>
              <a:cs typeface="+mn-cs"/>
            </a:endParaRPr>
          </a:p>
          <a:p>
            <a:pPr fontAlgn="auto">
              <a:spcBef>
                <a:spcPts val="0"/>
              </a:spcBef>
              <a:spcAft>
                <a:spcPts val="0"/>
              </a:spcAft>
              <a:defRPr/>
            </a:pPr>
            <a:endParaRPr lang="en-US" sz="2400" dirty="0" smtClean="0">
              <a:latin typeface="Times New Roman" pitchFamily="18" charset="0"/>
              <a:cs typeface="+mn-cs"/>
            </a:endParaRPr>
          </a:p>
        </p:txBody>
      </p:sp>
      <p:pic>
        <p:nvPicPr>
          <p:cNvPr id="8195" name="Picture 5" descr="lous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96975"/>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106466" y="336599"/>
            <a:ext cx="9144000" cy="717451"/>
          </a:xfrm>
          <a:prstGeom prst="rect">
            <a:avLst/>
          </a:prstGeom>
        </p:spPr>
        <p:txBody>
          <a:bodyPr/>
          <a:lstStyle/>
          <a:p>
            <a:pPr marL="342900" indent="-342900">
              <a:spcBef>
                <a:spcPct val="20000"/>
              </a:spcBef>
              <a:defRPr/>
            </a:pPr>
            <a:r>
              <a:rPr lang="en-US" sz="3200" b="1" u="sng" dirty="0">
                <a:solidFill>
                  <a:srgbClr val="0000FF"/>
                </a:solidFill>
                <a:latin typeface="Times New Roman" pitchFamily="18" charset="0"/>
                <a:cs typeface="+mn-cs"/>
              </a:rPr>
              <a:t>2. </a:t>
            </a:r>
            <a:r>
              <a:rPr lang="en-US" sz="3200" b="1" u="sng" dirty="0" err="1">
                <a:solidFill>
                  <a:srgbClr val="0000FF"/>
                </a:solidFill>
                <a:latin typeface="Times New Roman" pitchFamily="18" charset="0"/>
                <a:cs typeface="+mn-cs"/>
              </a:rPr>
              <a:t>Tình</a:t>
            </a:r>
            <a:r>
              <a:rPr lang="en-US" sz="3200" b="1" u="sng" dirty="0">
                <a:solidFill>
                  <a:srgbClr val="0000FF"/>
                </a:solidFill>
                <a:latin typeface="Times New Roman" pitchFamily="18" charset="0"/>
                <a:cs typeface="+mn-cs"/>
              </a:rPr>
              <a:t> </a:t>
            </a:r>
            <a:r>
              <a:rPr lang="en-US" sz="3200" b="1" u="sng" dirty="0" err="1">
                <a:solidFill>
                  <a:srgbClr val="0000FF"/>
                </a:solidFill>
                <a:latin typeface="Times New Roman" pitchFamily="18" charset="0"/>
                <a:cs typeface="+mn-cs"/>
              </a:rPr>
              <a:t>hình</a:t>
            </a:r>
            <a:r>
              <a:rPr lang="en-US" sz="3200" b="1" u="sng" dirty="0">
                <a:solidFill>
                  <a:srgbClr val="0000FF"/>
                </a:solidFill>
                <a:latin typeface="Times New Roman" pitchFamily="18" charset="0"/>
                <a:cs typeface="+mn-cs"/>
              </a:rPr>
              <a:t> </a:t>
            </a:r>
            <a:r>
              <a:rPr lang="en-US" sz="3200" b="1" u="sng" dirty="0" err="1">
                <a:solidFill>
                  <a:srgbClr val="0000FF"/>
                </a:solidFill>
                <a:latin typeface="Times New Roman" pitchFamily="18" charset="0"/>
                <a:cs typeface="+mn-cs"/>
              </a:rPr>
              <a:t>chính</a:t>
            </a:r>
            <a:r>
              <a:rPr lang="en-US" sz="3200" b="1" u="sng" dirty="0">
                <a:solidFill>
                  <a:srgbClr val="0000FF"/>
                </a:solidFill>
                <a:latin typeface="Times New Roman" pitchFamily="18" charset="0"/>
                <a:cs typeface="+mn-cs"/>
              </a:rPr>
              <a:t> trị-</a:t>
            </a:r>
            <a:r>
              <a:rPr lang="en-US" sz="3200" b="1" u="sng" dirty="0" err="1">
                <a:solidFill>
                  <a:srgbClr val="0000FF"/>
                </a:solidFill>
                <a:latin typeface="Times New Roman" pitchFamily="18" charset="0"/>
                <a:cs typeface="+mn-cs"/>
              </a:rPr>
              <a:t>xa</a:t>
            </a:r>
            <a:r>
              <a:rPr lang="en-US" sz="3200" b="1" u="sng" dirty="0">
                <a:solidFill>
                  <a:srgbClr val="0000FF"/>
                </a:solidFill>
                <a:latin typeface="Times New Roman" pitchFamily="18" charset="0"/>
                <a:cs typeface="+mn-cs"/>
              </a:rPr>
              <a:t>̃ </a:t>
            </a:r>
            <a:r>
              <a:rPr lang="en-US" sz="3200" b="1" u="sng" dirty="0" err="1">
                <a:solidFill>
                  <a:srgbClr val="0000FF"/>
                </a:solidFill>
                <a:latin typeface="Times New Roman" pitchFamily="18" charset="0"/>
                <a:cs typeface="+mn-cs"/>
              </a:rPr>
              <a:t>hội</a:t>
            </a:r>
            <a:r>
              <a:rPr lang="en-US" sz="3200" b="1" u="sng" dirty="0">
                <a:solidFill>
                  <a:srgbClr val="0000FF"/>
                </a:solidFill>
                <a:latin typeface="Times New Roman" pitchFamily="18" charset="0"/>
                <a:cs typeface="+mn-cs"/>
              </a:rPr>
              <a:t> </a:t>
            </a:r>
          </a:p>
          <a:p>
            <a:pPr marL="342900" indent="-342900">
              <a:spcBef>
                <a:spcPct val="20000"/>
              </a:spcBef>
              <a:defRPr/>
            </a:pPr>
            <a:r>
              <a:rPr lang="en-US" sz="3200" dirty="0">
                <a:solidFill>
                  <a:srgbClr val="0000FF"/>
                </a:solidFill>
                <a:latin typeface="Times New Roman" pitchFamily="18" charset="0"/>
                <a:cs typeface="+mn-cs"/>
              </a:rPr>
              <a:t>       </a:t>
            </a:r>
            <a:endParaRPr lang="en-US" sz="3200" b="1" u="sng" dirty="0">
              <a:solidFill>
                <a:srgbClr val="003300"/>
              </a:solidFill>
              <a:latin typeface="Times New Roman" pitchFamily="18" charset="0"/>
              <a:cs typeface="+mn-cs"/>
            </a:endParaRPr>
          </a:p>
          <a:p>
            <a:pPr marL="342900" indent="-342900">
              <a:spcBef>
                <a:spcPct val="20000"/>
              </a:spcBef>
              <a:defRPr/>
            </a:pPr>
            <a:r>
              <a:rPr lang="en-US" sz="3200" dirty="0">
                <a:solidFill>
                  <a:srgbClr val="0000FF"/>
                </a:solidFill>
                <a:latin typeface="Times New Roman" pitchFamily="18" charset="0"/>
                <a:cs typeface="+mn-cs"/>
              </a:rPr>
              <a:t> </a:t>
            </a:r>
          </a:p>
        </p:txBody>
      </p:sp>
      <p:sp>
        <p:nvSpPr>
          <p:cNvPr id="6" name="TextBox 5"/>
          <p:cNvSpPr txBox="1">
            <a:spLocks noChangeArrowheads="1"/>
          </p:cNvSpPr>
          <p:nvPr/>
        </p:nvSpPr>
        <p:spPr bwMode="auto">
          <a:xfrm>
            <a:off x="403225" y="6000750"/>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2" eaLnBrk="1" hangingPunct="1"/>
            <a:r>
              <a:rPr lang="en-US" sz="2400" b="1" dirty="0" err="1">
                <a:latin typeface="Times New Roman" pitchFamily="18" charset="0"/>
              </a:rPr>
              <a:t>Vua</a:t>
            </a:r>
            <a:r>
              <a:rPr lang="en-US" sz="2400" b="1" dirty="0">
                <a:latin typeface="Times New Roman" pitchFamily="18" charset="0"/>
              </a:rPr>
              <a:t> Lu-</a:t>
            </a:r>
            <a:r>
              <a:rPr lang="en-US" sz="2400" b="1" dirty="0" err="1">
                <a:latin typeface="Times New Roman" pitchFamily="18" charset="0"/>
              </a:rPr>
              <a:t>i</a:t>
            </a:r>
            <a:r>
              <a:rPr lang="en-US" sz="2400" b="1" dirty="0">
                <a:latin typeface="Times New Roman" pitchFamily="18" charset="0"/>
              </a:rPr>
              <a:t> XVI  </a:t>
            </a:r>
          </a:p>
        </p:txBody>
      </p:sp>
    </p:spTree>
    <p:extLst>
      <p:ext uri="{BB962C8B-B14F-4D97-AF65-F5344CB8AC3E}">
        <p14:creationId xmlns:p14="http://schemas.microsoft.com/office/powerpoint/2010/main" val="25170446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592638"/>
            <a:ext cx="16033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2238" y="349250"/>
            <a:ext cx="5472113" cy="1508125"/>
          </a:xfrm>
          <a:prstGeom prst="rect">
            <a:avLst/>
          </a:prstGeom>
        </p:spPr>
        <p:txBody>
          <a:bodyPr>
            <a:spAutoFit/>
          </a:bodyPr>
          <a:lstStyle/>
          <a:p>
            <a:pPr lvl="2" fontAlgn="auto">
              <a:spcBef>
                <a:spcPts val="0"/>
              </a:spcBef>
              <a:spcAft>
                <a:spcPts val="0"/>
              </a:spcAft>
              <a:defRPr/>
            </a:pPr>
            <a:endParaRPr lang="en-US" sz="3200" b="1" u="sng" dirty="0">
              <a:latin typeface="Times New Roman" pitchFamily="18" charset="0"/>
              <a:cs typeface="+mn-cs"/>
            </a:endParaRPr>
          </a:p>
          <a:p>
            <a:pPr marL="1371600" lvl="2" indent="-457200" fontAlgn="auto">
              <a:spcBef>
                <a:spcPts val="0"/>
              </a:spcBef>
              <a:spcAft>
                <a:spcPts val="0"/>
              </a:spcAft>
              <a:defRPr/>
            </a:pPr>
            <a:r>
              <a:rPr lang="en-US" sz="3000" dirty="0">
                <a:latin typeface="Times New Roman" pitchFamily="18" charset="0"/>
                <a:cs typeface="+mn-cs"/>
              </a:rPr>
              <a:t> </a:t>
            </a:r>
          </a:p>
          <a:p>
            <a:pPr marL="1371600" lvl="2" indent="-457200" fontAlgn="auto">
              <a:spcBef>
                <a:spcPts val="0"/>
              </a:spcBef>
              <a:spcAft>
                <a:spcPts val="0"/>
              </a:spcAft>
              <a:buFont typeface="Wingdings" pitchFamily="2" charset="2"/>
              <a:buChar char="v"/>
              <a:defRPr/>
            </a:pPr>
            <a:r>
              <a:rPr lang="en-US" sz="3000" dirty="0" err="1">
                <a:latin typeface="Times New Roman" pitchFamily="18" charset="0"/>
                <a:cs typeface="+mn-cs"/>
              </a:rPr>
              <a:t>Xã</a:t>
            </a:r>
            <a:r>
              <a:rPr lang="en-US" sz="3000" dirty="0">
                <a:latin typeface="Times New Roman" pitchFamily="18" charset="0"/>
                <a:cs typeface="+mn-cs"/>
              </a:rPr>
              <a:t> </a:t>
            </a:r>
            <a:r>
              <a:rPr lang="en-US" sz="3000" dirty="0" err="1">
                <a:latin typeface="Times New Roman" pitchFamily="18" charset="0"/>
                <a:cs typeface="+mn-cs"/>
              </a:rPr>
              <a:t>hội</a:t>
            </a:r>
            <a:r>
              <a:rPr lang="en-US" sz="3000" dirty="0">
                <a:latin typeface="Times New Roman" pitchFamily="18" charset="0"/>
                <a:cs typeface="+mn-cs"/>
              </a:rPr>
              <a:t> </a:t>
            </a:r>
          </a:p>
        </p:txBody>
      </p:sp>
      <p:sp>
        <p:nvSpPr>
          <p:cNvPr id="9220" name="Rectangle 5"/>
          <p:cNvSpPr>
            <a:spLocks noChangeArrowheads="1"/>
          </p:cNvSpPr>
          <p:nvPr/>
        </p:nvSpPr>
        <p:spPr bwMode="auto">
          <a:xfrm>
            <a:off x="1331913" y="266700"/>
            <a:ext cx="5310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endParaRPr lang="en-US" sz="3200" b="1" u="sng">
              <a:latin typeface="Times New Roman" pitchFamily="18" charset="0"/>
            </a:endParaRPr>
          </a:p>
        </p:txBody>
      </p:sp>
      <p:sp>
        <p:nvSpPr>
          <p:cNvPr id="2" name="AutoShape 4"/>
          <p:cNvSpPr>
            <a:spLocks noChangeArrowheads="1"/>
          </p:cNvSpPr>
          <p:nvPr/>
        </p:nvSpPr>
        <p:spPr bwMode="auto">
          <a:xfrm>
            <a:off x="1692275" y="1743075"/>
            <a:ext cx="7315200" cy="2819400"/>
          </a:xfrm>
          <a:prstGeom prst="cloudCallout">
            <a:avLst>
              <a:gd name="adj1" fmla="val -35935"/>
              <a:gd name="adj2" fmla="val 61375"/>
            </a:avLst>
          </a:prstGeom>
          <a:solidFill>
            <a:schemeClr val="accent1"/>
          </a:solidFill>
          <a:ln w="9525">
            <a:solidFill>
              <a:schemeClr val="tx1"/>
            </a:solidFill>
            <a:round/>
            <a:headEnd/>
            <a:tailEnd/>
          </a:ln>
        </p:spPr>
        <p:txBody>
          <a:bodyPr/>
          <a:lstStyle/>
          <a:p>
            <a:pPr algn="just"/>
            <a:r>
              <a:rPr lang="en-US" dirty="0">
                <a:latin typeface="Arial" charset="0"/>
              </a:rPr>
              <a:t> </a:t>
            </a:r>
          </a:p>
          <a:p>
            <a:pPr algn="just"/>
            <a:r>
              <a:rPr lang="en-US" sz="2400" dirty="0" err="1">
                <a:solidFill>
                  <a:schemeClr val="bg1"/>
                </a:solidFill>
                <a:latin typeface="Arial" charset="0"/>
              </a:rPr>
              <a:t>Quan</a:t>
            </a:r>
            <a:r>
              <a:rPr lang="en-US" sz="2400" dirty="0">
                <a:solidFill>
                  <a:schemeClr val="bg1"/>
                </a:solidFill>
                <a:latin typeface="Arial" charset="0"/>
              </a:rPr>
              <a:t> </a:t>
            </a:r>
            <a:r>
              <a:rPr lang="en-US" sz="2400" dirty="0" err="1" smtClean="0">
                <a:solidFill>
                  <a:schemeClr val="bg1"/>
                </a:solidFill>
                <a:latin typeface="Arial" charset="0"/>
              </a:rPr>
              <a:t>sát</a:t>
            </a:r>
            <a:r>
              <a:rPr lang="en-US" sz="2400" dirty="0" smtClean="0">
                <a:solidFill>
                  <a:schemeClr val="bg1"/>
                </a:solidFill>
                <a:latin typeface="Arial" charset="0"/>
              </a:rPr>
              <a:t> </a:t>
            </a:r>
            <a:r>
              <a:rPr lang="en-US" sz="2400" dirty="0" err="1">
                <a:solidFill>
                  <a:schemeClr val="bg1"/>
                </a:solidFill>
                <a:latin typeface="Arial" charset="0"/>
              </a:rPr>
              <a:t>bức</a:t>
            </a:r>
            <a:r>
              <a:rPr lang="en-US" sz="2400" dirty="0">
                <a:solidFill>
                  <a:schemeClr val="bg1"/>
                </a:solidFill>
                <a:latin typeface="Arial" charset="0"/>
              </a:rPr>
              <a:t> </a:t>
            </a:r>
            <a:r>
              <a:rPr lang="en-US" sz="2400" dirty="0" err="1">
                <a:solidFill>
                  <a:schemeClr val="bg1"/>
                </a:solidFill>
                <a:latin typeface="Arial" charset="0"/>
              </a:rPr>
              <a:t>tranh</a:t>
            </a:r>
            <a:r>
              <a:rPr lang="en-US" sz="2400" dirty="0">
                <a:solidFill>
                  <a:schemeClr val="bg1"/>
                </a:solidFill>
                <a:latin typeface="Arial" charset="0"/>
              </a:rPr>
              <a:t> “</a:t>
            </a:r>
            <a:r>
              <a:rPr lang="en-US" sz="2400" dirty="0" err="1">
                <a:solidFill>
                  <a:schemeClr val="bg1"/>
                </a:solidFill>
                <a:latin typeface="Arial" charset="0"/>
              </a:rPr>
              <a:t>Tình</a:t>
            </a:r>
            <a:r>
              <a:rPr lang="en-US" sz="2400" dirty="0">
                <a:solidFill>
                  <a:schemeClr val="bg1"/>
                </a:solidFill>
                <a:latin typeface="Arial" charset="0"/>
              </a:rPr>
              <a:t> </a:t>
            </a:r>
            <a:r>
              <a:rPr lang="en-US" sz="2400" dirty="0" err="1">
                <a:solidFill>
                  <a:schemeClr val="bg1"/>
                </a:solidFill>
                <a:latin typeface="Arial" charset="0"/>
              </a:rPr>
              <a:t>cảnh</a:t>
            </a:r>
            <a:r>
              <a:rPr lang="en-US" sz="2400" dirty="0">
                <a:solidFill>
                  <a:schemeClr val="bg1"/>
                </a:solidFill>
                <a:latin typeface="Arial" charset="0"/>
              </a:rPr>
              <a:t> </a:t>
            </a:r>
            <a:r>
              <a:rPr lang="en-US" sz="2400" dirty="0" err="1">
                <a:solidFill>
                  <a:schemeClr val="bg1"/>
                </a:solidFill>
                <a:latin typeface="Arial" charset="0"/>
              </a:rPr>
              <a:t>người</a:t>
            </a:r>
            <a:r>
              <a:rPr lang="en-US" sz="2400" dirty="0">
                <a:solidFill>
                  <a:schemeClr val="bg1"/>
                </a:solidFill>
                <a:latin typeface="Arial" charset="0"/>
              </a:rPr>
              <a:t> </a:t>
            </a:r>
            <a:r>
              <a:rPr lang="en-US" sz="2400" dirty="0" err="1">
                <a:solidFill>
                  <a:schemeClr val="bg1"/>
                </a:solidFill>
                <a:latin typeface="Arial" charset="0"/>
              </a:rPr>
              <a:t>nông</a:t>
            </a:r>
            <a:r>
              <a:rPr lang="en-US" sz="2400" dirty="0">
                <a:solidFill>
                  <a:schemeClr val="bg1"/>
                </a:solidFill>
                <a:latin typeface="Arial" charset="0"/>
              </a:rPr>
              <a:t> </a:t>
            </a:r>
            <a:r>
              <a:rPr lang="en-US" sz="2400" dirty="0" err="1">
                <a:solidFill>
                  <a:schemeClr val="bg1"/>
                </a:solidFill>
                <a:latin typeface="Arial" charset="0"/>
              </a:rPr>
              <a:t>dân</a:t>
            </a:r>
            <a:r>
              <a:rPr lang="en-US" sz="2400" dirty="0">
                <a:solidFill>
                  <a:schemeClr val="bg1"/>
                </a:solidFill>
                <a:latin typeface="Arial" charset="0"/>
              </a:rPr>
              <a:t> </a:t>
            </a:r>
            <a:r>
              <a:rPr lang="en-US" sz="2400" dirty="0" err="1">
                <a:solidFill>
                  <a:schemeClr val="bg1"/>
                </a:solidFill>
                <a:latin typeface="Arial" charset="0"/>
              </a:rPr>
              <a:t>Pháp</a:t>
            </a:r>
            <a:r>
              <a:rPr lang="en-US" sz="2400" dirty="0">
                <a:solidFill>
                  <a:schemeClr val="bg1"/>
                </a:solidFill>
                <a:latin typeface="Arial" charset="0"/>
              </a:rPr>
              <a:t> </a:t>
            </a:r>
            <a:r>
              <a:rPr lang="en-US" sz="2400" dirty="0" err="1">
                <a:solidFill>
                  <a:schemeClr val="bg1"/>
                </a:solidFill>
                <a:latin typeface="Arial" charset="0"/>
              </a:rPr>
              <a:t>trước</a:t>
            </a:r>
            <a:r>
              <a:rPr lang="en-US" sz="2400" dirty="0">
                <a:solidFill>
                  <a:schemeClr val="bg1"/>
                </a:solidFill>
                <a:latin typeface="Arial" charset="0"/>
              </a:rPr>
              <a:t> </a:t>
            </a:r>
            <a:r>
              <a:rPr lang="en-US" sz="2400" dirty="0" err="1">
                <a:solidFill>
                  <a:schemeClr val="bg1"/>
                </a:solidFill>
                <a:latin typeface="Arial" charset="0"/>
              </a:rPr>
              <a:t>cách</a:t>
            </a:r>
            <a:r>
              <a:rPr lang="en-US" sz="2400" dirty="0">
                <a:solidFill>
                  <a:schemeClr val="bg1"/>
                </a:solidFill>
                <a:latin typeface="Arial" charset="0"/>
              </a:rPr>
              <a:t> </a:t>
            </a:r>
            <a:r>
              <a:rPr lang="en-US" sz="2400" dirty="0" err="1">
                <a:solidFill>
                  <a:schemeClr val="bg1"/>
                </a:solidFill>
                <a:latin typeface="Arial" charset="0"/>
              </a:rPr>
              <a:t>mạng</a:t>
            </a:r>
            <a:r>
              <a:rPr lang="en-US" sz="2400" dirty="0">
                <a:solidFill>
                  <a:schemeClr val="bg1"/>
                </a:solidFill>
                <a:latin typeface="Arial" charset="0"/>
              </a:rPr>
              <a:t>” </a:t>
            </a:r>
            <a:r>
              <a:rPr lang="en-US" sz="2400" dirty="0" err="1" smtClean="0">
                <a:solidFill>
                  <a:schemeClr val="bg1"/>
                </a:solidFill>
                <a:latin typeface="Arial" charset="0"/>
              </a:rPr>
              <a:t>như</a:t>
            </a:r>
            <a:r>
              <a:rPr lang="en-US" sz="2400" dirty="0" smtClean="0">
                <a:solidFill>
                  <a:schemeClr val="bg1"/>
                </a:solidFill>
                <a:latin typeface="Arial" charset="0"/>
              </a:rPr>
              <a:t> </a:t>
            </a:r>
            <a:r>
              <a:rPr lang="en-US" sz="2400" dirty="0" err="1" smtClean="0">
                <a:solidFill>
                  <a:schemeClr val="bg1"/>
                </a:solidFill>
                <a:latin typeface="Arial" charset="0"/>
              </a:rPr>
              <a:t>thế</a:t>
            </a:r>
            <a:r>
              <a:rPr lang="en-US" sz="2400" dirty="0" smtClean="0">
                <a:solidFill>
                  <a:schemeClr val="bg1"/>
                </a:solidFill>
                <a:latin typeface="Arial" charset="0"/>
              </a:rPr>
              <a:t> </a:t>
            </a:r>
            <a:r>
              <a:rPr lang="en-US" sz="2400" dirty="0" err="1" smtClean="0">
                <a:solidFill>
                  <a:schemeClr val="bg1"/>
                </a:solidFill>
                <a:latin typeface="Arial" charset="0"/>
              </a:rPr>
              <a:t>nào</a:t>
            </a:r>
            <a:r>
              <a:rPr lang="en-US" sz="2400" dirty="0" smtClean="0">
                <a:solidFill>
                  <a:schemeClr val="bg1"/>
                </a:solidFill>
                <a:latin typeface="Arial" charset="0"/>
              </a:rPr>
              <a:t>?</a:t>
            </a:r>
            <a:endParaRPr lang="en-US" sz="2400" dirty="0">
              <a:solidFill>
                <a:schemeClr val="bg1"/>
              </a:solidFill>
              <a:latin typeface="Arial" charset="0"/>
            </a:endParaRPr>
          </a:p>
        </p:txBody>
      </p:sp>
      <p:sp>
        <p:nvSpPr>
          <p:cNvPr id="9222" name="Rectangle 5"/>
          <p:cNvSpPr>
            <a:spLocks noChangeArrowheads="1"/>
          </p:cNvSpPr>
          <p:nvPr/>
        </p:nvSpPr>
        <p:spPr bwMode="auto">
          <a:xfrm>
            <a:off x="571500" y="785813"/>
            <a:ext cx="398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spcBef>
                <a:spcPct val="20000"/>
              </a:spcBef>
            </a:pPr>
            <a:r>
              <a:rPr lang="en-US" sz="2400" b="1" u="sng">
                <a:solidFill>
                  <a:srgbClr val="0000FF"/>
                </a:solidFill>
                <a:latin typeface="Times New Roman" pitchFamily="18" charset="0"/>
              </a:rPr>
              <a:t>2. Tình hình chính trị-xã hội </a:t>
            </a:r>
          </a:p>
        </p:txBody>
      </p:sp>
    </p:spTree>
    <p:extLst>
      <p:ext uri="{BB962C8B-B14F-4D97-AF65-F5344CB8AC3E}">
        <p14:creationId xmlns:p14="http://schemas.microsoft.com/office/powerpoint/2010/main" val="40564503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3063" y="2054225"/>
            <a:ext cx="5761037" cy="30480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nl-NL" sz="2400"/>
              <a:t>Lớp chia làm ba nhóm, khai thác bức tranh Tình cảnh người nông dân Pháp, mỗi nhóm HS đóng vai thành một nhân vật điển hình đại diện cho một đẳng cấp trong xã hội pháp nói lên được thành phần chính, vai trò, quyền lợi kinh tế, địa vị chính trị của đẳng cấp đó.</a:t>
            </a:r>
            <a:endParaRPr lang="vi-VN" sz="2400"/>
          </a:p>
          <a:p>
            <a:pPr marL="457200" fontAlgn="auto">
              <a:spcBef>
                <a:spcPts val="0"/>
              </a:spcBef>
              <a:spcAft>
                <a:spcPts val="0"/>
              </a:spcAft>
              <a:defRPr/>
            </a:pPr>
            <a:r>
              <a:rPr lang="nl-NL" sz="2400"/>
              <a:t> </a:t>
            </a:r>
            <a:endParaRPr lang="vi-VN" sz="2000">
              <a:latin typeface="Times New Roman"/>
              <a:ea typeface="Times New Roman"/>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333500"/>
            <a:ext cx="576103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5724525" y="765175"/>
            <a:ext cx="2735263" cy="1063625"/>
          </a:xfrm>
          <a:prstGeom prst="cloudCallout">
            <a:avLst>
              <a:gd name="adj1" fmla="val -68579"/>
              <a:gd name="adj2" fmla="val 597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t>Q</a:t>
            </a:r>
            <a:r>
              <a:rPr lang="en-US" sz="2000" dirty="0" err="1" smtClean="0"/>
              <a:t>uý</a:t>
            </a:r>
            <a:r>
              <a:rPr lang="en-US" sz="2000" dirty="0" smtClean="0"/>
              <a:t> </a:t>
            </a:r>
            <a:r>
              <a:rPr lang="en-US" sz="2000" dirty="0" err="1"/>
              <a:t>tộc</a:t>
            </a:r>
            <a:r>
              <a:rPr lang="en-US" sz="2000" dirty="0"/>
              <a:t> </a:t>
            </a:r>
            <a:r>
              <a:rPr lang="en-US" sz="2000" dirty="0" err="1"/>
              <a:t>phong</a:t>
            </a:r>
            <a:r>
              <a:rPr lang="en-US" sz="2000" dirty="0"/>
              <a:t> </a:t>
            </a:r>
            <a:r>
              <a:rPr lang="en-US" sz="2000" dirty="0" err="1"/>
              <a:t>kiến</a:t>
            </a:r>
            <a:endParaRPr lang="vi-VN" sz="2000" dirty="0"/>
          </a:p>
        </p:txBody>
      </p:sp>
      <p:sp>
        <p:nvSpPr>
          <p:cNvPr id="5" name="Cloud Callout 4"/>
          <p:cNvSpPr/>
          <p:nvPr/>
        </p:nvSpPr>
        <p:spPr>
          <a:xfrm>
            <a:off x="22225" y="3543300"/>
            <a:ext cx="2976563" cy="1279525"/>
          </a:xfrm>
          <a:prstGeom prst="cloudCallout">
            <a:avLst>
              <a:gd name="adj1" fmla="val 57671"/>
              <a:gd name="adj2" fmla="val -79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t>N</a:t>
            </a:r>
            <a:r>
              <a:rPr lang="en-US" sz="2000" dirty="0" err="1" smtClean="0"/>
              <a:t>ông</a:t>
            </a:r>
            <a:r>
              <a:rPr lang="en-US" sz="2000" dirty="0" smtClean="0"/>
              <a:t> </a:t>
            </a:r>
            <a:r>
              <a:rPr lang="en-US" sz="2000" dirty="0" err="1"/>
              <a:t>dân</a:t>
            </a:r>
            <a:r>
              <a:rPr lang="en-US" sz="2000" dirty="0"/>
              <a:t> </a:t>
            </a:r>
            <a:r>
              <a:rPr lang="en-US" sz="2000" dirty="0" err="1"/>
              <a:t>nghèo</a:t>
            </a:r>
            <a:r>
              <a:rPr lang="en-US" sz="2000" dirty="0"/>
              <a:t> </a:t>
            </a:r>
            <a:r>
              <a:rPr lang="en-US" sz="2000" dirty="0" err="1"/>
              <a:t>khổ</a:t>
            </a:r>
            <a:endParaRPr lang="vi-VN" sz="2000" dirty="0"/>
          </a:p>
        </p:txBody>
      </p:sp>
      <p:sp>
        <p:nvSpPr>
          <p:cNvPr id="6" name="Cloud Callout 5"/>
          <p:cNvSpPr/>
          <p:nvPr/>
        </p:nvSpPr>
        <p:spPr>
          <a:xfrm>
            <a:off x="442913" y="984250"/>
            <a:ext cx="2736850" cy="1063625"/>
          </a:xfrm>
          <a:prstGeom prst="cloudCallout">
            <a:avLst>
              <a:gd name="adj1" fmla="val 83656"/>
              <a:gd name="adj2" fmla="val 242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err="1"/>
              <a:t>T</a:t>
            </a:r>
            <a:r>
              <a:rPr lang="en-US" sz="2000" dirty="0" err="1" smtClean="0"/>
              <a:t>ăng</a:t>
            </a:r>
            <a:r>
              <a:rPr lang="en-US" sz="2000" dirty="0" smtClean="0"/>
              <a:t> </a:t>
            </a:r>
            <a:r>
              <a:rPr lang="en-US" sz="2000" dirty="0" err="1"/>
              <a:t>lữ</a:t>
            </a:r>
            <a:r>
              <a:rPr lang="en-US" sz="2000" dirty="0"/>
              <a:t> </a:t>
            </a:r>
            <a:endParaRPr lang="vi-VN" sz="2000" dirty="0"/>
          </a:p>
        </p:txBody>
      </p:sp>
      <p:sp>
        <p:nvSpPr>
          <p:cNvPr id="10248" name="TextBox 3"/>
          <p:cNvSpPr txBox="1">
            <a:spLocks noChangeArrowheads="1"/>
          </p:cNvSpPr>
          <p:nvPr/>
        </p:nvSpPr>
        <p:spPr bwMode="auto">
          <a:xfrm>
            <a:off x="1643063" y="6278563"/>
            <a:ext cx="5448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b="1" i="1"/>
              <a:t>Tình cảnh người nông dân Pháp trước cách mạng</a:t>
            </a:r>
            <a:endParaRPr lang="vi-VN" sz="2000" b="1" i="1"/>
          </a:p>
        </p:txBody>
      </p:sp>
    </p:spTree>
    <p:extLst>
      <p:ext uri="{BB962C8B-B14F-4D97-AF65-F5344CB8AC3E}">
        <p14:creationId xmlns:p14="http://schemas.microsoft.com/office/powerpoint/2010/main" val="473137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barn(inVertical)">
                                      <p:cBhvr>
                                        <p:cTn id="15" dur="500"/>
                                        <p:tgtEl>
                                          <p:spTgt spid="102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248"/>
                                        </p:tgtEl>
                                        <p:attrNameLst>
                                          <p:attrName>style.visibility</p:attrName>
                                        </p:attrNameLst>
                                      </p:cBhvr>
                                      <p:to>
                                        <p:strVal val="visible"/>
                                      </p:to>
                                    </p:set>
                                    <p:animEffect transition="in" filter="wipe(down)">
                                      <p:cBhvr>
                                        <p:cTn id="20" dur="500"/>
                                        <p:tgtEl>
                                          <p:spTgt spid="102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P spid="6" grpId="0" animBg="1"/>
      <p:bldP spid="102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Alternate Process 26"/>
          <p:cNvSpPr/>
          <p:nvPr/>
        </p:nvSpPr>
        <p:spPr>
          <a:xfrm>
            <a:off x="479425" y="1125538"/>
            <a:ext cx="3284538" cy="4683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t>Đẳng cấp quý tộc phong kiến</a:t>
            </a:r>
            <a:endParaRPr lang="vi-VN" sz="2000" b="1"/>
          </a:p>
        </p:txBody>
      </p:sp>
      <p:sp>
        <p:nvSpPr>
          <p:cNvPr id="28" name="Flowchart: Alternate Process 27"/>
          <p:cNvSpPr/>
          <p:nvPr/>
        </p:nvSpPr>
        <p:spPr>
          <a:xfrm>
            <a:off x="500063" y="2143125"/>
            <a:ext cx="3168650" cy="4699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Đẳng</a:t>
            </a:r>
            <a:r>
              <a:rPr lang="en-US" sz="2000" b="1" dirty="0"/>
              <a:t> </a:t>
            </a:r>
            <a:r>
              <a:rPr lang="en-US" sz="2000" b="1" dirty="0" err="1"/>
              <a:t>cấp</a:t>
            </a:r>
            <a:r>
              <a:rPr lang="en-US" sz="2000" b="1" dirty="0"/>
              <a:t> </a:t>
            </a:r>
            <a:r>
              <a:rPr lang="en-US" sz="2000" b="1" dirty="0" err="1"/>
              <a:t>Tăng</a:t>
            </a:r>
            <a:r>
              <a:rPr lang="en-US" sz="2000" b="1" dirty="0"/>
              <a:t> </a:t>
            </a:r>
            <a:r>
              <a:rPr lang="en-US" sz="2000" b="1" dirty="0" err="1"/>
              <a:t>lữ</a:t>
            </a:r>
            <a:r>
              <a:rPr lang="en-US" sz="2000" b="1" dirty="0"/>
              <a:t> </a:t>
            </a:r>
            <a:endParaRPr lang="vi-VN" sz="2000" b="1" dirty="0"/>
          </a:p>
        </p:txBody>
      </p:sp>
      <p:sp>
        <p:nvSpPr>
          <p:cNvPr id="29" name="Flowchart: Alternate Process 28"/>
          <p:cNvSpPr/>
          <p:nvPr/>
        </p:nvSpPr>
        <p:spPr>
          <a:xfrm>
            <a:off x="500063" y="4129088"/>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Đẳng</a:t>
            </a:r>
            <a:r>
              <a:rPr lang="en-US" sz="2000" b="1" dirty="0"/>
              <a:t> </a:t>
            </a:r>
            <a:r>
              <a:rPr lang="en-US" sz="2000" b="1" dirty="0" err="1"/>
              <a:t>cấp</a:t>
            </a:r>
            <a:r>
              <a:rPr lang="en-US" sz="2000" b="1" dirty="0"/>
              <a:t> </a:t>
            </a:r>
            <a:r>
              <a:rPr lang="en-US" sz="2000" b="1" dirty="0" err="1"/>
              <a:t>thứ</a:t>
            </a:r>
            <a:r>
              <a:rPr lang="en-US" sz="2000" b="1" dirty="0"/>
              <a:t> </a:t>
            </a:r>
            <a:r>
              <a:rPr lang="en-US" sz="2000" b="1" dirty="0" err="1"/>
              <a:t>ba</a:t>
            </a:r>
            <a:endParaRPr lang="en-US" sz="2000" b="1" dirty="0"/>
          </a:p>
          <a:p>
            <a:pPr algn="ctr" fontAlgn="auto">
              <a:spcBef>
                <a:spcPts val="0"/>
              </a:spcBef>
              <a:spcAft>
                <a:spcPts val="0"/>
              </a:spcAft>
              <a:defRPr/>
            </a:pPr>
            <a:r>
              <a:rPr lang="en-US" sz="2000" b="1" dirty="0"/>
              <a:t>(</a:t>
            </a:r>
            <a:r>
              <a:rPr lang="en-US" sz="2000" b="1" dirty="0" err="1"/>
              <a:t>nông</a:t>
            </a:r>
            <a:r>
              <a:rPr lang="en-US" sz="2000" b="1" dirty="0"/>
              <a:t> </a:t>
            </a:r>
            <a:r>
              <a:rPr lang="en-US" sz="2000" b="1" dirty="0" err="1"/>
              <a:t>dân</a:t>
            </a:r>
            <a:r>
              <a:rPr lang="en-US" sz="2000" b="1" dirty="0"/>
              <a:t>, </a:t>
            </a:r>
            <a:r>
              <a:rPr lang="en-US" sz="2000" b="1" dirty="0" err="1"/>
              <a:t>tư</a:t>
            </a:r>
            <a:r>
              <a:rPr lang="en-US" sz="2000" b="1" dirty="0"/>
              <a:t> </a:t>
            </a:r>
            <a:r>
              <a:rPr lang="en-US" sz="2000" b="1" dirty="0" err="1"/>
              <a:t>sản</a:t>
            </a:r>
            <a:r>
              <a:rPr lang="en-US" sz="2000" b="1" dirty="0"/>
              <a:t>, </a:t>
            </a:r>
            <a:r>
              <a:rPr lang="en-US" sz="2000" b="1" dirty="0" err="1"/>
              <a:t>bình</a:t>
            </a:r>
            <a:r>
              <a:rPr lang="en-US" sz="2000" b="1" dirty="0"/>
              <a:t> </a:t>
            </a:r>
            <a:r>
              <a:rPr lang="en-US" sz="2000" b="1" dirty="0" err="1"/>
              <a:t>dân</a:t>
            </a:r>
            <a:r>
              <a:rPr lang="en-US" sz="2000" b="1" dirty="0"/>
              <a:t> </a:t>
            </a:r>
            <a:r>
              <a:rPr lang="en-US" sz="2000" b="1" dirty="0" err="1"/>
              <a:t>thành</a:t>
            </a:r>
            <a:r>
              <a:rPr lang="en-US" sz="2000" b="1" dirty="0"/>
              <a:t> </a:t>
            </a:r>
            <a:r>
              <a:rPr lang="en-US" sz="2000" b="1" dirty="0" err="1"/>
              <a:t>thi</a:t>
            </a:r>
            <a:r>
              <a:rPr lang="en-US" sz="2000" b="1" dirty="0"/>
              <a:t>̣)</a:t>
            </a:r>
            <a:endParaRPr lang="vi-VN" sz="2000" b="1" dirty="0"/>
          </a:p>
        </p:txBody>
      </p:sp>
      <p:sp>
        <p:nvSpPr>
          <p:cNvPr id="33" name="Flowchart: Preparation 32"/>
          <p:cNvSpPr/>
          <p:nvPr/>
        </p:nvSpPr>
        <p:spPr>
          <a:xfrm>
            <a:off x="4183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t>Được hưởng mọi đặc quyền đặc lợi</a:t>
            </a:r>
            <a:endParaRPr lang="vi-VN" sz="2000" b="1"/>
          </a:p>
        </p:txBody>
      </p:sp>
      <p:sp>
        <p:nvSpPr>
          <p:cNvPr id="34" name="Flowchart: Preparation 33"/>
          <p:cNvSpPr/>
          <p:nvPr/>
        </p:nvSpPr>
        <p:spPr>
          <a:xfrm>
            <a:off x="4211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Chịu</a:t>
            </a:r>
            <a:r>
              <a:rPr lang="en-US" sz="2000" b="1" dirty="0"/>
              <a:t> </a:t>
            </a:r>
            <a:r>
              <a:rPr lang="en-US" sz="2000" b="1" dirty="0" err="1"/>
              <a:t>mọi</a:t>
            </a:r>
            <a:r>
              <a:rPr lang="en-US" sz="2000" b="1" dirty="0"/>
              <a:t> </a:t>
            </a:r>
            <a:r>
              <a:rPr lang="en-US" sz="2000" b="1" dirty="0" err="1"/>
              <a:t>thư</a:t>
            </a:r>
            <a:r>
              <a:rPr lang="en-US" sz="2000" b="1" dirty="0"/>
              <a:t>́ </a:t>
            </a:r>
            <a:r>
              <a:rPr lang="en-US" sz="2000" b="1" dirty="0" err="1"/>
              <a:t>thuế</a:t>
            </a:r>
            <a:r>
              <a:rPr lang="en-US" sz="2000" b="1" dirty="0"/>
              <a:t> </a:t>
            </a:r>
            <a:r>
              <a:rPr lang="en-US" sz="2000" b="1" dirty="0" err="1"/>
              <a:t>và</a:t>
            </a:r>
            <a:r>
              <a:rPr lang="en-US" sz="2000" b="1" dirty="0"/>
              <a:t> </a:t>
            </a:r>
            <a:r>
              <a:rPr lang="en-US" sz="2000" b="1" dirty="0" err="1"/>
              <a:t>nghĩa</a:t>
            </a:r>
            <a:r>
              <a:rPr lang="en-US" sz="2000" b="1" dirty="0"/>
              <a:t> </a:t>
            </a:r>
            <a:r>
              <a:rPr lang="en-US" sz="2000" b="1" dirty="0" err="1"/>
              <a:t>vụ</a:t>
            </a:r>
            <a:endParaRPr lang="vi-VN" sz="2000" b="1" dirty="0"/>
          </a:p>
        </p:txBody>
      </p:sp>
      <p:sp>
        <p:nvSpPr>
          <p:cNvPr id="35" name="Flowchart: Predefined Process 34"/>
          <p:cNvSpPr/>
          <p:nvPr/>
        </p:nvSpPr>
        <p:spPr>
          <a:xfrm>
            <a:off x="7354888" y="1000125"/>
            <a:ext cx="1465262"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Duy</a:t>
            </a:r>
            <a:r>
              <a:rPr lang="en-US" sz="2000" b="1" dirty="0"/>
              <a:t> </a:t>
            </a:r>
            <a:r>
              <a:rPr lang="en-US" sz="2000" b="1" dirty="0" err="1"/>
              <a:t>trì</a:t>
            </a:r>
            <a:r>
              <a:rPr lang="en-US" sz="2000" b="1" dirty="0"/>
              <a:t>  </a:t>
            </a:r>
            <a:r>
              <a:rPr lang="en-US" sz="2000" b="1" dirty="0" err="1"/>
              <a:t>chê</a:t>
            </a:r>
            <a:r>
              <a:rPr lang="en-US" sz="2000" b="1" dirty="0"/>
              <a:t>́ </a:t>
            </a:r>
            <a:r>
              <a:rPr lang="en-US" sz="2000" b="1" dirty="0" err="1"/>
              <a:t>đô</a:t>
            </a:r>
            <a:r>
              <a:rPr lang="en-US" sz="2000" b="1" dirty="0"/>
              <a:t>̣ </a:t>
            </a:r>
            <a:r>
              <a:rPr lang="en-US" sz="2000" b="1" dirty="0" err="1"/>
              <a:t>phong</a:t>
            </a:r>
            <a:r>
              <a:rPr lang="en-US" sz="2000" b="1" dirty="0"/>
              <a:t> </a:t>
            </a:r>
            <a:r>
              <a:rPr lang="en-US" sz="2000" b="1" dirty="0" err="1"/>
              <a:t>kiến</a:t>
            </a:r>
            <a:endParaRPr lang="vi-VN" sz="2000" b="1" dirty="0"/>
          </a:p>
        </p:txBody>
      </p:sp>
      <p:sp>
        <p:nvSpPr>
          <p:cNvPr id="37" name="Flowchart: Predefined Process 36"/>
          <p:cNvSpPr/>
          <p:nvPr/>
        </p:nvSpPr>
        <p:spPr>
          <a:xfrm>
            <a:off x="7354888" y="3814763"/>
            <a:ext cx="1465262" cy="140017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Muốn</a:t>
            </a:r>
            <a:r>
              <a:rPr lang="en-US" sz="2000" b="1" dirty="0"/>
              <a:t> </a:t>
            </a:r>
            <a:r>
              <a:rPr lang="en-US" sz="2000" b="1" dirty="0" err="1"/>
              <a:t>xóa</a:t>
            </a:r>
            <a:r>
              <a:rPr lang="en-US" sz="2000" b="1" dirty="0"/>
              <a:t> </a:t>
            </a:r>
            <a:r>
              <a:rPr lang="en-US" sz="2000" b="1" dirty="0" err="1"/>
              <a:t>bỏ</a:t>
            </a:r>
            <a:r>
              <a:rPr lang="en-US" sz="2000" b="1" dirty="0"/>
              <a:t> </a:t>
            </a:r>
            <a:r>
              <a:rPr lang="en-US" sz="2000" b="1" dirty="0" err="1"/>
              <a:t>chê</a:t>
            </a:r>
            <a:r>
              <a:rPr lang="en-US" sz="2000" b="1" dirty="0"/>
              <a:t>́ </a:t>
            </a:r>
            <a:r>
              <a:rPr lang="en-US" sz="2000" b="1" dirty="0" err="1"/>
              <a:t>đô</a:t>
            </a:r>
            <a:r>
              <a:rPr lang="en-US" sz="2000" b="1" dirty="0"/>
              <a:t>̣ </a:t>
            </a:r>
            <a:r>
              <a:rPr lang="en-US" sz="2000" b="1" dirty="0" err="1"/>
              <a:t>phong</a:t>
            </a:r>
            <a:r>
              <a:rPr lang="en-US" sz="2000" b="1" dirty="0"/>
              <a:t> </a:t>
            </a:r>
            <a:r>
              <a:rPr lang="en-US" sz="2000" b="1" dirty="0" err="1"/>
              <a:t>kiến</a:t>
            </a:r>
            <a:endParaRPr lang="vi-VN" sz="2000" b="1" dirty="0"/>
          </a:p>
        </p:txBody>
      </p:sp>
      <p:cxnSp>
        <p:nvCxnSpPr>
          <p:cNvPr id="40" name="Straight Arrow Connector 39"/>
          <p:cNvCxnSpPr/>
          <p:nvPr/>
        </p:nvCxnSpPr>
        <p:spPr>
          <a:xfrm>
            <a:off x="2063750" y="3165475"/>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3763963" y="2071688"/>
            <a:ext cx="503237"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3916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3648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33" idx="3"/>
          </p:cNvCxnSpPr>
          <p:nvPr/>
        </p:nvCxnSpPr>
        <p:spPr>
          <a:xfrm>
            <a:off x="6919913"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34" idx="3"/>
          </p:cNvCxnSpPr>
          <p:nvPr/>
        </p:nvCxnSpPr>
        <p:spPr>
          <a:xfrm>
            <a:off x="6948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p:cNvSpPr/>
          <p:nvPr/>
        </p:nvSpPr>
        <p:spPr>
          <a:xfrm rot="2570918">
            <a:off x="7847013" y="3222625"/>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endParaRPr>
          </a:p>
        </p:txBody>
      </p:sp>
      <p:sp>
        <p:nvSpPr>
          <p:cNvPr id="58" name="Half Frame 57"/>
          <p:cNvSpPr/>
          <p:nvPr/>
        </p:nvSpPr>
        <p:spPr>
          <a:xfrm rot="13329623">
            <a:off x="7815263" y="2387600"/>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endParaRPr>
          </a:p>
        </p:txBody>
      </p:sp>
      <p:sp>
        <p:nvSpPr>
          <p:cNvPr id="11281" name="TextBox 59"/>
          <p:cNvSpPr txBox="1">
            <a:spLocks noChangeArrowheads="1"/>
          </p:cNvSpPr>
          <p:nvPr/>
        </p:nvSpPr>
        <p:spPr bwMode="auto">
          <a:xfrm>
            <a:off x="1963738" y="461963"/>
            <a:ext cx="6542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u="sng"/>
              <a:t>Chế độ Ba đẳng cấp trong xã hội Pháp </a:t>
            </a:r>
            <a:endParaRPr lang="vi-VN" sz="2800" b="1" u="sng">
              <a:latin typeface="Arial" charset="0"/>
            </a:endParaRPr>
          </a:p>
        </p:txBody>
      </p:sp>
      <p:sp>
        <p:nvSpPr>
          <p:cNvPr id="20" name="Left Bracket 19"/>
          <p:cNvSpPr/>
          <p:nvPr/>
        </p:nvSpPr>
        <p:spPr>
          <a:xfrm>
            <a:off x="428625"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3045508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AutoShape 2"/>
          <p:cNvSpPr>
            <a:spLocks noChangeAspect="1" noChangeArrowheads="1" noTextEdit="1"/>
          </p:cNvSpPr>
          <p:nvPr/>
        </p:nvSpPr>
        <p:spPr bwMode="auto">
          <a:xfrm>
            <a:off x="609600" y="22098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3315" name="Group 3"/>
          <p:cNvGrpSpPr>
            <a:grpSpLocks/>
          </p:cNvGrpSpPr>
          <p:nvPr/>
        </p:nvGrpSpPr>
        <p:grpSpPr bwMode="auto">
          <a:xfrm>
            <a:off x="4538663" y="833438"/>
            <a:ext cx="3462337" cy="1820862"/>
            <a:chOff x="2364" y="1696"/>
            <a:chExt cx="1156" cy="623"/>
          </a:xfrm>
        </p:grpSpPr>
        <p:sp>
          <p:nvSpPr>
            <p:cNvPr id="13340" name="Rectangle 4"/>
            <p:cNvSpPr>
              <a:spLocks noChangeArrowheads="1"/>
            </p:cNvSpPr>
            <p:nvPr/>
          </p:nvSpPr>
          <p:spPr bwMode="auto">
            <a:xfrm>
              <a:off x="2364" y="2001"/>
              <a:ext cx="1152" cy="318"/>
            </a:xfrm>
            <a:prstGeom prst="rect">
              <a:avLst/>
            </a:prstGeom>
            <a:solidFill>
              <a:srgbClr val="00664D"/>
            </a:solidFill>
            <a:ln w="9525">
              <a:solidFill>
                <a:srgbClr val="000000"/>
              </a:solidFill>
              <a:miter lim="800000"/>
              <a:headEnd/>
              <a:tailEnd/>
            </a:ln>
          </p:spPr>
          <p:txBody>
            <a:bodyPr/>
            <a:lstStyle/>
            <a:p>
              <a:endParaRPr lang="en-US">
                <a:latin typeface="Arial" charset="0"/>
              </a:endParaRPr>
            </a:p>
          </p:txBody>
        </p:sp>
        <p:sp>
          <p:nvSpPr>
            <p:cNvPr id="13341" name="Freeform 5"/>
            <p:cNvSpPr>
              <a:spLocks/>
            </p:cNvSpPr>
            <p:nvPr/>
          </p:nvSpPr>
          <p:spPr bwMode="auto">
            <a:xfrm>
              <a:off x="2368" y="1696"/>
              <a:ext cx="1152" cy="300"/>
            </a:xfrm>
            <a:custGeom>
              <a:avLst/>
              <a:gdLst>
                <a:gd name="T0" fmla="*/ 18 w 1152"/>
                <a:gd name="T1" fmla="*/ 0 h 300"/>
                <a:gd name="T2" fmla="*/ 78 w 1152"/>
                <a:gd name="T3" fmla="*/ 0 h 300"/>
                <a:gd name="T4" fmla="*/ 138 w 1152"/>
                <a:gd name="T5" fmla="*/ 0 h 300"/>
                <a:gd name="T6" fmla="*/ 180 w 1152"/>
                <a:gd name="T7" fmla="*/ 0 h 300"/>
                <a:gd name="T8" fmla="*/ 240 w 1152"/>
                <a:gd name="T9" fmla="*/ 6 h 300"/>
                <a:gd name="T10" fmla="*/ 276 w 1152"/>
                <a:gd name="T11" fmla="*/ 6 h 300"/>
                <a:gd name="T12" fmla="*/ 336 w 1152"/>
                <a:gd name="T13" fmla="*/ 12 h 300"/>
                <a:gd name="T14" fmla="*/ 390 w 1152"/>
                <a:gd name="T15" fmla="*/ 18 h 300"/>
                <a:gd name="T16" fmla="*/ 432 w 1152"/>
                <a:gd name="T17" fmla="*/ 18 h 300"/>
                <a:gd name="T18" fmla="*/ 486 w 1152"/>
                <a:gd name="T19" fmla="*/ 24 h 300"/>
                <a:gd name="T20" fmla="*/ 522 w 1152"/>
                <a:gd name="T21" fmla="*/ 30 h 300"/>
                <a:gd name="T22" fmla="*/ 576 w 1152"/>
                <a:gd name="T23" fmla="*/ 36 h 300"/>
                <a:gd name="T24" fmla="*/ 624 w 1152"/>
                <a:gd name="T25" fmla="*/ 48 h 300"/>
                <a:gd name="T26" fmla="*/ 660 w 1152"/>
                <a:gd name="T27" fmla="*/ 54 h 300"/>
                <a:gd name="T28" fmla="*/ 708 w 1152"/>
                <a:gd name="T29" fmla="*/ 60 h 300"/>
                <a:gd name="T30" fmla="*/ 738 w 1152"/>
                <a:gd name="T31" fmla="*/ 66 h 300"/>
                <a:gd name="T32" fmla="*/ 786 w 1152"/>
                <a:gd name="T33" fmla="*/ 78 h 300"/>
                <a:gd name="T34" fmla="*/ 828 w 1152"/>
                <a:gd name="T35" fmla="*/ 90 h 300"/>
                <a:gd name="T36" fmla="*/ 852 w 1152"/>
                <a:gd name="T37" fmla="*/ 96 h 300"/>
                <a:gd name="T38" fmla="*/ 894 w 1152"/>
                <a:gd name="T39" fmla="*/ 108 h 300"/>
                <a:gd name="T40" fmla="*/ 918 w 1152"/>
                <a:gd name="T41" fmla="*/ 120 h 300"/>
                <a:gd name="T42" fmla="*/ 954 w 1152"/>
                <a:gd name="T43" fmla="*/ 132 h 300"/>
                <a:gd name="T44" fmla="*/ 984 w 1152"/>
                <a:gd name="T45" fmla="*/ 144 h 300"/>
                <a:gd name="T46" fmla="*/ 1008 w 1152"/>
                <a:gd name="T47" fmla="*/ 156 h 300"/>
                <a:gd name="T48" fmla="*/ 1032 w 1152"/>
                <a:gd name="T49" fmla="*/ 168 h 300"/>
                <a:gd name="T50" fmla="*/ 1056 w 1152"/>
                <a:gd name="T51" fmla="*/ 180 h 300"/>
                <a:gd name="T52" fmla="*/ 1074 w 1152"/>
                <a:gd name="T53" fmla="*/ 192 h 300"/>
                <a:gd name="T54" fmla="*/ 1092 w 1152"/>
                <a:gd name="T55" fmla="*/ 204 h 300"/>
                <a:gd name="T56" fmla="*/ 1104 w 1152"/>
                <a:gd name="T57" fmla="*/ 216 h 300"/>
                <a:gd name="T58" fmla="*/ 1122 w 1152"/>
                <a:gd name="T59" fmla="*/ 234 h 300"/>
                <a:gd name="T60" fmla="*/ 1134 w 1152"/>
                <a:gd name="T61" fmla="*/ 246 h 300"/>
                <a:gd name="T62" fmla="*/ 1140 w 1152"/>
                <a:gd name="T63" fmla="*/ 258 h 300"/>
                <a:gd name="T64" fmla="*/ 1146 w 1152"/>
                <a:gd name="T65" fmla="*/ 270 h 300"/>
                <a:gd name="T66" fmla="*/ 1146 w 1152"/>
                <a:gd name="T67" fmla="*/ 282 h 300"/>
                <a:gd name="T68" fmla="*/ 1152 w 1152"/>
                <a:gd name="T69" fmla="*/ 300 h 300"/>
                <a:gd name="T70" fmla="*/ 0 w 1152"/>
                <a:gd name="T71" fmla="*/ 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2"/>
                <a:gd name="T109" fmla="*/ 0 h 300"/>
                <a:gd name="T110" fmla="*/ 1152 w 1152"/>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2" h="300">
                  <a:moveTo>
                    <a:pt x="0" y="0"/>
                  </a:moveTo>
                  <a:lnTo>
                    <a:pt x="18" y="0"/>
                  </a:lnTo>
                  <a:lnTo>
                    <a:pt x="60" y="0"/>
                  </a:lnTo>
                  <a:lnTo>
                    <a:pt x="78" y="0"/>
                  </a:lnTo>
                  <a:lnTo>
                    <a:pt x="96" y="0"/>
                  </a:lnTo>
                  <a:lnTo>
                    <a:pt x="138" y="0"/>
                  </a:lnTo>
                  <a:lnTo>
                    <a:pt x="156" y="0"/>
                  </a:lnTo>
                  <a:lnTo>
                    <a:pt x="180" y="0"/>
                  </a:lnTo>
                  <a:lnTo>
                    <a:pt x="198" y="6"/>
                  </a:lnTo>
                  <a:lnTo>
                    <a:pt x="240" y="6"/>
                  </a:lnTo>
                  <a:lnTo>
                    <a:pt x="258" y="6"/>
                  </a:lnTo>
                  <a:lnTo>
                    <a:pt x="276" y="6"/>
                  </a:lnTo>
                  <a:lnTo>
                    <a:pt x="318" y="12"/>
                  </a:lnTo>
                  <a:lnTo>
                    <a:pt x="336" y="12"/>
                  </a:lnTo>
                  <a:lnTo>
                    <a:pt x="354" y="12"/>
                  </a:lnTo>
                  <a:lnTo>
                    <a:pt x="390" y="18"/>
                  </a:lnTo>
                  <a:lnTo>
                    <a:pt x="414" y="18"/>
                  </a:lnTo>
                  <a:lnTo>
                    <a:pt x="432" y="18"/>
                  </a:lnTo>
                  <a:lnTo>
                    <a:pt x="450" y="24"/>
                  </a:lnTo>
                  <a:lnTo>
                    <a:pt x="486" y="24"/>
                  </a:lnTo>
                  <a:lnTo>
                    <a:pt x="504" y="30"/>
                  </a:lnTo>
                  <a:lnTo>
                    <a:pt x="522" y="30"/>
                  </a:lnTo>
                  <a:lnTo>
                    <a:pt x="558" y="36"/>
                  </a:lnTo>
                  <a:lnTo>
                    <a:pt x="576" y="36"/>
                  </a:lnTo>
                  <a:lnTo>
                    <a:pt x="594" y="42"/>
                  </a:lnTo>
                  <a:lnTo>
                    <a:pt x="624" y="48"/>
                  </a:lnTo>
                  <a:lnTo>
                    <a:pt x="642" y="48"/>
                  </a:lnTo>
                  <a:lnTo>
                    <a:pt x="660" y="54"/>
                  </a:lnTo>
                  <a:lnTo>
                    <a:pt x="690" y="60"/>
                  </a:lnTo>
                  <a:lnTo>
                    <a:pt x="708" y="60"/>
                  </a:lnTo>
                  <a:lnTo>
                    <a:pt x="726" y="66"/>
                  </a:lnTo>
                  <a:lnTo>
                    <a:pt x="738" y="66"/>
                  </a:lnTo>
                  <a:lnTo>
                    <a:pt x="768" y="78"/>
                  </a:lnTo>
                  <a:lnTo>
                    <a:pt x="786" y="78"/>
                  </a:lnTo>
                  <a:lnTo>
                    <a:pt x="798" y="84"/>
                  </a:lnTo>
                  <a:lnTo>
                    <a:pt x="828" y="90"/>
                  </a:lnTo>
                  <a:lnTo>
                    <a:pt x="840" y="96"/>
                  </a:lnTo>
                  <a:lnTo>
                    <a:pt x="852" y="96"/>
                  </a:lnTo>
                  <a:lnTo>
                    <a:pt x="882" y="108"/>
                  </a:lnTo>
                  <a:lnTo>
                    <a:pt x="894" y="108"/>
                  </a:lnTo>
                  <a:lnTo>
                    <a:pt x="906" y="114"/>
                  </a:lnTo>
                  <a:lnTo>
                    <a:pt x="918" y="120"/>
                  </a:lnTo>
                  <a:lnTo>
                    <a:pt x="942" y="126"/>
                  </a:lnTo>
                  <a:lnTo>
                    <a:pt x="954" y="132"/>
                  </a:lnTo>
                  <a:lnTo>
                    <a:pt x="966" y="138"/>
                  </a:lnTo>
                  <a:lnTo>
                    <a:pt x="984" y="144"/>
                  </a:lnTo>
                  <a:lnTo>
                    <a:pt x="996" y="150"/>
                  </a:lnTo>
                  <a:lnTo>
                    <a:pt x="1008" y="156"/>
                  </a:lnTo>
                  <a:lnTo>
                    <a:pt x="1026" y="162"/>
                  </a:lnTo>
                  <a:lnTo>
                    <a:pt x="1032" y="168"/>
                  </a:lnTo>
                  <a:lnTo>
                    <a:pt x="1044" y="174"/>
                  </a:lnTo>
                  <a:lnTo>
                    <a:pt x="1056" y="180"/>
                  </a:lnTo>
                  <a:lnTo>
                    <a:pt x="1068" y="186"/>
                  </a:lnTo>
                  <a:lnTo>
                    <a:pt x="1074" y="192"/>
                  </a:lnTo>
                  <a:lnTo>
                    <a:pt x="1080" y="198"/>
                  </a:lnTo>
                  <a:lnTo>
                    <a:pt x="1092" y="204"/>
                  </a:lnTo>
                  <a:lnTo>
                    <a:pt x="1098" y="210"/>
                  </a:lnTo>
                  <a:lnTo>
                    <a:pt x="1104" y="216"/>
                  </a:lnTo>
                  <a:lnTo>
                    <a:pt x="1116" y="228"/>
                  </a:lnTo>
                  <a:lnTo>
                    <a:pt x="1122" y="234"/>
                  </a:lnTo>
                  <a:lnTo>
                    <a:pt x="1128" y="234"/>
                  </a:lnTo>
                  <a:lnTo>
                    <a:pt x="1134" y="246"/>
                  </a:lnTo>
                  <a:lnTo>
                    <a:pt x="1134" y="252"/>
                  </a:lnTo>
                  <a:lnTo>
                    <a:pt x="1140" y="258"/>
                  </a:lnTo>
                  <a:lnTo>
                    <a:pt x="1140" y="264"/>
                  </a:lnTo>
                  <a:lnTo>
                    <a:pt x="1146" y="270"/>
                  </a:lnTo>
                  <a:lnTo>
                    <a:pt x="1146" y="276"/>
                  </a:lnTo>
                  <a:lnTo>
                    <a:pt x="1146" y="282"/>
                  </a:lnTo>
                  <a:lnTo>
                    <a:pt x="1152" y="294"/>
                  </a:lnTo>
                  <a:lnTo>
                    <a:pt x="1152" y="300"/>
                  </a:lnTo>
                  <a:lnTo>
                    <a:pt x="0" y="300"/>
                  </a:lnTo>
                  <a:lnTo>
                    <a:pt x="0" y="0"/>
                  </a:lnTo>
                  <a:close/>
                </a:path>
              </a:pathLst>
            </a:custGeom>
            <a:solidFill>
              <a:srgbClr val="00CC99"/>
            </a:solidFill>
            <a:ln w="9525">
              <a:solidFill>
                <a:srgbClr val="000000"/>
              </a:solidFill>
              <a:prstDash val="solid"/>
              <a:round/>
              <a:headEnd/>
              <a:tailEnd/>
            </a:ln>
          </p:spPr>
          <p:txBody>
            <a:bodyPr/>
            <a:lstStyle/>
            <a:p>
              <a:endParaRPr lang="en-GB"/>
            </a:p>
          </p:txBody>
        </p:sp>
      </p:grpSp>
      <p:grpSp>
        <p:nvGrpSpPr>
          <p:cNvPr id="13316" name="Group 6"/>
          <p:cNvGrpSpPr>
            <a:grpSpLocks/>
          </p:cNvGrpSpPr>
          <p:nvPr/>
        </p:nvGrpSpPr>
        <p:grpSpPr bwMode="auto">
          <a:xfrm>
            <a:off x="4538663" y="1674813"/>
            <a:ext cx="3451225" cy="1438275"/>
            <a:chOff x="2364" y="2001"/>
            <a:chExt cx="1152" cy="492"/>
          </a:xfrm>
        </p:grpSpPr>
        <p:sp>
          <p:nvSpPr>
            <p:cNvPr id="13336" name="Freeform 7"/>
            <p:cNvSpPr>
              <a:spLocks/>
            </p:cNvSpPr>
            <p:nvPr/>
          </p:nvSpPr>
          <p:spPr bwMode="auto">
            <a:xfrm>
              <a:off x="2364" y="2001"/>
              <a:ext cx="930" cy="492"/>
            </a:xfrm>
            <a:custGeom>
              <a:avLst/>
              <a:gdLst>
                <a:gd name="T0" fmla="*/ 0 w 930"/>
                <a:gd name="T1" fmla="*/ 0 h 492"/>
                <a:gd name="T2" fmla="*/ 930 w 930"/>
                <a:gd name="T3" fmla="*/ 174 h 492"/>
                <a:gd name="T4" fmla="*/ 930 w 930"/>
                <a:gd name="T5" fmla="*/ 492 h 492"/>
                <a:gd name="T6" fmla="*/ 0 w 930"/>
                <a:gd name="T7" fmla="*/ 318 h 492"/>
                <a:gd name="T8" fmla="*/ 0 w 930"/>
                <a:gd name="T9" fmla="*/ 0 h 492"/>
                <a:gd name="T10" fmla="*/ 0 60000 65536"/>
                <a:gd name="T11" fmla="*/ 0 60000 65536"/>
                <a:gd name="T12" fmla="*/ 0 60000 65536"/>
                <a:gd name="T13" fmla="*/ 0 60000 65536"/>
                <a:gd name="T14" fmla="*/ 0 60000 65536"/>
                <a:gd name="T15" fmla="*/ 0 w 930"/>
                <a:gd name="T16" fmla="*/ 0 h 492"/>
                <a:gd name="T17" fmla="*/ 930 w 930"/>
                <a:gd name="T18" fmla="*/ 492 h 492"/>
              </a:gdLst>
              <a:ahLst/>
              <a:cxnLst>
                <a:cxn ang="T10">
                  <a:pos x="T0" y="T1"/>
                </a:cxn>
                <a:cxn ang="T11">
                  <a:pos x="T2" y="T3"/>
                </a:cxn>
                <a:cxn ang="T12">
                  <a:pos x="T4" y="T5"/>
                </a:cxn>
                <a:cxn ang="T13">
                  <a:pos x="T6" y="T7"/>
                </a:cxn>
                <a:cxn ang="T14">
                  <a:pos x="T8" y="T9"/>
                </a:cxn>
              </a:cxnLst>
              <a:rect l="T15" t="T16" r="T17" b="T18"/>
              <a:pathLst>
                <a:path w="930" h="492">
                  <a:moveTo>
                    <a:pt x="0" y="0"/>
                  </a:moveTo>
                  <a:lnTo>
                    <a:pt x="930" y="174"/>
                  </a:lnTo>
                  <a:lnTo>
                    <a:pt x="930" y="492"/>
                  </a:lnTo>
                  <a:lnTo>
                    <a:pt x="0" y="318"/>
                  </a:lnTo>
                  <a:lnTo>
                    <a:pt x="0" y="0"/>
                  </a:lnTo>
                  <a:close/>
                </a:path>
              </a:pathLst>
            </a:custGeom>
            <a:solidFill>
              <a:srgbClr val="1A1A66"/>
            </a:solidFill>
            <a:ln w="9525">
              <a:solidFill>
                <a:srgbClr val="000000"/>
              </a:solidFill>
              <a:prstDash val="solid"/>
              <a:round/>
              <a:headEnd/>
              <a:tailEnd/>
            </a:ln>
          </p:spPr>
          <p:txBody>
            <a:bodyPr/>
            <a:lstStyle/>
            <a:p>
              <a:endParaRPr lang="en-GB"/>
            </a:p>
          </p:txBody>
        </p:sp>
        <p:grpSp>
          <p:nvGrpSpPr>
            <p:cNvPr id="13337" name="Group 8"/>
            <p:cNvGrpSpPr>
              <a:grpSpLocks/>
            </p:cNvGrpSpPr>
            <p:nvPr/>
          </p:nvGrpSpPr>
          <p:grpSpPr bwMode="auto">
            <a:xfrm>
              <a:off x="2364" y="2001"/>
              <a:ext cx="1152" cy="492"/>
              <a:chOff x="2364" y="2001"/>
              <a:chExt cx="1152" cy="492"/>
            </a:xfrm>
          </p:grpSpPr>
          <p:sp>
            <p:nvSpPr>
              <p:cNvPr id="13338" name="Freeform 9"/>
              <p:cNvSpPr>
                <a:spLocks/>
              </p:cNvSpPr>
              <p:nvPr/>
            </p:nvSpPr>
            <p:spPr bwMode="auto">
              <a:xfrm>
                <a:off x="3294" y="2001"/>
                <a:ext cx="222" cy="492"/>
              </a:xfrm>
              <a:custGeom>
                <a:avLst/>
                <a:gdLst>
                  <a:gd name="T0" fmla="*/ 222 w 222"/>
                  <a:gd name="T1" fmla="*/ 0 h 492"/>
                  <a:gd name="T2" fmla="*/ 222 w 222"/>
                  <a:gd name="T3" fmla="*/ 6 h 492"/>
                  <a:gd name="T4" fmla="*/ 216 w 222"/>
                  <a:gd name="T5" fmla="*/ 12 h 492"/>
                  <a:gd name="T6" fmla="*/ 216 w 222"/>
                  <a:gd name="T7" fmla="*/ 18 h 492"/>
                  <a:gd name="T8" fmla="*/ 216 w 222"/>
                  <a:gd name="T9" fmla="*/ 24 h 492"/>
                  <a:gd name="T10" fmla="*/ 210 w 222"/>
                  <a:gd name="T11" fmla="*/ 36 h 492"/>
                  <a:gd name="T12" fmla="*/ 210 w 222"/>
                  <a:gd name="T13" fmla="*/ 42 h 492"/>
                  <a:gd name="T14" fmla="*/ 204 w 222"/>
                  <a:gd name="T15" fmla="*/ 48 h 492"/>
                  <a:gd name="T16" fmla="*/ 198 w 222"/>
                  <a:gd name="T17" fmla="*/ 54 h 492"/>
                  <a:gd name="T18" fmla="*/ 198 w 222"/>
                  <a:gd name="T19" fmla="*/ 60 h 492"/>
                  <a:gd name="T20" fmla="*/ 192 w 222"/>
                  <a:gd name="T21" fmla="*/ 66 h 492"/>
                  <a:gd name="T22" fmla="*/ 180 w 222"/>
                  <a:gd name="T23" fmla="*/ 78 h 492"/>
                  <a:gd name="T24" fmla="*/ 174 w 222"/>
                  <a:gd name="T25" fmla="*/ 84 h 492"/>
                  <a:gd name="T26" fmla="*/ 168 w 222"/>
                  <a:gd name="T27" fmla="*/ 84 h 492"/>
                  <a:gd name="T28" fmla="*/ 156 w 222"/>
                  <a:gd name="T29" fmla="*/ 96 h 492"/>
                  <a:gd name="T30" fmla="*/ 150 w 222"/>
                  <a:gd name="T31" fmla="*/ 102 h 492"/>
                  <a:gd name="T32" fmla="*/ 144 w 222"/>
                  <a:gd name="T33" fmla="*/ 108 h 492"/>
                  <a:gd name="T34" fmla="*/ 126 w 222"/>
                  <a:gd name="T35" fmla="*/ 114 h 492"/>
                  <a:gd name="T36" fmla="*/ 120 w 222"/>
                  <a:gd name="T37" fmla="*/ 120 h 492"/>
                  <a:gd name="T38" fmla="*/ 114 w 222"/>
                  <a:gd name="T39" fmla="*/ 126 h 492"/>
                  <a:gd name="T40" fmla="*/ 96 w 222"/>
                  <a:gd name="T41" fmla="*/ 132 h 492"/>
                  <a:gd name="T42" fmla="*/ 84 w 222"/>
                  <a:gd name="T43" fmla="*/ 138 h 492"/>
                  <a:gd name="T44" fmla="*/ 78 w 222"/>
                  <a:gd name="T45" fmla="*/ 144 h 492"/>
                  <a:gd name="T46" fmla="*/ 54 w 222"/>
                  <a:gd name="T47" fmla="*/ 156 h 492"/>
                  <a:gd name="T48" fmla="*/ 48 w 222"/>
                  <a:gd name="T49" fmla="*/ 156 h 492"/>
                  <a:gd name="T50" fmla="*/ 36 w 222"/>
                  <a:gd name="T51" fmla="*/ 162 h 492"/>
                  <a:gd name="T52" fmla="*/ 12 w 222"/>
                  <a:gd name="T53" fmla="*/ 168 h 492"/>
                  <a:gd name="T54" fmla="*/ 0 w 222"/>
                  <a:gd name="T55" fmla="*/ 174 h 492"/>
                  <a:gd name="T56" fmla="*/ 0 w 222"/>
                  <a:gd name="T57" fmla="*/ 492 h 492"/>
                  <a:gd name="T58" fmla="*/ 12 w 222"/>
                  <a:gd name="T59" fmla="*/ 486 h 492"/>
                  <a:gd name="T60" fmla="*/ 36 w 222"/>
                  <a:gd name="T61" fmla="*/ 480 h 492"/>
                  <a:gd name="T62" fmla="*/ 48 w 222"/>
                  <a:gd name="T63" fmla="*/ 474 h 492"/>
                  <a:gd name="T64" fmla="*/ 54 w 222"/>
                  <a:gd name="T65" fmla="*/ 474 h 492"/>
                  <a:gd name="T66" fmla="*/ 78 w 222"/>
                  <a:gd name="T67" fmla="*/ 462 h 492"/>
                  <a:gd name="T68" fmla="*/ 84 w 222"/>
                  <a:gd name="T69" fmla="*/ 456 h 492"/>
                  <a:gd name="T70" fmla="*/ 96 w 222"/>
                  <a:gd name="T71" fmla="*/ 450 h 492"/>
                  <a:gd name="T72" fmla="*/ 114 w 222"/>
                  <a:gd name="T73" fmla="*/ 444 h 492"/>
                  <a:gd name="T74" fmla="*/ 120 w 222"/>
                  <a:gd name="T75" fmla="*/ 438 h 492"/>
                  <a:gd name="T76" fmla="*/ 126 w 222"/>
                  <a:gd name="T77" fmla="*/ 432 h 492"/>
                  <a:gd name="T78" fmla="*/ 144 w 222"/>
                  <a:gd name="T79" fmla="*/ 426 h 492"/>
                  <a:gd name="T80" fmla="*/ 150 w 222"/>
                  <a:gd name="T81" fmla="*/ 420 h 492"/>
                  <a:gd name="T82" fmla="*/ 156 w 222"/>
                  <a:gd name="T83" fmla="*/ 414 h 492"/>
                  <a:gd name="T84" fmla="*/ 168 w 222"/>
                  <a:gd name="T85" fmla="*/ 402 h 492"/>
                  <a:gd name="T86" fmla="*/ 174 w 222"/>
                  <a:gd name="T87" fmla="*/ 402 h 492"/>
                  <a:gd name="T88" fmla="*/ 180 w 222"/>
                  <a:gd name="T89" fmla="*/ 396 h 492"/>
                  <a:gd name="T90" fmla="*/ 192 w 222"/>
                  <a:gd name="T91" fmla="*/ 384 h 492"/>
                  <a:gd name="T92" fmla="*/ 198 w 222"/>
                  <a:gd name="T93" fmla="*/ 378 h 492"/>
                  <a:gd name="T94" fmla="*/ 198 w 222"/>
                  <a:gd name="T95" fmla="*/ 372 h 492"/>
                  <a:gd name="T96" fmla="*/ 204 w 222"/>
                  <a:gd name="T97" fmla="*/ 366 h 492"/>
                  <a:gd name="T98" fmla="*/ 210 w 222"/>
                  <a:gd name="T99" fmla="*/ 360 h 492"/>
                  <a:gd name="T100" fmla="*/ 210 w 222"/>
                  <a:gd name="T101" fmla="*/ 354 h 492"/>
                  <a:gd name="T102" fmla="*/ 216 w 222"/>
                  <a:gd name="T103" fmla="*/ 342 h 492"/>
                  <a:gd name="T104" fmla="*/ 216 w 222"/>
                  <a:gd name="T105" fmla="*/ 336 h 492"/>
                  <a:gd name="T106" fmla="*/ 216 w 222"/>
                  <a:gd name="T107" fmla="*/ 330 h 492"/>
                  <a:gd name="T108" fmla="*/ 222 w 222"/>
                  <a:gd name="T109" fmla="*/ 324 h 492"/>
                  <a:gd name="T110" fmla="*/ 222 w 222"/>
                  <a:gd name="T111" fmla="*/ 318 h 492"/>
                  <a:gd name="T112" fmla="*/ 222 w 222"/>
                  <a:gd name="T113" fmla="*/ 0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2"/>
                  <a:gd name="T172" fmla="*/ 0 h 492"/>
                  <a:gd name="T173" fmla="*/ 222 w 222"/>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2" h="492">
                    <a:moveTo>
                      <a:pt x="222" y="0"/>
                    </a:moveTo>
                    <a:lnTo>
                      <a:pt x="222" y="6"/>
                    </a:lnTo>
                    <a:lnTo>
                      <a:pt x="216" y="12"/>
                    </a:lnTo>
                    <a:lnTo>
                      <a:pt x="216" y="18"/>
                    </a:lnTo>
                    <a:lnTo>
                      <a:pt x="216" y="24"/>
                    </a:lnTo>
                    <a:lnTo>
                      <a:pt x="210" y="36"/>
                    </a:lnTo>
                    <a:lnTo>
                      <a:pt x="210" y="42"/>
                    </a:lnTo>
                    <a:lnTo>
                      <a:pt x="204" y="48"/>
                    </a:lnTo>
                    <a:lnTo>
                      <a:pt x="198" y="54"/>
                    </a:lnTo>
                    <a:lnTo>
                      <a:pt x="198" y="60"/>
                    </a:lnTo>
                    <a:lnTo>
                      <a:pt x="192" y="66"/>
                    </a:lnTo>
                    <a:lnTo>
                      <a:pt x="180" y="78"/>
                    </a:lnTo>
                    <a:lnTo>
                      <a:pt x="174" y="84"/>
                    </a:lnTo>
                    <a:lnTo>
                      <a:pt x="168" y="84"/>
                    </a:lnTo>
                    <a:lnTo>
                      <a:pt x="156" y="96"/>
                    </a:lnTo>
                    <a:lnTo>
                      <a:pt x="150" y="102"/>
                    </a:lnTo>
                    <a:lnTo>
                      <a:pt x="144" y="108"/>
                    </a:lnTo>
                    <a:lnTo>
                      <a:pt x="126" y="114"/>
                    </a:lnTo>
                    <a:lnTo>
                      <a:pt x="120" y="120"/>
                    </a:lnTo>
                    <a:lnTo>
                      <a:pt x="114" y="126"/>
                    </a:lnTo>
                    <a:lnTo>
                      <a:pt x="96" y="132"/>
                    </a:lnTo>
                    <a:lnTo>
                      <a:pt x="84" y="138"/>
                    </a:lnTo>
                    <a:lnTo>
                      <a:pt x="78" y="144"/>
                    </a:lnTo>
                    <a:lnTo>
                      <a:pt x="54" y="156"/>
                    </a:lnTo>
                    <a:lnTo>
                      <a:pt x="48" y="156"/>
                    </a:lnTo>
                    <a:lnTo>
                      <a:pt x="36" y="162"/>
                    </a:lnTo>
                    <a:lnTo>
                      <a:pt x="12" y="168"/>
                    </a:lnTo>
                    <a:lnTo>
                      <a:pt x="0" y="174"/>
                    </a:lnTo>
                    <a:lnTo>
                      <a:pt x="0" y="492"/>
                    </a:lnTo>
                    <a:lnTo>
                      <a:pt x="12" y="486"/>
                    </a:lnTo>
                    <a:lnTo>
                      <a:pt x="36" y="480"/>
                    </a:lnTo>
                    <a:lnTo>
                      <a:pt x="48" y="474"/>
                    </a:lnTo>
                    <a:lnTo>
                      <a:pt x="54" y="474"/>
                    </a:lnTo>
                    <a:lnTo>
                      <a:pt x="78" y="462"/>
                    </a:lnTo>
                    <a:lnTo>
                      <a:pt x="84" y="456"/>
                    </a:lnTo>
                    <a:lnTo>
                      <a:pt x="96" y="450"/>
                    </a:lnTo>
                    <a:lnTo>
                      <a:pt x="114" y="444"/>
                    </a:lnTo>
                    <a:lnTo>
                      <a:pt x="120" y="438"/>
                    </a:lnTo>
                    <a:lnTo>
                      <a:pt x="126" y="432"/>
                    </a:lnTo>
                    <a:lnTo>
                      <a:pt x="144" y="426"/>
                    </a:lnTo>
                    <a:lnTo>
                      <a:pt x="150" y="420"/>
                    </a:lnTo>
                    <a:lnTo>
                      <a:pt x="156" y="414"/>
                    </a:lnTo>
                    <a:lnTo>
                      <a:pt x="168" y="402"/>
                    </a:lnTo>
                    <a:lnTo>
                      <a:pt x="174" y="402"/>
                    </a:lnTo>
                    <a:lnTo>
                      <a:pt x="180" y="396"/>
                    </a:lnTo>
                    <a:lnTo>
                      <a:pt x="192" y="384"/>
                    </a:lnTo>
                    <a:lnTo>
                      <a:pt x="198" y="378"/>
                    </a:lnTo>
                    <a:lnTo>
                      <a:pt x="198" y="372"/>
                    </a:lnTo>
                    <a:lnTo>
                      <a:pt x="204" y="366"/>
                    </a:lnTo>
                    <a:lnTo>
                      <a:pt x="210" y="360"/>
                    </a:lnTo>
                    <a:lnTo>
                      <a:pt x="210" y="354"/>
                    </a:lnTo>
                    <a:lnTo>
                      <a:pt x="216" y="342"/>
                    </a:lnTo>
                    <a:lnTo>
                      <a:pt x="216" y="336"/>
                    </a:lnTo>
                    <a:lnTo>
                      <a:pt x="216" y="330"/>
                    </a:lnTo>
                    <a:lnTo>
                      <a:pt x="222" y="324"/>
                    </a:lnTo>
                    <a:lnTo>
                      <a:pt x="222" y="318"/>
                    </a:lnTo>
                    <a:lnTo>
                      <a:pt x="222" y="0"/>
                    </a:lnTo>
                    <a:close/>
                  </a:path>
                </a:pathLst>
              </a:custGeom>
              <a:solidFill>
                <a:srgbClr val="1A1A66"/>
              </a:solidFill>
              <a:ln w="9525">
                <a:solidFill>
                  <a:srgbClr val="000000"/>
                </a:solidFill>
                <a:prstDash val="solid"/>
                <a:round/>
                <a:headEnd/>
                <a:tailEnd/>
              </a:ln>
            </p:spPr>
            <p:txBody>
              <a:bodyPr/>
              <a:lstStyle/>
              <a:p>
                <a:endParaRPr lang="en-GB"/>
              </a:p>
            </p:txBody>
          </p:sp>
          <p:sp>
            <p:nvSpPr>
              <p:cNvPr id="13339" name="Freeform 10"/>
              <p:cNvSpPr>
                <a:spLocks/>
              </p:cNvSpPr>
              <p:nvPr/>
            </p:nvSpPr>
            <p:spPr bwMode="auto">
              <a:xfrm>
                <a:off x="2364" y="2001"/>
                <a:ext cx="1152" cy="174"/>
              </a:xfrm>
              <a:custGeom>
                <a:avLst/>
                <a:gdLst>
                  <a:gd name="T0" fmla="*/ 1152 w 1152"/>
                  <a:gd name="T1" fmla="*/ 0 h 174"/>
                  <a:gd name="T2" fmla="*/ 1152 w 1152"/>
                  <a:gd name="T3" fmla="*/ 6 h 174"/>
                  <a:gd name="T4" fmla="*/ 1146 w 1152"/>
                  <a:gd name="T5" fmla="*/ 12 h 174"/>
                  <a:gd name="T6" fmla="*/ 1146 w 1152"/>
                  <a:gd name="T7" fmla="*/ 18 h 174"/>
                  <a:gd name="T8" fmla="*/ 1146 w 1152"/>
                  <a:gd name="T9" fmla="*/ 24 h 174"/>
                  <a:gd name="T10" fmla="*/ 1140 w 1152"/>
                  <a:gd name="T11" fmla="*/ 36 h 174"/>
                  <a:gd name="T12" fmla="*/ 1140 w 1152"/>
                  <a:gd name="T13" fmla="*/ 42 h 174"/>
                  <a:gd name="T14" fmla="*/ 1134 w 1152"/>
                  <a:gd name="T15" fmla="*/ 48 h 174"/>
                  <a:gd name="T16" fmla="*/ 1128 w 1152"/>
                  <a:gd name="T17" fmla="*/ 54 h 174"/>
                  <a:gd name="T18" fmla="*/ 1128 w 1152"/>
                  <a:gd name="T19" fmla="*/ 60 h 174"/>
                  <a:gd name="T20" fmla="*/ 1122 w 1152"/>
                  <a:gd name="T21" fmla="*/ 66 h 174"/>
                  <a:gd name="T22" fmla="*/ 1110 w 1152"/>
                  <a:gd name="T23" fmla="*/ 78 h 174"/>
                  <a:gd name="T24" fmla="*/ 1104 w 1152"/>
                  <a:gd name="T25" fmla="*/ 84 h 174"/>
                  <a:gd name="T26" fmla="*/ 1098 w 1152"/>
                  <a:gd name="T27" fmla="*/ 84 h 174"/>
                  <a:gd name="T28" fmla="*/ 1086 w 1152"/>
                  <a:gd name="T29" fmla="*/ 96 h 174"/>
                  <a:gd name="T30" fmla="*/ 1080 w 1152"/>
                  <a:gd name="T31" fmla="*/ 102 h 174"/>
                  <a:gd name="T32" fmla="*/ 1074 w 1152"/>
                  <a:gd name="T33" fmla="*/ 108 h 174"/>
                  <a:gd name="T34" fmla="*/ 1056 w 1152"/>
                  <a:gd name="T35" fmla="*/ 114 h 174"/>
                  <a:gd name="T36" fmla="*/ 1050 w 1152"/>
                  <a:gd name="T37" fmla="*/ 120 h 174"/>
                  <a:gd name="T38" fmla="*/ 1044 w 1152"/>
                  <a:gd name="T39" fmla="*/ 126 h 174"/>
                  <a:gd name="T40" fmla="*/ 1026 w 1152"/>
                  <a:gd name="T41" fmla="*/ 132 h 174"/>
                  <a:gd name="T42" fmla="*/ 1014 w 1152"/>
                  <a:gd name="T43" fmla="*/ 138 h 174"/>
                  <a:gd name="T44" fmla="*/ 1008 w 1152"/>
                  <a:gd name="T45" fmla="*/ 144 h 174"/>
                  <a:gd name="T46" fmla="*/ 984 w 1152"/>
                  <a:gd name="T47" fmla="*/ 156 h 174"/>
                  <a:gd name="T48" fmla="*/ 978 w 1152"/>
                  <a:gd name="T49" fmla="*/ 156 h 174"/>
                  <a:gd name="T50" fmla="*/ 966 w 1152"/>
                  <a:gd name="T51" fmla="*/ 162 h 174"/>
                  <a:gd name="T52" fmla="*/ 942 w 1152"/>
                  <a:gd name="T53" fmla="*/ 168 h 174"/>
                  <a:gd name="T54" fmla="*/ 930 w 1152"/>
                  <a:gd name="T55" fmla="*/ 174 h 174"/>
                  <a:gd name="T56" fmla="*/ 0 w 1152"/>
                  <a:gd name="T57" fmla="*/ 0 h 174"/>
                  <a:gd name="T58" fmla="*/ 1152 w 1152"/>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2"/>
                  <a:gd name="T91" fmla="*/ 0 h 174"/>
                  <a:gd name="T92" fmla="*/ 1152 w 1152"/>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2" h="174">
                    <a:moveTo>
                      <a:pt x="1152" y="0"/>
                    </a:moveTo>
                    <a:lnTo>
                      <a:pt x="1152" y="6"/>
                    </a:lnTo>
                    <a:lnTo>
                      <a:pt x="1146" y="12"/>
                    </a:lnTo>
                    <a:lnTo>
                      <a:pt x="1146" y="18"/>
                    </a:lnTo>
                    <a:lnTo>
                      <a:pt x="1146" y="24"/>
                    </a:lnTo>
                    <a:lnTo>
                      <a:pt x="1140" y="36"/>
                    </a:lnTo>
                    <a:lnTo>
                      <a:pt x="1140" y="42"/>
                    </a:lnTo>
                    <a:lnTo>
                      <a:pt x="1134" y="48"/>
                    </a:lnTo>
                    <a:lnTo>
                      <a:pt x="1128" y="54"/>
                    </a:lnTo>
                    <a:lnTo>
                      <a:pt x="1128" y="60"/>
                    </a:lnTo>
                    <a:lnTo>
                      <a:pt x="1122" y="66"/>
                    </a:lnTo>
                    <a:lnTo>
                      <a:pt x="1110" y="78"/>
                    </a:lnTo>
                    <a:lnTo>
                      <a:pt x="1104" y="84"/>
                    </a:lnTo>
                    <a:lnTo>
                      <a:pt x="1098" y="84"/>
                    </a:lnTo>
                    <a:lnTo>
                      <a:pt x="1086" y="96"/>
                    </a:lnTo>
                    <a:lnTo>
                      <a:pt x="1080" y="102"/>
                    </a:lnTo>
                    <a:lnTo>
                      <a:pt x="1074" y="108"/>
                    </a:lnTo>
                    <a:lnTo>
                      <a:pt x="1056" y="114"/>
                    </a:lnTo>
                    <a:lnTo>
                      <a:pt x="1050" y="120"/>
                    </a:lnTo>
                    <a:lnTo>
                      <a:pt x="1044" y="126"/>
                    </a:lnTo>
                    <a:lnTo>
                      <a:pt x="1026" y="132"/>
                    </a:lnTo>
                    <a:lnTo>
                      <a:pt x="1014" y="138"/>
                    </a:lnTo>
                    <a:lnTo>
                      <a:pt x="1008" y="144"/>
                    </a:lnTo>
                    <a:lnTo>
                      <a:pt x="984" y="156"/>
                    </a:lnTo>
                    <a:lnTo>
                      <a:pt x="978" y="156"/>
                    </a:lnTo>
                    <a:lnTo>
                      <a:pt x="966" y="162"/>
                    </a:lnTo>
                    <a:lnTo>
                      <a:pt x="942" y="168"/>
                    </a:lnTo>
                    <a:lnTo>
                      <a:pt x="930" y="174"/>
                    </a:lnTo>
                    <a:lnTo>
                      <a:pt x="0" y="0"/>
                    </a:lnTo>
                    <a:lnTo>
                      <a:pt x="1152" y="0"/>
                    </a:lnTo>
                    <a:close/>
                  </a:path>
                </a:pathLst>
              </a:custGeom>
              <a:solidFill>
                <a:srgbClr val="3333CC"/>
              </a:solidFill>
              <a:ln w="9525">
                <a:solidFill>
                  <a:srgbClr val="000000"/>
                </a:solidFill>
                <a:prstDash val="solid"/>
                <a:round/>
                <a:headEnd/>
                <a:tailEnd/>
              </a:ln>
            </p:spPr>
            <p:txBody>
              <a:bodyPr/>
              <a:lstStyle/>
              <a:p>
                <a:endParaRPr lang="en-GB"/>
              </a:p>
            </p:txBody>
          </p:sp>
        </p:grpSp>
      </p:grpSp>
      <p:grpSp>
        <p:nvGrpSpPr>
          <p:cNvPr id="5" name="Group 11"/>
          <p:cNvGrpSpPr>
            <a:grpSpLocks/>
          </p:cNvGrpSpPr>
          <p:nvPr/>
        </p:nvGrpSpPr>
        <p:grpSpPr bwMode="auto">
          <a:xfrm>
            <a:off x="4645025" y="1700213"/>
            <a:ext cx="2670175" cy="1778000"/>
            <a:chOff x="2374" y="2004"/>
            <a:chExt cx="930" cy="608"/>
          </a:xfrm>
          <a:solidFill>
            <a:srgbClr val="FF0000"/>
          </a:solidFill>
        </p:grpSpPr>
        <p:sp>
          <p:nvSpPr>
            <p:cNvPr id="14361" name="Freeform 12"/>
            <p:cNvSpPr>
              <a:spLocks/>
            </p:cNvSpPr>
            <p:nvPr/>
          </p:nvSpPr>
          <p:spPr bwMode="auto">
            <a:xfrm>
              <a:off x="2374" y="2168"/>
              <a:ext cx="930" cy="444"/>
            </a:xfrm>
            <a:custGeom>
              <a:avLst/>
              <a:gdLst>
                <a:gd name="T0" fmla="*/ 918 w 930"/>
                <a:gd name="T1" fmla="*/ 6 h 444"/>
                <a:gd name="T2" fmla="*/ 882 w 930"/>
                <a:gd name="T3" fmla="*/ 18 h 444"/>
                <a:gd name="T4" fmla="*/ 852 w 930"/>
                <a:gd name="T5" fmla="*/ 24 h 444"/>
                <a:gd name="T6" fmla="*/ 816 w 930"/>
                <a:gd name="T7" fmla="*/ 36 h 444"/>
                <a:gd name="T8" fmla="*/ 768 w 930"/>
                <a:gd name="T9" fmla="*/ 48 h 444"/>
                <a:gd name="T10" fmla="*/ 738 w 930"/>
                <a:gd name="T11" fmla="*/ 54 h 444"/>
                <a:gd name="T12" fmla="*/ 690 w 930"/>
                <a:gd name="T13" fmla="*/ 66 h 444"/>
                <a:gd name="T14" fmla="*/ 660 w 930"/>
                <a:gd name="T15" fmla="*/ 72 h 444"/>
                <a:gd name="T16" fmla="*/ 606 w 930"/>
                <a:gd name="T17" fmla="*/ 78 h 444"/>
                <a:gd name="T18" fmla="*/ 576 w 930"/>
                <a:gd name="T19" fmla="*/ 84 h 444"/>
                <a:gd name="T20" fmla="*/ 522 w 930"/>
                <a:gd name="T21" fmla="*/ 90 h 444"/>
                <a:gd name="T22" fmla="*/ 468 w 930"/>
                <a:gd name="T23" fmla="*/ 96 h 444"/>
                <a:gd name="T24" fmla="*/ 432 w 930"/>
                <a:gd name="T25" fmla="*/ 102 h 444"/>
                <a:gd name="T26" fmla="*/ 372 w 930"/>
                <a:gd name="T27" fmla="*/ 108 h 444"/>
                <a:gd name="T28" fmla="*/ 336 w 930"/>
                <a:gd name="T29" fmla="*/ 114 h 444"/>
                <a:gd name="T30" fmla="*/ 276 w 930"/>
                <a:gd name="T31" fmla="*/ 114 h 444"/>
                <a:gd name="T32" fmla="*/ 240 w 930"/>
                <a:gd name="T33" fmla="*/ 120 h 444"/>
                <a:gd name="T34" fmla="*/ 180 w 930"/>
                <a:gd name="T35" fmla="*/ 120 h 444"/>
                <a:gd name="T36" fmla="*/ 120 w 930"/>
                <a:gd name="T37" fmla="*/ 120 h 444"/>
                <a:gd name="T38" fmla="*/ 78 w 930"/>
                <a:gd name="T39" fmla="*/ 126 h 444"/>
                <a:gd name="T40" fmla="*/ 18 w 930"/>
                <a:gd name="T41" fmla="*/ 126 h 444"/>
                <a:gd name="T42" fmla="*/ 0 w 930"/>
                <a:gd name="T43" fmla="*/ 444 h 444"/>
                <a:gd name="T44" fmla="*/ 60 w 930"/>
                <a:gd name="T45" fmla="*/ 444 h 444"/>
                <a:gd name="T46" fmla="*/ 96 w 930"/>
                <a:gd name="T47" fmla="*/ 444 h 444"/>
                <a:gd name="T48" fmla="*/ 156 w 930"/>
                <a:gd name="T49" fmla="*/ 438 h 444"/>
                <a:gd name="T50" fmla="*/ 198 w 930"/>
                <a:gd name="T51" fmla="*/ 438 h 444"/>
                <a:gd name="T52" fmla="*/ 258 w 930"/>
                <a:gd name="T53" fmla="*/ 432 h 444"/>
                <a:gd name="T54" fmla="*/ 294 w 930"/>
                <a:gd name="T55" fmla="*/ 432 h 444"/>
                <a:gd name="T56" fmla="*/ 354 w 930"/>
                <a:gd name="T57" fmla="*/ 426 h 444"/>
                <a:gd name="T58" fmla="*/ 414 w 930"/>
                <a:gd name="T59" fmla="*/ 420 h 444"/>
                <a:gd name="T60" fmla="*/ 450 w 930"/>
                <a:gd name="T61" fmla="*/ 420 h 444"/>
                <a:gd name="T62" fmla="*/ 504 w 930"/>
                <a:gd name="T63" fmla="*/ 414 h 444"/>
                <a:gd name="T64" fmla="*/ 540 w 930"/>
                <a:gd name="T65" fmla="*/ 408 h 444"/>
                <a:gd name="T66" fmla="*/ 594 w 930"/>
                <a:gd name="T67" fmla="*/ 402 h 444"/>
                <a:gd name="T68" fmla="*/ 624 w 930"/>
                <a:gd name="T69" fmla="*/ 396 h 444"/>
                <a:gd name="T70" fmla="*/ 678 w 930"/>
                <a:gd name="T71" fmla="*/ 384 h 444"/>
                <a:gd name="T72" fmla="*/ 726 w 930"/>
                <a:gd name="T73" fmla="*/ 378 h 444"/>
                <a:gd name="T74" fmla="*/ 756 w 930"/>
                <a:gd name="T75" fmla="*/ 366 h 444"/>
                <a:gd name="T76" fmla="*/ 798 w 930"/>
                <a:gd name="T77" fmla="*/ 360 h 444"/>
                <a:gd name="T78" fmla="*/ 828 w 930"/>
                <a:gd name="T79" fmla="*/ 348 h 444"/>
                <a:gd name="T80" fmla="*/ 870 w 930"/>
                <a:gd name="T81" fmla="*/ 342 h 444"/>
                <a:gd name="T82" fmla="*/ 894 w 930"/>
                <a:gd name="T83" fmla="*/ 330 h 444"/>
                <a:gd name="T84" fmla="*/ 930 w 930"/>
                <a:gd name="T85" fmla="*/ 318 h 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0" h="444">
                  <a:moveTo>
                    <a:pt x="930" y="0"/>
                  </a:moveTo>
                  <a:lnTo>
                    <a:pt x="918" y="6"/>
                  </a:lnTo>
                  <a:lnTo>
                    <a:pt x="894" y="12"/>
                  </a:lnTo>
                  <a:lnTo>
                    <a:pt x="882" y="18"/>
                  </a:lnTo>
                  <a:lnTo>
                    <a:pt x="870" y="24"/>
                  </a:lnTo>
                  <a:lnTo>
                    <a:pt x="852" y="24"/>
                  </a:lnTo>
                  <a:lnTo>
                    <a:pt x="828" y="30"/>
                  </a:lnTo>
                  <a:lnTo>
                    <a:pt x="816" y="36"/>
                  </a:lnTo>
                  <a:lnTo>
                    <a:pt x="798" y="42"/>
                  </a:lnTo>
                  <a:lnTo>
                    <a:pt x="768" y="48"/>
                  </a:lnTo>
                  <a:lnTo>
                    <a:pt x="756" y="48"/>
                  </a:lnTo>
                  <a:lnTo>
                    <a:pt x="738" y="54"/>
                  </a:lnTo>
                  <a:lnTo>
                    <a:pt x="726" y="60"/>
                  </a:lnTo>
                  <a:lnTo>
                    <a:pt x="690" y="66"/>
                  </a:lnTo>
                  <a:lnTo>
                    <a:pt x="678" y="66"/>
                  </a:lnTo>
                  <a:lnTo>
                    <a:pt x="660" y="72"/>
                  </a:lnTo>
                  <a:lnTo>
                    <a:pt x="624" y="78"/>
                  </a:lnTo>
                  <a:lnTo>
                    <a:pt x="606" y="78"/>
                  </a:lnTo>
                  <a:lnTo>
                    <a:pt x="594" y="84"/>
                  </a:lnTo>
                  <a:lnTo>
                    <a:pt x="576" y="84"/>
                  </a:lnTo>
                  <a:lnTo>
                    <a:pt x="540" y="90"/>
                  </a:lnTo>
                  <a:lnTo>
                    <a:pt x="522" y="90"/>
                  </a:lnTo>
                  <a:lnTo>
                    <a:pt x="504" y="96"/>
                  </a:lnTo>
                  <a:lnTo>
                    <a:pt x="468" y="96"/>
                  </a:lnTo>
                  <a:lnTo>
                    <a:pt x="450" y="102"/>
                  </a:lnTo>
                  <a:lnTo>
                    <a:pt x="432" y="102"/>
                  </a:lnTo>
                  <a:lnTo>
                    <a:pt x="414" y="102"/>
                  </a:lnTo>
                  <a:lnTo>
                    <a:pt x="372" y="108"/>
                  </a:lnTo>
                  <a:lnTo>
                    <a:pt x="354" y="108"/>
                  </a:lnTo>
                  <a:lnTo>
                    <a:pt x="336" y="114"/>
                  </a:lnTo>
                  <a:lnTo>
                    <a:pt x="294" y="114"/>
                  </a:lnTo>
                  <a:lnTo>
                    <a:pt x="276" y="114"/>
                  </a:lnTo>
                  <a:lnTo>
                    <a:pt x="258" y="114"/>
                  </a:lnTo>
                  <a:lnTo>
                    <a:pt x="240" y="120"/>
                  </a:lnTo>
                  <a:lnTo>
                    <a:pt x="198" y="120"/>
                  </a:lnTo>
                  <a:lnTo>
                    <a:pt x="180" y="120"/>
                  </a:lnTo>
                  <a:lnTo>
                    <a:pt x="156" y="120"/>
                  </a:lnTo>
                  <a:lnTo>
                    <a:pt x="120" y="120"/>
                  </a:lnTo>
                  <a:lnTo>
                    <a:pt x="96" y="126"/>
                  </a:lnTo>
                  <a:lnTo>
                    <a:pt x="78" y="126"/>
                  </a:lnTo>
                  <a:lnTo>
                    <a:pt x="60" y="126"/>
                  </a:lnTo>
                  <a:lnTo>
                    <a:pt x="18" y="126"/>
                  </a:lnTo>
                  <a:lnTo>
                    <a:pt x="0" y="126"/>
                  </a:lnTo>
                  <a:lnTo>
                    <a:pt x="0" y="444"/>
                  </a:lnTo>
                  <a:lnTo>
                    <a:pt x="18" y="444"/>
                  </a:lnTo>
                  <a:lnTo>
                    <a:pt x="60" y="444"/>
                  </a:lnTo>
                  <a:lnTo>
                    <a:pt x="78" y="444"/>
                  </a:lnTo>
                  <a:lnTo>
                    <a:pt x="96" y="444"/>
                  </a:lnTo>
                  <a:lnTo>
                    <a:pt x="120" y="438"/>
                  </a:lnTo>
                  <a:lnTo>
                    <a:pt x="156" y="438"/>
                  </a:lnTo>
                  <a:lnTo>
                    <a:pt x="180" y="438"/>
                  </a:lnTo>
                  <a:lnTo>
                    <a:pt x="198" y="438"/>
                  </a:lnTo>
                  <a:lnTo>
                    <a:pt x="240" y="438"/>
                  </a:lnTo>
                  <a:lnTo>
                    <a:pt x="258" y="432"/>
                  </a:lnTo>
                  <a:lnTo>
                    <a:pt x="276" y="432"/>
                  </a:lnTo>
                  <a:lnTo>
                    <a:pt x="294" y="432"/>
                  </a:lnTo>
                  <a:lnTo>
                    <a:pt x="336" y="432"/>
                  </a:lnTo>
                  <a:lnTo>
                    <a:pt x="354" y="426"/>
                  </a:lnTo>
                  <a:lnTo>
                    <a:pt x="372" y="426"/>
                  </a:lnTo>
                  <a:lnTo>
                    <a:pt x="414" y="420"/>
                  </a:lnTo>
                  <a:lnTo>
                    <a:pt x="432" y="420"/>
                  </a:lnTo>
                  <a:lnTo>
                    <a:pt x="450" y="420"/>
                  </a:lnTo>
                  <a:lnTo>
                    <a:pt x="468" y="414"/>
                  </a:lnTo>
                  <a:lnTo>
                    <a:pt x="504" y="414"/>
                  </a:lnTo>
                  <a:lnTo>
                    <a:pt x="522" y="408"/>
                  </a:lnTo>
                  <a:lnTo>
                    <a:pt x="540" y="408"/>
                  </a:lnTo>
                  <a:lnTo>
                    <a:pt x="576" y="402"/>
                  </a:lnTo>
                  <a:lnTo>
                    <a:pt x="594" y="402"/>
                  </a:lnTo>
                  <a:lnTo>
                    <a:pt x="606" y="396"/>
                  </a:lnTo>
                  <a:lnTo>
                    <a:pt x="624" y="396"/>
                  </a:lnTo>
                  <a:lnTo>
                    <a:pt x="660" y="390"/>
                  </a:lnTo>
                  <a:lnTo>
                    <a:pt x="678" y="384"/>
                  </a:lnTo>
                  <a:lnTo>
                    <a:pt x="690" y="384"/>
                  </a:lnTo>
                  <a:lnTo>
                    <a:pt x="726" y="378"/>
                  </a:lnTo>
                  <a:lnTo>
                    <a:pt x="738" y="372"/>
                  </a:lnTo>
                  <a:lnTo>
                    <a:pt x="756" y="366"/>
                  </a:lnTo>
                  <a:lnTo>
                    <a:pt x="768" y="366"/>
                  </a:lnTo>
                  <a:lnTo>
                    <a:pt x="798" y="360"/>
                  </a:lnTo>
                  <a:lnTo>
                    <a:pt x="816" y="354"/>
                  </a:lnTo>
                  <a:lnTo>
                    <a:pt x="828" y="348"/>
                  </a:lnTo>
                  <a:lnTo>
                    <a:pt x="852" y="342"/>
                  </a:lnTo>
                  <a:lnTo>
                    <a:pt x="870" y="342"/>
                  </a:lnTo>
                  <a:lnTo>
                    <a:pt x="882" y="336"/>
                  </a:lnTo>
                  <a:lnTo>
                    <a:pt x="894" y="330"/>
                  </a:lnTo>
                  <a:lnTo>
                    <a:pt x="918" y="324"/>
                  </a:lnTo>
                  <a:lnTo>
                    <a:pt x="930" y="318"/>
                  </a:lnTo>
                  <a:lnTo>
                    <a:pt x="930" y="0"/>
                  </a:lnTo>
                  <a:close/>
                </a:path>
              </a:pathLst>
            </a:custGeom>
            <a:grpFill/>
            <a:ln w="9525">
              <a:solidFill>
                <a:srgbClr val="000000"/>
              </a:solidFill>
              <a:prstDash val="solid"/>
              <a:round/>
              <a:headEnd/>
              <a:tailEnd/>
            </a:ln>
          </p:spPr>
          <p:txBody>
            <a:bodyPr/>
            <a:lstStyle/>
            <a:p>
              <a:pPr>
                <a:defRPr/>
              </a:pPr>
              <a:endParaRPr lang="en-US">
                <a:solidFill>
                  <a:srgbClr val="FF0000"/>
                </a:solidFill>
              </a:endParaRPr>
            </a:p>
          </p:txBody>
        </p:sp>
        <p:sp>
          <p:nvSpPr>
            <p:cNvPr id="14362" name="Freeform 13"/>
            <p:cNvSpPr>
              <a:spLocks/>
            </p:cNvSpPr>
            <p:nvPr/>
          </p:nvSpPr>
          <p:spPr bwMode="auto">
            <a:xfrm>
              <a:off x="2374" y="2004"/>
              <a:ext cx="930" cy="300"/>
            </a:xfrm>
            <a:custGeom>
              <a:avLst/>
              <a:gdLst>
                <a:gd name="T0" fmla="*/ 930 w 930"/>
                <a:gd name="T1" fmla="*/ 174 h 300"/>
                <a:gd name="T2" fmla="*/ 918 w 930"/>
                <a:gd name="T3" fmla="*/ 180 h 300"/>
                <a:gd name="T4" fmla="*/ 894 w 930"/>
                <a:gd name="T5" fmla="*/ 186 h 300"/>
                <a:gd name="T6" fmla="*/ 882 w 930"/>
                <a:gd name="T7" fmla="*/ 192 h 300"/>
                <a:gd name="T8" fmla="*/ 870 w 930"/>
                <a:gd name="T9" fmla="*/ 198 h 300"/>
                <a:gd name="T10" fmla="*/ 852 w 930"/>
                <a:gd name="T11" fmla="*/ 198 h 300"/>
                <a:gd name="T12" fmla="*/ 828 w 930"/>
                <a:gd name="T13" fmla="*/ 204 h 300"/>
                <a:gd name="T14" fmla="*/ 816 w 930"/>
                <a:gd name="T15" fmla="*/ 210 h 300"/>
                <a:gd name="T16" fmla="*/ 798 w 930"/>
                <a:gd name="T17" fmla="*/ 216 h 300"/>
                <a:gd name="T18" fmla="*/ 768 w 930"/>
                <a:gd name="T19" fmla="*/ 222 h 300"/>
                <a:gd name="T20" fmla="*/ 756 w 930"/>
                <a:gd name="T21" fmla="*/ 222 h 300"/>
                <a:gd name="T22" fmla="*/ 738 w 930"/>
                <a:gd name="T23" fmla="*/ 228 h 300"/>
                <a:gd name="T24" fmla="*/ 726 w 930"/>
                <a:gd name="T25" fmla="*/ 234 h 300"/>
                <a:gd name="T26" fmla="*/ 690 w 930"/>
                <a:gd name="T27" fmla="*/ 240 h 300"/>
                <a:gd name="T28" fmla="*/ 678 w 930"/>
                <a:gd name="T29" fmla="*/ 240 h 300"/>
                <a:gd name="T30" fmla="*/ 660 w 930"/>
                <a:gd name="T31" fmla="*/ 246 h 300"/>
                <a:gd name="T32" fmla="*/ 624 w 930"/>
                <a:gd name="T33" fmla="*/ 252 h 300"/>
                <a:gd name="T34" fmla="*/ 606 w 930"/>
                <a:gd name="T35" fmla="*/ 252 h 300"/>
                <a:gd name="T36" fmla="*/ 594 w 930"/>
                <a:gd name="T37" fmla="*/ 258 h 300"/>
                <a:gd name="T38" fmla="*/ 576 w 930"/>
                <a:gd name="T39" fmla="*/ 258 h 300"/>
                <a:gd name="T40" fmla="*/ 540 w 930"/>
                <a:gd name="T41" fmla="*/ 264 h 300"/>
                <a:gd name="T42" fmla="*/ 522 w 930"/>
                <a:gd name="T43" fmla="*/ 264 h 300"/>
                <a:gd name="T44" fmla="*/ 504 w 930"/>
                <a:gd name="T45" fmla="*/ 270 h 300"/>
                <a:gd name="T46" fmla="*/ 468 w 930"/>
                <a:gd name="T47" fmla="*/ 270 h 300"/>
                <a:gd name="T48" fmla="*/ 450 w 930"/>
                <a:gd name="T49" fmla="*/ 276 h 300"/>
                <a:gd name="T50" fmla="*/ 432 w 930"/>
                <a:gd name="T51" fmla="*/ 276 h 300"/>
                <a:gd name="T52" fmla="*/ 414 w 930"/>
                <a:gd name="T53" fmla="*/ 276 h 300"/>
                <a:gd name="T54" fmla="*/ 372 w 930"/>
                <a:gd name="T55" fmla="*/ 282 h 300"/>
                <a:gd name="T56" fmla="*/ 354 w 930"/>
                <a:gd name="T57" fmla="*/ 282 h 300"/>
                <a:gd name="T58" fmla="*/ 336 w 930"/>
                <a:gd name="T59" fmla="*/ 288 h 300"/>
                <a:gd name="T60" fmla="*/ 294 w 930"/>
                <a:gd name="T61" fmla="*/ 288 h 300"/>
                <a:gd name="T62" fmla="*/ 276 w 930"/>
                <a:gd name="T63" fmla="*/ 288 h 300"/>
                <a:gd name="T64" fmla="*/ 258 w 930"/>
                <a:gd name="T65" fmla="*/ 288 h 300"/>
                <a:gd name="T66" fmla="*/ 240 w 930"/>
                <a:gd name="T67" fmla="*/ 294 h 300"/>
                <a:gd name="T68" fmla="*/ 198 w 930"/>
                <a:gd name="T69" fmla="*/ 294 h 300"/>
                <a:gd name="T70" fmla="*/ 180 w 930"/>
                <a:gd name="T71" fmla="*/ 294 h 300"/>
                <a:gd name="T72" fmla="*/ 156 w 930"/>
                <a:gd name="T73" fmla="*/ 294 h 300"/>
                <a:gd name="T74" fmla="*/ 120 w 930"/>
                <a:gd name="T75" fmla="*/ 294 h 300"/>
                <a:gd name="T76" fmla="*/ 96 w 930"/>
                <a:gd name="T77" fmla="*/ 300 h 300"/>
                <a:gd name="T78" fmla="*/ 78 w 930"/>
                <a:gd name="T79" fmla="*/ 300 h 300"/>
                <a:gd name="T80" fmla="*/ 60 w 930"/>
                <a:gd name="T81" fmla="*/ 300 h 300"/>
                <a:gd name="T82" fmla="*/ 18 w 930"/>
                <a:gd name="T83" fmla="*/ 300 h 300"/>
                <a:gd name="T84" fmla="*/ 0 w 930"/>
                <a:gd name="T85" fmla="*/ 300 h 300"/>
                <a:gd name="T86" fmla="*/ 0 w 930"/>
                <a:gd name="T87" fmla="*/ 0 h 300"/>
                <a:gd name="T88" fmla="*/ 930 w 930"/>
                <a:gd name="T89" fmla="*/ 174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30" h="300">
                  <a:moveTo>
                    <a:pt x="930" y="174"/>
                  </a:moveTo>
                  <a:lnTo>
                    <a:pt x="918" y="180"/>
                  </a:lnTo>
                  <a:lnTo>
                    <a:pt x="894" y="186"/>
                  </a:lnTo>
                  <a:lnTo>
                    <a:pt x="882" y="192"/>
                  </a:lnTo>
                  <a:lnTo>
                    <a:pt x="870" y="198"/>
                  </a:lnTo>
                  <a:lnTo>
                    <a:pt x="852" y="198"/>
                  </a:lnTo>
                  <a:lnTo>
                    <a:pt x="828" y="204"/>
                  </a:lnTo>
                  <a:lnTo>
                    <a:pt x="816" y="210"/>
                  </a:lnTo>
                  <a:lnTo>
                    <a:pt x="798" y="216"/>
                  </a:lnTo>
                  <a:lnTo>
                    <a:pt x="768" y="222"/>
                  </a:lnTo>
                  <a:lnTo>
                    <a:pt x="756" y="222"/>
                  </a:lnTo>
                  <a:lnTo>
                    <a:pt x="738" y="228"/>
                  </a:lnTo>
                  <a:lnTo>
                    <a:pt x="726" y="234"/>
                  </a:lnTo>
                  <a:lnTo>
                    <a:pt x="690" y="240"/>
                  </a:lnTo>
                  <a:lnTo>
                    <a:pt x="678" y="240"/>
                  </a:lnTo>
                  <a:lnTo>
                    <a:pt x="660" y="246"/>
                  </a:lnTo>
                  <a:lnTo>
                    <a:pt x="624" y="252"/>
                  </a:lnTo>
                  <a:lnTo>
                    <a:pt x="606" y="252"/>
                  </a:lnTo>
                  <a:lnTo>
                    <a:pt x="594" y="258"/>
                  </a:lnTo>
                  <a:lnTo>
                    <a:pt x="576" y="258"/>
                  </a:lnTo>
                  <a:lnTo>
                    <a:pt x="540" y="264"/>
                  </a:lnTo>
                  <a:lnTo>
                    <a:pt x="522" y="264"/>
                  </a:lnTo>
                  <a:lnTo>
                    <a:pt x="504" y="270"/>
                  </a:lnTo>
                  <a:lnTo>
                    <a:pt x="468" y="270"/>
                  </a:lnTo>
                  <a:lnTo>
                    <a:pt x="450" y="276"/>
                  </a:lnTo>
                  <a:lnTo>
                    <a:pt x="432" y="276"/>
                  </a:lnTo>
                  <a:lnTo>
                    <a:pt x="414" y="276"/>
                  </a:lnTo>
                  <a:lnTo>
                    <a:pt x="372" y="282"/>
                  </a:lnTo>
                  <a:lnTo>
                    <a:pt x="354" y="282"/>
                  </a:lnTo>
                  <a:lnTo>
                    <a:pt x="336" y="288"/>
                  </a:lnTo>
                  <a:lnTo>
                    <a:pt x="294" y="288"/>
                  </a:lnTo>
                  <a:lnTo>
                    <a:pt x="276" y="288"/>
                  </a:lnTo>
                  <a:lnTo>
                    <a:pt x="258" y="288"/>
                  </a:lnTo>
                  <a:lnTo>
                    <a:pt x="240" y="294"/>
                  </a:lnTo>
                  <a:lnTo>
                    <a:pt x="198" y="294"/>
                  </a:lnTo>
                  <a:lnTo>
                    <a:pt x="180" y="294"/>
                  </a:lnTo>
                  <a:lnTo>
                    <a:pt x="156" y="294"/>
                  </a:lnTo>
                  <a:lnTo>
                    <a:pt x="120" y="294"/>
                  </a:lnTo>
                  <a:lnTo>
                    <a:pt x="96" y="300"/>
                  </a:lnTo>
                  <a:lnTo>
                    <a:pt x="78" y="300"/>
                  </a:lnTo>
                  <a:lnTo>
                    <a:pt x="60" y="300"/>
                  </a:lnTo>
                  <a:lnTo>
                    <a:pt x="18" y="300"/>
                  </a:lnTo>
                  <a:lnTo>
                    <a:pt x="0" y="300"/>
                  </a:lnTo>
                  <a:lnTo>
                    <a:pt x="0" y="0"/>
                  </a:lnTo>
                  <a:lnTo>
                    <a:pt x="930" y="174"/>
                  </a:lnTo>
                  <a:close/>
                </a:path>
              </a:pathLst>
            </a:custGeom>
            <a:grpFill/>
            <a:ln w="9525">
              <a:solidFill>
                <a:srgbClr val="000000"/>
              </a:solidFill>
              <a:prstDash val="solid"/>
              <a:round/>
              <a:headEnd/>
              <a:tailEnd/>
            </a:ln>
          </p:spPr>
          <p:txBody>
            <a:bodyPr/>
            <a:lstStyle/>
            <a:p>
              <a:pPr>
                <a:defRPr/>
              </a:pPr>
              <a:endParaRPr lang="en-US">
                <a:solidFill>
                  <a:srgbClr val="FF0000"/>
                </a:solidFill>
              </a:endParaRPr>
            </a:p>
          </p:txBody>
        </p:sp>
      </p:grpSp>
      <p:grpSp>
        <p:nvGrpSpPr>
          <p:cNvPr id="13318" name="Group 14"/>
          <p:cNvGrpSpPr>
            <a:grpSpLocks/>
          </p:cNvGrpSpPr>
          <p:nvPr/>
        </p:nvGrpSpPr>
        <p:grpSpPr bwMode="auto">
          <a:xfrm>
            <a:off x="1193800" y="833438"/>
            <a:ext cx="3451225" cy="2667000"/>
            <a:chOff x="1216" y="1704"/>
            <a:chExt cx="1152" cy="912"/>
          </a:xfrm>
        </p:grpSpPr>
        <p:sp>
          <p:nvSpPr>
            <p:cNvPr id="13334" name="Freeform 15"/>
            <p:cNvSpPr>
              <a:spLocks/>
            </p:cNvSpPr>
            <p:nvPr/>
          </p:nvSpPr>
          <p:spPr bwMode="auto">
            <a:xfrm>
              <a:off x="1216" y="1998"/>
              <a:ext cx="1152" cy="618"/>
            </a:xfrm>
            <a:custGeom>
              <a:avLst/>
              <a:gdLst>
                <a:gd name="T0" fmla="*/ 1092 w 1152"/>
                <a:gd name="T1" fmla="*/ 300 h 618"/>
                <a:gd name="T2" fmla="*/ 1008 w 1152"/>
                <a:gd name="T3" fmla="*/ 294 h 618"/>
                <a:gd name="T4" fmla="*/ 948 w 1152"/>
                <a:gd name="T5" fmla="*/ 294 h 618"/>
                <a:gd name="T6" fmla="*/ 870 w 1152"/>
                <a:gd name="T7" fmla="*/ 288 h 618"/>
                <a:gd name="T8" fmla="*/ 792 w 1152"/>
                <a:gd name="T9" fmla="*/ 282 h 618"/>
                <a:gd name="T10" fmla="*/ 720 w 1152"/>
                <a:gd name="T11" fmla="*/ 276 h 618"/>
                <a:gd name="T12" fmla="*/ 648 w 1152"/>
                <a:gd name="T13" fmla="*/ 270 h 618"/>
                <a:gd name="T14" fmla="*/ 576 w 1152"/>
                <a:gd name="T15" fmla="*/ 258 h 618"/>
                <a:gd name="T16" fmla="*/ 504 w 1152"/>
                <a:gd name="T17" fmla="*/ 246 h 618"/>
                <a:gd name="T18" fmla="*/ 444 w 1152"/>
                <a:gd name="T19" fmla="*/ 234 h 618"/>
                <a:gd name="T20" fmla="*/ 378 w 1152"/>
                <a:gd name="T21" fmla="*/ 222 h 618"/>
                <a:gd name="T22" fmla="*/ 324 w 1152"/>
                <a:gd name="T23" fmla="*/ 204 h 618"/>
                <a:gd name="T24" fmla="*/ 270 w 1152"/>
                <a:gd name="T25" fmla="*/ 192 h 618"/>
                <a:gd name="T26" fmla="*/ 228 w 1152"/>
                <a:gd name="T27" fmla="*/ 180 h 618"/>
                <a:gd name="T28" fmla="*/ 186 w 1152"/>
                <a:gd name="T29" fmla="*/ 162 h 618"/>
                <a:gd name="T30" fmla="*/ 144 w 1152"/>
                <a:gd name="T31" fmla="*/ 144 h 618"/>
                <a:gd name="T32" fmla="*/ 108 w 1152"/>
                <a:gd name="T33" fmla="*/ 126 h 618"/>
                <a:gd name="T34" fmla="*/ 78 w 1152"/>
                <a:gd name="T35" fmla="*/ 108 h 618"/>
                <a:gd name="T36" fmla="*/ 48 w 1152"/>
                <a:gd name="T37" fmla="*/ 84 h 618"/>
                <a:gd name="T38" fmla="*/ 30 w 1152"/>
                <a:gd name="T39" fmla="*/ 66 h 618"/>
                <a:gd name="T40" fmla="*/ 12 w 1152"/>
                <a:gd name="T41" fmla="*/ 48 h 618"/>
                <a:gd name="T42" fmla="*/ 0 w 1152"/>
                <a:gd name="T43" fmla="*/ 24 h 618"/>
                <a:gd name="T44" fmla="*/ 0 w 1152"/>
                <a:gd name="T45" fmla="*/ 6 h 618"/>
                <a:gd name="T46" fmla="*/ 0 w 1152"/>
                <a:gd name="T47" fmla="*/ 324 h 618"/>
                <a:gd name="T48" fmla="*/ 0 w 1152"/>
                <a:gd name="T49" fmla="*/ 342 h 618"/>
                <a:gd name="T50" fmla="*/ 12 w 1152"/>
                <a:gd name="T51" fmla="*/ 366 h 618"/>
                <a:gd name="T52" fmla="*/ 30 w 1152"/>
                <a:gd name="T53" fmla="*/ 384 h 618"/>
                <a:gd name="T54" fmla="*/ 48 w 1152"/>
                <a:gd name="T55" fmla="*/ 402 h 618"/>
                <a:gd name="T56" fmla="*/ 78 w 1152"/>
                <a:gd name="T57" fmla="*/ 426 h 618"/>
                <a:gd name="T58" fmla="*/ 108 w 1152"/>
                <a:gd name="T59" fmla="*/ 444 h 618"/>
                <a:gd name="T60" fmla="*/ 144 w 1152"/>
                <a:gd name="T61" fmla="*/ 462 h 618"/>
                <a:gd name="T62" fmla="*/ 186 w 1152"/>
                <a:gd name="T63" fmla="*/ 480 h 618"/>
                <a:gd name="T64" fmla="*/ 228 w 1152"/>
                <a:gd name="T65" fmla="*/ 498 h 618"/>
                <a:gd name="T66" fmla="*/ 270 w 1152"/>
                <a:gd name="T67" fmla="*/ 510 h 618"/>
                <a:gd name="T68" fmla="*/ 324 w 1152"/>
                <a:gd name="T69" fmla="*/ 522 h 618"/>
                <a:gd name="T70" fmla="*/ 378 w 1152"/>
                <a:gd name="T71" fmla="*/ 540 h 618"/>
                <a:gd name="T72" fmla="*/ 444 w 1152"/>
                <a:gd name="T73" fmla="*/ 552 h 618"/>
                <a:gd name="T74" fmla="*/ 504 w 1152"/>
                <a:gd name="T75" fmla="*/ 564 h 618"/>
                <a:gd name="T76" fmla="*/ 576 w 1152"/>
                <a:gd name="T77" fmla="*/ 576 h 618"/>
                <a:gd name="T78" fmla="*/ 648 w 1152"/>
                <a:gd name="T79" fmla="*/ 588 h 618"/>
                <a:gd name="T80" fmla="*/ 720 w 1152"/>
                <a:gd name="T81" fmla="*/ 594 h 618"/>
                <a:gd name="T82" fmla="*/ 792 w 1152"/>
                <a:gd name="T83" fmla="*/ 600 h 618"/>
                <a:gd name="T84" fmla="*/ 870 w 1152"/>
                <a:gd name="T85" fmla="*/ 606 h 618"/>
                <a:gd name="T86" fmla="*/ 948 w 1152"/>
                <a:gd name="T87" fmla="*/ 612 h 618"/>
                <a:gd name="T88" fmla="*/ 1008 w 1152"/>
                <a:gd name="T89" fmla="*/ 612 h 618"/>
                <a:gd name="T90" fmla="*/ 1092 w 1152"/>
                <a:gd name="T91" fmla="*/ 618 h 618"/>
                <a:gd name="T92" fmla="*/ 1152 w 1152"/>
                <a:gd name="T93" fmla="*/ 300 h 6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2"/>
                <a:gd name="T142" fmla="*/ 0 h 618"/>
                <a:gd name="T143" fmla="*/ 1152 w 1152"/>
                <a:gd name="T144" fmla="*/ 618 h 6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2" h="618">
                  <a:moveTo>
                    <a:pt x="1152" y="300"/>
                  </a:moveTo>
                  <a:lnTo>
                    <a:pt x="1128" y="300"/>
                  </a:lnTo>
                  <a:lnTo>
                    <a:pt x="1092" y="300"/>
                  </a:lnTo>
                  <a:lnTo>
                    <a:pt x="1068" y="300"/>
                  </a:lnTo>
                  <a:lnTo>
                    <a:pt x="1050" y="300"/>
                  </a:lnTo>
                  <a:lnTo>
                    <a:pt x="1008" y="294"/>
                  </a:lnTo>
                  <a:lnTo>
                    <a:pt x="990" y="294"/>
                  </a:lnTo>
                  <a:lnTo>
                    <a:pt x="972" y="294"/>
                  </a:lnTo>
                  <a:lnTo>
                    <a:pt x="948" y="294"/>
                  </a:lnTo>
                  <a:lnTo>
                    <a:pt x="912" y="294"/>
                  </a:lnTo>
                  <a:lnTo>
                    <a:pt x="894" y="288"/>
                  </a:lnTo>
                  <a:lnTo>
                    <a:pt x="870" y="288"/>
                  </a:lnTo>
                  <a:lnTo>
                    <a:pt x="834" y="288"/>
                  </a:lnTo>
                  <a:lnTo>
                    <a:pt x="816" y="288"/>
                  </a:lnTo>
                  <a:lnTo>
                    <a:pt x="792" y="282"/>
                  </a:lnTo>
                  <a:lnTo>
                    <a:pt x="756" y="282"/>
                  </a:lnTo>
                  <a:lnTo>
                    <a:pt x="738" y="276"/>
                  </a:lnTo>
                  <a:lnTo>
                    <a:pt x="720" y="276"/>
                  </a:lnTo>
                  <a:lnTo>
                    <a:pt x="702" y="276"/>
                  </a:lnTo>
                  <a:lnTo>
                    <a:pt x="666" y="270"/>
                  </a:lnTo>
                  <a:lnTo>
                    <a:pt x="648" y="270"/>
                  </a:lnTo>
                  <a:lnTo>
                    <a:pt x="630" y="264"/>
                  </a:lnTo>
                  <a:lnTo>
                    <a:pt x="594" y="258"/>
                  </a:lnTo>
                  <a:lnTo>
                    <a:pt x="576" y="258"/>
                  </a:lnTo>
                  <a:lnTo>
                    <a:pt x="558" y="258"/>
                  </a:lnTo>
                  <a:lnTo>
                    <a:pt x="522" y="252"/>
                  </a:lnTo>
                  <a:lnTo>
                    <a:pt x="504" y="246"/>
                  </a:lnTo>
                  <a:lnTo>
                    <a:pt x="492" y="246"/>
                  </a:lnTo>
                  <a:lnTo>
                    <a:pt x="456" y="240"/>
                  </a:lnTo>
                  <a:lnTo>
                    <a:pt x="444" y="234"/>
                  </a:lnTo>
                  <a:lnTo>
                    <a:pt x="426" y="234"/>
                  </a:lnTo>
                  <a:lnTo>
                    <a:pt x="408" y="228"/>
                  </a:lnTo>
                  <a:lnTo>
                    <a:pt x="378" y="222"/>
                  </a:lnTo>
                  <a:lnTo>
                    <a:pt x="366" y="216"/>
                  </a:lnTo>
                  <a:lnTo>
                    <a:pt x="348" y="216"/>
                  </a:lnTo>
                  <a:lnTo>
                    <a:pt x="324" y="204"/>
                  </a:lnTo>
                  <a:lnTo>
                    <a:pt x="306" y="204"/>
                  </a:lnTo>
                  <a:lnTo>
                    <a:pt x="294" y="198"/>
                  </a:lnTo>
                  <a:lnTo>
                    <a:pt x="270" y="192"/>
                  </a:lnTo>
                  <a:lnTo>
                    <a:pt x="258" y="186"/>
                  </a:lnTo>
                  <a:lnTo>
                    <a:pt x="240" y="186"/>
                  </a:lnTo>
                  <a:lnTo>
                    <a:pt x="228" y="180"/>
                  </a:lnTo>
                  <a:lnTo>
                    <a:pt x="204" y="168"/>
                  </a:lnTo>
                  <a:lnTo>
                    <a:pt x="198" y="168"/>
                  </a:lnTo>
                  <a:lnTo>
                    <a:pt x="186" y="162"/>
                  </a:lnTo>
                  <a:lnTo>
                    <a:pt x="162" y="156"/>
                  </a:lnTo>
                  <a:lnTo>
                    <a:pt x="150" y="150"/>
                  </a:lnTo>
                  <a:lnTo>
                    <a:pt x="144" y="144"/>
                  </a:lnTo>
                  <a:lnTo>
                    <a:pt x="126" y="132"/>
                  </a:lnTo>
                  <a:lnTo>
                    <a:pt x="114" y="132"/>
                  </a:lnTo>
                  <a:lnTo>
                    <a:pt x="108" y="126"/>
                  </a:lnTo>
                  <a:lnTo>
                    <a:pt x="90" y="114"/>
                  </a:lnTo>
                  <a:lnTo>
                    <a:pt x="84" y="108"/>
                  </a:lnTo>
                  <a:lnTo>
                    <a:pt x="78" y="108"/>
                  </a:lnTo>
                  <a:lnTo>
                    <a:pt x="66" y="102"/>
                  </a:lnTo>
                  <a:lnTo>
                    <a:pt x="54" y="90"/>
                  </a:lnTo>
                  <a:lnTo>
                    <a:pt x="48" y="84"/>
                  </a:lnTo>
                  <a:lnTo>
                    <a:pt x="42" y="84"/>
                  </a:lnTo>
                  <a:lnTo>
                    <a:pt x="30" y="72"/>
                  </a:lnTo>
                  <a:lnTo>
                    <a:pt x="30" y="66"/>
                  </a:lnTo>
                  <a:lnTo>
                    <a:pt x="24" y="60"/>
                  </a:lnTo>
                  <a:lnTo>
                    <a:pt x="18" y="48"/>
                  </a:lnTo>
                  <a:lnTo>
                    <a:pt x="12" y="48"/>
                  </a:lnTo>
                  <a:lnTo>
                    <a:pt x="12" y="42"/>
                  </a:lnTo>
                  <a:lnTo>
                    <a:pt x="6" y="36"/>
                  </a:lnTo>
                  <a:lnTo>
                    <a:pt x="0" y="24"/>
                  </a:lnTo>
                  <a:lnTo>
                    <a:pt x="0" y="18"/>
                  </a:lnTo>
                  <a:lnTo>
                    <a:pt x="0" y="12"/>
                  </a:lnTo>
                  <a:lnTo>
                    <a:pt x="0" y="6"/>
                  </a:lnTo>
                  <a:lnTo>
                    <a:pt x="0" y="0"/>
                  </a:lnTo>
                  <a:lnTo>
                    <a:pt x="0" y="318"/>
                  </a:lnTo>
                  <a:lnTo>
                    <a:pt x="0" y="324"/>
                  </a:lnTo>
                  <a:lnTo>
                    <a:pt x="0" y="330"/>
                  </a:lnTo>
                  <a:lnTo>
                    <a:pt x="0" y="336"/>
                  </a:lnTo>
                  <a:lnTo>
                    <a:pt x="0" y="342"/>
                  </a:lnTo>
                  <a:lnTo>
                    <a:pt x="6" y="354"/>
                  </a:lnTo>
                  <a:lnTo>
                    <a:pt x="12" y="360"/>
                  </a:lnTo>
                  <a:lnTo>
                    <a:pt x="12" y="366"/>
                  </a:lnTo>
                  <a:lnTo>
                    <a:pt x="18" y="366"/>
                  </a:lnTo>
                  <a:lnTo>
                    <a:pt x="24" y="378"/>
                  </a:lnTo>
                  <a:lnTo>
                    <a:pt x="30" y="384"/>
                  </a:lnTo>
                  <a:lnTo>
                    <a:pt x="30" y="390"/>
                  </a:lnTo>
                  <a:lnTo>
                    <a:pt x="42" y="402"/>
                  </a:lnTo>
                  <a:lnTo>
                    <a:pt x="48" y="402"/>
                  </a:lnTo>
                  <a:lnTo>
                    <a:pt x="54" y="408"/>
                  </a:lnTo>
                  <a:lnTo>
                    <a:pt x="66" y="420"/>
                  </a:lnTo>
                  <a:lnTo>
                    <a:pt x="78" y="426"/>
                  </a:lnTo>
                  <a:lnTo>
                    <a:pt x="84" y="426"/>
                  </a:lnTo>
                  <a:lnTo>
                    <a:pt x="90" y="432"/>
                  </a:lnTo>
                  <a:lnTo>
                    <a:pt x="108" y="444"/>
                  </a:lnTo>
                  <a:lnTo>
                    <a:pt x="114" y="450"/>
                  </a:lnTo>
                  <a:lnTo>
                    <a:pt x="126" y="450"/>
                  </a:lnTo>
                  <a:lnTo>
                    <a:pt x="144" y="462"/>
                  </a:lnTo>
                  <a:lnTo>
                    <a:pt x="150" y="468"/>
                  </a:lnTo>
                  <a:lnTo>
                    <a:pt x="162" y="474"/>
                  </a:lnTo>
                  <a:lnTo>
                    <a:pt x="186" y="480"/>
                  </a:lnTo>
                  <a:lnTo>
                    <a:pt x="198" y="486"/>
                  </a:lnTo>
                  <a:lnTo>
                    <a:pt x="204" y="486"/>
                  </a:lnTo>
                  <a:lnTo>
                    <a:pt x="228" y="498"/>
                  </a:lnTo>
                  <a:lnTo>
                    <a:pt x="240" y="504"/>
                  </a:lnTo>
                  <a:lnTo>
                    <a:pt x="258" y="504"/>
                  </a:lnTo>
                  <a:lnTo>
                    <a:pt x="270" y="510"/>
                  </a:lnTo>
                  <a:lnTo>
                    <a:pt x="294" y="516"/>
                  </a:lnTo>
                  <a:lnTo>
                    <a:pt x="306" y="522"/>
                  </a:lnTo>
                  <a:lnTo>
                    <a:pt x="324" y="522"/>
                  </a:lnTo>
                  <a:lnTo>
                    <a:pt x="348" y="534"/>
                  </a:lnTo>
                  <a:lnTo>
                    <a:pt x="366" y="534"/>
                  </a:lnTo>
                  <a:lnTo>
                    <a:pt x="378" y="540"/>
                  </a:lnTo>
                  <a:lnTo>
                    <a:pt x="408" y="546"/>
                  </a:lnTo>
                  <a:lnTo>
                    <a:pt x="426" y="552"/>
                  </a:lnTo>
                  <a:lnTo>
                    <a:pt x="444" y="552"/>
                  </a:lnTo>
                  <a:lnTo>
                    <a:pt x="456" y="558"/>
                  </a:lnTo>
                  <a:lnTo>
                    <a:pt x="492" y="564"/>
                  </a:lnTo>
                  <a:lnTo>
                    <a:pt x="504" y="564"/>
                  </a:lnTo>
                  <a:lnTo>
                    <a:pt x="522" y="570"/>
                  </a:lnTo>
                  <a:lnTo>
                    <a:pt x="558" y="576"/>
                  </a:lnTo>
                  <a:lnTo>
                    <a:pt x="576" y="576"/>
                  </a:lnTo>
                  <a:lnTo>
                    <a:pt x="594" y="576"/>
                  </a:lnTo>
                  <a:lnTo>
                    <a:pt x="630" y="582"/>
                  </a:lnTo>
                  <a:lnTo>
                    <a:pt x="648" y="588"/>
                  </a:lnTo>
                  <a:lnTo>
                    <a:pt x="666" y="588"/>
                  </a:lnTo>
                  <a:lnTo>
                    <a:pt x="702" y="594"/>
                  </a:lnTo>
                  <a:lnTo>
                    <a:pt x="720" y="594"/>
                  </a:lnTo>
                  <a:lnTo>
                    <a:pt x="738" y="594"/>
                  </a:lnTo>
                  <a:lnTo>
                    <a:pt x="756" y="600"/>
                  </a:lnTo>
                  <a:lnTo>
                    <a:pt x="792" y="600"/>
                  </a:lnTo>
                  <a:lnTo>
                    <a:pt x="816" y="606"/>
                  </a:lnTo>
                  <a:lnTo>
                    <a:pt x="834" y="606"/>
                  </a:lnTo>
                  <a:lnTo>
                    <a:pt x="870" y="606"/>
                  </a:lnTo>
                  <a:lnTo>
                    <a:pt x="894" y="606"/>
                  </a:lnTo>
                  <a:lnTo>
                    <a:pt x="912" y="612"/>
                  </a:lnTo>
                  <a:lnTo>
                    <a:pt x="948" y="612"/>
                  </a:lnTo>
                  <a:lnTo>
                    <a:pt x="972" y="612"/>
                  </a:lnTo>
                  <a:lnTo>
                    <a:pt x="990" y="612"/>
                  </a:lnTo>
                  <a:lnTo>
                    <a:pt x="1008" y="612"/>
                  </a:lnTo>
                  <a:lnTo>
                    <a:pt x="1050" y="618"/>
                  </a:lnTo>
                  <a:lnTo>
                    <a:pt x="1068" y="618"/>
                  </a:lnTo>
                  <a:lnTo>
                    <a:pt x="1092" y="618"/>
                  </a:lnTo>
                  <a:lnTo>
                    <a:pt x="1128" y="618"/>
                  </a:lnTo>
                  <a:lnTo>
                    <a:pt x="1152" y="618"/>
                  </a:lnTo>
                  <a:lnTo>
                    <a:pt x="1152" y="300"/>
                  </a:lnTo>
                  <a:close/>
                </a:path>
              </a:pathLst>
            </a:custGeom>
            <a:solidFill>
              <a:srgbClr val="FFCC00"/>
            </a:solidFill>
            <a:ln w="9525">
              <a:solidFill>
                <a:srgbClr val="000000"/>
              </a:solidFill>
              <a:prstDash val="solid"/>
              <a:round/>
              <a:headEnd/>
              <a:tailEnd/>
            </a:ln>
          </p:spPr>
          <p:txBody>
            <a:bodyPr/>
            <a:lstStyle/>
            <a:p>
              <a:endParaRPr lang="en-GB"/>
            </a:p>
          </p:txBody>
        </p:sp>
        <p:sp>
          <p:nvSpPr>
            <p:cNvPr id="13335" name="Freeform 16"/>
            <p:cNvSpPr>
              <a:spLocks/>
            </p:cNvSpPr>
            <p:nvPr/>
          </p:nvSpPr>
          <p:spPr bwMode="auto">
            <a:xfrm>
              <a:off x="1216" y="1704"/>
              <a:ext cx="1152" cy="600"/>
            </a:xfrm>
            <a:custGeom>
              <a:avLst/>
              <a:gdLst>
                <a:gd name="T0" fmla="*/ 1092 w 1152"/>
                <a:gd name="T1" fmla="*/ 600 h 600"/>
                <a:gd name="T2" fmla="*/ 1008 w 1152"/>
                <a:gd name="T3" fmla="*/ 594 h 600"/>
                <a:gd name="T4" fmla="*/ 930 w 1152"/>
                <a:gd name="T5" fmla="*/ 594 h 600"/>
                <a:gd name="T6" fmla="*/ 852 w 1152"/>
                <a:gd name="T7" fmla="*/ 588 h 600"/>
                <a:gd name="T8" fmla="*/ 774 w 1152"/>
                <a:gd name="T9" fmla="*/ 582 h 600"/>
                <a:gd name="T10" fmla="*/ 702 w 1152"/>
                <a:gd name="T11" fmla="*/ 576 h 600"/>
                <a:gd name="T12" fmla="*/ 630 w 1152"/>
                <a:gd name="T13" fmla="*/ 564 h 600"/>
                <a:gd name="T14" fmla="*/ 558 w 1152"/>
                <a:gd name="T15" fmla="*/ 558 h 600"/>
                <a:gd name="T16" fmla="*/ 492 w 1152"/>
                <a:gd name="T17" fmla="*/ 546 h 600"/>
                <a:gd name="T18" fmla="*/ 426 w 1152"/>
                <a:gd name="T19" fmla="*/ 534 h 600"/>
                <a:gd name="T20" fmla="*/ 366 w 1152"/>
                <a:gd name="T21" fmla="*/ 516 h 600"/>
                <a:gd name="T22" fmla="*/ 306 w 1152"/>
                <a:gd name="T23" fmla="*/ 504 h 600"/>
                <a:gd name="T24" fmla="*/ 258 w 1152"/>
                <a:gd name="T25" fmla="*/ 486 h 600"/>
                <a:gd name="T26" fmla="*/ 204 w 1152"/>
                <a:gd name="T27" fmla="*/ 468 h 600"/>
                <a:gd name="T28" fmla="*/ 162 w 1152"/>
                <a:gd name="T29" fmla="*/ 456 h 600"/>
                <a:gd name="T30" fmla="*/ 126 w 1152"/>
                <a:gd name="T31" fmla="*/ 432 h 600"/>
                <a:gd name="T32" fmla="*/ 90 w 1152"/>
                <a:gd name="T33" fmla="*/ 414 h 600"/>
                <a:gd name="T34" fmla="*/ 60 w 1152"/>
                <a:gd name="T35" fmla="*/ 396 h 600"/>
                <a:gd name="T36" fmla="*/ 36 w 1152"/>
                <a:gd name="T37" fmla="*/ 378 h 600"/>
                <a:gd name="T38" fmla="*/ 18 w 1152"/>
                <a:gd name="T39" fmla="*/ 354 h 600"/>
                <a:gd name="T40" fmla="*/ 6 w 1152"/>
                <a:gd name="T41" fmla="*/ 336 h 600"/>
                <a:gd name="T42" fmla="*/ 0 w 1152"/>
                <a:gd name="T43" fmla="*/ 312 h 600"/>
                <a:gd name="T44" fmla="*/ 0 w 1152"/>
                <a:gd name="T45" fmla="*/ 294 h 600"/>
                <a:gd name="T46" fmla="*/ 0 w 1152"/>
                <a:gd name="T47" fmla="*/ 270 h 600"/>
                <a:gd name="T48" fmla="*/ 12 w 1152"/>
                <a:gd name="T49" fmla="*/ 252 h 600"/>
                <a:gd name="T50" fmla="*/ 30 w 1152"/>
                <a:gd name="T51" fmla="*/ 234 h 600"/>
                <a:gd name="T52" fmla="*/ 48 w 1152"/>
                <a:gd name="T53" fmla="*/ 210 h 600"/>
                <a:gd name="T54" fmla="*/ 78 w 1152"/>
                <a:gd name="T55" fmla="*/ 192 h 600"/>
                <a:gd name="T56" fmla="*/ 108 w 1152"/>
                <a:gd name="T57" fmla="*/ 174 h 600"/>
                <a:gd name="T58" fmla="*/ 144 w 1152"/>
                <a:gd name="T59" fmla="*/ 156 h 600"/>
                <a:gd name="T60" fmla="*/ 186 w 1152"/>
                <a:gd name="T61" fmla="*/ 138 h 600"/>
                <a:gd name="T62" fmla="*/ 228 w 1152"/>
                <a:gd name="T63" fmla="*/ 120 h 600"/>
                <a:gd name="T64" fmla="*/ 282 w 1152"/>
                <a:gd name="T65" fmla="*/ 102 h 600"/>
                <a:gd name="T66" fmla="*/ 336 w 1152"/>
                <a:gd name="T67" fmla="*/ 84 h 600"/>
                <a:gd name="T68" fmla="*/ 396 w 1152"/>
                <a:gd name="T69" fmla="*/ 72 h 600"/>
                <a:gd name="T70" fmla="*/ 456 w 1152"/>
                <a:gd name="T71" fmla="*/ 60 h 600"/>
                <a:gd name="T72" fmla="*/ 522 w 1152"/>
                <a:gd name="T73" fmla="*/ 48 h 600"/>
                <a:gd name="T74" fmla="*/ 594 w 1152"/>
                <a:gd name="T75" fmla="*/ 36 h 600"/>
                <a:gd name="T76" fmla="*/ 666 w 1152"/>
                <a:gd name="T77" fmla="*/ 24 h 600"/>
                <a:gd name="T78" fmla="*/ 738 w 1152"/>
                <a:gd name="T79" fmla="*/ 18 h 600"/>
                <a:gd name="T80" fmla="*/ 816 w 1152"/>
                <a:gd name="T81" fmla="*/ 12 h 600"/>
                <a:gd name="T82" fmla="*/ 894 w 1152"/>
                <a:gd name="T83" fmla="*/ 6 h 600"/>
                <a:gd name="T84" fmla="*/ 972 w 1152"/>
                <a:gd name="T85" fmla="*/ 0 h 600"/>
                <a:gd name="T86" fmla="*/ 1050 w 1152"/>
                <a:gd name="T87" fmla="*/ 0 h 600"/>
                <a:gd name="T88" fmla="*/ 1128 w 1152"/>
                <a:gd name="T89" fmla="*/ 0 h 600"/>
                <a:gd name="T90" fmla="*/ 1152 w 1152"/>
                <a:gd name="T91" fmla="*/ 600 h 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2"/>
                <a:gd name="T139" fmla="*/ 0 h 600"/>
                <a:gd name="T140" fmla="*/ 1152 w 1152"/>
                <a:gd name="T141" fmla="*/ 600 h 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2" h="600">
                  <a:moveTo>
                    <a:pt x="1152" y="600"/>
                  </a:moveTo>
                  <a:lnTo>
                    <a:pt x="1128" y="600"/>
                  </a:lnTo>
                  <a:lnTo>
                    <a:pt x="1092" y="600"/>
                  </a:lnTo>
                  <a:lnTo>
                    <a:pt x="1068" y="600"/>
                  </a:lnTo>
                  <a:lnTo>
                    <a:pt x="1050" y="600"/>
                  </a:lnTo>
                  <a:lnTo>
                    <a:pt x="1008" y="594"/>
                  </a:lnTo>
                  <a:lnTo>
                    <a:pt x="990" y="594"/>
                  </a:lnTo>
                  <a:lnTo>
                    <a:pt x="972" y="594"/>
                  </a:lnTo>
                  <a:lnTo>
                    <a:pt x="930" y="594"/>
                  </a:lnTo>
                  <a:lnTo>
                    <a:pt x="912" y="594"/>
                  </a:lnTo>
                  <a:lnTo>
                    <a:pt x="894" y="588"/>
                  </a:lnTo>
                  <a:lnTo>
                    <a:pt x="852" y="588"/>
                  </a:lnTo>
                  <a:lnTo>
                    <a:pt x="834" y="588"/>
                  </a:lnTo>
                  <a:lnTo>
                    <a:pt x="816" y="588"/>
                  </a:lnTo>
                  <a:lnTo>
                    <a:pt x="774" y="582"/>
                  </a:lnTo>
                  <a:lnTo>
                    <a:pt x="756" y="582"/>
                  </a:lnTo>
                  <a:lnTo>
                    <a:pt x="738" y="576"/>
                  </a:lnTo>
                  <a:lnTo>
                    <a:pt x="702" y="576"/>
                  </a:lnTo>
                  <a:lnTo>
                    <a:pt x="684" y="570"/>
                  </a:lnTo>
                  <a:lnTo>
                    <a:pt x="666" y="570"/>
                  </a:lnTo>
                  <a:lnTo>
                    <a:pt x="630" y="564"/>
                  </a:lnTo>
                  <a:lnTo>
                    <a:pt x="612" y="564"/>
                  </a:lnTo>
                  <a:lnTo>
                    <a:pt x="594" y="558"/>
                  </a:lnTo>
                  <a:lnTo>
                    <a:pt x="558" y="558"/>
                  </a:lnTo>
                  <a:lnTo>
                    <a:pt x="540" y="552"/>
                  </a:lnTo>
                  <a:lnTo>
                    <a:pt x="522" y="552"/>
                  </a:lnTo>
                  <a:lnTo>
                    <a:pt x="492" y="546"/>
                  </a:lnTo>
                  <a:lnTo>
                    <a:pt x="474" y="540"/>
                  </a:lnTo>
                  <a:lnTo>
                    <a:pt x="456" y="540"/>
                  </a:lnTo>
                  <a:lnTo>
                    <a:pt x="426" y="534"/>
                  </a:lnTo>
                  <a:lnTo>
                    <a:pt x="408" y="528"/>
                  </a:lnTo>
                  <a:lnTo>
                    <a:pt x="396" y="522"/>
                  </a:lnTo>
                  <a:lnTo>
                    <a:pt x="366" y="516"/>
                  </a:lnTo>
                  <a:lnTo>
                    <a:pt x="348" y="516"/>
                  </a:lnTo>
                  <a:lnTo>
                    <a:pt x="336" y="510"/>
                  </a:lnTo>
                  <a:lnTo>
                    <a:pt x="306" y="504"/>
                  </a:lnTo>
                  <a:lnTo>
                    <a:pt x="294" y="498"/>
                  </a:lnTo>
                  <a:lnTo>
                    <a:pt x="282" y="498"/>
                  </a:lnTo>
                  <a:lnTo>
                    <a:pt x="258" y="486"/>
                  </a:lnTo>
                  <a:lnTo>
                    <a:pt x="240" y="486"/>
                  </a:lnTo>
                  <a:lnTo>
                    <a:pt x="228" y="480"/>
                  </a:lnTo>
                  <a:lnTo>
                    <a:pt x="204" y="468"/>
                  </a:lnTo>
                  <a:lnTo>
                    <a:pt x="198" y="468"/>
                  </a:lnTo>
                  <a:lnTo>
                    <a:pt x="186" y="462"/>
                  </a:lnTo>
                  <a:lnTo>
                    <a:pt x="162" y="456"/>
                  </a:lnTo>
                  <a:lnTo>
                    <a:pt x="150" y="450"/>
                  </a:lnTo>
                  <a:lnTo>
                    <a:pt x="144" y="444"/>
                  </a:lnTo>
                  <a:lnTo>
                    <a:pt x="126" y="432"/>
                  </a:lnTo>
                  <a:lnTo>
                    <a:pt x="114" y="432"/>
                  </a:lnTo>
                  <a:lnTo>
                    <a:pt x="108" y="426"/>
                  </a:lnTo>
                  <a:lnTo>
                    <a:pt x="90" y="414"/>
                  </a:lnTo>
                  <a:lnTo>
                    <a:pt x="84" y="408"/>
                  </a:lnTo>
                  <a:lnTo>
                    <a:pt x="78" y="408"/>
                  </a:lnTo>
                  <a:lnTo>
                    <a:pt x="60" y="396"/>
                  </a:lnTo>
                  <a:lnTo>
                    <a:pt x="54" y="390"/>
                  </a:lnTo>
                  <a:lnTo>
                    <a:pt x="48" y="384"/>
                  </a:lnTo>
                  <a:lnTo>
                    <a:pt x="36" y="378"/>
                  </a:lnTo>
                  <a:lnTo>
                    <a:pt x="30" y="372"/>
                  </a:lnTo>
                  <a:lnTo>
                    <a:pt x="30" y="366"/>
                  </a:lnTo>
                  <a:lnTo>
                    <a:pt x="18" y="354"/>
                  </a:lnTo>
                  <a:lnTo>
                    <a:pt x="18" y="348"/>
                  </a:lnTo>
                  <a:lnTo>
                    <a:pt x="12" y="348"/>
                  </a:lnTo>
                  <a:lnTo>
                    <a:pt x="6" y="336"/>
                  </a:lnTo>
                  <a:lnTo>
                    <a:pt x="6" y="330"/>
                  </a:lnTo>
                  <a:lnTo>
                    <a:pt x="0" y="324"/>
                  </a:lnTo>
                  <a:lnTo>
                    <a:pt x="0" y="312"/>
                  </a:lnTo>
                  <a:lnTo>
                    <a:pt x="0" y="306"/>
                  </a:lnTo>
                  <a:lnTo>
                    <a:pt x="0" y="294"/>
                  </a:lnTo>
                  <a:lnTo>
                    <a:pt x="0" y="288"/>
                  </a:lnTo>
                  <a:lnTo>
                    <a:pt x="0" y="282"/>
                  </a:lnTo>
                  <a:lnTo>
                    <a:pt x="0" y="270"/>
                  </a:lnTo>
                  <a:lnTo>
                    <a:pt x="6" y="270"/>
                  </a:lnTo>
                  <a:lnTo>
                    <a:pt x="6" y="264"/>
                  </a:lnTo>
                  <a:lnTo>
                    <a:pt x="12" y="252"/>
                  </a:lnTo>
                  <a:lnTo>
                    <a:pt x="18" y="246"/>
                  </a:lnTo>
                  <a:lnTo>
                    <a:pt x="18" y="240"/>
                  </a:lnTo>
                  <a:lnTo>
                    <a:pt x="30" y="234"/>
                  </a:lnTo>
                  <a:lnTo>
                    <a:pt x="30" y="228"/>
                  </a:lnTo>
                  <a:lnTo>
                    <a:pt x="36" y="222"/>
                  </a:lnTo>
                  <a:lnTo>
                    <a:pt x="48" y="210"/>
                  </a:lnTo>
                  <a:lnTo>
                    <a:pt x="54" y="204"/>
                  </a:lnTo>
                  <a:lnTo>
                    <a:pt x="60" y="198"/>
                  </a:lnTo>
                  <a:lnTo>
                    <a:pt x="78" y="192"/>
                  </a:lnTo>
                  <a:lnTo>
                    <a:pt x="84" y="186"/>
                  </a:lnTo>
                  <a:lnTo>
                    <a:pt x="90" y="180"/>
                  </a:lnTo>
                  <a:lnTo>
                    <a:pt x="108" y="174"/>
                  </a:lnTo>
                  <a:lnTo>
                    <a:pt x="114" y="168"/>
                  </a:lnTo>
                  <a:lnTo>
                    <a:pt x="126" y="162"/>
                  </a:lnTo>
                  <a:lnTo>
                    <a:pt x="144" y="156"/>
                  </a:lnTo>
                  <a:lnTo>
                    <a:pt x="150" y="150"/>
                  </a:lnTo>
                  <a:lnTo>
                    <a:pt x="162" y="144"/>
                  </a:lnTo>
                  <a:lnTo>
                    <a:pt x="186" y="138"/>
                  </a:lnTo>
                  <a:lnTo>
                    <a:pt x="198" y="132"/>
                  </a:lnTo>
                  <a:lnTo>
                    <a:pt x="204" y="126"/>
                  </a:lnTo>
                  <a:lnTo>
                    <a:pt x="228" y="120"/>
                  </a:lnTo>
                  <a:lnTo>
                    <a:pt x="240" y="114"/>
                  </a:lnTo>
                  <a:lnTo>
                    <a:pt x="258" y="108"/>
                  </a:lnTo>
                  <a:lnTo>
                    <a:pt x="282" y="102"/>
                  </a:lnTo>
                  <a:lnTo>
                    <a:pt x="294" y="96"/>
                  </a:lnTo>
                  <a:lnTo>
                    <a:pt x="306" y="96"/>
                  </a:lnTo>
                  <a:lnTo>
                    <a:pt x="336" y="84"/>
                  </a:lnTo>
                  <a:lnTo>
                    <a:pt x="348" y="84"/>
                  </a:lnTo>
                  <a:lnTo>
                    <a:pt x="366" y="78"/>
                  </a:lnTo>
                  <a:lnTo>
                    <a:pt x="396" y="72"/>
                  </a:lnTo>
                  <a:lnTo>
                    <a:pt x="408" y="66"/>
                  </a:lnTo>
                  <a:lnTo>
                    <a:pt x="426" y="66"/>
                  </a:lnTo>
                  <a:lnTo>
                    <a:pt x="456" y="60"/>
                  </a:lnTo>
                  <a:lnTo>
                    <a:pt x="474" y="54"/>
                  </a:lnTo>
                  <a:lnTo>
                    <a:pt x="492" y="54"/>
                  </a:lnTo>
                  <a:lnTo>
                    <a:pt x="522" y="48"/>
                  </a:lnTo>
                  <a:lnTo>
                    <a:pt x="540" y="42"/>
                  </a:lnTo>
                  <a:lnTo>
                    <a:pt x="558" y="42"/>
                  </a:lnTo>
                  <a:lnTo>
                    <a:pt x="594" y="36"/>
                  </a:lnTo>
                  <a:lnTo>
                    <a:pt x="612" y="36"/>
                  </a:lnTo>
                  <a:lnTo>
                    <a:pt x="630" y="30"/>
                  </a:lnTo>
                  <a:lnTo>
                    <a:pt x="666" y="24"/>
                  </a:lnTo>
                  <a:lnTo>
                    <a:pt x="684" y="24"/>
                  </a:lnTo>
                  <a:lnTo>
                    <a:pt x="702" y="24"/>
                  </a:lnTo>
                  <a:lnTo>
                    <a:pt x="738" y="18"/>
                  </a:lnTo>
                  <a:lnTo>
                    <a:pt x="756" y="18"/>
                  </a:lnTo>
                  <a:lnTo>
                    <a:pt x="774" y="12"/>
                  </a:lnTo>
                  <a:lnTo>
                    <a:pt x="816" y="12"/>
                  </a:lnTo>
                  <a:lnTo>
                    <a:pt x="834" y="12"/>
                  </a:lnTo>
                  <a:lnTo>
                    <a:pt x="852" y="6"/>
                  </a:lnTo>
                  <a:lnTo>
                    <a:pt x="894" y="6"/>
                  </a:lnTo>
                  <a:lnTo>
                    <a:pt x="912" y="6"/>
                  </a:lnTo>
                  <a:lnTo>
                    <a:pt x="930" y="6"/>
                  </a:lnTo>
                  <a:lnTo>
                    <a:pt x="972" y="0"/>
                  </a:lnTo>
                  <a:lnTo>
                    <a:pt x="990" y="0"/>
                  </a:lnTo>
                  <a:lnTo>
                    <a:pt x="1008" y="0"/>
                  </a:lnTo>
                  <a:lnTo>
                    <a:pt x="1050" y="0"/>
                  </a:lnTo>
                  <a:lnTo>
                    <a:pt x="1068" y="0"/>
                  </a:lnTo>
                  <a:lnTo>
                    <a:pt x="1092" y="0"/>
                  </a:lnTo>
                  <a:lnTo>
                    <a:pt x="1128" y="0"/>
                  </a:lnTo>
                  <a:lnTo>
                    <a:pt x="1152" y="0"/>
                  </a:lnTo>
                  <a:lnTo>
                    <a:pt x="1152" y="300"/>
                  </a:lnTo>
                  <a:lnTo>
                    <a:pt x="1152" y="600"/>
                  </a:lnTo>
                  <a:close/>
                </a:path>
              </a:pathLst>
            </a:custGeom>
            <a:solidFill>
              <a:srgbClr val="FFFF00"/>
            </a:solidFill>
            <a:ln w="9525">
              <a:solidFill>
                <a:srgbClr val="000000"/>
              </a:solidFill>
              <a:prstDash val="solid"/>
              <a:round/>
              <a:headEnd/>
              <a:tailEnd/>
            </a:ln>
          </p:spPr>
          <p:txBody>
            <a:bodyPr/>
            <a:lstStyle/>
            <a:p>
              <a:endParaRPr lang="en-GB"/>
            </a:p>
          </p:txBody>
        </p:sp>
      </p:grpSp>
      <p:sp>
        <p:nvSpPr>
          <p:cNvPr id="13319" name="Rectangle 17"/>
          <p:cNvSpPr>
            <a:spLocks noChangeArrowheads="1"/>
          </p:cNvSpPr>
          <p:nvPr/>
        </p:nvSpPr>
        <p:spPr bwMode="auto">
          <a:xfrm>
            <a:off x="762000" y="3649663"/>
            <a:ext cx="347663" cy="200025"/>
          </a:xfrm>
          <a:prstGeom prst="rect">
            <a:avLst/>
          </a:prstGeom>
          <a:solidFill>
            <a:srgbClr val="00CC99"/>
          </a:solidFill>
          <a:ln w="9525">
            <a:solidFill>
              <a:srgbClr val="000000"/>
            </a:solidFill>
            <a:miter lim="800000"/>
            <a:headEnd/>
            <a:tailEnd/>
          </a:ln>
        </p:spPr>
        <p:txBody>
          <a:bodyPr/>
          <a:lstStyle/>
          <a:p>
            <a:endParaRPr lang="en-US">
              <a:latin typeface="Arial" charset="0"/>
            </a:endParaRPr>
          </a:p>
        </p:txBody>
      </p:sp>
      <p:sp>
        <p:nvSpPr>
          <p:cNvPr id="13320" name="Rectangle 18"/>
          <p:cNvSpPr>
            <a:spLocks noChangeArrowheads="1"/>
          </p:cNvSpPr>
          <p:nvPr/>
        </p:nvSpPr>
        <p:spPr bwMode="auto">
          <a:xfrm>
            <a:off x="762000" y="4030663"/>
            <a:ext cx="347663" cy="200025"/>
          </a:xfrm>
          <a:prstGeom prst="rect">
            <a:avLst/>
          </a:prstGeom>
          <a:solidFill>
            <a:srgbClr val="3333CC"/>
          </a:solidFill>
          <a:ln w="9525">
            <a:solidFill>
              <a:srgbClr val="000000"/>
            </a:solidFill>
            <a:miter lim="800000"/>
            <a:headEnd/>
            <a:tailEnd/>
          </a:ln>
        </p:spPr>
        <p:txBody>
          <a:bodyPr/>
          <a:lstStyle/>
          <a:p>
            <a:endParaRPr lang="en-US">
              <a:latin typeface="Arial" charset="0"/>
            </a:endParaRPr>
          </a:p>
        </p:txBody>
      </p:sp>
      <p:sp>
        <p:nvSpPr>
          <p:cNvPr id="13321" name="Rectangle 19"/>
          <p:cNvSpPr>
            <a:spLocks noChangeArrowheads="1"/>
          </p:cNvSpPr>
          <p:nvPr/>
        </p:nvSpPr>
        <p:spPr bwMode="auto">
          <a:xfrm>
            <a:off x="762000" y="5021263"/>
            <a:ext cx="347663" cy="200025"/>
          </a:xfrm>
          <a:prstGeom prst="rect">
            <a:avLst/>
          </a:prstGeom>
          <a:solidFill>
            <a:srgbClr val="FF0000"/>
          </a:solidFill>
          <a:ln w="9525">
            <a:solidFill>
              <a:srgbClr val="000000"/>
            </a:solidFill>
            <a:miter lim="800000"/>
            <a:headEnd/>
            <a:tailEnd/>
          </a:ln>
        </p:spPr>
        <p:txBody>
          <a:bodyPr/>
          <a:lstStyle/>
          <a:p>
            <a:endParaRPr lang="en-US">
              <a:latin typeface="Arial" charset="0"/>
            </a:endParaRPr>
          </a:p>
        </p:txBody>
      </p:sp>
      <p:sp>
        <p:nvSpPr>
          <p:cNvPr id="13322" name="Rectangle 20"/>
          <p:cNvSpPr>
            <a:spLocks noChangeArrowheads="1"/>
          </p:cNvSpPr>
          <p:nvPr/>
        </p:nvSpPr>
        <p:spPr bwMode="auto">
          <a:xfrm>
            <a:off x="762000" y="4487863"/>
            <a:ext cx="347663" cy="200025"/>
          </a:xfrm>
          <a:prstGeom prst="rect">
            <a:avLst/>
          </a:prstGeom>
          <a:solidFill>
            <a:srgbClr val="FFFF00"/>
          </a:solidFill>
          <a:ln w="9525">
            <a:solidFill>
              <a:srgbClr val="000000"/>
            </a:solidFill>
            <a:miter lim="800000"/>
            <a:headEnd/>
            <a:tailEnd/>
          </a:ln>
        </p:spPr>
        <p:txBody>
          <a:bodyPr/>
          <a:lstStyle/>
          <a:p>
            <a:endParaRPr lang="en-US">
              <a:latin typeface="Arial" charset="0"/>
            </a:endParaRPr>
          </a:p>
        </p:txBody>
      </p:sp>
      <p:sp>
        <p:nvSpPr>
          <p:cNvPr id="13323" name="Rectangle 21"/>
          <p:cNvSpPr>
            <a:spLocks noChangeArrowheads="1"/>
          </p:cNvSpPr>
          <p:nvPr/>
        </p:nvSpPr>
        <p:spPr bwMode="auto">
          <a:xfrm>
            <a:off x="508000" y="3500438"/>
            <a:ext cx="3733800"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charset="0"/>
            </a:endParaRPr>
          </a:p>
        </p:txBody>
      </p:sp>
      <p:sp>
        <p:nvSpPr>
          <p:cNvPr id="13324" name="Rectangle 22"/>
          <p:cNvSpPr>
            <a:spLocks noChangeArrowheads="1"/>
          </p:cNvSpPr>
          <p:nvPr/>
        </p:nvSpPr>
        <p:spPr bwMode="auto">
          <a:xfrm>
            <a:off x="1246188" y="3603625"/>
            <a:ext cx="2944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3300"/>
                </a:solidFill>
                <a:latin typeface="Times New Roman" pitchFamily="18" charset="0"/>
              </a:rPr>
              <a:t>Nộp thuế cho lãnh chúa</a:t>
            </a:r>
          </a:p>
        </p:txBody>
      </p:sp>
      <p:sp>
        <p:nvSpPr>
          <p:cNvPr id="13325" name="Rectangle 23"/>
          <p:cNvSpPr>
            <a:spLocks noChangeArrowheads="1"/>
          </p:cNvSpPr>
          <p:nvPr/>
        </p:nvSpPr>
        <p:spPr bwMode="auto">
          <a:xfrm>
            <a:off x="1246188" y="4019550"/>
            <a:ext cx="203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3300"/>
                </a:solidFill>
                <a:latin typeface="Times New Roman" pitchFamily="18" charset="0"/>
              </a:rPr>
              <a:t>Nộp thuế cho nhà  thờ</a:t>
            </a:r>
          </a:p>
        </p:txBody>
      </p:sp>
      <p:sp>
        <p:nvSpPr>
          <p:cNvPr id="13326" name="Rectangle 24"/>
          <p:cNvSpPr>
            <a:spLocks noChangeArrowheads="1"/>
          </p:cNvSpPr>
          <p:nvPr/>
        </p:nvSpPr>
        <p:spPr bwMode="auto">
          <a:xfrm>
            <a:off x="1246188" y="4975225"/>
            <a:ext cx="2640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3300"/>
                </a:solidFill>
                <a:latin typeface="Times New Roman" pitchFamily="18" charset="0"/>
              </a:rPr>
              <a:t>Phần còn l</a:t>
            </a:r>
            <a:r>
              <a:rPr lang="en-US">
                <a:latin typeface="Times New Roman" pitchFamily="18" charset="0"/>
              </a:rPr>
              <a:t>ại</a:t>
            </a:r>
            <a:r>
              <a:rPr lang="en-US">
                <a:solidFill>
                  <a:srgbClr val="003300"/>
                </a:solidFill>
                <a:latin typeface="Times New Roman" pitchFamily="18" charset="0"/>
              </a:rPr>
              <a:t> nông dân</a:t>
            </a:r>
          </a:p>
        </p:txBody>
      </p:sp>
      <p:sp>
        <p:nvSpPr>
          <p:cNvPr id="13327" name="Rectangle 25"/>
          <p:cNvSpPr>
            <a:spLocks noChangeArrowheads="1"/>
          </p:cNvSpPr>
          <p:nvPr/>
        </p:nvSpPr>
        <p:spPr bwMode="auto">
          <a:xfrm>
            <a:off x="1246188" y="4459288"/>
            <a:ext cx="2778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3300"/>
                </a:solidFill>
                <a:latin typeface="Times New Roman" pitchFamily="18" charset="0"/>
              </a:rPr>
              <a:t>Nộp cho nhà nước Phong kiến</a:t>
            </a:r>
          </a:p>
        </p:txBody>
      </p:sp>
      <p:sp>
        <p:nvSpPr>
          <p:cNvPr id="13328" name="Text Box 30"/>
          <p:cNvSpPr txBox="1">
            <a:spLocks noChangeArrowheads="1"/>
          </p:cNvSpPr>
          <p:nvPr/>
        </p:nvSpPr>
        <p:spPr bwMode="auto">
          <a:xfrm>
            <a:off x="2895600" y="14732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solidFill>
                  <a:srgbClr val="C00000"/>
                </a:solidFill>
                <a:latin typeface="Times New Roman" pitchFamily="18" charset="0"/>
              </a:rPr>
              <a:t>50%</a:t>
            </a:r>
          </a:p>
        </p:txBody>
      </p:sp>
      <p:sp>
        <p:nvSpPr>
          <p:cNvPr id="13329" name="Text Box 31"/>
          <p:cNvSpPr txBox="1">
            <a:spLocks noChangeArrowheads="1"/>
          </p:cNvSpPr>
          <p:nvPr/>
        </p:nvSpPr>
        <p:spPr bwMode="auto">
          <a:xfrm>
            <a:off x="5715000" y="98583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latin typeface="Times New Roman" pitchFamily="18" charset="0"/>
              </a:rPr>
              <a:t>25%</a:t>
            </a:r>
          </a:p>
        </p:txBody>
      </p:sp>
      <p:sp>
        <p:nvSpPr>
          <p:cNvPr id="13330" name="Text Box 32"/>
          <p:cNvSpPr txBox="1">
            <a:spLocks noChangeArrowheads="1"/>
          </p:cNvSpPr>
          <p:nvPr/>
        </p:nvSpPr>
        <p:spPr bwMode="auto">
          <a:xfrm>
            <a:off x="6705600" y="159543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latin typeface="Times New Roman" pitchFamily="18" charset="0"/>
              </a:rPr>
              <a:t>10%</a:t>
            </a:r>
          </a:p>
        </p:txBody>
      </p:sp>
      <p:sp>
        <p:nvSpPr>
          <p:cNvPr id="13331" name="Text Box 33"/>
          <p:cNvSpPr txBox="1">
            <a:spLocks noChangeArrowheads="1"/>
          </p:cNvSpPr>
          <p:nvPr/>
        </p:nvSpPr>
        <p:spPr bwMode="auto">
          <a:xfrm>
            <a:off x="4800600" y="190023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latin typeface="Times New Roman" pitchFamily="18" charset="0"/>
              </a:rPr>
              <a:t>15%</a:t>
            </a:r>
          </a:p>
        </p:txBody>
      </p:sp>
      <p:sp>
        <p:nvSpPr>
          <p:cNvPr id="13332" name="Text Box 34"/>
          <p:cNvSpPr txBox="1">
            <a:spLocks noChangeArrowheads="1"/>
          </p:cNvSpPr>
          <p:nvPr/>
        </p:nvSpPr>
        <p:spPr bwMode="auto">
          <a:xfrm>
            <a:off x="1524000" y="62484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400">
              <a:latin typeface="Times New Roman" pitchFamily="18" charset="0"/>
            </a:endParaRPr>
          </a:p>
        </p:txBody>
      </p:sp>
      <p:sp>
        <p:nvSpPr>
          <p:cNvPr id="219171" name="Text Box 35"/>
          <p:cNvSpPr txBox="1">
            <a:spLocks noChangeArrowheads="1"/>
          </p:cNvSpPr>
          <p:nvPr/>
        </p:nvSpPr>
        <p:spPr bwMode="auto">
          <a:xfrm>
            <a:off x="114300" y="6234113"/>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chemeClr val="bg1"/>
                </a:solidFill>
                <a:latin typeface="Times New Roman" pitchFamily="18" charset="0"/>
              </a:rPr>
              <a:t> </a:t>
            </a:r>
            <a:r>
              <a:rPr lang="en-US" sz="2400" b="1">
                <a:solidFill>
                  <a:srgbClr val="003300"/>
                </a:solidFill>
                <a:latin typeface="Times New Roman" pitchFamily="18" charset="0"/>
              </a:rPr>
              <a:t>THU NHẬP CỦA NÔNG DÂN PHÁP TRƯỚC CÁCH MẠNG 1789</a:t>
            </a:r>
          </a:p>
        </p:txBody>
      </p:sp>
    </p:spTree>
    <p:extLst>
      <p:ext uri="{BB962C8B-B14F-4D97-AF65-F5344CB8AC3E}">
        <p14:creationId xmlns:p14="http://schemas.microsoft.com/office/powerpoint/2010/main" val="13316364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9171"/>
                                        </p:tgtEl>
                                        <p:attrNameLst>
                                          <p:attrName>style.visibility</p:attrName>
                                        </p:attrNameLst>
                                      </p:cBhvr>
                                      <p:to>
                                        <p:strVal val="visible"/>
                                      </p:to>
                                    </p:set>
                                    <p:anim calcmode="lin" valueType="num">
                                      <p:cBhvr additive="base">
                                        <p:cTn id="7" dur="1000" fill="hold"/>
                                        <p:tgtEl>
                                          <p:spTgt spid="219171"/>
                                        </p:tgtEl>
                                        <p:attrNameLst>
                                          <p:attrName>ppt_x</p:attrName>
                                        </p:attrNameLst>
                                      </p:cBhvr>
                                      <p:tavLst>
                                        <p:tav tm="0">
                                          <p:val>
                                            <p:strVal val="#ppt_x"/>
                                          </p:val>
                                        </p:tav>
                                        <p:tav tm="100000">
                                          <p:val>
                                            <p:strVal val="#ppt_x"/>
                                          </p:val>
                                        </p:tav>
                                      </p:tavLst>
                                    </p:anim>
                                    <p:anim calcmode="lin" valueType="num">
                                      <p:cBhvr additive="base">
                                        <p:cTn id="8" dur="1000" fill="hold"/>
                                        <p:tgtEl>
                                          <p:spTgt spid="219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Alternate Process 26"/>
          <p:cNvSpPr/>
          <p:nvPr/>
        </p:nvSpPr>
        <p:spPr>
          <a:xfrm>
            <a:off x="479425" y="1125538"/>
            <a:ext cx="3284538" cy="4683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t>Đẳng cấp quý tộc phong kiến</a:t>
            </a:r>
            <a:endParaRPr lang="vi-VN" sz="2000" b="1"/>
          </a:p>
        </p:txBody>
      </p:sp>
      <p:sp>
        <p:nvSpPr>
          <p:cNvPr id="28" name="Flowchart: Alternate Process 27"/>
          <p:cNvSpPr/>
          <p:nvPr/>
        </p:nvSpPr>
        <p:spPr>
          <a:xfrm>
            <a:off x="500063" y="2143125"/>
            <a:ext cx="3168650" cy="4699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Đẳng</a:t>
            </a:r>
            <a:r>
              <a:rPr lang="en-US" sz="2000" b="1" dirty="0"/>
              <a:t> </a:t>
            </a:r>
            <a:r>
              <a:rPr lang="en-US" sz="2000" b="1" dirty="0" err="1"/>
              <a:t>cấp</a:t>
            </a:r>
            <a:r>
              <a:rPr lang="en-US" sz="2000" b="1" dirty="0"/>
              <a:t> </a:t>
            </a:r>
            <a:r>
              <a:rPr lang="en-US" sz="2000" b="1" dirty="0" err="1"/>
              <a:t>Tăng</a:t>
            </a:r>
            <a:r>
              <a:rPr lang="en-US" sz="2000" b="1" dirty="0"/>
              <a:t> </a:t>
            </a:r>
            <a:r>
              <a:rPr lang="en-US" sz="2000" b="1" dirty="0" err="1"/>
              <a:t>lữ</a:t>
            </a:r>
            <a:r>
              <a:rPr lang="en-US" sz="2000" b="1" dirty="0"/>
              <a:t> </a:t>
            </a:r>
            <a:endParaRPr lang="vi-VN" sz="2000" b="1" dirty="0"/>
          </a:p>
        </p:txBody>
      </p:sp>
      <p:sp>
        <p:nvSpPr>
          <p:cNvPr id="29" name="Flowchart: Alternate Process 28"/>
          <p:cNvSpPr/>
          <p:nvPr/>
        </p:nvSpPr>
        <p:spPr>
          <a:xfrm>
            <a:off x="500063" y="4129088"/>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Đẳng</a:t>
            </a:r>
            <a:r>
              <a:rPr lang="en-US" sz="2000" b="1" dirty="0"/>
              <a:t> </a:t>
            </a:r>
            <a:r>
              <a:rPr lang="en-US" sz="2000" b="1" dirty="0" err="1"/>
              <a:t>cấp</a:t>
            </a:r>
            <a:r>
              <a:rPr lang="en-US" sz="2000" b="1" dirty="0"/>
              <a:t> </a:t>
            </a:r>
            <a:r>
              <a:rPr lang="en-US" sz="2000" b="1" dirty="0" err="1"/>
              <a:t>thứ</a:t>
            </a:r>
            <a:r>
              <a:rPr lang="en-US" sz="2000" b="1" dirty="0"/>
              <a:t> </a:t>
            </a:r>
            <a:r>
              <a:rPr lang="en-US" sz="2000" b="1" dirty="0" err="1"/>
              <a:t>ba</a:t>
            </a:r>
            <a:endParaRPr lang="en-US" sz="2000" b="1" dirty="0"/>
          </a:p>
          <a:p>
            <a:pPr algn="ctr" fontAlgn="auto">
              <a:spcBef>
                <a:spcPts val="0"/>
              </a:spcBef>
              <a:spcAft>
                <a:spcPts val="0"/>
              </a:spcAft>
              <a:defRPr/>
            </a:pPr>
            <a:r>
              <a:rPr lang="en-US" sz="2000" b="1" dirty="0"/>
              <a:t>(</a:t>
            </a:r>
            <a:r>
              <a:rPr lang="en-US" sz="2000" b="1" dirty="0" err="1"/>
              <a:t>nông</a:t>
            </a:r>
            <a:r>
              <a:rPr lang="en-US" sz="2000" b="1" dirty="0"/>
              <a:t> </a:t>
            </a:r>
            <a:r>
              <a:rPr lang="en-US" sz="2000" b="1" dirty="0" err="1"/>
              <a:t>dân</a:t>
            </a:r>
            <a:r>
              <a:rPr lang="en-US" sz="2000" b="1" dirty="0"/>
              <a:t>, </a:t>
            </a:r>
            <a:r>
              <a:rPr lang="en-US" sz="2000" b="1" dirty="0" err="1"/>
              <a:t>tư</a:t>
            </a:r>
            <a:r>
              <a:rPr lang="en-US" sz="2000" b="1" dirty="0"/>
              <a:t> </a:t>
            </a:r>
            <a:r>
              <a:rPr lang="en-US" sz="2000" b="1" dirty="0" err="1"/>
              <a:t>sản</a:t>
            </a:r>
            <a:r>
              <a:rPr lang="en-US" sz="2000" b="1" dirty="0"/>
              <a:t>, </a:t>
            </a:r>
            <a:r>
              <a:rPr lang="en-US" sz="2000" b="1" dirty="0" err="1"/>
              <a:t>bình</a:t>
            </a:r>
            <a:r>
              <a:rPr lang="en-US" sz="2000" b="1" dirty="0"/>
              <a:t> </a:t>
            </a:r>
            <a:r>
              <a:rPr lang="en-US" sz="2000" b="1" dirty="0" err="1"/>
              <a:t>dân</a:t>
            </a:r>
            <a:r>
              <a:rPr lang="en-US" sz="2000" b="1" dirty="0"/>
              <a:t> </a:t>
            </a:r>
            <a:r>
              <a:rPr lang="en-US" sz="2000" b="1" dirty="0" err="1"/>
              <a:t>thành</a:t>
            </a:r>
            <a:r>
              <a:rPr lang="en-US" sz="2000" b="1" dirty="0"/>
              <a:t> </a:t>
            </a:r>
            <a:r>
              <a:rPr lang="en-US" sz="2000" b="1" dirty="0" err="1"/>
              <a:t>thi</a:t>
            </a:r>
            <a:r>
              <a:rPr lang="en-US" sz="2000" b="1" dirty="0"/>
              <a:t>̣)</a:t>
            </a:r>
            <a:endParaRPr lang="vi-VN" sz="2000" b="1" dirty="0"/>
          </a:p>
        </p:txBody>
      </p:sp>
      <p:sp>
        <p:nvSpPr>
          <p:cNvPr id="33" name="Flowchart: Preparation 32"/>
          <p:cNvSpPr/>
          <p:nvPr/>
        </p:nvSpPr>
        <p:spPr>
          <a:xfrm>
            <a:off x="4183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t>Được hưởng mọi đặc quyền đặc lợi</a:t>
            </a:r>
            <a:endParaRPr lang="vi-VN" sz="2000" b="1"/>
          </a:p>
        </p:txBody>
      </p:sp>
      <p:sp>
        <p:nvSpPr>
          <p:cNvPr id="34" name="Flowchart: Preparation 33"/>
          <p:cNvSpPr/>
          <p:nvPr/>
        </p:nvSpPr>
        <p:spPr>
          <a:xfrm>
            <a:off x="4211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Chịu</a:t>
            </a:r>
            <a:r>
              <a:rPr lang="en-US" sz="2000" b="1" dirty="0"/>
              <a:t> </a:t>
            </a:r>
            <a:r>
              <a:rPr lang="en-US" sz="2000" b="1" dirty="0" err="1"/>
              <a:t>mọi</a:t>
            </a:r>
            <a:r>
              <a:rPr lang="en-US" sz="2000" b="1" dirty="0"/>
              <a:t> </a:t>
            </a:r>
            <a:r>
              <a:rPr lang="en-US" sz="2000" b="1" dirty="0" err="1"/>
              <a:t>thư</a:t>
            </a:r>
            <a:r>
              <a:rPr lang="en-US" sz="2000" b="1" dirty="0"/>
              <a:t>́ </a:t>
            </a:r>
            <a:r>
              <a:rPr lang="en-US" sz="2000" b="1" dirty="0" err="1"/>
              <a:t>thuế</a:t>
            </a:r>
            <a:r>
              <a:rPr lang="en-US" sz="2000" b="1" dirty="0"/>
              <a:t> </a:t>
            </a:r>
            <a:r>
              <a:rPr lang="en-US" sz="2000" b="1" dirty="0" err="1"/>
              <a:t>và</a:t>
            </a:r>
            <a:r>
              <a:rPr lang="en-US" sz="2000" b="1" dirty="0"/>
              <a:t> </a:t>
            </a:r>
            <a:r>
              <a:rPr lang="en-US" sz="2000" b="1" dirty="0" err="1"/>
              <a:t>nghĩa</a:t>
            </a:r>
            <a:r>
              <a:rPr lang="en-US" sz="2000" b="1" dirty="0"/>
              <a:t> </a:t>
            </a:r>
            <a:r>
              <a:rPr lang="en-US" sz="2000" b="1" dirty="0" err="1"/>
              <a:t>vụ</a:t>
            </a:r>
            <a:endParaRPr lang="vi-VN" sz="2000" b="1" dirty="0"/>
          </a:p>
        </p:txBody>
      </p:sp>
      <p:sp>
        <p:nvSpPr>
          <p:cNvPr id="35" name="Flowchart: Predefined Process 34"/>
          <p:cNvSpPr/>
          <p:nvPr/>
        </p:nvSpPr>
        <p:spPr>
          <a:xfrm>
            <a:off x="7354888" y="1000125"/>
            <a:ext cx="1465262"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Duy</a:t>
            </a:r>
            <a:r>
              <a:rPr lang="en-US" sz="2000" b="1" dirty="0"/>
              <a:t> </a:t>
            </a:r>
            <a:r>
              <a:rPr lang="en-US" sz="2000" b="1" dirty="0" err="1"/>
              <a:t>trì</a:t>
            </a:r>
            <a:r>
              <a:rPr lang="en-US" sz="2000" b="1" dirty="0"/>
              <a:t>  </a:t>
            </a:r>
            <a:r>
              <a:rPr lang="en-US" sz="2000" b="1" dirty="0" err="1"/>
              <a:t>chê</a:t>
            </a:r>
            <a:r>
              <a:rPr lang="en-US" sz="2000" b="1" dirty="0"/>
              <a:t>́ </a:t>
            </a:r>
            <a:r>
              <a:rPr lang="en-US" sz="2000" b="1" dirty="0" err="1"/>
              <a:t>đô</a:t>
            </a:r>
            <a:r>
              <a:rPr lang="en-US" sz="2000" b="1" dirty="0"/>
              <a:t>̣ </a:t>
            </a:r>
            <a:r>
              <a:rPr lang="en-US" sz="2000" b="1" dirty="0" err="1"/>
              <a:t>phong</a:t>
            </a:r>
            <a:r>
              <a:rPr lang="en-US" sz="2000" b="1" dirty="0"/>
              <a:t> </a:t>
            </a:r>
            <a:r>
              <a:rPr lang="en-US" sz="2000" b="1" dirty="0" err="1"/>
              <a:t>kiến</a:t>
            </a:r>
            <a:endParaRPr lang="vi-VN" sz="2000" b="1" dirty="0"/>
          </a:p>
        </p:txBody>
      </p:sp>
      <p:sp>
        <p:nvSpPr>
          <p:cNvPr id="37" name="Flowchart: Predefined Process 36"/>
          <p:cNvSpPr/>
          <p:nvPr/>
        </p:nvSpPr>
        <p:spPr>
          <a:xfrm>
            <a:off x="7354888" y="3814763"/>
            <a:ext cx="1465262" cy="140017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t>Muốn</a:t>
            </a:r>
            <a:r>
              <a:rPr lang="en-US" sz="2000" b="1" dirty="0"/>
              <a:t> </a:t>
            </a:r>
            <a:r>
              <a:rPr lang="en-US" sz="2000" b="1" dirty="0" err="1"/>
              <a:t>xóa</a:t>
            </a:r>
            <a:r>
              <a:rPr lang="en-US" sz="2000" b="1" dirty="0"/>
              <a:t> </a:t>
            </a:r>
            <a:r>
              <a:rPr lang="en-US" sz="2000" b="1" dirty="0" err="1"/>
              <a:t>bỏ</a:t>
            </a:r>
            <a:r>
              <a:rPr lang="en-US" sz="2000" b="1" dirty="0"/>
              <a:t> </a:t>
            </a:r>
            <a:r>
              <a:rPr lang="en-US" sz="2000" b="1" dirty="0" err="1"/>
              <a:t>chê</a:t>
            </a:r>
            <a:r>
              <a:rPr lang="en-US" sz="2000" b="1" dirty="0"/>
              <a:t>́ </a:t>
            </a:r>
            <a:r>
              <a:rPr lang="en-US" sz="2000" b="1" dirty="0" err="1"/>
              <a:t>đô</a:t>
            </a:r>
            <a:r>
              <a:rPr lang="en-US" sz="2000" b="1" dirty="0"/>
              <a:t>̣ </a:t>
            </a:r>
            <a:r>
              <a:rPr lang="en-US" sz="2000" b="1" dirty="0" err="1"/>
              <a:t>phong</a:t>
            </a:r>
            <a:r>
              <a:rPr lang="en-US" sz="2000" b="1" dirty="0"/>
              <a:t> </a:t>
            </a:r>
            <a:r>
              <a:rPr lang="en-US" sz="2000" b="1" dirty="0" err="1"/>
              <a:t>kiến</a:t>
            </a:r>
            <a:endParaRPr lang="vi-VN" sz="2000" b="1" dirty="0"/>
          </a:p>
        </p:txBody>
      </p:sp>
      <p:cxnSp>
        <p:nvCxnSpPr>
          <p:cNvPr id="40" name="Straight Arrow Connector 39"/>
          <p:cNvCxnSpPr/>
          <p:nvPr/>
        </p:nvCxnSpPr>
        <p:spPr>
          <a:xfrm>
            <a:off x="2063750" y="3165475"/>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3763963" y="2071688"/>
            <a:ext cx="503237"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3916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3648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33" idx="3"/>
          </p:cNvCxnSpPr>
          <p:nvPr/>
        </p:nvCxnSpPr>
        <p:spPr>
          <a:xfrm>
            <a:off x="6919913"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34" idx="3"/>
          </p:cNvCxnSpPr>
          <p:nvPr/>
        </p:nvCxnSpPr>
        <p:spPr>
          <a:xfrm>
            <a:off x="6948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p:cNvSpPr/>
          <p:nvPr/>
        </p:nvSpPr>
        <p:spPr>
          <a:xfrm rot="2570918">
            <a:off x="7847013" y="3222625"/>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endParaRPr>
          </a:p>
        </p:txBody>
      </p:sp>
      <p:sp>
        <p:nvSpPr>
          <p:cNvPr id="58" name="Half Frame 57"/>
          <p:cNvSpPr/>
          <p:nvPr/>
        </p:nvSpPr>
        <p:spPr>
          <a:xfrm rot="13329623">
            <a:off x="7815263" y="2387600"/>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endParaRPr>
          </a:p>
        </p:txBody>
      </p:sp>
      <p:sp>
        <p:nvSpPr>
          <p:cNvPr id="11282" name="Rectangle 58"/>
          <p:cNvSpPr>
            <a:spLocks noChangeArrowheads="1"/>
          </p:cNvSpPr>
          <p:nvPr/>
        </p:nvSpPr>
        <p:spPr bwMode="auto">
          <a:xfrm>
            <a:off x="479425" y="5589588"/>
            <a:ext cx="8293100" cy="830262"/>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a:spAutoFit/>
          </a:bodyPr>
          <a:lstStyle/>
          <a:p>
            <a:pPr lvl="2" eaLnBrk="0" hangingPunct="0">
              <a:defRPr/>
            </a:pPr>
            <a:r>
              <a:rPr lang="en-US" sz="2400" b="1" dirty="0">
                <a:latin typeface="Times New Roman" pitchFamily="18" charset="0"/>
              </a:rPr>
              <a:t>         </a:t>
            </a:r>
            <a:r>
              <a:rPr lang="en-US" sz="2400" b="1" dirty="0" smtClean="0">
                <a:latin typeface="Times New Roman" pitchFamily="18" charset="0"/>
              </a:rPr>
              <a:t>=&gt; </a:t>
            </a:r>
            <a:r>
              <a:rPr lang="en-US" sz="2400" b="1" dirty="0" err="1">
                <a:latin typeface="Times New Roman" pitchFamily="18" charset="0"/>
              </a:rPr>
              <a:t>Mâu</a:t>
            </a:r>
            <a:r>
              <a:rPr lang="en-US" sz="2400" b="1" dirty="0">
                <a:latin typeface="Times New Roman" pitchFamily="18" charset="0"/>
              </a:rPr>
              <a:t> </a:t>
            </a:r>
            <a:r>
              <a:rPr lang="en-US" sz="2400" b="1" dirty="0" err="1">
                <a:latin typeface="Times New Roman" pitchFamily="18" charset="0"/>
              </a:rPr>
              <a:t>thuẫn</a:t>
            </a:r>
            <a:r>
              <a:rPr lang="en-US" sz="2400" b="1" dirty="0">
                <a:latin typeface="Times New Roman" pitchFamily="18" charset="0"/>
              </a:rPr>
              <a:t> </a:t>
            </a:r>
            <a:r>
              <a:rPr lang="en-US" sz="2400" b="1" dirty="0" err="1">
                <a:latin typeface="Times New Roman" pitchFamily="18" charset="0"/>
              </a:rPr>
              <a:t>xa</a:t>
            </a:r>
            <a:r>
              <a:rPr lang="en-US" sz="2400" b="1" dirty="0">
                <a:latin typeface="Times New Roman" pitchFamily="18" charset="0"/>
              </a:rPr>
              <a:t>̃ </a:t>
            </a:r>
            <a:r>
              <a:rPr lang="en-US" sz="2400" b="1" dirty="0" err="1">
                <a:latin typeface="Times New Roman" pitchFamily="18" charset="0"/>
              </a:rPr>
              <a:t>hội</a:t>
            </a:r>
            <a:r>
              <a:rPr lang="en-US" sz="2400" b="1" dirty="0">
                <a:latin typeface="Times New Roman" pitchFamily="18" charset="0"/>
              </a:rPr>
              <a:t> gay </a:t>
            </a:r>
            <a:r>
              <a:rPr lang="en-US" sz="2400" b="1" dirty="0" err="1">
                <a:latin typeface="Times New Roman" pitchFamily="18" charset="0"/>
              </a:rPr>
              <a:t>gắt</a:t>
            </a:r>
            <a:r>
              <a:rPr lang="en-US" sz="2400" b="1" dirty="0">
                <a:latin typeface="Times New Roman" pitchFamily="18" charset="0"/>
              </a:rPr>
              <a:t> </a:t>
            </a:r>
            <a:r>
              <a:rPr lang="en-US" sz="2400" b="1" dirty="0" err="1">
                <a:latin typeface="Times New Roman" pitchFamily="18" charset="0"/>
              </a:rPr>
              <a:t>giữa</a:t>
            </a:r>
            <a:r>
              <a:rPr lang="en-US" sz="2400" b="1" dirty="0">
                <a:latin typeface="Times New Roman" pitchFamily="18" charset="0"/>
              </a:rPr>
              <a:t> </a:t>
            </a:r>
          </a:p>
          <a:p>
            <a:pPr lvl="2" eaLnBrk="0" hangingPunct="0">
              <a:defRPr/>
            </a:pPr>
            <a:r>
              <a:rPr lang="en-US" sz="2400" b="1" dirty="0">
                <a:latin typeface="Times New Roman" pitchFamily="18" charset="0"/>
              </a:rPr>
              <a:t>    </a:t>
            </a:r>
            <a:r>
              <a:rPr lang="en-US" sz="2400" b="1" dirty="0" err="1">
                <a:latin typeface="Times New Roman" pitchFamily="18" charset="0"/>
              </a:rPr>
              <a:t>đẳng</a:t>
            </a:r>
            <a:r>
              <a:rPr lang="en-US" sz="2400" b="1" dirty="0">
                <a:latin typeface="Times New Roman" pitchFamily="18" charset="0"/>
              </a:rPr>
              <a:t> </a:t>
            </a:r>
            <a:r>
              <a:rPr lang="en-US" sz="2400" b="1" dirty="0" err="1">
                <a:latin typeface="Times New Roman" pitchFamily="18" charset="0"/>
              </a:rPr>
              <a:t>cấp</a:t>
            </a:r>
            <a:r>
              <a:rPr lang="en-US" sz="2400" b="1" dirty="0">
                <a:latin typeface="Times New Roman" pitchFamily="18" charset="0"/>
              </a:rPr>
              <a:t> </a:t>
            </a:r>
            <a:r>
              <a:rPr lang="en-US" sz="2400" b="1" dirty="0" err="1">
                <a:latin typeface="Times New Roman" pitchFamily="18" charset="0"/>
              </a:rPr>
              <a:t>thư</a:t>
            </a:r>
            <a:r>
              <a:rPr lang="en-US" sz="2400" b="1" dirty="0">
                <a:latin typeface="Times New Roman" pitchFamily="18" charset="0"/>
              </a:rPr>
              <a:t>́ </a:t>
            </a:r>
            <a:r>
              <a:rPr lang="en-US" sz="2400" b="1" dirty="0" err="1">
                <a:latin typeface="Times New Roman" pitchFamily="18" charset="0"/>
              </a:rPr>
              <a:t>ba</a:t>
            </a:r>
            <a:r>
              <a:rPr lang="en-US" sz="2400" b="1" dirty="0">
                <a:latin typeface="Times New Roman" pitchFamily="18" charset="0"/>
              </a:rPr>
              <a:t> </a:t>
            </a:r>
            <a:r>
              <a:rPr lang="en-US" sz="2400" b="1" dirty="0" err="1">
                <a:latin typeface="Times New Roman" pitchFamily="18" charset="0"/>
              </a:rPr>
              <a:t>với</a:t>
            </a:r>
            <a:r>
              <a:rPr lang="en-US" sz="2400" b="1" dirty="0">
                <a:latin typeface="Times New Roman" pitchFamily="18" charset="0"/>
              </a:rPr>
              <a:t> quí </a:t>
            </a:r>
            <a:r>
              <a:rPr lang="en-US" sz="2400" b="1" dirty="0" err="1">
                <a:latin typeface="Times New Roman" pitchFamily="18" charset="0"/>
              </a:rPr>
              <a:t>tộc</a:t>
            </a:r>
            <a:r>
              <a:rPr lang="en-US" sz="2400" b="1" dirty="0">
                <a:latin typeface="Times New Roman" pitchFamily="18" charset="0"/>
              </a:rPr>
              <a:t> </a:t>
            </a:r>
            <a:r>
              <a:rPr lang="en-US" sz="2400" b="1" dirty="0" err="1">
                <a:latin typeface="Times New Roman" pitchFamily="18" charset="0"/>
              </a:rPr>
              <a:t>va</a:t>
            </a:r>
            <a:r>
              <a:rPr lang="en-US" sz="2400" b="1" dirty="0">
                <a:latin typeface="Times New Roman" pitchFamily="18" charset="0"/>
              </a:rPr>
              <a:t>̀ </a:t>
            </a:r>
            <a:r>
              <a:rPr lang="en-US" sz="2400" b="1" dirty="0" err="1">
                <a:latin typeface="Times New Roman" pitchFamily="18" charset="0"/>
              </a:rPr>
              <a:t>tăng</a:t>
            </a:r>
            <a:r>
              <a:rPr lang="en-US" sz="2400" b="1" dirty="0">
                <a:latin typeface="Times New Roman" pitchFamily="18" charset="0"/>
              </a:rPr>
              <a:t> </a:t>
            </a:r>
            <a:r>
              <a:rPr lang="en-US" sz="2400" b="1" dirty="0" err="1">
                <a:latin typeface="Times New Roman" pitchFamily="18" charset="0"/>
              </a:rPr>
              <a:t>lư</a:t>
            </a:r>
            <a:r>
              <a:rPr lang="en-US" sz="2400" b="1" dirty="0">
                <a:latin typeface="Times New Roman" pitchFamily="18" charset="0"/>
              </a:rPr>
              <a:t>̃</a:t>
            </a:r>
          </a:p>
        </p:txBody>
      </p:sp>
      <p:sp>
        <p:nvSpPr>
          <p:cNvPr id="14354" name="TextBox 59"/>
          <p:cNvSpPr txBox="1">
            <a:spLocks noChangeArrowheads="1"/>
          </p:cNvSpPr>
          <p:nvPr/>
        </p:nvSpPr>
        <p:spPr bwMode="auto">
          <a:xfrm>
            <a:off x="1963738" y="461963"/>
            <a:ext cx="6542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u="sng"/>
              <a:t>Chế độ Ba đẳng cấp trong xã hội Pháp </a:t>
            </a:r>
            <a:endParaRPr lang="vi-VN" sz="2800" b="1" u="sng">
              <a:latin typeface="Arial" charset="0"/>
            </a:endParaRPr>
          </a:p>
        </p:txBody>
      </p:sp>
      <p:sp>
        <p:nvSpPr>
          <p:cNvPr id="20" name="Left Bracket 19"/>
          <p:cNvSpPr/>
          <p:nvPr/>
        </p:nvSpPr>
        <p:spPr>
          <a:xfrm>
            <a:off x="428625"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1515961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1048</Words>
  <Application>Microsoft Office PowerPoint</Application>
  <PresentationFormat>On-screen Show (4:3)</PresentationFormat>
  <Paragraphs>170</Paragraphs>
  <Slides>22</Slides>
  <Notes>4</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ＭＳ Ｐゴシック</vt:lpstr>
      <vt:lpstr>.VnArabiaH</vt:lpstr>
      <vt:lpstr>.VnTime</vt:lpstr>
      <vt:lpstr>.VnTimeH</vt:lpstr>
      <vt:lpstr>Arial</vt:lpstr>
      <vt:lpstr>Calibri</vt:lpstr>
      <vt:lpstr>Times New Roman</vt:lpstr>
      <vt:lpstr>Wingdings</vt:lpstr>
      <vt:lpstr>Wingdings 3</vt:lpstr>
      <vt:lpstr>Office Theme</vt:lpstr>
      <vt:lpstr>PowerPoint Presentation</vt:lpstr>
      <vt:lpstr>I.  NƯỚC PHÁP TRƯỚC CÁCH  MẠNG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NƯỚC PHÁP TRƯỚC CÁCH  MẠNG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Giao nhiệm vụ học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DiLan</dc:creator>
  <cp:lastModifiedBy>MyPC</cp:lastModifiedBy>
  <cp:revision>24</cp:revision>
  <dcterms:created xsi:type="dcterms:W3CDTF">2019-08-15T03:20:38Z</dcterms:created>
  <dcterms:modified xsi:type="dcterms:W3CDTF">2021-07-21T08:58:13Z</dcterms:modified>
</cp:coreProperties>
</file>