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1" r:id="rId2"/>
    <p:sldId id="271" r:id="rId3"/>
    <p:sldId id="256" r:id="rId4"/>
    <p:sldId id="262" r:id="rId5"/>
    <p:sldId id="263" r:id="rId6"/>
    <p:sldId id="267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68" r:id="rId23"/>
    <p:sldId id="269" r:id="rId24"/>
    <p:sldId id="270" r:id="rId25"/>
    <p:sldId id="272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97" r:id="rId35"/>
    <p:sldId id="298" r:id="rId36"/>
    <p:sldId id="299" r:id="rId37"/>
    <p:sldId id="300" r:id="rId38"/>
    <p:sldId id="30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12"/>
    <a:srgbClr val="800000"/>
    <a:srgbClr val="516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5010" autoAdjust="0"/>
  </p:normalViewPr>
  <p:slideViewPr>
    <p:cSldViewPr>
      <p:cViewPr varScale="1">
        <p:scale>
          <a:sx n="63" d="100"/>
          <a:sy n="63" d="100"/>
        </p:scale>
        <p:origin x="7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A5D6A-5105-40E0-ABDA-C6F295D695E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9930D-8F1E-45F8-9CFC-79430A4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3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9930D-8F1E-45F8-9CFC-79430A4C38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4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5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4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5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3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7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2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0191-08FB-46D1-AD0F-6D032D185E1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6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7.xml"/><Relationship Id="rId7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slide" Target="slide3.xml"/><Relationship Id="rId4" Type="http://schemas.openxmlformats.org/officeDocument/2006/relationships/slide" Target="slide11.xm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titled 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609600"/>
            <a:ext cx="92202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showWhenStopped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894075"/>
            <a:ext cx="22860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627" y="894075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6350090">
            <a:off x="8849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7775380" y="2417088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4DAB2578-6504-450E-BB7C-7834A7214540}"/>
              </a:ext>
            </a:extLst>
          </p:cNvPr>
          <p:cNvSpPr/>
          <p:nvPr/>
        </p:nvSpPr>
        <p:spPr>
          <a:xfrm>
            <a:off x="242617" y="1912962"/>
            <a:ext cx="2181597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C01BBA03-4BFA-4ECE-9705-A0F99B6CEC5C}"/>
              </a:ext>
            </a:extLst>
          </p:cNvPr>
          <p:cNvSpPr/>
          <p:nvPr/>
        </p:nvSpPr>
        <p:spPr>
          <a:xfrm>
            <a:off x="258640" y="4296372"/>
            <a:ext cx="216557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9A86EA66-738A-4A10-AFF5-D39ED18FA351}"/>
              </a:ext>
            </a:extLst>
          </p:cNvPr>
          <p:cNvSpPr/>
          <p:nvPr/>
        </p:nvSpPr>
        <p:spPr>
          <a:xfrm>
            <a:off x="258639" y="5334000"/>
            <a:ext cx="2195615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E6F84288-580D-41D5-9FB1-707993AEC5F5}"/>
              </a:ext>
            </a:extLst>
          </p:cNvPr>
          <p:cNvSpPr/>
          <p:nvPr/>
        </p:nvSpPr>
        <p:spPr>
          <a:xfrm>
            <a:off x="228600" y="83820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FF109F1C-9F50-4454-98F2-3CDAFBCFC03B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0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919475"/>
            <a:ext cx="22860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627" y="894075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8849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10107822" y="2430498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AEE55B73-A27D-437A-BE95-AD34387C5A49}"/>
              </a:ext>
            </a:extLst>
          </p:cNvPr>
          <p:cNvSpPr/>
          <p:nvPr/>
        </p:nvSpPr>
        <p:spPr>
          <a:xfrm>
            <a:off x="228600" y="1912962"/>
            <a:ext cx="22860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FE01A6A8-C89C-443E-A925-CB80720A2BF3}"/>
              </a:ext>
            </a:extLst>
          </p:cNvPr>
          <p:cNvSpPr/>
          <p:nvPr/>
        </p:nvSpPr>
        <p:spPr>
          <a:xfrm>
            <a:off x="244623" y="4296372"/>
            <a:ext cx="226921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A0C95C14-8804-43BB-991F-F4268ED23FD0}"/>
              </a:ext>
            </a:extLst>
          </p:cNvPr>
          <p:cNvSpPr/>
          <p:nvPr/>
        </p:nvSpPr>
        <p:spPr>
          <a:xfrm>
            <a:off x="244622" y="5334000"/>
            <a:ext cx="2300689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7EAF63F4-C43C-438F-9FC8-E53C2C94D882}"/>
              </a:ext>
            </a:extLst>
          </p:cNvPr>
          <p:cNvSpPr/>
          <p:nvPr/>
        </p:nvSpPr>
        <p:spPr>
          <a:xfrm>
            <a:off x="228600" y="914400"/>
            <a:ext cx="2285233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452CA388-5B48-4811-9CA5-3A6CC115E3EF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" y="986589"/>
            <a:ext cx="2209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627" y="894075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8849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10197411" y="4240749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28E276D1-313C-4464-BE32-7A457C6F618E}"/>
              </a:ext>
            </a:extLst>
          </p:cNvPr>
          <p:cNvSpPr/>
          <p:nvPr/>
        </p:nvSpPr>
        <p:spPr>
          <a:xfrm>
            <a:off x="242617" y="1977002"/>
            <a:ext cx="2271983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CEC6E20F-5D17-42F6-B8F2-C9EF3B0D4AEB}"/>
              </a:ext>
            </a:extLst>
          </p:cNvPr>
          <p:cNvSpPr/>
          <p:nvPr/>
        </p:nvSpPr>
        <p:spPr>
          <a:xfrm>
            <a:off x="258640" y="4360412"/>
            <a:ext cx="2255296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83472DE1-32BE-43A8-B01D-74BBCF320772}"/>
              </a:ext>
            </a:extLst>
          </p:cNvPr>
          <p:cNvSpPr/>
          <p:nvPr/>
        </p:nvSpPr>
        <p:spPr>
          <a:xfrm>
            <a:off x="258639" y="5398040"/>
            <a:ext cx="2286582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C68EC1BA-11D7-4FB0-894F-993BF50B788E}"/>
              </a:ext>
            </a:extLst>
          </p:cNvPr>
          <p:cNvSpPr/>
          <p:nvPr/>
        </p:nvSpPr>
        <p:spPr>
          <a:xfrm>
            <a:off x="228600" y="990600"/>
            <a:ext cx="2286582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E95FDE6D-6CCA-4C34-99C7-91E019865DDD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1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884984"/>
            <a:ext cx="2438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627" y="894075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8849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8638083" y="4603221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Rounded Rectangle 12">
            <a:extLst>
              <a:ext uri="{FF2B5EF4-FFF2-40B4-BE49-F238E27FC236}">
                <a16:creationId xmlns:a16="http://schemas.microsoft.com/office/drawing/2014/main" id="{92C435A1-231F-49D5-B8F7-3D3DFB027658}"/>
              </a:ext>
            </a:extLst>
          </p:cNvPr>
          <p:cNvSpPr/>
          <p:nvPr/>
        </p:nvSpPr>
        <p:spPr>
          <a:xfrm>
            <a:off x="166417" y="1912962"/>
            <a:ext cx="2406634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14">
            <a:extLst>
              <a:ext uri="{FF2B5EF4-FFF2-40B4-BE49-F238E27FC236}">
                <a16:creationId xmlns:a16="http://schemas.microsoft.com/office/drawing/2014/main" id="{130F072C-6CE8-4257-A186-33171FCD9019}"/>
              </a:ext>
            </a:extLst>
          </p:cNvPr>
          <p:cNvSpPr/>
          <p:nvPr/>
        </p:nvSpPr>
        <p:spPr>
          <a:xfrm>
            <a:off x="182440" y="4296372"/>
            <a:ext cx="2388958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15">
            <a:extLst>
              <a:ext uri="{FF2B5EF4-FFF2-40B4-BE49-F238E27FC236}">
                <a16:creationId xmlns:a16="http://schemas.microsoft.com/office/drawing/2014/main" id="{17984126-4A0C-4A1D-8215-B8CE47BEDC7C}"/>
              </a:ext>
            </a:extLst>
          </p:cNvPr>
          <p:cNvSpPr/>
          <p:nvPr/>
        </p:nvSpPr>
        <p:spPr>
          <a:xfrm>
            <a:off x="182439" y="5334000"/>
            <a:ext cx="2422098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16">
            <a:extLst>
              <a:ext uri="{FF2B5EF4-FFF2-40B4-BE49-F238E27FC236}">
                <a16:creationId xmlns:a16="http://schemas.microsoft.com/office/drawing/2014/main" id="{F67FC3EA-868B-4299-8545-5448C2990468}"/>
              </a:ext>
            </a:extLst>
          </p:cNvPr>
          <p:cNvSpPr/>
          <p:nvPr/>
        </p:nvSpPr>
        <p:spPr>
          <a:xfrm>
            <a:off x="152400" y="838200"/>
            <a:ext cx="2422098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itle 3">
            <a:extLst>
              <a:ext uri="{FF2B5EF4-FFF2-40B4-BE49-F238E27FC236}">
                <a16:creationId xmlns:a16="http://schemas.microsoft.com/office/drawing/2014/main" id="{8D5979DD-DA98-4C9C-9F73-678FF2889445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3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8849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8186962" y="4603221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E93AB4B0-491D-41FE-9312-33C1F5FAFCBE}"/>
              </a:ext>
            </a:extLst>
          </p:cNvPr>
          <p:cNvSpPr/>
          <p:nvPr/>
        </p:nvSpPr>
        <p:spPr>
          <a:xfrm>
            <a:off x="327385" y="1816478"/>
            <a:ext cx="2181597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ED77A86E-97E4-464C-B16C-13E6C1582561}"/>
              </a:ext>
            </a:extLst>
          </p:cNvPr>
          <p:cNvSpPr/>
          <p:nvPr/>
        </p:nvSpPr>
        <p:spPr>
          <a:xfrm>
            <a:off x="343408" y="4199888"/>
            <a:ext cx="216557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5636233B-E9D0-4B4F-85D9-7A0AAC162EB3}"/>
              </a:ext>
            </a:extLst>
          </p:cNvPr>
          <p:cNvSpPr/>
          <p:nvPr/>
        </p:nvSpPr>
        <p:spPr>
          <a:xfrm>
            <a:off x="343407" y="5237516"/>
            <a:ext cx="2195615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2E4D1136-A035-43FB-BAC7-270227A7DB3C}"/>
              </a:ext>
            </a:extLst>
          </p:cNvPr>
          <p:cNvSpPr/>
          <p:nvPr/>
        </p:nvSpPr>
        <p:spPr>
          <a:xfrm>
            <a:off x="313368" y="830076"/>
            <a:ext cx="2195615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7C58DB3B-3BE7-4DAA-B7EC-289B2D4BCD45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68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2627" y="894075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8849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7612155" y="2647393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88EB7D99-D6CD-465A-BC47-C9D0A53B2FC9}"/>
              </a:ext>
            </a:extLst>
          </p:cNvPr>
          <p:cNvSpPr/>
          <p:nvPr/>
        </p:nvSpPr>
        <p:spPr>
          <a:xfrm>
            <a:off x="327385" y="1816478"/>
            <a:ext cx="2181597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D65A81CA-E1E9-40C4-9ABE-97975C715094}"/>
              </a:ext>
            </a:extLst>
          </p:cNvPr>
          <p:cNvSpPr/>
          <p:nvPr/>
        </p:nvSpPr>
        <p:spPr>
          <a:xfrm>
            <a:off x="343408" y="4199888"/>
            <a:ext cx="216557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BA2FE662-6BAD-4ACC-A6EB-84E67B0111CD}"/>
              </a:ext>
            </a:extLst>
          </p:cNvPr>
          <p:cNvSpPr/>
          <p:nvPr/>
        </p:nvSpPr>
        <p:spPr>
          <a:xfrm>
            <a:off x="343407" y="5237516"/>
            <a:ext cx="2195615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8C2997FD-2CE6-4F35-976A-5F552F8053A4}"/>
              </a:ext>
            </a:extLst>
          </p:cNvPr>
          <p:cNvSpPr/>
          <p:nvPr/>
        </p:nvSpPr>
        <p:spPr>
          <a:xfrm>
            <a:off x="313368" y="830076"/>
            <a:ext cx="2195615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C03A5F7E-9F22-4793-B1B6-6256CCAD2F60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2627" y="894075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8849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9710030" y="2430498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B7261134-DD3C-46BF-9BB6-51C73B39AE23}"/>
              </a:ext>
            </a:extLst>
          </p:cNvPr>
          <p:cNvSpPr/>
          <p:nvPr/>
        </p:nvSpPr>
        <p:spPr>
          <a:xfrm>
            <a:off x="327385" y="1816478"/>
            <a:ext cx="2181597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230263D1-0BEA-4A3D-B6A4-62E09A31E10B}"/>
              </a:ext>
            </a:extLst>
          </p:cNvPr>
          <p:cNvSpPr/>
          <p:nvPr/>
        </p:nvSpPr>
        <p:spPr>
          <a:xfrm>
            <a:off x="343408" y="4199888"/>
            <a:ext cx="216557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724106CD-8D2F-499C-99B3-46FE12605F6D}"/>
              </a:ext>
            </a:extLst>
          </p:cNvPr>
          <p:cNvSpPr/>
          <p:nvPr/>
        </p:nvSpPr>
        <p:spPr>
          <a:xfrm>
            <a:off x="343407" y="5237516"/>
            <a:ext cx="2195615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96BF4C69-DC84-4B77-8AF7-9426445A074D}"/>
              </a:ext>
            </a:extLst>
          </p:cNvPr>
          <p:cNvSpPr/>
          <p:nvPr/>
        </p:nvSpPr>
        <p:spPr>
          <a:xfrm>
            <a:off x="313368" y="830076"/>
            <a:ext cx="2195615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0BD3E6F7-F215-4731-9797-47081B210B98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3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2627" y="894075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8849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9463485" y="4262188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6C126F3D-39A2-4135-8914-3CBBB32CA95D}"/>
              </a:ext>
            </a:extLst>
          </p:cNvPr>
          <p:cNvSpPr/>
          <p:nvPr/>
        </p:nvSpPr>
        <p:spPr>
          <a:xfrm>
            <a:off x="327385" y="1816478"/>
            <a:ext cx="2181597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8A1E4A79-07FD-46F9-9691-EF0F2E09C286}"/>
              </a:ext>
            </a:extLst>
          </p:cNvPr>
          <p:cNvSpPr/>
          <p:nvPr/>
        </p:nvSpPr>
        <p:spPr>
          <a:xfrm>
            <a:off x="343408" y="4199888"/>
            <a:ext cx="216557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6EE1B52D-7E6E-43A1-A6D4-03B0A836B438}"/>
              </a:ext>
            </a:extLst>
          </p:cNvPr>
          <p:cNvSpPr/>
          <p:nvPr/>
        </p:nvSpPr>
        <p:spPr>
          <a:xfrm>
            <a:off x="343407" y="5237516"/>
            <a:ext cx="2195615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554C712C-AA76-4D5F-B901-8652E16D5D8B}"/>
              </a:ext>
            </a:extLst>
          </p:cNvPr>
          <p:cNvSpPr/>
          <p:nvPr/>
        </p:nvSpPr>
        <p:spPr>
          <a:xfrm>
            <a:off x="313368" y="830076"/>
            <a:ext cx="2195615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E4796282-5F14-4D8D-B67C-DE64EEB3A26F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3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2627" y="894075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8849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8638083" y="4732870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F931FA7D-FBF3-47CF-BFD5-421AB981469D}"/>
              </a:ext>
            </a:extLst>
          </p:cNvPr>
          <p:cNvSpPr/>
          <p:nvPr/>
        </p:nvSpPr>
        <p:spPr>
          <a:xfrm>
            <a:off x="327385" y="1816478"/>
            <a:ext cx="2181597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9E3D53FC-6692-4306-BF0A-5F095545B047}"/>
              </a:ext>
            </a:extLst>
          </p:cNvPr>
          <p:cNvSpPr/>
          <p:nvPr/>
        </p:nvSpPr>
        <p:spPr>
          <a:xfrm>
            <a:off x="343408" y="4199888"/>
            <a:ext cx="216557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AB3BC37C-84EF-4FFA-843C-6B37C8225370}"/>
              </a:ext>
            </a:extLst>
          </p:cNvPr>
          <p:cNvSpPr/>
          <p:nvPr/>
        </p:nvSpPr>
        <p:spPr>
          <a:xfrm>
            <a:off x="343407" y="5237516"/>
            <a:ext cx="2195615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2635DA51-93FB-40BD-A07A-477937C49722}"/>
              </a:ext>
            </a:extLst>
          </p:cNvPr>
          <p:cNvSpPr/>
          <p:nvPr/>
        </p:nvSpPr>
        <p:spPr>
          <a:xfrm>
            <a:off x="313368" y="830076"/>
            <a:ext cx="2195615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0A98D8B8-3F6D-474A-B9F7-1FD7D5C6D2F4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9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0395" y="969489"/>
            <a:ext cx="762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5" name="Group 1034"/>
          <p:cNvGrpSpPr/>
          <p:nvPr/>
        </p:nvGrpSpPr>
        <p:grpSpPr>
          <a:xfrm rot="18585285">
            <a:off x="6254865" y="2428932"/>
            <a:ext cx="438091" cy="1400932"/>
            <a:chOff x="3067109" y="3540040"/>
            <a:chExt cx="438091" cy="1364583"/>
          </a:xfrm>
        </p:grpSpPr>
        <p:sp>
          <p:nvSpPr>
            <p:cNvPr id="1034" name="Rectangle 1033"/>
            <p:cNvSpPr/>
            <p:nvPr/>
          </p:nvSpPr>
          <p:spPr>
            <a:xfrm>
              <a:off x="3067109" y="3540040"/>
              <a:ext cx="438091" cy="682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067109" y="4222332"/>
              <a:ext cx="438091" cy="68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39001" y="2888315"/>
            <a:ext cx="1297877" cy="818965"/>
            <a:chOff x="2977344" y="3417001"/>
            <a:chExt cx="1297877" cy="818965"/>
          </a:xfrm>
        </p:grpSpPr>
        <p:cxnSp>
          <p:nvCxnSpPr>
            <p:cNvPr id="80" name="Straight Arrow Connector 79"/>
            <p:cNvCxnSpPr/>
            <p:nvPr/>
          </p:nvCxnSpPr>
          <p:spPr>
            <a:xfrm flipV="1">
              <a:off x="2977344" y="3417001"/>
              <a:ext cx="541421" cy="68154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3518765" y="4235966"/>
              <a:ext cx="756456" cy="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74660" y="2590800"/>
            <a:ext cx="3120382" cy="3435014"/>
            <a:chOff x="5050660" y="2590800"/>
            <a:chExt cx="3120382" cy="34350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50660" y="4335380"/>
              <a:ext cx="0" cy="605592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7543800" y="2590800"/>
              <a:ext cx="26772" cy="76200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15000" y="2590800"/>
              <a:ext cx="0" cy="1898484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563852" y="3727284"/>
              <a:ext cx="4011" cy="530894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050660" y="4946986"/>
              <a:ext cx="3026540" cy="10788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Dung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đẫn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8077200" y="4335380"/>
              <a:ext cx="0" cy="605592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715000" y="4335380"/>
              <a:ext cx="0" cy="5880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715000" y="2590800"/>
              <a:ext cx="1828800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551821" y="4222333"/>
              <a:ext cx="0" cy="2982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559842" y="4371475"/>
              <a:ext cx="8021" cy="569497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109062" y="3727284"/>
              <a:ext cx="917601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352702" y="3352800"/>
              <a:ext cx="435740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1030" name="Minus 1029"/>
            <p:cNvSpPr/>
            <p:nvPr/>
          </p:nvSpPr>
          <p:spPr>
            <a:xfrm>
              <a:off x="7788442" y="2971800"/>
              <a:ext cx="288758" cy="224590"/>
            </a:xfrm>
            <a:prstGeom prst="mathMinu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Plus 1030"/>
            <p:cNvSpPr/>
            <p:nvPr/>
          </p:nvSpPr>
          <p:spPr>
            <a:xfrm>
              <a:off x="7882284" y="3877930"/>
              <a:ext cx="288758" cy="229602"/>
            </a:xfrm>
            <a:prstGeom prst="mathPlu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TextBox 1042"/>
            <p:cNvSpPr txBox="1"/>
            <p:nvPr/>
          </p:nvSpPr>
          <p:spPr>
            <a:xfrm>
              <a:off x="6400800" y="3992731"/>
              <a:ext cx="434734" cy="58477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6102AE89-17AF-4C30-ACB7-E2F2883BCEC8}"/>
              </a:ext>
            </a:extLst>
          </p:cNvPr>
          <p:cNvSpPr/>
          <p:nvPr/>
        </p:nvSpPr>
        <p:spPr>
          <a:xfrm>
            <a:off x="327385" y="1816478"/>
            <a:ext cx="2181597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914A7832-0681-444C-9304-992C2596E13B}"/>
              </a:ext>
            </a:extLst>
          </p:cNvPr>
          <p:cNvSpPr/>
          <p:nvPr/>
        </p:nvSpPr>
        <p:spPr>
          <a:xfrm>
            <a:off x="343408" y="4199888"/>
            <a:ext cx="216557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2B80F99E-A054-4821-863E-9CB75A5573C5}"/>
              </a:ext>
            </a:extLst>
          </p:cNvPr>
          <p:cNvSpPr/>
          <p:nvPr/>
        </p:nvSpPr>
        <p:spPr>
          <a:xfrm>
            <a:off x="343407" y="5237516"/>
            <a:ext cx="2195615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16">
            <a:extLst>
              <a:ext uri="{FF2B5EF4-FFF2-40B4-BE49-F238E27FC236}">
                <a16:creationId xmlns:a16="http://schemas.microsoft.com/office/drawing/2014/main" id="{C49752F8-044C-44E0-B7B8-624E64C00444}"/>
              </a:ext>
            </a:extLst>
          </p:cNvPr>
          <p:cNvSpPr/>
          <p:nvPr/>
        </p:nvSpPr>
        <p:spPr>
          <a:xfrm>
            <a:off x="313368" y="830076"/>
            <a:ext cx="2195615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C2B57333-67C6-4AFB-92AE-B81052065A91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27"/>
          <p:cNvSpPr/>
          <p:nvPr/>
        </p:nvSpPr>
        <p:spPr>
          <a:xfrm>
            <a:off x="-559119" y="1647476"/>
            <a:ext cx="3525914" cy="3525914"/>
          </a:xfrm>
          <a:prstGeom prst="blockArc">
            <a:avLst>
              <a:gd name="adj1" fmla="val 18900000"/>
              <a:gd name="adj2" fmla="val 2700000"/>
              <a:gd name="adj3" fmla="val 459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 descr="A&#10;" title="A"/>
          <p:cNvSpPr/>
          <p:nvPr/>
        </p:nvSpPr>
        <p:spPr>
          <a:xfrm>
            <a:off x="2610940" y="2171922"/>
            <a:ext cx="514796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/>
          <p:cNvSpPr/>
          <p:nvPr/>
        </p:nvSpPr>
        <p:spPr>
          <a:xfrm>
            <a:off x="2675974" y="2856717"/>
            <a:ext cx="503330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/>
          <p:cNvSpPr/>
          <p:nvPr/>
        </p:nvSpPr>
        <p:spPr>
          <a:xfrm>
            <a:off x="2675974" y="3460817"/>
            <a:ext cx="503330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/>
          <p:cNvSpPr/>
          <p:nvPr/>
        </p:nvSpPr>
        <p:spPr>
          <a:xfrm>
            <a:off x="2445118" y="4064918"/>
            <a:ext cx="503330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0" y="1983907"/>
            <a:ext cx="3038512" cy="266887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99288" y="1555584"/>
            <a:ext cx="9740310" cy="940864"/>
            <a:chOff x="2472506" y="2097856"/>
            <a:chExt cx="10519194" cy="959407"/>
          </a:xfrm>
        </p:grpSpPr>
        <p:sp>
          <p:nvSpPr>
            <p:cNvPr id="45" name="Freeform 44"/>
            <p:cNvSpPr/>
            <p:nvPr/>
          </p:nvSpPr>
          <p:spPr>
            <a:xfrm>
              <a:off x="2918619" y="2323655"/>
              <a:ext cx="10073081" cy="536886"/>
            </a:xfrm>
            <a:custGeom>
              <a:avLst/>
              <a:gdLst>
                <a:gd name="connsiteX0" fmla="*/ 0 w 10073081"/>
                <a:gd name="connsiteY0" fmla="*/ 0 h 536885"/>
                <a:gd name="connsiteX1" fmla="*/ 10073081 w 10073081"/>
                <a:gd name="connsiteY1" fmla="*/ 0 h 536885"/>
                <a:gd name="connsiteX2" fmla="*/ 10073081 w 10073081"/>
                <a:gd name="connsiteY2" fmla="*/ 536885 h 536885"/>
                <a:gd name="connsiteX3" fmla="*/ 0 w 10073081"/>
                <a:gd name="connsiteY3" fmla="*/ 536885 h 536885"/>
                <a:gd name="connsiteX4" fmla="*/ 0 w 10073081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3081" h="536885">
                  <a:moveTo>
                    <a:pt x="0" y="0"/>
                  </a:moveTo>
                  <a:lnTo>
                    <a:pt x="10073081" y="0"/>
                  </a:lnTo>
                  <a:lnTo>
                    <a:pt x="10073081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CHÂM</a:t>
              </a:r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2472506" y="2097856"/>
              <a:ext cx="844619" cy="959407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07691" y="2457150"/>
            <a:ext cx="9408189" cy="876428"/>
            <a:chOff x="2831455" y="2887169"/>
            <a:chExt cx="10160245" cy="878236"/>
          </a:xfrm>
        </p:grpSpPr>
        <p:sp>
          <p:nvSpPr>
            <p:cNvPr id="43" name="Freeform 42"/>
            <p:cNvSpPr/>
            <p:nvPr/>
          </p:nvSpPr>
          <p:spPr>
            <a:xfrm>
              <a:off x="3226428" y="3129122"/>
              <a:ext cx="9765272" cy="536885"/>
            </a:xfrm>
            <a:custGeom>
              <a:avLst/>
              <a:gdLst>
                <a:gd name="connsiteX0" fmla="*/ 0 w 9765272"/>
                <a:gd name="connsiteY0" fmla="*/ 0 h 536885"/>
                <a:gd name="connsiteX1" fmla="*/ 9765272 w 9765272"/>
                <a:gd name="connsiteY1" fmla="*/ 0 h 536885"/>
                <a:gd name="connsiteX2" fmla="*/ 9765272 w 9765272"/>
                <a:gd name="connsiteY2" fmla="*/ 536885 h 536885"/>
                <a:gd name="connsiteX3" fmla="*/ 0 w 9765272"/>
                <a:gd name="connsiteY3" fmla="*/ 536885 h 536885"/>
                <a:gd name="connsiteX4" fmla="*/ 0 w 9765272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5272" h="536885">
                  <a:moveTo>
                    <a:pt x="0" y="0"/>
                  </a:moveTo>
                  <a:lnTo>
                    <a:pt x="9765272" y="0"/>
                  </a:lnTo>
                  <a:lnTo>
                    <a:pt x="9765272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TÍNH CỦA DÂY DẪN CÓ DÒNG ĐIỆN</a:t>
              </a: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2831455" y="2887169"/>
              <a:ext cx="806128" cy="878236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16835" y="3352800"/>
            <a:ext cx="9522763" cy="836519"/>
            <a:chOff x="2678690" y="3815754"/>
            <a:chExt cx="10313010" cy="795602"/>
          </a:xfrm>
        </p:grpSpPr>
        <p:sp>
          <p:nvSpPr>
            <p:cNvPr id="41" name="Freeform 40"/>
            <p:cNvSpPr/>
            <p:nvPr/>
          </p:nvSpPr>
          <p:spPr>
            <a:xfrm>
              <a:off x="3226428" y="3934590"/>
              <a:ext cx="9765272" cy="536885"/>
            </a:xfrm>
            <a:custGeom>
              <a:avLst/>
              <a:gdLst>
                <a:gd name="connsiteX0" fmla="*/ 0 w 9765272"/>
                <a:gd name="connsiteY0" fmla="*/ 0 h 536885"/>
                <a:gd name="connsiteX1" fmla="*/ 9765272 w 9765272"/>
                <a:gd name="connsiteY1" fmla="*/ 0 h 536885"/>
                <a:gd name="connsiteX2" fmla="*/ 9765272 w 9765272"/>
                <a:gd name="connsiteY2" fmla="*/ 536885 h 536885"/>
                <a:gd name="connsiteX3" fmla="*/ 0 w 9765272"/>
                <a:gd name="connsiteY3" fmla="*/ 536885 h 536885"/>
                <a:gd name="connsiteX4" fmla="*/ 0 w 9765272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5272" h="536885">
                  <a:moveTo>
                    <a:pt x="0" y="0"/>
                  </a:moveTo>
                  <a:lnTo>
                    <a:pt x="9765272" y="0"/>
                  </a:lnTo>
                  <a:lnTo>
                    <a:pt x="9765272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TRƯỜNG</a:t>
              </a: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678690" y="3815754"/>
              <a:ext cx="906800" cy="795602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33600" y="4272409"/>
            <a:ext cx="9740308" cy="859944"/>
            <a:chOff x="2388627" y="4585101"/>
            <a:chExt cx="10603073" cy="862508"/>
          </a:xfrm>
        </p:grpSpPr>
        <p:sp>
          <p:nvSpPr>
            <p:cNvPr id="39" name="Freeform 38"/>
            <p:cNvSpPr/>
            <p:nvPr/>
          </p:nvSpPr>
          <p:spPr>
            <a:xfrm>
              <a:off x="2918619" y="4740059"/>
              <a:ext cx="10073081" cy="536886"/>
            </a:xfrm>
            <a:custGeom>
              <a:avLst/>
              <a:gdLst>
                <a:gd name="connsiteX0" fmla="*/ 0 w 10073081"/>
                <a:gd name="connsiteY0" fmla="*/ 0 h 536885"/>
                <a:gd name="connsiteX1" fmla="*/ 10073081 w 10073081"/>
                <a:gd name="connsiteY1" fmla="*/ 0 h 536885"/>
                <a:gd name="connsiteX2" fmla="*/ 10073081 w 10073081"/>
                <a:gd name="connsiteY2" fmla="*/ 536885 h 536885"/>
                <a:gd name="connsiteX3" fmla="*/ 0 w 10073081"/>
                <a:gd name="connsiteY3" fmla="*/ 536885 h 536885"/>
                <a:gd name="connsiteX4" fmla="*/ 0 w 10073081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3081" h="536885">
                  <a:moveTo>
                    <a:pt x="0" y="0"/>
                  </a:moveTo>
                  <a:lnTo>
                    <a:pt x="10073081" y="0"/>
                  </a:lnTo>
                  <a:lnTo>
                    <a:pt x="10073081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ĐƯỜNG SỨC TỪ</a:t>
              </a: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2388627" y="4585101"/>
              <a:ext cx="957963" cy="86250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D92CA48-CBF9-4625-A536-C364050D4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8102"/>
            <a:ext cx="10972800" cy="5770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8300" y="882868"/>
            <a:ext cx="6468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55" descr="Light upward diagonal"/>
          <p:cNvSpPr>
            <a:spLocks noChangeArrowheads="1"/>
          </p:cNvSpPr>
          <p:nvPr/>
        </p:nvSpPr>
        <p:spPr bwMode="auto">
          <a:xfrm>
            <a:off x="5083175" y="22320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56" descr="Light upward diagonal"/>
          <p:cNvSpPr>
            <a:spLocks noChangeArrowheads="1"/>
          </p:cNvSpPr>
          <p:nvPr/>
        </p:nvSpPr>
        <p:spPr bwMode="auto">
          <a:xfrm>
            <a:off x="5083175" y="58896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" name="Group 57"/>
          <p:cNvGrpSpPr>
            <a:grpSpLocks/>
          </p:cNvGrpSpPr>
          <p:nvPr/>
        </p:nvGrpSpPr>
        <p:grpSpPr bwMode="auto">
          <a:xfrm>
            <a:off x="5283200" y="2079625"/>
            <a:ext cx="990600" cy="457200"/>
            <a:chOff x="1392" y="768"/>
            <a:chExt cx="624" cy="288"/>
          </a:xfrm>
        </p:grpSpPr>
        <p:sp>
          <p:nvSpPr>
            <p:cNvPr id="139" name="Line 58"/>
            <p:cNvSpPr>
              <a:spLocks noChangeShapeType="1"/>
            </p:cNvSpPr>
            <p:nvPr/>
          </p:nvSpPr>
          <p:spPr bwMode="auto">
            <a:xfrm>
              <a:off x="1392" y="768"/>
              <a:ext cx="624" cy="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0" name="Line 59"/>
            <p:cNvSpPr>
              <a:spLocks noChangeShapeType="1"/>
            </p:cNvSpPr>
            <p:nvPr/>
          </p:nvSpPr>
          <p:spPr bwMode="auto">
            <a:xfrm>
              <a:off x="1392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1" name="Line 60"/>
            <p:cNvSpPr>
              <a:spLocks noChangeShapeType="1"/>
            </p:cNvSpPr>
            <p:nvPr/>
          </p:nvSpPr>
          <p:spPr bwMode="auto">
            <a:xfrm>
              <a:off x="2016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grpSp>
        <p:nvGrpSpPr>
          <p:cNvPr id="142" name="Group 61"/>
          <p:cNvGrpSpPr>
            <a:grpSpLocks/>
          </p:cNvGrpSpPr>
          <p:nvPr/>
        </p:nvGrpSpPr>
        <p:grpSpPr bwMode="auto">
          <a:xfrm rot="10800000">
            <a:off x="5283200" y="5889625"/>
            <a:ext cx="990600" cy="457200"/>
            <a:chOff x="1392" y="768"/>
            <a:chExt cx="624" cy="288"/>
          </a:xfrm>
        </p:grpSpPr>
        <p:sp>
          <p:nvSpPr>
            <p:cNvPr id="143" name="Line 62"/>
            <p:cNvSpPr>
              <a:spLocks noChangeShapeType="1"/>
            </p:cNvSpPr>
            <p:nvPr/>
          </p:nvSpPr>
          <p:spPr bwMode="auto">
            <a:xfrm>
              <a:off x="1392" y="768"/>
              <a:ext cx="624" cy="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4" name="Line 63"/>
            <p:cNvSpPr>
              <a:spLocks noChangeShapeType="1"/>
            </p:cNvSpPr>
            <p:nvPr/>
          </p:nvSpPr>
          <p:spPr bwMode="auto">
            <a:xfrm>
              <a:off x="1392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5" name="Line 64"/>
            <p:cNvSpPr>
              <a:spLocks noChangeShapeType="1"/>
            </p:cNvSpPr>
            <p:nvPr/>
          </p:nvSpPr>
          <p:spPr bwMode="auto">
            <a:xfrm>
              <a:off x="2016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46" name="Line 65"/>
          <p:cNvSpPr>
            <a:spLocks noChangeShapeType="1"/>
          </p:cNvSpPr>
          <p:nvPr/>
        </p:nvSpPr>
        <p:spPr bwMode="auto">
          <a:xfrm>
            <a:off x="5283200" y="2536825"/>
            <a:ext cx="0" cy="33528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7" name="Line 66"/>
          <p:cNvSpPr>
            <a:spLocks noChangeShapeType="1"/>
          </p:cNvSpPr>
          <p:nvPr/>
        </p:nvSpPr>
        <p:spPr bwMode="auto">
          <a:xfrm>
            <a:off x="6273800" y="2536825"/>
            <a:ext cx="0" cy="33528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8" name="Line 67"/>
          <p:cNvSpPr>
            <a:spLocks noChangeShapeType="1"/>
          </p:cNvSpPr>
          <p:nvPr/>
        </p:nvSpPr>
        <p:spPr bwMode="auto">
          <a:xfrm>
            <a:off x="5754688" y="1622425"/>
            <a:ext cx="0" cy="4572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9" name="Line 68"/>
          <p:cNvSpPr>
            <a:spLocks noChangeShapeType="1"/>
          </p:cNvSpPr>
          <p:nvPr/>
        </p:nvSpPr>
        <p:spPr bwMode="auto">
          <a:xfrm flipH="1">
            <a:off x="3711575" y="1622425"/>
            <a:ext cx="20574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0" name="Line 69"/>
          <p:cNvSpPr>
            <a:spLocks noChangeShapeType="1"/>
          </p:cNvSpPr>
          <p:nvPr/>
        </p:nvSpPr>
        <p:spPr bwMode="auto">
          <a:xfrm>
            <a:off x="3725863" y="1622425"/>
            <a:ext cx="0" cy="25146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1" name="Oval 70"/>
          <p:cNvSpPr>
            <a:spLocks noChangeArrowheads="1"/>
          </p:cNvSpPr>
          <p:nvPr/>
        </p:nvSpPr>
        <p:spPr bwMode="auto">
          <a:xfrm>
            <a:off x="3635375" y="4060825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2" name="Oval 71"/>
          <p:cNvSpPr>
            <a:spLocks noChangeArrowheads="1"/>
          </p:cNvSpPr>
          <p:nvPr/>
        </p:nvSpPr>
        <p:spPr bwMode="auto">
          <a:xfrm>
            <a:off x="3649663" y="4489450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" name="Line 72"/>
          <p:cNvSpPr>
            <a:spLocks noChangeShapeType="1"/>
          </p:cNvSpPr>
          <p:nvPr/>
        </p:nvSpPr>
        <p:spPr bwMode="auto">
          <a:xfrm>
            <a:off x="3725863" y="4670425"/>
            <a:ext cx="0" cy="19050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4" name="Line 73"/>
          <p:cNvSpPr>
            <a:spLocks noChangeShapeType="1"/>
          </p:cNvSpPr>
          <p:nvPr/>
        </p:nvSpPr>
        <p:spPr bwMode="auto">
          <a:xfrm>
            <a:off x="3697288" y="6575425"/>
            <a:ext cx="6858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5" name="Line 75"/>
          <p:cNvSpPr>
            <a:spLocks noChangeShapeType="1"/>
          </p:cNvSpPr>
          <p:nvPr/>
        </p:nvSpPr>
        <p:spPr bwMode="auto">
          <a:xfrm>
            <a:off x="4549775" y="6394451"/>
            <a:ext cx="0" cy="352425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6" name="Line 76"/>
          <p:cNvSpPr>
            <a:spLocks noChangeShapeType="1"/>
          </p:cNvSpPr>
          <p:nvPr/>
        </p:nvSpPr>
        <p:spPr bwMode="auto">
          <a:xfrm>
            <a:off x="4549775" y="6575425"/>
            <a:ext cx="1219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7" name="Line 77"/>
          <p:cNvSpPr>
            <a:spLocks noChangeShapeType="1"/>
          </p:cNvSpPr>
          <p:nvPr/>
        </p:nvSpPr>
        <p:spPr bwMode="auto">
          <a:xfrm>
            <a:off x="5754688" y="6346825"/>
            <a:ext cx="0" cy="2286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158" name="Group 78"/>
          <p:cNvGrpSpPr>
            <a:grpSpLocks/>
          </p:cNvGrpSpPr>
          <p:nvPr/>
        </p:nvGrpSpPr>
        <p:grpSpPr bwMode="auto">
          <a:xfrm>
            <a:off x="3435350" y="4137025"/>
            <a:ext cx="609600" cy="914400"/>
            <a:chOff x="864" y="2064"/>
            <a:chExt cx="384" cy="576"/>
          </a:xfrm>
        </p:grpSpPr>
        <p:sp>
          <p:nvSpPr>
            <p:cNvPr id="159" name="Line 79"/>
            <p:cNvSpPr>
              <a:spLocks noChangeShapeType="1"/>
            </p:cNvSpPr>
            <p:nvPr/>
          </p:nvSpPr>
          <p:spPr bwMode="auto">
            <a:xfrm flipH="1">
              <a:off x="1056" y="2064"/>
              <a:ext cx="192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60" name="Line 80"/>
            <p:cNvSpPr>
              <a:spLocks noChangeShapeType="1"/>
            </p:cNvSpPr>
            <p:nvPr/>
          </p:nvSpPr>
          <p:spPr bwMode="auto">
            <a:xfrm flipH="1">
              <a:off x="864" y="2352"/>
              <a:ext cx="192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61" name="Arc 81"/>
          <p:cNvSpPr>
            <a:spLocks/>
          </p:cNvSpPr>
          <p:nvPr/>
        </p:nvSpPr>
        <p:spPr bwMode="auto">
          <a:xfrm>
            <a:off x="5254625" y="2536825"/>
            <a:ext cx="323850" cy="3352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89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Arc 82"/>
          <p:cNvSpPr>
            <a:spLocks/>
          </p:cNvSpPr>
          <p:nvPr/>
        </p:nvSpPr>
        <p:spPr bwMode="auto">
          <a:xfrm flipH="1">
            <a:off x="6059488" y="2536825"/>
            <a:ext cx="233362" cy="3352800"/>
          </a:xfrm>
          <a:custGeom>
            <a:avLst/>
            <a:gdLst>
              <a:gd name="G0" fmla="+- 128 0 0"/>
              <a:gd name="G1" fmla="+- 21600 0 0"/>
              <a:gd name="G2" fmla="+- 21600 0 0"/>
              <a:gd name="T0" fmla="*/ 0 w 21728"/>
              <a:gd name="T1" fmla="*/ 0 h 43200"/>
              <a:gd name="T2" fmla="*/ 128 w 21728"/>
              <a:gd name="T3" fmla="*/ 43200 h 43200"/>
              <a:gd name="T4" fmla="*/ 128 w 2172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8" h="43200" fill="none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</a:path>
              <a:path w="21728" h="43200" stroke="0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  <a:lnTo>
                  <a:pt x="128" y="2160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Line 83"/>
          <p:cNvSpPr>
            <a:spLocks noChangeShapeType="1"/>
          </p:cNvSpPr>
          <p:nvPr/>
        </p:nvSpPr>
        <p:spPr bwMode="auto">
          <a:xfrm>
            <a:off x="6053138" y="3832225"/>
            <a:ext cx="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64" name="Line 84"/>
          <p:cNvSpPr>
            <a:spLocks noChangeShapeType="1"/>
          </p:cNvSpPr>
          <p:nvPr/>
        </p:nvSpPr>
        <p:spPr bwMode="auto">
          <a:xfrm>
            <a:off x="5561013" y="3805238"/>
            <a:ext cx="1905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65" name="Arc 85"/>
          <p:cNvSpPr>
            <a:spLocks/>
          </p:cNvSpPr>
          <p:nvPr/>
        </p:nvSpPr>
        <p:spPr bwMode="auto">
          <a:xfrm flipH="1">
            <a:off x="6027738" y="2516188"/>
            <a:ext cx="309562" cy="3371850"/>
          </a:xfrm>
          <a:custGeom>
            <a:avLst/>
            <a:gdLst>
              <a:gd name="G0" fmla="+- 128 0 0"/>
              <a:gd name="G1" fmla="+- 21600 0 0"/>
              <a:gd name="G2" fmla="+- 21600 0 0"/>
              <a:gd name="T0" fmla="*/ 0 w 21728"/>
              <a:gd name="T1" fmla="*/ 0 h 43200"/>
              <a:gd name="T2" fmla="*/ 128 w 21728"/>
              <a:gd name="T3" fmla="*/ 43200 h 43200"/>
              <a:gd name="T4" fmla="*/ 128 w 2172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8" h="43200" fill="none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</a:path>
              <a:path w="21728" h="43200" stroke="0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  <a:lnTo>
                  <a:pt x="128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Arc 89"/>
          <p:cNvSpPr>
            <a:spLocks/>
          </p:cNvSpPr>
          <p:nvPr/>
        </p:nvSpPr>
        <p:spPr bwMode="auto">
          <a:xfrm>
            <a:off x="5251450" y="2501900"/>
            <a:ext cx="323850" cy="3352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89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Text Box 48"/>
          <p:cNvSpPr txBox="1">
            <a:spLocks noChangeArrowheads="1"/>
          </p:cNvSpPr>
          <p:nvPr/>
        </p:nvSpPr>
        <p:spPr bwMode="auto">
          <a:xfrm>
            <a:off x="6029325" y="4975226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I</a:t>
            </a:r>
          </a:p>
        </p:txBody>
      </p:sp>
      <p:sp>
        <p:nvSpPr>
          <p:cNvPr id="195" name="Rectangle 87" descr="Light upward diagonal"/>
          <p:cNvSpPr>
            <a:spLocks noChangeArrowheads="1"/>
          </p:cNvSpPr>
          <p:nvPr/>
        </p:nvSpPr>
        <p:spPr bwMode="auto">
          <a:xfrm>
            <a:off x="7934325" y="18510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88" descr="Light upward diagonal"/>
          <p:cNvSpPr>
            <a:spLocks noChangeArrowheads="1"/>
          </p:cNvSpPr>
          <p:nvPr/>
        </p:nvSpPr>
        <p:spPr bwMode="auto">
          <a:xfrm>
            <a:off x="7934325" y="55086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" name="Group 90"/>
          <p:cNvGrpSpPr>
            <a:grpSpLocks/>
          </p:cNvGrpSpPr>
          <p:nvPr/>
        </p:nvGrpSpPr>
        <p:grpSpPr bwMode="auto">
          <a:xfrm>
            <a:off x="8162925" y="1698625"/>
            <a:ext cx="990600" cy="457200"/>
            <a:chOff x="1392" y="768"/>
            <a:chExt cx="624" cy="288"/>
          </a:xfrm>
        </p:grpSpPr>
        <p:sp>
          <p:nvSpPr>
            <p:cNvPr id="198" name="Line 91"/>
            <p:cNvSpPr>
              <a:spLocks noChangeShapeType="1"/>
            </p:cNvSpPr>
            <p:nvPr/>
          </p:nvSpPr>
          <p:spPr bwMode="auto">
            <a:xfrm>
              <a:off x="1392" y="768"/>
              <a:ext cx="624" cy="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99" name="Line 92"/>
            <p:cNvSpPr>
              <a:spLocks noChangeShapeType="1"/>
            </p:cNvSpPr>
            <p:nvPr/>
          </p:nvSpPr>
          <p:spPr bwMode="auto">
            <a:xfrm>
              <a:off x="1392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00" name="Line 93"/>
            <p:cNvSpPr>
              <a:spLocks noChangeShapeType="1"/>
            </p:cNvSpPr>
            <p:nvPr/>
          </p:nvSpPr>
          <p:spPr bwMode="auto">
            <a:xfrm>
              <a:off x="2016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01" name="Line 94"/>
          <p:cNvSpPr>
            <a:spLocks noChangeShapeType="1"/>
          </p:cNvSpPr>
          <p:nvPr/>
        </p:nvSpPr>
        <p:spPr bwMode="auto">
          <a:xfrm>
            <a:off x="8162925" y="2101850"/>
            <a:ext cx="0" cy="35052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2" name="Line 95"/>
          <p:cNvSpPr>
            <a:spLocks noChangeShapeType="1"/>
          </p:cNvSpPr>
          <p:nvPr/>
        </p:nvSpPr>
        <p:spPr bwMode="auto">
          <a:xfrm>
            <a:off x="9153525" y="2155825"/>
            <a:ext cx="0" cy="33528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3" name="Line 96"/>
          <p:cNvSpPr>
            <a:spLocks noChangeShapeType="1"/>
          </p:cNvSpPr>
          <p:nvPr/>
        </p:nvSpPr>
        <p:spPr bwMode="auto">
          <a:xfrm>
            <a:off x="9153525" y="5483225"/>
            <a:ext cx="0" cy="83185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4" name="Line 97"/>
          <p:cNvSpPr>
            <a:spLocks noChangeShapeType="1"/>
          </p:cNvSpPr>
          <p:nvPr/>
        </p:nvSpPr>
        <p:spPr bwMode="auto">
          <a:xfrm>
            <a:off x="7553325" y="6143626"/>
            <a:ext cx="0" cy="352425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5" name="Line 98"/>
          <p:cNvSpPr>
            <a:spLocks noChangeShapeType="1"/>
          </p:cNvSpPr>
          <p:nvPr/>
        </p:nvSpPr>
        <p:spPr bwMode="auto">
          <a:xfrm>
            <a:off x="7553325" y="6324600"/>
            <a:ext cx="1600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6" name="Line 99"/>
          <p:cNvSpPr>
            <a:spLocks noChangeShapeType="1"/>
          </p:cNvSpPr>
          <p:nvPr/>
        </p:nvSpPr>
        <p:spPr bwMode="auto">
          <a:xfrm flipH="1">
            <a:off x="7172325" y="5584825"/>
            <a:ext cx="9906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7" name="Line 100"/>
          <p:cNvSpPr>
            <a:spLocks noChangeShapeType="1"/>
          </p:cNvSpPr>
          <p:nvPr/>
        </p:nvSpPr>
        <p:spPr bwMode="auto">
          <a:xfrm flipH="1">
            <a:off x="5791200" y="5607050"/>
            <a:ext cx="9906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8" name="Line 101"/>
          <p:cNvSpPr>
            <a:spLocks noChangeShapeType="1"/>
          </p:cNvSpPr>
          <p:nvPr/>
        </p:nvSpPr>
        <p:spPr bwMode="auto">
          <a:xfrm>
            <a:off x="7400925" y="5972176"/>
            <a:ext cx="0" cy="657225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9" name="Line 102"/>
          <p:cNvSpPr>
            <a:spLocks noChangeShapeType="1"/>
          </p:cNvSpPr>
          <p:nvPr/>
        </p:nvSpPr>
        <p:spPr bwMode="auto">
          <a:xfrm>
            <a:off x="5800725" y="5575300"/>
            <a:ext cx="0" cy="776288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0" name="Line 103"/>
          <p:cNvSpPr>
            <a:spLocks noChangeShapeType="1"/>
          </p:cNvSpPr>
          <p:nvPr/>
        </p:nvSpPr>
        <p:spPr bwMode="auto">
          <a:xfrm>
            <a:off x="5800725" y="6321425"/>
            <a:ext cx="1600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1" name="Oval 104"/>
          <p:cNvSpPr>
            <a:spLocks noChangeArrowheads="1"/>
          </p:cNvSpPr>
          <p:nvPr/>
        </p:nvSpPr>
        <p:spPr bwMode="auto">
          <a:xfrm>
            <a:off x="6638925" y="5508625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2" name="Oval 105"/>
          <p:cNvSpPr>
            <a:spLocks noChangeArrowheads="1"/>
          </p:cNvSpPr>
          <p:nvPr/>
        </p:nvSpPr>
        <p:spPr bwMode="auto">
          <a:xfrm>
            <a:off x="7096125" y="5508625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213" name="Group 106"/>
          <p:cNvGrpSpPr>
            <a:grpSpLocks/>
          </p:cNvGrpSpPr>
          <p:nvPr/>
        </p:nvGrpSpPr>
        <p:grpSpPr bwMode="auto">
          <a:xfrm rot="16200000">
            <a:off x="6867525" y="5127625"/>
            <a:ext cx="609600" cy="914400"/>
            <a:chOff x="864" y="2064"/>
            <a:chExt cx="384" cy="576"/>
          </a:xfrm>
        </p:grpSpPr>
        <p:sp>
          <p:nvSpPr>
            <p:cNvPr id="214" name="Line 107"/>
            <p:cNvSpPr>
              <a:spLocks noChangeShapeType="1"/>
            </p:cNvSpPr>
            <p:nvPr/>
          </p:nvSpPr>
          <p:spPr bwMode="auto">
            <a:xfrm flipH="1">
              <a:off x="1056" y="2064"/>
              <a:ext cx="192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15" name="Line 108"/>
            <p:cNvSpPr>
              <a:spLocks noChangeShapeType="1"/>
            </p:cNvSpPr>
            <p:nvPr/>
          </p:nvSpPr>
          <p:spPr bwMode="auto">
            <a:xfrm flipH="1">
              <a:off x="864" y="2352"/>
              <a:ext cx="192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16" name="Arc 109"/>
          <p:cNvSpPr>
            <a:spLocks/>
          </p:cNvSpPr>
          <p:nvPr/>
        </p:nvSpPr>
        <p:spPr bwMode="auto">
          <a:xfrm flipH="1">
            <a:off x="7943850" y="2090738"/>
            <a:ext cx="457200" cy="3473450"/>
          </a:xfrm>
          <a:custGeom>
            <a:avLst/>
            <a:gdLst>
              <a:gd name="G0" fmla="+- 0 0 0"/>
              <a:gd name="G1" fmla="+- 18470 0 0"/>
              <a:gd name="G2" fmla="+- 21600 0 0"/>
              <a:gd name="T0" fmla="*/ 11199 w 21600"/>
              <a:gd name="T1" fmla="*/ 0 h 37901"/>
              <a:gd name="T2" fmla="*/ 9435 w 21600"/>
              <a:gd name="T3" fmla="*/ 37901 h 37901"/>
              <a:gd name="T4" fmla="*/ 0 w 21600"/>
              <a:gd name="T5" fmla="*/ 18470 h 3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901" fill="none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</a:path>
              <a:path w="21600" h="37901" stroke="0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  <a:lnTo>
                  <a:pt x="0" y="1847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7" name="Arc 110"/>
          <p:cNvSpPr>
            <a:spLocks/>
          </p:cNvSpPr>
          <p:nvPr/>
        </p:nvSpPr>
        <p:spPr bwMode="auto">
          <a:xfrm rot="10800000" flipH="1">
            <a:off x="8924925" y="2111375"/>
            <a:ext cx="457200" cy="3473450"/>
          </a:xfrm>
          <a:custGeom>
            <a:avLst/>
            <a:gdLst>
              <a:gd name="G0" fmla="+- 0 0 0"/>
              <a:gd name="G1" fmla="+- 18470 0 0"/>
              <a:gd name="G2" fmla="+- 21600 0 0"/>
              <a:gd name="T0" fmla="*/ 11199 w 21600"/>
              <a:gd name="T1" fmla="*/ 0 h 37901"/>
              <a:gd name="T2" fmla="*/ 9435 w 21600"/>
              <a:gd name="T3" fmla="*/ 37901 h 37901"/>
              <a:gd name="T4" fmla="*/ 0 w 21600"/>
              <a:gd name="T5" fmla="*/ 18470 h 3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901" fill="none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</a:path>
              <a:path w="21600" h="37901" stroke="0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  <a:lnTo>
                  <a:pt x="0" y="1847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8" name="Arc 111"/>
          <p:cNvSpPr>
            <a:spLocks/>
          </p:cNvSpPr>
          <p:nvPr/>
        </p:nvSpPr>
        <p:spPr bwMode="auto">
          <a:xfrm flipH="1">
            <a:off x="7921625" y="2101850"/>
            <a:ext cx="457200" cy="3473450"/>
          </a:xfrm>
          <a:custGeom>
            <a:avLst/>
            <a:gdLst>
              <a:gd name="G0" fmla="+- 0 0 0"/>
              <a:gd name="G1" fmla="+- 18470 0 0"/>
              <a:gd name="G2" fmla="+- 21600 0 0"/>
              <a:gd name="T0" fmla="*/ 11199 w 21600"/>
              <a:gd name="T1" fmla="*/ 0 h 37901"/>
              <a:gd name="T2" fmla="*/ 9435 w 21600"/>
              <a:gd name="T3" fmla="*/ 37901 h 37901"/>
              <a:gd name="T4" fmla="*/ 0 w 21600"/>
              <a:gd name="T5" fmla="*/ 18470 h 3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901" fill="none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</a:path>
              <a:path w="21600" h="37901" stroke="0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  <a:lnTo>
                  <a:pt x="0" y="1847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9" name="Arc 112"/>
          <p:cNvSpPr>
            <a:spLocks/>
          </p:cNvSpPr>
          <p:nvPr/>
        </p:nvSpPr>
        <p:spPr bwMode="auto">
          <a:xfrm rot="10800000" flipH="1">
            <a:off x="8924925" y="2079626"/>
            <a:ext cx="457200" cy="3552825"/>
          </a:xfrm>
          <a:custGeom>
            <a:avLst/>
            <a:gdLst>
              <a:gd name="G0" fmla="+- 0 0 0"/>
              <a:gd name="G1" fmla="+- 19336 0 0"/>
              <a:gd name="G2" fmla="+- 21600 0 0"/>
              <a:gd name="T0" fmla="*/ 9626 w 21600"/>
              <a:gd name="T1" fmla="*/ 0 h 38767"/>
              <a:gd name="T2" fmla="*/ 9435 w 21600"/>
              <a:gd name="T3" fmla="*/ 38767 h 38767"/>
              <a:gd name="T4" fmla="*/ 0 w 21600"/>
              <a:gd name="T5" fmla="*/ 19336 h 38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767" fill="none" extrusionOk="0">
                <a:moveTo>
                  <a:pt x="9626" y="-1"/>
                </a:moveTo>
                <a:cubicBezTo>
                  <a:pt x="16962" y="3651"/>
                  <a:pt x="21600" y="11140"/>
                  <a:pt x="21600" y="19336"/>
                </a:cubicBezTo>
                <a:cubicBezTo>
                  <a:pt x="21600" y="27607"/>
                  <a:pt x="16875" y="35153"/>
                  <a:pt x="9434" y="38766"/>
                </a:cubicBezTo>
              </a:path>
              <a:path w="21600" h="38767" stroke="0" extrusionOk="0">
                <a:moveTo>
                  <a:pt x="9626" y="-1"/>
                </a:moveTo>
                <a:cubicBezTo>
                  <a:pt x="16962" y="3651"/>
                  <a:pt x="21600" y="11140"/>
                  <a:pt x="21600" y="19336"/>
                </a:cubicBezTo>
                <a:cubicBezTo>
                  <a:pt x="21600" y="27607"/>
                  <a:pt x="16875" y="35153"/>
                  <a:pt x="9434" y="38766"/>
                </a:cubicBezTo>
                <a:lnTo>
                  <a:pt x="0" y="19336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20" name="Line 113"/>
          <p:cNvSpPr>
            <a:spLocks noChangeShapeType="1"/>
          </p:cNvSpPr>
          <p:nvPr/>
        </p:nvSpPr>
        <p:spPr bwMode="auto">
          <a:xfrm>
            <a:off x="7934325" y="3451225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21" name="Line 114"/>
          <p:cNvSpPr>
            <a:spLocks noChangeShapeType="1"/>
          </p:cNvSpPr>
          <p:nvPr/>
        </p:nvSpPr>
        <p:spPr bwMode="auto">
          <a:xfrm>
            <a:off x="9404350" y="3527425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8AA18226-15E3-4611-A4E2-90B6EAEE9C13}"/>
              </a:ext>
            </a:extLst>
          </p:cNvPr>
          <p:cNvSpPr/>
          <p:nvPr/>
        </p:nvSpPr>
        <p:spPr>
          <a:xfrm>
            <a:off x="327385" y="1816478"/>
            <a:ext cx="2181597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ounded Rectangle 14">
            <a:extLst>
              <a:ext uri="{FF2B5EF4-FFF2-40B4-BE49-F238E27FC236}">
                <a16:creationId xmlns:a16="http://schemas.microsoft.com/office/drawing/2014/main" id="{CB8E01E2-DFE3-4C20-86BA-6A43111B0404}"/>
              </a:ext>
            </a:extLst>
          </p:cNvPr>
          <p:cNvSpPr/>
          <p:nvPr/>
        </p:nvSpPr>
        <p:spPr>
          <a:xfrm>
            <a:off x="343408" y="4199888"/>
            <a:ext cx="216557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15">
            <a:extLst>
              <a:ext uri="{FF2B5EF4-FFF2-40B4-BE49-F238E27FC236}">
                <a16:creationId xmlns:a16="http://schemas.microsoft.com/office/drawing/2014/main" id="{49D17301-4B7D-450E-B867-D650DF6521F9}"/>
              </a:ext>
            </a:extLst>
          </p:cNvPr>
          <p:cNvSpPr/>
          <p:nvPr/>
        </p:nvSpPr>
        <p:spPr>
          <a:xfrm>
            <a:off x="343407" y="5237516"/>
            <a:ext cx="2195615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ounded Rectangle 16">
            <a:extLst>
              <a:ext uri="{FF2B5EF4-FFF2-40B4-BE49-F238E27FC236}">
                <a16:creationId xmlns:a16="http://schemas.microsoft.com/office/drawing/2014/main" id="{576FEAB5-6D6E-4D34-9A8E-CC43862EF9B6}"/>
              </a:ext>
            </a:extLst>
          </p:cNvPr>
          <p:cNvSpPr/>
          <p:nvPr/>
        </p:nvSpPr>
        <p:spPr>
          <a:xfrm>
            <a:off x="313368" y="830076"/>
            <a:ext cx="2195615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itle 3">
            <a:extLst>
              <a:ext uri="{FF2B5EF4-FFF2-40B4-BE49-F238E27FC236}">
                <a16:creationId xmlns:a16="http://schemas.microsoft.com/office/drawing/2014/main" id="{0E278D78-737E-427E-A861-2620A4AAF790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6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0"/>
                            </p:stCondLst>
                            <p:childTnLst>
                              <p:par>
                                <p:cTn id="3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00"/>
                            </p:stCondLst>
                            <p:childTnLst>
                              <p:par>
                                <p:cTn id="3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000"/>
                            </p:stCondLst>
                            <p:childTnLst>
                              <p:par>
                                <p:cTn id="3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500"/>
                            </p:stCondLst>
                            <p:childTnLst>
                              <p:par>
                                <p:cTn id="3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"/>
                            </p:stCondLst>
                            <p:childTnLst>
                              <p:par>
                                <p:cTn id="3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343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500"/>
                            </p:stCondLst>
                            <p:childTnLst>
                              <p:par>
                                <p:cTn id="378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4" dur="5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" dur="5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2" dur="5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6" dur="5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0" dur="5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4" dur="5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8" dur="5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2" dur="5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6" dur="5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5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0" dur="5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4" dur="5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5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8" dur="5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5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2" dur="5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5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6" dur="5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" dur="5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5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4" dur="5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5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8" dur="5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5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2" dur="5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5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6"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7"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0" dur="5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5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4" dur="5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000"/>
                            </p:stCondLst>
                            <p:childTnLst>
                              <p:par>
                                <p:cTn id="468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6" grpId="0" animBg="1"/>
      <p:bldP spid="136" grpId="1" animBg="1"/>
      <p:bldP spid="136" grpId="2" animBg="1"/>
      <p:bldP spid="137" grpId="0" animBg="1"/>
      <p:bldP spid="137" grpId="1" animBg="1"/>
      <p:bldP spid="137" grpId="2" animBg="1"/>
      <p:bldP spid="146" grpId="0" animBg="1"/>
      <p:bldP spid="146" grpId="1" animBg="1"/>
      <p:bldP spid="146" grpId="2" animBg="1"/>
      <p:bldP spid="146" grpId="3" animBg="1"/>
      <p:bldP spid="147" grpId="0" animBg="1"/>
      <p:bldP spid="147" grpId="1" animBg="1"/>
      <p:bldP spid="147" grpId="2" animBg="1"/>
      <p:bldP spid="147" grpId="3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61" grpId="0" animBg="1"/>
      <p:bldP spid="161" grpId="1" animBg="1"/>
      <p:bldP spid="161" grpId="2" animBg="1"/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8" grpId="0" animBg="1"/>
      <p:bldP spid="168" grpId="1" animBg="1"/>
      <p:bldP spid="168" grpId="2" animBg="1"/>
      <p:bldP spid="194" grpId="0"/>
      <p:bldP spid="194" grpId="1"/>
      <p:bldP spid="195" grpId="0" animBg="1"/>
      <p:bldP spid="195" grpId="1" animBg="1"/>
      <p:bldP spid="196" grpId="0" animBg="1"/>
      <p:bldP spid="196" grpId="1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0605" y="694202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4859" y="1524090"/>
            <a:ext cx="8608174" cy="2675798"/>
            <a:chOff x="2221741" y="2743290"/>
            <a:chExt cx="6817895" cy="2675798"/>
          </a:xfrm>
        </p:grpSpPr>
        <p:sp>
          <p:nvSpPr>
            <p:cNvPr id="12" name="TextBox 11"/>
            <p:cNvSpPr txBox="1"/>
            <p:nvPr/>
          </p:nvSpPr>
          <p:spPr>
            <a:xfrm>
              <a:off x="2338914" y="2743290"/>
              <a:ext cx="20003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i="1" u="sng" dirty="0" err="1">
                  <a:solidFill>
                    <a:srgbClr val="232C12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b="1" i="1" u="sng" dirty="0">
                  <a:solidFill>
                    <a:srgbClr val="232C1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u="sng" dirty="0" err="1">
                  <a:solidFill>
                    <a:srgbClr val="232C12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b="1" i="1" u="sng" dirty="0">
                  <a:solidFill>
                    <a:srgbClr val="232C12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21741" y="3356985"/>
              <a:ext cx="681789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18C1EC0D-B86D-4223-856A-634C4C6414E2}"/>
              </a:ext>
            </a:extLst>
          </p:cNvPr>
          <p:cNvSpPr/>
          <p:nvPr/>
        </p:nvSpPr>
        <p:spPr>
          <a:xfrm>
            <a:off x="327385" y="1816478"/>
            <a:ext cx="2181597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F7A8EF00-9B65-4F08-92B7-BE16724C3789}"/>
              </a:ext>
            </a:extLst>
          </p:cNvPr>
          <p:cNvSpPr/>
          <p:nvPr/>
        </p:nvSpPr>
        <p:spPr>
          <a:xfrm>
            <a:off x="343408" y="4199888"/>
            <a:ext cx="216557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738DFB4A-DE20-4477-BAF4-019D9EFCD518}"/>
              </a:ext>
            </a:extLst>
          </p:cNvPr>
          <p:cNvSpPr/>
          <p:nvPr/>
        </p:nvSpPr>
        <p:spPr>
          <a:xfrm>
            <a:off x="343407" y="5237516"/>
            <a:ext cx="2195615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D4927B69-4523-452B-BB61-FCB2F4AD15B4}"/>
              </a:ext>
            </a:extLst>
          </p:cNvPr>
          <p:cNvSpPr/>
          <p:nvPr/>
        </p:nvSpPr>
        <p:spPr>
          <a:xfrm>
            <a:off x="313368" y="830076"/>
            <a:ext cx="2195615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5E6D1758-D566-4773-9A98-0E16D18B40B3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856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1489687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33" y="3429000"/>
            <a:ext cx="4432934" cy="3124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8600" y="749237"/>
            <a:ext cx="2286000" cy="5939589"/>
            <a:chOff x="76200" y="766011"/>
            <a:chExt cx="1844842" cy="5939589"/>
          </a:xfrm>
          <a:solidFill>
            <a:srgbClr val="516529"/>
          </a:solidFill>
        </p:grpSpPr>
        <p:sp>
          <p:nvSpPr>
            <p:cNvPr id="22" name="Rounded Rectangle 21"/>
            <p:cNvSpPr/>
            <p:nvPr/>
          </p:nvSpPr>
          <p:spPr>
            <a:xfrm>
              <a:off x="76200" y="1828800"/>
              <a:ext cx="1828800" cy="227798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242" y="4267200"/>
              <a:ext cx="1828800" cy="914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2242" y="5334000"/>
              <a:ext cx="1828800" cy="137160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6200" y="766011"/>
              <a:ext cx="1828800" cy="91440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C43E7269-0B09-4C05-8931-5EE6336DAC2F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512219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78717" y="4560950"/>
            <a:ext cx="1642310" cy="262218"/>
            <a:chOff x="6206290" y="4938267"/>
            <a:chExt cx="2189746" cy="349624"/>
          </a:xfrm>
        </p:grpSpPr>
        <p:sp>
          <p:nvSpPr>
            <p:cNvPr id="12" name="Isosceles Triangle 11"/>
            <p:cNvSpPr/>
            <p:nvPr/>
          </p:nvSpPr>
          <p:spPr>
            <a:xfrm rot="16200000">
              <a:off x="6578915" y="4565642"/>
              <a:ext cx="349623" cy="1094873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7673788" y="4565643"/>
              <a:ext cx="349623" cy="1094873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286029" y="3408184"/>
            <a:ext cx="1978702" cy="486994"/>
            <a:chOff x="4718713" y="4342035"/>
            <a:chExt cx="4230806" cy="518615"/>
          </a:xfrm>
        </p:grpSpPr>
        <p:sp>
          <p:nvSpPr>
            <p:cNvPr id="21" name="Rectangle 20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A2207B-E10C-4AEB-BE5E-2EE96E9027F6}"/>
              </a:ext>
            </a:extLst>
          </p:cNvPr>
          <p:cNvGrpSpPr/>
          <p:nvPr/>
        </p:nvGrpSpPr>
        <p:grpSpPr>
          <a:xfrm>
            <a:off x="228600" y="749237"/>
            <a:ext cx="2286000" cy="5939589"/>
            <a:chOff x="76200" y="766011"/>
            <a:chExt cx="1844842" cy="5939589"/>
          </a:xfrm>
          <a:solidFill>
            <a:srgbClr val="516529"/>
          </a:solidFill>
        </p:grpSpPr>
        <p:sp>
          <p:nvSpPr>
            <p:cNvPr id="16" name="Rounded Rectangle 21">
              <a:extLst>
                <a:ext uri="{FF2B5EF4-FFF2-40B4-BE49-F238E27FC236}">
                  <a16:creationId xmlns:a16="http://schemas.microsoft.com/office/drawing/2014/main" id="{A05C130D-7CD0-4396-99A6-002116D69655}"/>
                </a:ext>
              </a:extLst>
            </p:cNvPr>
            <p:cNvSpPr/>
            <p:nvPr/>
          </p:nvSpPr>
          <p:spPr>
            <a:xfrm>
              <a:off x="76200" y="1828800"/>
              <a:ext cx="1828800" cy="227798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22">
              <a:extLst>
                <a:ext uri="{FF2B5EF4-FFF2-40B4-BE49-F238E27FC236}">
                  <a16:creationId xmlns:a16="http://schemas.microsoft.com/office/drawing/2014/main" id="{99F0E655-DAB6-40F7-B591-77F6EFA55554}"/>
                </a:ext>
              </a:extLst>
            </p:cNvPr>
            <p:cNvSpPr/>
            <p:nvPr/>
          </p:nvSpPr>
          <p:spPr>
            <a:xfrm>
              <a:off x="92242" y="4267200"/>
              <a:ext cx="1828800" cy="914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23">
              <a:extLst>
                <a:ext uri="{FF2B5EF4-FFF2-40B4-BE49-F238E27FC236}">
                  <a16:creationId xmlns:a16="http://schemas.microsoft.com/office/drawing/2014/main" id="{136A5903-77CF-40CC-AC68-5772825114B1}"/>
                </a:ext>
              </a:extLst>
            </p:cNvPr>
            <p:cNvSpPr/>
            <p:nvPr/>
          </p:nvSpPr>
          <p:spPr>
            <a:xfrm>
              <a:off x="92242" y="5334000"/>
              <a:ext cx="1828800" cy="137160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71904F21-6043-4397-871F-3DFAAD7D310C}"/>
                </a:ext>
              </a:extLst>
            </p:cNvPr>
            <p:cNvSpPr/>
            <p:nvPr/>
          </p:nvSpPr>
          <p:spPr>
            <a:xfrm>
              <a:off x="76200" y="766011"/>
              <a:ext cx="1828800" cy="91440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itle 3">
            <a:extLst>
              <a:ext uri="{FF2B5EF4-FFF2-40B4-BE49-F238E27FC236}">
                <a16:creationId xmlns:a16="http://schemas.microsoft.com/office/drawing/2014/main" id="{939F2082-AF2F-4F0A-A4D2-DD9BE422883C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1713 L -0.34466 0.021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66 0.02176 L 4.16667E-7 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108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800000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263914"/>
            <a:ext cx="8610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-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957651">
            <a:off x="6349752" y="4388475"/>
            <a:ext cx="1642310" cy="262218"/>
            <a:chOff x="6206290" y="4938267"/>
            <a:chExt cx="2189746" cy="349624"/>
          </a:xfrm>
        </p:grpSpPr>
        <p:sp>
          <p:nvSpPr>
            <p:cNvPr id="18" name="Isosceles Triangle 17"/>
            <p:cNvSpPr/>
            <p:nvPr/>
          </p:nvSpPr>
          <p:spPr>
            <a:xfrm rot="16200000">
              <a:off x="6578915" y="4565642"/>
              <a:ext cx="349623" cy="1094873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7673788" y="4565643"/>
              <a:ext cx="349623" cy="1094873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7664332" y="3665139"/>
            <a:ext cx="1600200" cy="388962"/>
            <a:chOff x="7765573" y="4874297"/>
            <a:chExt cx="4339988" cy="518616"/>
          </a:xfrm>
        </p:grpSpPr>
        <p:sp>
          <p:nvSpPr>
            <p:cNvPr id="21" name="Rectangle 20"/>
            <p:cNvSpPr/>
            <p:nvPr/>
          </p:nvSpPr>
          <p:spPr>
            <a:xfrm>
              <a:off x="7765573" y="4874297"/>
              <a:ext cx="2169994" cy="51861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35567" y="4874297"/>
              <a:ext cx="2169994" cy="51861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4" name="Flowchart: Connector 3"/>
          <p:cNvSpPr/>
          <p:nvPr/>
        </p:nvSpPr>
        <p:spPr>
          <a:xfrm flipV="1">
            <a:off x="7118149" y="4449989"/>
            <a:ext cx="105521" cy="10477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Arrow 5"/>
          <p:cNvSpPr/>
          <p:nvPr/>
        </p:nvSpPr>
        <p:spPr>
          <a:xfrm rot="12767794">
            <a:off x="6075401" y="4496787"/>
            <a:ext cx="2191014" cy="4559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/>
          <p:cNvGrpSpPr/>
          <p:nvPr/>
        </p:nvGrpSpPr>
        <p:grpSpPr>
          <a:xfrm>
            <a:off x="166488" y="726959"/>
            <a:ext cx="2348111" cy="5943602"/>
            <a:chOff x="71120" y="761998"/>
            <a:chExt cx="1849922" cy="5943602"/>
          </a:xfrm>
        </p:grpSpPr>
        <p:sp>
          <p:nvSpPr>
            <p:cNvPr id="24" name="Rounded Rectangle 23"/>
            <p:cNvSpPr/>
            <p:nvPr/>
          </p:nvSpPr>
          <p:spPr>
            <a:xfrm>
              <a:off x="76200" y="1828800"/>
              <a:ext cx="1828800" cy="227798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2242" y="4267200"/>
              <a:ext cx="18288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2242" y="5334000"/>
              <a:ext cx="1828800" cy="13716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1120" y="761998"/>
              <a:ext cx="1828800" cy="9144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itle 3">
            <a:extLst>
              <a:ext uri="{FF2B5EF4-FFF2-40B4-BE49-F238E27FC236}">
                <a16:creationId xmlns:a16="http://schemas.microsoft.com/office/drawing/2014/main" id="{E89ADA89-8EB3-4241-97E5-28C11F6F9B21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38" y="821777"/>
            <a:ext cx="2219959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334248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6289" y="1906069"/>
            <a:ext cx="8925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sức từ là những đường vẽ trong không gian có từ trường, sao cho tiếp tuyến tại mỗi điểm có hướng trùng với hướng của từ trường tại điểm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CF2BE74-FD37-4148-83F3-57219B323E13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8320C7A-5AEF-4DCE-A18A-2322CACC3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65476"/>
            <a:ext cx="5105399" cy="315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965490" y="160860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Thí nghiệm từ phổ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12685" y="2407940"/>
            <a:ext cx="4953000" cy="4215826"/>
            <a:chOff x="3219734" y="2616487"/>
            <a:chExt cx="4953000" cy="421582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734" y="2616487"/>
              <a:ext cx="4953000" cy="4215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99" y="2971800"/>
              <a:ext cx="4648201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971800" y="943560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B1CF2665-3780-4A6E-9BE5-D77AC3452036}"/>
              </a:ext>
            </a:extLst>
          </p:cNvPr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9E179552-E1D0-4FF7-9EA7-39B89692D5BC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998FA576-871A-42D5-BEAE-A445E7BAEA63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EA291017-BF8A-4DF7-B493-C2A6CC88EE43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91CAF01D-7231-4F19-9344-DB38713BEE03}"/>
              </a:ext>
            </a:extLst>
          </p:cNvPr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E8F10FD8-101B-45A9-882F-7A8018D1623A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72346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971800" y="158740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Thí nghiệm từ phổ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2460"/>
            <a:ext cx="5638800" cy="427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76FFC86-07A3-4D1C-9E0B-5C8DBF9B90B9}"/>
              </a:ext>
            </a:extLst>
          </p:cNvPr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E74A85CF-8F27-4B0F-B2DD-5F57C983BB70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EE542E3E-959A-4504-9BC9-2A93FD95AEBC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4D2C039F-9D3B-4C2D-B20A-9F8B6AB11C1C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14F44FDA-3DFC-4435-BE0D-43B094D6265F}"/>
              </a:ext>
            </a:extLst>
          </p:cNvPr>
          <p:cNvSpPr/>
          <p:nvPr/>
        </p:nvSpPr>
        <p:spPr>
          <a:xfrm>
            <a:off x="294638" y="821777"/>
            <a:ext cx="2219959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098D7256-5F8A-45E4-853A-C72D96402113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1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749203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2636" y="1214358"/>
            <a:ext cx="346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ảnh từ phổ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8518" y="1828801"/>
            <a:ext cx="6849483" cy="5034739"/>
            <a:chOff x="2142117" y="1698244"/>
            <a:chExt cx="6849483" cy="5034739"/>
          </a:xfrm>
        </p:grpSpPr>
        <p:grpSp>
          <p:nvGrpSpPr>
            <p:cNvPr id="4" name="Group 3"/>
            <p:cNvGrpSpPr/>
            <p:nvPr/>
          </p:nvGrpSpPr>
          <p:grpSpPr>
            <a:xfrm>
              <a:off x="2142117" y="1698244"/>
              <a:ext cx="6563961" cy="4321556"/>
              <a:chOff x="2142117" y="1630110"/>
              <a:chExt cx="6563961" cy="4321556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117" y="1664454"/>
                <a:ext cx="1820283" cy="1842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770" y="1630110"/>
                <a:ext cx="1891444" cy="1862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8904" y="1664453"/>
                <a:ext cx="1947174" cy="1842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117" y="4267200"/>
                <a:ext cx="1820283" cy="168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770" y="4267200"/>
                <a:ext cx="1891445" cy="168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8904" y="4267199"/>
                <a:ext cx="1947174" cy="1684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42117" y="3595282"/>
              <a:ext cx="1820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6600CC"/>
                  </a:solidFill>
                </a:rPr>
                <a:t>Góc vuông tinh vân rực đỏ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3594190"/>
              <a:ext cx="25679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600CC"/>
                  </a:solidFill>
                </a:rPr>
                <a:t>Vành mũ giải ngân hà trên tia hồng ngoai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8905" y="3609145"/>
              <a:ext cx="19471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6600CC"/>
                  </a:solidFill>
                </a:rPr>
                <a:t>Hamburger gomez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2117" y="6025097"/>
              <a:ext cx="1820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6600CC"/>
                  </a:solidFill>
                </a:rPr>
                <a:t>Quả trứng tinh vân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29229" y="6025097"/>
              <a:ext cx="1891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600CC"/>
                  </a:solidFill>
                </a:rPr>
                <a:t>Từ phổ sao hỏa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58904" y="6025097"/>
              <a:ext cx="22326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6600CC"/>
                  </a:solidFill>
                </a:rPr>
                <a:t>Những chiếc nhẫn của sao thổ</a:t>
              </a:r>
            </a:p>
          </p:txBody>
        </p:sp>
      </p:grp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F9CF8846-B128-480B-826B-7DC9D9FC1336}"/>
              </a:ext>
            </a:extLst>
          </p:cNvPr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6A550B3D-B6DD-4667-A29C-B1FF4F655F8E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F185D7B5-586F-4A75-A933-C94338BA7273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B496EB45-6E06-45D2-9030-0273C9B5348F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E4ED5643-530C-48C0-8B24-F2B2B7769C7A}"/>
              </a:ext>
            </a:extLst>
          </p:cNvPr>
          <p:cNvSpPr/>
          <p:nvPr/>
        </p:nvSpPr>
        <p:spPr>
          <a:xfrm>
            <a:off x="294638" y="821777"/>
            <a:ext cx="2219959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EFA5CF52-E651-4877-9CA2-A343C058492F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742626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0521" y="1330110"/>
            <a:ext cx="7848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dài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9798" y="198800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Quy tắc nắm bàn tay phải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9638" y="2995007"/>
            <a:ext cx="56387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bàn tay phải sao cho ngón cái nằm dọc theo dây dẫn và chỉ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điện, khi đó các ngón kia khum lại cho ta chiều của các đường sức từ.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748786"/>
            <a:ext cx="268051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A5691F5-320E-4808-B6FD-D57ADE55516B}"/>
              </a:ext>
            </a:extLst>
          </p:cNvPr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BEA3646E-CA7A-41A7-83EF-DAB94353FD24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17B19716-818B-4D16-891B-79ABEC51059C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69DE7AC9-5A66-4DCB-BB79-8547A2A37229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3CBAEAC3-D258-46BD-86C5-8387443917AF}"/>
              </a:ext>
            </a:extLst>
          </p:cNvPr>
          <p:cNvSpPr/>
          <p:nvPr/>
        </p:nvSpPr>
        <p:spPr>
          <a:xfrm>
            <a:off x="294638" y="821777"/>
            <a:ext cx="2219959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0C6E0633-C28E-4988-8418-D49465CB1CE5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9089" y="1780602"/>
            <a:ext cx="2229310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9088" y="4226048"/>
            <a:ext cx="222931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088" y="5374096"/>
            <a:ext cx="2201302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9088" y="798104"/>
            <a:ext cx="2229311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6513" y="839671"/>
            <a:ext cx="90111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92335" y="5424286"/>
            <a:ext cx="4230806" cy="1489421"/>
            <a:chOff x="4718713" y="4342035"/>
            <a:chExt cx="4230806" cy="1047378"/>
          </a:xfrm>
        </p:grpSpPr>
        <p:grpSp>
          <p:nvGrpSpPr>
            <p:cNvPr id="20" name="Group 19"/>
            <p:cNvGrpSpPr/>
            <p:nvPr/>
          </p:nvGrpSpPr>
          <p:grpSpPr>
            <a:xfrm>
              <a:off x="4718713" y="4342035"/>
              <a:ext cx="4230806" cy="518615"/>
              <a:chOff x="4718713" y="4342035"/>
              <a:chExt cx="4230806" cy="51861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718713" y="4342035"/>
                <a:ext cx="2115403" cy="51861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834116" y="4342035"/>
                <a:ext cx="2115403" cy="518615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776414" y="4945384"/>
              <a:ext cx="2455683" cy="444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CHÂM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97379" y="4317211"/>
            <a:ext cx="2252659" cy="1107075"/>
            <a:chOff x="2445349" y="3793339"/>
            <a:chExt cx="2252659" cy="1107075"/>
          </a:xfrm>
        </p:grpSpPr>
        <p:sp>
          <p:nvSpPr>
            <p:cNvPr id="25" name="Rectangle 24"/>
            <p:cNvSpPr/>
            <p:nvPr/>
          </p:nvSpPr>
          <p:spPr>
            <a:xfrm>
              <a:off x="2445349" y="3793339"/>
              <a:ext cx="1801505" cy="6312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NIKEN</a:t>
              </a:r>
            </a:p>
          </p:txBody>
        </p:sp>
        <p:cxnSp>
          <p:nvCxnSpPr>
            <p:cNvPr id="26" name="Straight Arrow Connector 25"/>
            <p:cNvCxnSpPr>
              <a:cxnSpLocks/>
              <a:endCxn id="22" idx="0"/>
            </p:cNvCxnSpPr>
            <p:nvPr/>
          </p:nvCxnSpPr>
          <p:spPr>
            <a:xfrm>
              <a:off x="4221052" y="4408302"/>
              <a:ext cx="476956" cy="49211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734066" y="3427372"/>
            <a:ext cx="2659723" cy="1958761"/>
            <a:chOff x="3066633" y="2793189"/>
            <a:chExt cx="2659723" cy="1958761"/>
          </a:xfrm>
        </p:grpSpPr>
        <p:sp>
          <p:nvSpPr>
            <p:cNvPr id="28" name="Rectangle 27"/>
            <p:cNvSpPr/>
            <p:nvPr/>
          </p:nvSpPr>
          <p:spPr>
            <a:xfrm>
              <a:off x="3066633" y="2793189"/>
              <a:ext cx="1801505" cy="6312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68138" y="3424399"/>
              <a:ext cx="858218" cy="132755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314520" y="2378086"/>
            <a:ext cx="2866030" cy="3008047"/>
            <a:chOff x="4248549" y="1742562"/>
            <a:chExt cx="2866030" cy="3008047"/>
          </a:xfrm>
        </p:grpSpPr>
        <p:sp>
          <p:nvSpPr>
            <p:cNvPr id="31" name="Oval 30"/>
            <p:cNvSpPr/>
            <p:nvPr/>
          </p:nvSpPr>
          <p:spPr>
            <a:xfrm>
              <a:off x="4248549" y="1742562"/>
              <a:ext cx="2866030" cy="87687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MANGAN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001797" y="2619433"/>
              <a:ext cx="637832" cy="213117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7382199" y="3476381"/>
            <a:ext cx="3176946" cy="1947905"/>
            <a:chOff x="6191606" y="2396625"/>
            <a:chExt cx="3176946" cy="1947905"/>
          </a:xfrm>
        </p:grpSpPr>
        <p:sp>
          <p:nvSpPr>
            <p:cNvPr id="56" name="Rounded Rectangle 55"/>
            <p:cNvSpPr/>
            <p:nvPr/>
          </p:nvSpPr>
          <p:spPr>
            <a:xfrm>
              <a:off x="6831092" y="2396625"/>
              <a:ext cx="2537460" cy="63121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Gađôlinium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6191606" y="3027835"/>
              <a:ext cx="695001" cy="131669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7180550" y="2409949"/>
            <a:ext cx="3087548" cy="3014336"/>
            <a:chOff x="4093315" y="1831169"/>
            <a:chExt cx="3087548" cy="3014336"/>
          </a:xfrm>
        </p:grpSpPr>
        <p:sp>
          <p:nvSpPr>
            <p:cNvPr id="79" name="Oval 78"/>
            <p:cNvSpPr/>
            <p:nvPr/>
          </p:nvSpPr>
          <p:spPr>
            <a:xfrm>
              <a:off x="4314833" y="1831169"/>
              <a:ext cx="2866030" cy="87687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Đisprôsium</a:t>
              </a:r>
              <a:endParaRPr lang="en-US" sz="3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Straight Arrow Connector 79"/>
            <p:cNvCxnSpPr>
              <a:cxnSpLocks/>
              <a:stCxn id="79" idx="3"/>
            </p:cNvCxnSpPr>
            <p:nvPr/>
          </p:nvCxnSpPr>
          <p:spPr>
            <a:xfrm flipH="1">
              <a:off x="4093315" y="2579625"/>
              <a:ext cx="641238" cy="226588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620001" y="4367643"/>
            <a:ext cx="2715905" cy="1056643"/>
            <a:chOff x="1530949" y="3793339"/>
            <a:chExt cx="2715905" cy="1056643"/>
          </a:xfrm>
        </p:grpSpPr>
        <p:sp>
          <p:nvSpPr>
            <p:cNvPr id="85" name="Rectangle 84"/>
            <p:cNvSpPr/>
            <p:nvPr/>
          </p:nvSpPr>
          <p:spPr>
            <a:xfrm>
              <a:off x="2445349" y="3793339"/>
              <a:ext cx="1801505" cy="6312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CÔBAN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>
              <a:off x="1530949" y="4424549"/>
              <a:ext cx="914400" cy="42543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itle 3">
            <a:extLst>
              <a:ext uri="{FF2B5EF4-FFF2-40B4-BE49-F238E27FC236}">
                <a16:creationId xmlns:a16="http://schemas.microsoft.com/office/drawing/2014/main" id="{E14AA5A7-6D79-4BD0-B915-C8D30051A55D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89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838824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799" y="1507734"/>
            <a:ext cx="7696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dài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1319" y="2264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Quy tắc nắm bàn tay phải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51121"/>
            <a:ext cx="4724400" cy="235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EE741C7-DD14-4C35-A33D-2563B7435BC7}"/>
              </a:ext>
            </a:extLst>
          </p:cNvPr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9E5CD7A-3601-45FE-BD33-B8A8F105DE97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A4613A97-FAB9-46B1-A389-93FE281E2998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F5D7D9E3-561F-4E4F-96B8-D302FCB03E38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C49AB87D-D1E6-48D9-B631-2F69EE99F1FA}"/>
              </a:ext>
            </a:extLst>
          </p:cNvPr>
          <p:cNvSpPr/>
          <p:nvPr/>
        </p:nvSpPr>
        <p:spPr>
          <a:xfrm>
            <a:off x="294638" y="821777"/>
            <a:ext cx="2219959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86A4B798-AB58-4EB4-9CB7-E411DC1EB39C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8598" y="1070384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619665"/>
            <a:ext cx="7772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dài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2796" y="2310663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Quy tắc nắm bàn tay phải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10" y="3213570"/>
            <a:ext cx="2439857" cy="265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8763000" y="3444603"/>
            <a:ext cx="0" cy="2191158"/>
            <a:chOff x="7010400" y="3946360"/>
            <a:chExt cx="0" cy="219115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7010400" y="3946360"/>
              <a:ext cx="0" cy="13034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10400" y="5150388"/>
              <a:ext cx="0" cy="9871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414BDF21-59C4-499D-B3C4-4AB67DBA6B1F}"/>
              </a:ext>
            </a:extLst>
          </p:cNvPr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18468113-F8CC-46E2-8AD1-391F66FB3131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93BC65F8-FF19-469E-AABE-8AA40907F4DB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23F63847-357D-4F3A-91E3-835D3368BC10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9EF15FD3-C1C9-45C1-B8E4-B9A4106D00A3}"/>
              </a:ext>
            </a:extLst>
          </p:cNvPr>
          <p:cNvSpPr/>
          <p:nvPr/>
        </p:nvSpPr>
        <p:spPr>
          <a:xfrm>
            <a:off x="294638" y="821777"/>
            <a:ext cx="2219959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E22C8443-892B-422D-A994-A6833D03BD3F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744475"/>
            <a:ext cx="586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6720" y="1387475"/>
            <a:ext cx="7543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dài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1641" y="208565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Quy tắc nắm bàn tay phải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276600"/>
            <a:ext cx="2276341" cy="143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95" y="3505061"/>
            <a:ext cx="2438400" cy="118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539E14E-8582-489D-B187-08FB8A17DCAF}"/>
              </a:ext>
            </a:extLst>
          </p:cNvPr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2F076092-7F90-4BF9-81CF-2230A5789E74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B7B5FE3F-06B5-4E66-84DD-300FBB7F8C88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9702373E-0AC2-4678-887A-4D477574BEB2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EF7006DF-FA62-4C56-A6CE-F71BE6CC6875}"/>
              </a:ext>
            </a:extLst>
          </p:cNvPr>
          <p:cNvSpPr/>
          <p:nvPr/>
        </p:nvSpPr>
        <p:spPr>
          <a:xfrm>
            <a:off x="294638" y="821777"/>
            <a:ext cx="2219959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27216C9-1DBB-4F00-A338-8418DDF92844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744475"/>
            <a:ext cx="594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1412" y="1388534"/>
            <a:ext cx="77724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dài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205836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Quy tắc nắm bàn tay phải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73291"/>
            <a:ext cx="2438400" cy="118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577C93CE-2A64-4D99-809F-565C34D817AA}"/>
              </a:ext>
            </a:extLst>
          </p:cNvPr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401E89D9-954E-4BAC-88EF-4EBFE7E8D383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9C64201C-DA6D-4DE4-9D56-2CE71BB6D63A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A980C087-7CE1-42F0-8008-CEFD43B0E4E9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AE664621-E599-4983-9991-7089A4371356}"/>
              </a:ext>
            </a:extLst>
          </p:cNvPr>
          <p:cNvSpPr/>
          <p:nvPr/>
        </p:nvSpPr>
        <p:spPr>
          <a:xfrm>
            <a:off x="294638" y="821777"/>
            <a:ext cx="2219959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4691BBAD-E1C0-4E19-9743-44A9AC3E4B76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2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77468" y="1074982"/>
            <a:ext cx="7260165" cy="2279036"/>
            <a:chOff x="2510921" y="1066800"/>
            <a:chExt cx="6431310" cy="2279036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dài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0921" y="2761061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Quy tắc nắm bàn tay phải 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41" y="4038600"/>
            <a:ext cx="218005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05429509-2797-452F-9CF9-5591567873B1}"/>
              </a:ext>
            </a:extLst>
          </p:cNvPr>
          <p:cNvSpPr/>
          <p:nvPr/>
        </p:nvSpPr>
        <p:spPr>
          <a:xfrm>
            <a:off x="294639" y="821777"/>
            <a:ext cx="221996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5938C52A-A27F-4344-A84D-95234A5959C4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11C51656-8C17-4E31-AD77-19D23F9827DA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D1D325E6-14A1-4507-ACE9-A9B7439D986C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375F0559-7FA7-4386-87B0-8F23F73C3CF5}"/>
              </a:ext>
            </a:extLst>
          </p:cNvPr>
          <p:cNvSpPr/>
          <p:nvPr/>
        </p:nvSpPr>
        <p:spPr>
          <a:xfrm>
            <a:off x="294639" y="821777"/>
            <a:ext cx="2196046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74894FD9-FF8B-4652-9D49-83BA4FEF187C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45" y="4353184"/>
            <a:ext cx="266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22" y="4267200"/>
            <a:ext cx="654207" cy="67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2611" y="5413275"/>
            <a:ext cx="3047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Dòng điện thẳng có chiều hướng từ trong ra ngoài mặt phẳng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2735" y="5451719"/>
            <a:ext cx="359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Dòng điện thẳng có chiều từ ngoài vào trong mặt phẳng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85" y="3862220"/>
            <a:ext cx="2438399" cy="15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96" y="3873570"/>
            <a:ext cx="1933575" cy="15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482" y="3873569"/>
            <a:ext cx="2286000" cy="163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87" y="3873569"/>
            <a:ext cx="2057791" cy="164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924873" y="707167"/>
            <a:ext cx="8428926" cy="2332152"/>
            <a:chOff x="2460909" y="1066800"/>
            <a:chExt cx="6481322" cy="2332152"/>
          </a:xfrm>
        </p:grpSpPr>
        <p:sp>
          <p:nvSpPr>
            <p:cNvPr id="23" name="TextBox 22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dài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60909" y="2814177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Quy tắc nắm bàn tay phải </a:t>
              </a:r>
            </a:p>
          </p:txBody>
        </p:sp>
      </p:grp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B864CCD2-592E-459B-BFE9-9398652AFE6C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3F8182C1-800F-4236-8F32-B45F1F602A2D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EF6F5431-7722-4FF3-982B-F16478D504E5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16">
            <a:extLst>
              <a:ext uri="{FF2B5EF4-FFF2-40B4-BE49-F238E27FC236}">
                <a16:creationId xmlns:a16="http://schemas.microsoft.com/office/drawing/2014/main" id="{2F36E834-EF2C-49DB-A0DA-E63B9DC17000}"/>
              </a:ext>
            </a:extLst>
          </p:cNvPr>
          <p:cNvSpPr/>
          <p:nvPr/>
        </p:nvSpPr>
        <p:spPr>
          <a:xfrm>
            <a:off x="294639" y="821777"/>
            <a:ext cx="2196046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64350FF-80A1-46AA-BF34-B32407DC727E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96196"/>
            <a:ext cx="2965960" cy="19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45754"/>
            <a:ext cx="2600459" cy="19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33801" y="5867400"/>
            <a:ext cx="6732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đường sức từ của dòng điện tròn có chiều đi vào mặt Nam và đi ra mặt Bắc của dòng điện tròn ấy.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19400" y="888778"/>
            <a:ext cx="7418232" cy="2359869"/>
            <a:chOff x="2438400" y="1066800"/>
            <a:chExt cx="6503831" cy="2359869"/>
          </a:xfrm>
        </p:grpSpPr>
        <p:sp>
          <p:nvSpPr>
            <p:cNvPr id="19" name="TextBox 18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dài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8400" y="2841894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Quy tắc nắm bàn tay phải </a:t>
              </a:r>
            </a:p>
          </p:txBody>
        </p:sp>
      </p:grp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86ACB58D-AC19-4646-A1D4-0B23C8CC6028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1600EC32-E249-42CC-90A2-7EC4D986758B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15F8FC30-8B2B-4E8D-BD07-26C00F644C91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1FCD3609-E89A-420B-A2D1-33E82F60032B}"/>
              </a:ext>
            </a:extLst>
          </p:cNvPr>
          <p:cNvSpPr/>
          <p:nvPr/>
        </p:nvSpPr>
        <p:spPr>
          <a:xfrm>
            <a:off x="294639" y="821777"/>
            <a:ext cx="2196046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58E2132F-3196-4CE4-B617-7D134AD27E78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5473" y="2747199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Từ trường của dòng điện tròn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73" y="4038601"/>
            <a:ext cx="2085484" cy="18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812981"/>
            <a:ext cx="1905000" cy="212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55" y="4038601"/>
            <a:ext cx="2143502" cy="183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94" y="4092932"/>
            <a:ext cx="2031642" cy="190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32931" y="596854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Mặt bắc </a:t>
            </a:r>
          </a:p>
          <a:p>
            <a:r>
              <a:rPr lang="en-US" dirty="0"/>
              <a:t>( North)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49" y="3759461"/>
            <a:ext cx="1981200" cy="222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40" y="3886201"/>
            <a:ext cx="2004921" cy="21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62900" y="598289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Mặt nam </a:t>
            </a:r>
          </a:p>
          <a:p>
            <a:pPr algn="ctr"/>
            <a:r>
              <a:rPr lang="en-US" dirty="0"/>
              <a:t>( south)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84435" y="994323"/>
            <a:ext cx="7239001" cy="2189304"/>
            <a:chOff x="2514600" y="1066800"/>
            <a:chExt cx="6427631" cy="2189304"/>
          </a:xfrm>
        </p:grpSpPr>
        <p:sp>
          <p:nvSpPr>
            <p:cNvPr id="22" name="TextBox 21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dài</a:t>
              </a:r>
            </a:p>
          </p:txBody>
        </p:sp>
      </p:grp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6145C88A-A2C7-4742-94A0-102E428C798F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D58F4DD3-C70D-4D2F-A140-01A05C46D2A1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AFEB3431-20DE-49B7-A3C4-364E3FB139A8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5C5389FA-0ED3-40AC-A22F-44858D468126}"/>
              </a:ext>
            </a:extLst>
          </p:cNvPr>
          <p:cNvSpPr/>
          <p:nvPr/>
        </p:nvSpPr>
        <p:spPr>
          <a:xfrm>
            <a:off x="294639" y="821777"/>
            <a:ext cx="2196046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90A9744-AED1-48BC-A3A1-1FB1FA120792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9429" y="871521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tính chất của đường sức từ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9752" y="1669313"/>
            <a:ext cx="8971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điểm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không gian chỉ có thể vẽ được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nhất một đường sức 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4925" y="2824092"/>
            <a:ext cx="8870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đường sức từ là các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 khép 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hạn ở hai 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9429" y="3982887"/>
            <a:ext cx="8971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Chiều của đường sức từ tuân theo những quy tắc xác định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 thuộc vào hình dạng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dòng điện.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5245" y="5158340"/>
            <a:ext cx="8935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Quy ước vẽ các đường sức từ: nơi có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mạnh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nơi có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yếu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D4C91504-9B3C-44C3-9FD1-721140249099}"/>
              </a:ext>
            </a:extLst>
          </p:cNvPr>
          <p:cNvSpPr/>
          <p:nvPr/>
        </p:nvSpPr>
        <p:spPr>
          <a:xfrm>
            <a:off x="206540" y="1900989"/>
            <a:ext cx="2308059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3D55F6D3-0CF3-4A84-BFEA-17E7E870CB23}"/>
              </a:ext>
            </a:extLst>
          </p:cNvPr>
          <p:cNvSpPr/>
          <p:nvPr/>
        </p:nvSpPr>
        <p:spPr>
          <a:xfrm>
            <a:off x="228600" y="424394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5">
            <a:hlinkClick r:id="" action="ppaction://noaction"/>
            <a:extLst>
              <a:ext uri="{FF2B5EF4-FFF2-40B4-BE49-F238E27FC236}">
                <a16:creationId xmlns:a16="http://schemas.microsoft.com/office/drawing/2014/main" id="{B00D3201-7804-4589-A2D0-825481619F4E}"/>
              </a:ext>
            </a:extLst>
          </p:cNvPr>
          <p:cNvSpPr/>
          <p:nvPr/>
        </p:nvSpPr>
        <p:spPr>
          <a:xfrm>
            <a:off x="228600" y="5329991"/>
            <a:ext cx="2286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1BA8B385-5346-4745-BBB0-EC05330E68B9}"/>
              </a:ext>
            </a:extLst>
          </p:cNvPr>
          <p:cNvSpPr/>
          <p:nvPr/>
        </p:nvSpPr>
        <p:spPr>
          <a:xfrm>
            <a:off x="294639" y="821777"/>
            <a:ext cx="2196046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FB48134D-0717-4242-8D86-E2C7B720135F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934" y="698788"/>
            <a:ext cx="2354182" cy="6019800"/>
            <a:chOff x="-76200" y="689811"/>
            <a:chExt cx="1844842" cy="6019800"/>
          </a:xfrm>
        </p:grpSpPr>
        <p:sp>
          <p:nvSpPr>
            <p:cNvPr id="13" name="Rounded Rectangle 12">
              <a:hlinkClick r:id="rId2" action="ppaction://hlinksldjump"/>
            </p:cNvPr>
            <p:cNvSpPr/>
            <p:nvPr/>
          </p:nvSpPr>
          <p:spPr>
            <a:xfrm>
              <a:off x="-76200" y="1756611"/>
              <a:ext cx="1828800" cy="227798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ounded Rectangle 14">
              <a:hlinkClick r:id="rId3" action="ppaction://hlinksldjump"/>
            </p:cNvPr>
            <p:cNvSpPr/>
            <p:nvPr/>
          </p:nvSpPr>
          <p:spPr>
            <a:xfrm>
              <a:off x="-60158" y="4215064"/>
              <a:ext cx="1828800" cy="9144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>
              <a:hlinkClick r:id="rId4" action="ppaction://hlinksldjump"/>
            </p:cNvPr>
            <p:cNvSpPr/>
            <p:nvPr/>
          </p:nvSpPr>
          <p:spPr>
            <a:xfrm>
              <a:off x="-76200" y="5338011"/>
              <a:ext cx="1844842" cy="13716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>
              <a:hlinkClick r:id="rId5" action="ppaction://hlinksldjump"/>
            </p:cNvPr>
            <p:cNvSpPr/>
            <p:nvPr/>
          </p:nvSpPr>
          <p:spPr>
            <a:xfrm>
              <a:off x="-76200" y="689811"/>
              <a:ext cx="18288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16003" y="949485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1" y="3196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6323" y="1427219"/>
            <a:ext cx="572304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 N (North)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	: S (South)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26864" y="4846326"/>
            <a:ext cx="4230806" cy="518615"/>
            <a:chOff x="4718713" y="4342035"/>
            <a:chExt cx="4230806" cy="518615"/>
          </a:xfrm>
        </p:grpSpPr>
        <p:sp>
          <p:nvSpPr>
            <p:cNvPr id="18" name="Rectangle 17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4770284" y="3208604"/>
            <a:ext cx="4387387" cy="1000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10838" y="5869058"/>
            <a:ext cx="4346833" cy="91108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3622036" y="4613996"/>
            <a:ext cx="1177122" cy="905333"/>
          </a:xfrm>
          <a:prstGeom prst="leftArrow">
            <a:avLst>
              <a:gd name="adj1" fmla="val 50000"/>
              <a:gd name="adj2" fmla="val 52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9217205" y="4613996"/>
            <a:ext cx="1129020" cy="983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 rot="16200000">
            <a:off x="6751350" y="4392137"/>
            <a:ext cx="465810" cy="44256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riped Right Arrow 24"/>
          <p:cNvSpPr/>
          <p:nvPr/>
        </p:nvSpPr>
        <p:spPr>
          <a:xfrm rot="2477619">
            <a:off x="4844298" y="5497848"/>
            <a:ext cx="811461" cy="44256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/>
          <p:cNvSpPr/>
          <p:nvPr/>
        </p:nvSpPr>
        <p:spPr>
          <a:xfrm rot="8245663">
            <a:off x="8248136" y="5430929"/>
            <a:ext cx="883419" cy="49068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F5460ADF-6405-4831-BAB6-186781125A59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172914" y="1903300"/>
            <a:ext cx="2401946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172914" y="4349162"/>
            <a:ext cx="2401946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156872" y="5364210"/>
            <a:ext cx="2401946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188854" y="885984"/>
            <a:ext cx="240194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76341" y="1291009"/>
            <a:ext cx="4421725" cy="2633979"/>
            <a:chOff x="5562600" y="1422769"/>
            <a:chExt cx="4039737" cy="26339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008" y="1422769"/>
              <a:ext cx="3182922" cy="198153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62600" y="3497190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48488" y="4056224"/>
            <a:ext cx="4224083" cy="2679586"/>
            <a:chOff x="1913321" y="4086548"/>
            <a:chExt cx="4039737" cy="26795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049" y="4086548"/>
              <a:ext cx="3343796" cy="211220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913321" y="6206576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963409" y="4116860"/>
            <a:ext cx="4039737" cy="2638571"/>
            <a:chOff x="5694110" y="4150799"/>
            <a:chExt cx="4039737" cy="2638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008" y="4150799"/>
              <a:ext cx="3200401" cy="20745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694110" y="6229812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55732" y="821239"/>
            <a:ext cx="3378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5732" y="1456253"/>
            <a:ext cx="4039737" cy="2630397"/>
            <a:chOff x="2076391" y="1449587"/>
            <a:chExt cx="4039737" cy="26303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325" y="1449587"/>
              <a:ext cx="3371871" cy="201202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076391" y="3520426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itle 3">
            <a:extLst>
              <a:ext uri="{FF2B5EF4-FFF2-40B4-BE49-F238E27FC236}">
                <a16:creationId xmlns:a16="http://schemas.microsoft.com/office/drawing/2014/main" id="{AAAC7472-A7A1-44E1-817D-5412098FC3A4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3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62022" y="820152"/>
            <a:ext cx="2252578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228600" y="1838825"/>
            <a:ext cx="22860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231542" y="4246223"/>
            <a:ext cx="2269956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218440" y="5295121"/>
            <a:ext cx="2303116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248920" y="838200"/>
            <a:ext cx="225257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599" y="676580"/>
            <a:ext cx="6781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25928" y="4713088"/>
            <a:ext cx="1982204" cy="518615"/>
            <a:chOff x="4718713" y="4342035"/>
            <a:chExt cx="4230808" cy="518615"/>
          </a:xfrm>
        </p:grpSpPr>
        <p:sp>
          <p:nvSpPr>
            <p:cNvPr id="19" name="Rectangle 18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34117" y="4342035"/>
              <a:ext cx="2115404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62800" y="4713086"/>
            <a:ext cx="2133600" cy="518616"/>
            <a:chOff x="7765573" y="4874297"/>
            <a:chExt cx="4339988" cy="518616"/>
          </a:xfrm>
        </p:grpSpPr>
        <p:sp>
          <p:nvSpPr>
            <p:cNvPr id="28" name="Rectangle 27"/>
            <p:cNvSpPr/>
            <p:nvPr/>
          </p:nvSpPr>
          <p:spPr>
            <a:xfrm>
              <a:off x="7765573" y="4874297"/>
              <a:ext cx="2169994" cy="51861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35567" y="4874297"/>
              <a:ext cx="2169994" cy="51861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29617" y="5836688"/>
            <a:ext cx="1982203" cy="518615"/>
            <a:chOff x="4718713" y="4342035"/>
            <a:chExt cx="4230806" cy="518615"/>
          </a:xfrm>
        </p:grpSpPr>
        <p:sp>
          <p:nvSpPr>
            <p:cNvPr id="31" name="Rectangle 30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88240" y="5836687"/>
            <a:ext cx="1982203" cy="518615"/>
            <a:chOff x="4718713" y="4342035"/>
            <a:chExt cx="4230806" cy="518615"/>
          </a:xfrm>
        </p:grpSpPr>
        <p:sp>
          <p:nvSpPr>
            <p:cNvPr id="34" name="Rectangle 33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2" name="Title 3">
            <a:extLst>
              <a:ext uri="{FF2B5EF4-FFF2-40B4-BE49-F238E27FC236}">
                <a16:creationId xmlns:a16="http://schemas.microsoft.com/office/drawing/2014/main" id="{3BC2B631-0374-46B2-8D44-E0C9F69406D7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1.11022E-16 L 0.24393 1.11022E-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1.11022E-16 L -0.24705 1.11022E-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1.11111E-6 L 0.06528 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0658 1.1111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8280" y="875053"/>
            <a:ext cx="22860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3323" y="1892922"/>
            <a:ext cx="2270814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6452" y="4395538"/>
            <a:ext cx="227081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836" y="5405387"/>
            <a:ext cx="2312763" cy="1224013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838200"/>
            <a:ext cx="22860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4713" y="846491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640" y="1503404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40" y="1988525"/>
            <a:ext cx="3595344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25329" y="5052095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701744" y="2057402"/>
            <a:ext cx="2615678" cy="3622235"/>
            <a:chOff x="6177744" y="2057401"/>
            <a:chExt cx="2615678" cy="362223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177744" y="2514600"/>
              <a:ext cx="2585256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208295" y="2514600"/>
              <a:ext cx="30551" cy="1880937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763000" y="2514600"/>
              <a:ext cx="0" cy="340895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63000" y="3303636"/>
              <a:ext cx="0" cy="109190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229600" y="4378493"/>
              <a:ext cx="5334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7768390" y="4262187"/>
              <a:ext cx="521368" cy="266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203672" y="4362451"/>
              <a:ext cx="5334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20481" y="4362451"/>
              <a:ext cx="0" cy="689643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238846" y="4378493"/>
              <a:ext cx="5334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72246" y="4378493"/>
              <a:ext cx="3" cy="656383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355918" y="4940972"/>
              <a:ext cx="1412472" cy="7386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Acqui</a:t>
              </a:r>
              <a:endParaRPr lang="en-US" dirty="0"/>
            </a:p>
          </p:txBody>
        </p:sp>
        <p:sp>
          <p:nvSpPr>
            <p:cNvPr id="52" name="Minus 51"/>
            <p:cNvSpPr/>
            <p:nvPr/>
          </p:nvSpPr>
          <p:spPr>
            <a:xfrm>
              <a:off x="7240151" y="4114800"/>
              <a:ext cx="269472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lus 52"/>
            <p:cNvSpPr/>
            <p:nvPr/>
          </p:nvSpPr>
          <p:spPr>
            <a:xfrm>
              <a:off x="6535096" y="3976300"/>
              <a:ext cx="266703" cy="276999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8496300" y="2855495"/>
              <a:ext cx="266700" cy="44814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8289758" y="3079565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 rot="5400000">
              <a:off x="7375614" y="1661547"/>
              <a:ext cx="268018" cy="1059726"/>
              <a:chOff x="5029200" y="1443790"/>
              <a:chExt cx="228600" cy="1147010"/>
            </a:xfrm>
          </p:grpSpPr>
          <p:sp>
            <p:nvSpPr>
              <p:cNvPr id="70" name="Flowchart: Merge 69"/>
              <p:cNvSpPr/>
              <p:nvPr/>
            </p:nvSpPr>
            <p:spPr>
              <a:xfrm>
                <a:off x="5029200" y="2057400"/>
                <a:ext cx="228600" cy="533400"/>
              </a:xfrm>
              <a:prstGeom prst="flowChartMerg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Extract 70"/>
              <p:cNvSpPr/>
              <p:nvPr/>
            </p:nvSpPr>
            <p:spPr>
              <a:xfrm>
                <a:off x="5040648" y="1443790"/>
                <a:ext cx="217151" cy="604720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id="{6BA0EDB0-0009-4ED6-B738-559BA749A28C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8984" y="830076"/>
            <a:ext cx="2195615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385" y="1816478"/>
            <a:ext cx="2181597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408" y="4199888"/>
            <a:ext cx="2165574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3407" y="5237516"/>
            <a:ext cx="2195615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3368" y="830076"/>
            <a:ext cx="2195615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627" y="894075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5400000">
            <a:off x="8899614" y="1661547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8228279" y="4755463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B37ED9FD-D959-42C3-9ECF-140402523E3C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7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986589"/>
            <a:ext cx="2362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627" y="894075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2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5" y="2177989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0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1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2296" y="2514601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7000" y="2514601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303637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53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92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727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44481" y="4362452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62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96247" y="4378494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79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8764151" y="4114801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8059097" y="3976301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287000" y="2855496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13758" y="307956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69" name="Group 68"/>
          <p:cNvGrpSpPr/>
          <p:nvPr/>
        </p:nvGrpSpPr>
        <p:grpSpPr>
          <a:xfrm rot="5761115">
            <a:off x="8899614" y="1661547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7673257" y="3768198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F3EDA10D-BFF0-4D7F-A121-13C645E9B1A7}"/>
              </a:ext>
            </a:extLst>
          </p:cNvPr>
          <p:cNvSpPr/>
          <p:nvPr/>
        </p:nvSpPr>
        <p:spPr>
          <a:xfrm>
            <a:off x="187667" y="1972991"/>
            <a:ext cx="2347118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34E6E40E-29E4-484F-B793-CFB59478450A}"/>
              </a:ext>
            </a:extLst>
          </p:cNvPr>
          <p:cNvSpPr/>
          <p:nvPr/>
        </p:nvSpPr>
        <p:spPr>
          <a:xfrm>
            <a:off x="203690" y="4356401"/>
            <a:ext cx="232988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C108BDD0-B10C-40CD-87EF-BA2EC36B59DF}"/>
              </a:ext>
            </a:extLst>
          </p:cNvPr>
          <p:cNvSpPr/>
          <p:nvPr/>
        </p:nvSpPr>
        <p:spPr>
          <a:xfrm>
            <a:off x="203689" y="5394029"/>
            <a:ext cx="23622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D2E8CF06-CBBD-4B1A-B20A-772229C9C250}"/>
              </a:ext>
            </a:extLst>
          </p:cNvPr>
          <p:cNvSpPr/>
          <p:nvPr/>
        </p:nvSpPr>
        <p:spPr>
          <a:xfrm>
            <a:off x="173650" y="986589"/>
            <a:ext cx="23622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6F4261F-E918-4D7F-8A20-BBFD86B25D4F}"/>
              </a:ext>
            </a:extLst>
          </p:cNvPr>
          <p:cNvSpPr txBox="1">
            <a:spLocks/>
          </p:cNvSpPr>
          <p:nvPr/>
        </p:nvSpPr>
        <p:spPr>
          <a:xfrm>
            <a:off x="609600" y="108102"/>
            <a:ext cx="10972800" cy="57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00000"/>
                </a:solidFill>
                <a:latin typeface="UTM Atlas" panose="02040603050506020204" pitchFamily="18" charset="0"/>
              </a:rPr>
              <a:t>CHỦ ĐỀ: TỪ TRƯỜNG</a:t>
            </a:r>
            <a:endParaRPr lang="vi-V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4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2297</Words>
  <Application>Microsoft Office PowerPoint</Application>
  <PresentationFormat>Widescreen</PresentationFormat>
  <Paragraphs>417</Paragraphs>
  <Slides>38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UTM Atlas</vt:lpstr>
      <vt:lpstr>VNI-Times</vt:lpstr>
      <vt:lpstr>Wingdings</vt:lpstr>
      <vt:lpstr>Office Theme</vt:lpstr>
      <vt:lpstr>PowerPoint Presentation</vt:lpstr>
      <vt:lpstr>CHỦ ĐỀ: TỪ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VIEN DO</cp:lastModifiedBy>
  <cp:revision>81</cp:revision>
  <dcterms:created xsi:type="dcterms:W3CDTF">2016-10-29T11:25:44Z</dcterms:created>
  <dcterms:modified xsi:type="dcterms:W3CDTF">2021-01-11T03:53:40Z</dcterms:modified>
</cp:coreProperties>
</file>