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1" r:id="rId4"/>
    <p:sldId id="445" r:id="rId5"/>
    <p:sldId id="443" r:id="rId6"/>
    <p:sldId id="446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B2"/>
    <a:srgbClr val="0000FF"/>
    <a:srgbClr val="DDEDD8"/>
    <a:srgbClr val="E86B0F"/>
    <a:srgbClr val="FF0066"/>
    <a:srgbClr val="FEEBBD"/>
    <a:srgbClr val="0000CC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1B542-4D70-4FFF-B9D4-3A7F13E29423}" v="9" dt="2022-08-27T22:19:1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661B542-4D70-4FFF-B9D4-3A7F13E29423}"/>
    <pc:docChg chg="custSel addSld modSld sldOrd">
      <pc:chgData name="T H" userId="270efafb50020bd6" providerId="LiveId" clId="{7661B542-4D70-4FFF-B9D4-3A7F13E29423}" dt="2022-08-27T22:19:22.662" v="45" actId="1076"/>
      <pc:docMkLst>
        <pc:docMk/>
      </pc:docMkLst>
      <pc:sldChg chg="modSp">
        <pc:chgData name="T H" userId="270efafb50020bd6" providerId="LiveId" clId="{7661B542-4D70-4FFF-B9D4-3A7F13E29423}" dt="2022-08-27T22:04:39.765" v="1" actId="207"/>
        <pc:sldMkLst>
          <pc:docMk/>
          <pc:sldMk cId="2432748071" sldId="432"/>
        </pc:sldMkLst>
        <pc:spChg chg="mod">
          <ac:chgData name="T H" userId="270efafb50020bd6" providerId="LiveId" clId="{7661B542-4D70-4FFF-B9D4-3A7F13E29423}" dt="2022-08-27T22:04:39.765" v="1" actId="207"/>
          <ac:spMkLst>
            <pc:docMk/>
            <pc:sldMk cId="2432748071" sldId="432"/>
            <ac:spMk id="10" creationId="{00000000-0000-0000-0000-000000000000}"/>
          </ac:spMkLst>
        </pc:spChg>
      </pc:sldChg>
      <pc:sldChg chg="modSp mod modAnim">
        <pc:chgData name="T H" userId="270efafb50020bd6" providerId="LiveId" clId="{7661B542-4D70-4FFF-B9D4-3A7F13E29423}" dt="2022-08-27T22:11:03.221" v="7" actId="14100"/>
        <pc:sldMkLst>
          <pc:docMk/>
          <pc:sldMk cId="3638933607" sldId="441"/>
        </pc:sldMkLst>
        <pc:spChg chg="mod">
          <ac:chgData name="T H" userId="270efafb50020bd6" providerId="LiveId" clId="{7661B542-4D70-4FFF-B9D4-3A7F13E29423}" dt="2022-08-27T22:04:44.433" v="2" actId="207"/>
          <ac:spMkLst>
            <pc:docMk/>
            <pc:sldMk cId="3638933607" sldId="441"/>
            <ac:spMk id="4" creationId="{4D45A6A7-8468-16AA-C983-E7F5EA43796B}"/>
          </ac:spMkLst>
        </pc:spChg>
        <pc:spChg chg="mod">
          <ac:chgData name="T H" userId="270efafb50020bd6" providerId="LiveId" clId="{7661B542-4D70-4FFF-B9D4-3A7F13E29423}" dt="2022-08-27T22:10:46" v="5" actId="207"/>
          <ac:spMkLst>
            <pc:docMk/>
            <pc:sldMk cId="3638933607" sldId="441"/>
            <ac:spMk id="9" creationId="{33BFCBA4-452E-CDD6-46C9-30491B91FA82}"/>
          </ac:spMkLst>
        </pc:spChg>
        <pc:picChg chg="mod">
          <ac:chgData name="T H" userId="270efafb50020bd6" providerId="LiveId" clId="{7661B542-4D70-4FFF-B9D4-3A7F13E29423}" dt="2022-08-27T22:11:03.221" v="7" actId="14100"/>
          <ac:picMkLst>
            <pc:docMk/>
            <pc:sldMk cId="3638933607" sldId="441"/>
            <ac:picMk id="3" creationId="{1F37F7C4-5EDA-0645-06ED-894C260517D3}"/>
          </ac:picMkLst>
        </pc:picChg>
        <pc:picChg chg="mod">
          <ac:chgData name="T H" userId="270efafb50020bd6" providerId="LiveId" clId="{7661B542-4D70-4FFF-B9D4-3A7F13E29423}" dt="2022-08-27T22:11:03.221" v="7" actId="14100"/>
          <ac:picMkLst>
            <pc:docMk/>
            <pc:sldMk cId="3638933607" sldId="441"/>
            <ac:picMk id="11" creationId="{97783455-89BC-BD7F-EDD2-7E074D076754}"/>
          </ac:picMkLst>
        </pc:picChg>
        <pc:picChg chg="mod">
          <ac:chgData name="T H" userId="270efafb50020bd6" providerId="LiveId" clId="{7661B542-4D70-4FFF-B9D4-3A7F13E29423}" dt="2022-08-27T22:11:03.221" v="7" actId="14100"/>
          <ac:picMkLst>
            <pc:docMk/>
            <pc:sldMk cId="3638933607" sldId="441"/>
            <ac:picMk id="12" creationId="{99D52EAA-3B51-80A1-9BA3-A51B920AE94E}"/>
          </ac:picMkLst>
        </pc:picChg>
        <pc:picChg chg="mod">
          <ac:chgData name="T H" userId="270efafb50020bd6" providerId="LiveId" clId="{7661B542-4D70-4FFF-B9D4-3A7F13E29423}" dt="2022-08-27T22:11:03.221" v="7" actId="14100"/>
          <ac:picMkLst>
            <pc:docMk/>
            <pc:sldMk cId="3638933607" sldId="441"/>
            <ac:picMk id="15" creationId="{81FDFD6D-503E-6B21-4B96-3671B3248751}"/>
          </ac:picMkLst>
        </pc:picChg>
      </pc:sldChg>
      <pc:sldChg chg="modSp mod">
        <pc:chgData name="T H" userId="270efafb50020bd6" providerId="LiveId" clId="{7661B542-4D70-4FFF-B9D4-3A7F13E29423}" dt="2022-08-27T22:19:22.662" v="45" actId="1076"/>
        <pc:sldMkLst>
          <pc:docMk/>
          <pc:sldMk cId="3085710602" sldId="443"/>
        </pc:sldMkLst>
        <pc:spChg chg="mod">
          <ac:chgData name="T H" userId="270efafb50020bd6" providerId="LiveId" clId="{7661B542-4D70-4FFF-B9D4-3A7F13E29423}" dt="2022-08-27T22:18:29.873" v="33" actId="1076"/>
          <ac:spMkLst>
            <pc:docMk/>
            <pc:sldMk cId="3085710602" sldId="443"/>
            <ac:spMk id="2" creationId="{00000000-0000-0000-0000-000000000000}"/>
          </ac:spMkLst>
        </pc:spChg>
        <pc:spChg chg="mod">
          <ac:chgData name="T H" userId="270efafb50020bd6" providerId="LiveId" clId="{7661B542-4D70-4FFF-B9D4-3A7F13E29423}" dt="2022-08-27T22:19:22.662" v="45" actId="1076"/>
          <ac:spMkLst>
            <pc:docMk/>
            <pc:sldMk cId="3085710602" sldId="443"/>
            <ac:spMk id="7" creationId="{0E4C9C64-E02A-4DEF-CB8F-91A66D2181F3}"/>
          </ac:spMkLst>
        </pc:spChg>
        <pc:picChg chg="mod modCrop">
          <ac:chgData name="T H" userId="270efafb50020bd6" providerId="LiveId" clId="{7661B542-4D70-4FFF-B9D4-3A7F13E29423}" dt="2022-08-27T22:18:38.851" v="34" actId="732"/>
          <ac:picMkLst>
            <pc:docMk/>
            <pc:sldMk cId="3085710602" sldId="443"/>
            <ac:picMk id="5" creationId="{B0CB4F48-EE7B-22D3-FC6F-930429B86C56}"/>
          </ac:picMkLst>
        </pc:picChg>
      </pc:sldChg>
      <pc:sldChg chg="addSp delSp modSp mod delAnim">
        <pc:chgData name="T H" userId="270efafb50020bd6" providerId="LiveId" clId="{7661B542-4D70-4FFF-B9D4-3A7F13E29423}" dt="2022-08-27T22:14:55.832" v="24" actId="1076"/>
        <pc:sldMkLst>
          <pc:docMk/>
          <pc:sldMk cId="1986336561" sldId="445"/>
        </pc:sldMkLst>
        <pc:spChg chg="add mod">
          <ac:chgData name="T H" userId="270efafb50020bd6" providerId="LiveId" clId="{7661B542-4D70-4FFF-B9D4-3A7F13E29423}" dt="2022-08-27T22:14:42.988" v="23" actId="1076"/>
          <ac:spMkLst>
            <pc:docMk/>
            <pc:sldMk cId="1986336561" sldId="445"/>
            <ac:spMk id="2" creationId="{1E561F3B-7EE3-3AA7-2FDF-9527129091EB}"/>
          </ac:spMkLst>
        </pc:spChg>
        <pc:spChg chg="mod">
          <ac:chgData name="T H" userId="270efafb50020bd6" providerId="LiveId" clId="{7661B542-4D70-4FFF-B9D4-3A7F13E29423}" dt="2022-08-27T22:11:40.760" v="8" actId="207"/>
          <ac:spMkLst>
            <pc:docMk/>
            <pc:sldMk cId="1986336561" sldId="445"/>
            <ac:spMk id="4" creationId="{4D45A6A7-8468-16AA-C983-E7F5EA43796B}"/>
          </ac:spMkLst>
        </pc:spChg>
        <pc:spChg chg="mod">
          <ac:chgData name="T H" userId="270efafb50020bd6" providerId="LiveId" clId="{7661B542-4D70-4FFF-B9D4-3A7F13E29423}" dt="2022-08-27T22:14:55.832" v="24" actId="1076"/>
          <ac:spMkLst>
            <pc:docMk/>
            <pc:sldMk cId="1986336561" sldId="445"/>
            <ac:spMk id="8" creationId="{2087332C-D00A-C0BC-E084-72DADEE59BE2}"/>
          </ac:spMkLst>
        </pc:spChg>
        <pc:spChg chg="mod">
          <ac:chgData name="T H" userId="270efafb50020bd6" providerId="LiveId" clId="{7661B542-4D70-4FFF-B9D4-3A7F13E29423}" dt="2022-08-27T22:14:55.832" v="24" actId="1076"/>
          <ac:spMkLst>
            <pc:docMk/>
            <pc:sldMk cId="1986336561" sldId="445"/>
            <ac:spMk id="9" creationId="{33BFCBA4-452E-CDD6-46C9-30491B91FA82}"/>
          </ac:spMkLst>
        </pc:spChg>
        <pc:spChg chg="mod">
          <ac:chgData name="T H" userId="270efafb50020bd6" providerId="LiveId" clId="{7661B542-4D70-4FFF-B9D4-3A7F13E29423}" dt="2022-08-27T22:14:55.832" v="24" actId="1076"/>
          <ac:spMkLst>
            <pc:docMk/>
            <pc:sldMk cId="1986336561" sldId="445"/>
            <ac:spMk id="13" creationId="{0F00635C-F653-FD1D-C91F-C85F59918EC6}"/>
          </ac:spMkLst>
        </pc:spChg>
        <pc:spChg chg="del mod">
          <ac:chgData name="T H" userId="270efafb50020bd6" providerId="LiveId" clId="{7661B542-4D70-4FFF-B9D4-3A7F13E29423}" dt="2022-08-27T22:13:35.957" v="14" actId="478"/>
          <ac:spMkLst>
            <pc:docMk/>
            <pc:sldMk cId="1986336561" sldId="445"/>
            <ac:spMk id="19" creationId="{56396BE2-AF21-D05C-14E2-96DC9137CC35}"/>
          </ac:spMkLst>
        </pc:spChg>
      </pc:sldChg>
      <pc:sldChg chg="delSp modSp add mod ord">
        <pc:chgData name="T H" userId="270efafb50020bd6" providerId="LiveId" clId="{7661B542-4D70-4FFF-B9D4-3A7F13E29423}" dt="2022-08-27T22:19:10.072" v="43" actId="478"/>
        <pc:sldMkLst>
          <pc:docMk/>
          <pc:sldMk cId="2112612914" sldId="446"/>
        </pc:sldMkLst>
        <pc:spChg chg="del mod topLvl">
          <ac:chgData name="T H" userId="270efafb50020bd6" providerId="LiveId" clId="{7661B542-4D70-4FFF-B9D4-3A7F13E29423}" dt="2022-08-27T22:19:07.400" v="41" actId="478"/>
          <ac:spMkLst>
            <pc:docMk/>
            <pc:sldMk cId="2112612914" sldId="446"/>
            <ac:spMk id="2" creationId="{00000000-0000-0000-0000-000000000000}"/>
          </ac:spMkLst>
        </pc:spChg>
        <pc:spChg chg="del mod">
          <ac:chgData name="T H" userId="270efafb50020bd6" providerId="LiveId" clId="{7661B542-4D70-4FFF-B9D4-3A7F13E29423}" dt="2022-08-27T22:19:10.072" v="43" actId="478"/>
          <ac:spMkLst>
            <pc:docMk/>
            <pc:sldMk cId="2112612914" sldId="446"/>
            <ac:spMk id="4" creationId="{4F1818C2-02FE-3462-290A-73EF96E6D514}"/>
          </ac:spMkLst>
        </pc:spChg>
        <pc:spChg chg="del">
          <ac:chgData name="T H" userId="270efafb50020bd6" providerId="LiveId" clId="{7661B542-4D70-4FFF-B9D4-3A7F13E29423}" dt="2022-08-27T22:19:04.014" v="38" actId="478"/>
          <ac:spMkLst>
            <pc:docMk/>
            <pc:sldMk cId="2112612914" sldId="446"/>
            <ac:spMk id="7" creationId="{0E4C9C64-E02A-4DEF-CB8F-91A66D2181F3}"/>
          </ac:spMkLst>
        </pc:spChg>
        <pc:grpChg chg="del">
          <ac:chgData name="T H" userId="270efafb50020bd6" providerId="LiveId" clId="{7661B542-4D70-4FFF-B9D4-3A7F13E29423}" dt="2022-08-27T22:19:06.064" v="40" actId="478"/>
          <ac:grpSpMkLst>
            <pc:docMk/>
            <pc:sldMk cId="2112612914" sldId="446"/>
            <ac:grpSpMk id="9" creationId="{4377255E-D3EA-BD81-C801-E421D47F67F5}"/>
          </ac:grpSpMkLst>
        </pc:grpChg>
        <pc:picChg chg="del topLvl">
          <ac:chgData name="T H" userId="270efafb50020bd6" providerId="LiveId" clId="{7661B542-4D70-4FFF-B9D4-3A7F13E29423}" dt="2022-08-27T22:19:06.064" v="40" actId="478"/>
          <ac:picMkLst>
            <pc:docMk/>
            <pc:sldMk cId="2112612914" sldId="446"/>
            <ac:picMk id="5" creationId="{B0CB4F48-EE7B-22D3-FC6F-930429B86C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661319" y="4051895"/>
            <a:ext cx="110490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CƠ QUAN TUẦN HOÀN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88941" y="1631844"/>
            <a:ext cx="1554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Tìm hiểu về ảnh hưởng của trạng thái cảm xúc đối với cơ quan tuần hoàn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F90B-0985-EE6B-6B90-885ABF14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54" y="3008905"/>
            <a:ext cx="3293241" cy="358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FB7E61-78D6-5AD8-2724-F52F84268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0" y="3008905"/>
            <a:ext cx="3277678" cy="3581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4A8183-1074-13B1-72B6-888B82D73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729" y="3008905"/>
            <a:ext cx="3348128" cy="3581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397383-773F-3867-E162-58DE2753F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105" y="3048000"/>
            <a:ext cx="3258380" cy="3542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AB4DD3-8533-1591-40C7-209135A6156C}"/>
              </a:ext>
            </a:extLst>
          </p:cNvPr>
          <p:cNvGrpSpPr/>
          <p:nvPr/>
        </p:nvGrpSpPr>
        <p:grpSpPr>
          <a:xfrm>
            <a:off x="1530835" y="7083584"/>
            <a:ext cx="13461011" cy="857143"/>
            <a:chOff x="1001908" y="7083584"/>
            <a:chExt cx="14257741" cy="8571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FB1159-20CF-FAC0-58B0-5A0770213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91265"/>
            <a:stretch/>
          </p:blipFill>
          <p:spPr>
            <a:xfrm>
              <a:off x="1001908" y="7083584"/>
              <a:ext cx="676314" cy="8571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19487-F1CB-F3C9-FCFA-7ADFF56EE75F}"/>
                </a:ext>
              </a:extLst>
            </p:cNvPr>
            <p:cNvSpPr txBox="1"/>
            <p:nvPr/>
          </p:nvSpPr>
          <p:spPr>
            <a:xfrm>
              <a:off x="1636386" y="7250545"/>
              <a:ext cx="13623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thêm một số trạng thái cảm xúc có lợi hoặc có hại đối với cơ quan tuần hoàn.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45A6A7-8468-16AA-C983-E7F5EA43796B}"/>
              </a:ext>
            </a:extLst>
          </p:cNvPr>
          <p:cNvSpPr/>
          <p:nvPr/>
        </p:nvSpPr>
        <p:spPr>
          <a:xfrm>
            <a:off x="1051719" y="1608544"/>
            <a:ext cx="15023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Tìm hiểu về ảnh hưởng của một số việc làm đối với cơ quan tuần hoàn.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C384D98-2B8D-4CC4-73CF-3AE28520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7F7C4-5EDA-0645-06ED-894C26051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40" t="57658" r="12703" b="-1"/>
          <a:stretch/>
        </p:blipFill>
        <p:spPr>
          <a:xfrm>
            <a:off x="12234367" y="4854902"/>
            <a:ext cx="3345994" cy="43622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F52E40D-A0D0-C450-7596-D06C901AA6AD}"/>
              </a:ext>
            </a:extLst>
          </p:cNvPr>
          <p:cNvGrpSpPr/>
          <p:nvPr/>
        </p:nvGrpSpPr>
        <p:grpSpPr>
          <a:xfrm>
            <a:off x="1036638" y="2254875"/>
            <a:ext cx="13716000" cy="954107"/>
            <a:chOff x="1036638" y="2254875"/>
            <a:chExt cx="13716000" cy="954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57EB3A-A2C1-323B-6194-D86508943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6" t="10628" r="90719" b="8420"/>
            <a:stretch/>
          </p:blipFill>
          <p:spPr>
            <a:xfrm>
              <a:off x="1036638" y="2409616"/>
              <a:ext cx="608312" cy="6463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BFCBA4-452E-CDD6-46C9-30491B91FA82}"/>
                </a:ext>
              </a:extLst>
            </p:cNvPr>
            <p:cNvSpPr txBox="1"/>
            <p:nvPr/>
          </p:nvSpPr>
          <p:spPr>
            <a:xfrm>
              <a:off x="1644950" y="2254875"/>
              <a:ext cx="131076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nói về những việc cần làm hoặc cần tránh để bảo vệ cơ quan tuần hoàn trong những hình dưới đây.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83455-89BC-BD7F-EDD2-7E074D076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8" t="15550" r="40512" b="45241"/>
          <a:stretch/>
        </p:blipFill>
        <p:spPr>
          <a:xfrm>
            <a:off x="497854" y="3459364"/>
            <a:ext cx="4185658" cy="3204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52EAA-3B51-80A1-9BA3-A51B920AE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09" t="15550" r="4916" b="42107"/>
          <a:stretch/>
        </p:blipFill>
        <p:spPr>
          <a:xfrm>
            <a:off x="4932709" y="5049327"/>
            <a:ext cx="3345994" cy="4009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FDFD6D-503E-6B21-4B96-3671B3248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4" t="54643" r="51648" b="2226"/>
          <a:stretch/>
        </p:blipFill>
        <p:spPr>
          <a:xfrm>
            <a:off x="8504063" y="2909355"/>
            <a:ext cx="3444256" cy="40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45A6A7-8468-16AA-C983-E7F5EA43796B}"/>
              </a:ext>
            </a:extLst>
          </p:cNvPr>
          <p:cNvSpPr/>
          <p:nvPr/>
        </p:nvSpPr>
        <p:spPr>
          <a:xfrm>
            <a:off x="1051719" y="1608544"/>
            <a:ext cx="15023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Tìm hiểu về ảnh hưởng của một số việc làm đối với cơ quan tuần hoàn.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C384D98-2B8D-4CC4-73CF-3AE28520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FCBA4-452E-CDD6-46C9-30491B91FA82}"/>
              </a:ext>
            </a:extLst>
          </p:cNvPr>
          <p:cNvSpPr txBox="1"/>
          <p:nvPr/>
        </p:nvSpPr>
        <p:spPr>
          <a:xfrm>
            <a:off x="1585269" y="3540080"/>
            <a:ext cx="1310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Kể thêm một số việc làm để bảo vệ cơ quan tuần hoàn.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43AAA-FDD8-160D-74BF-1FECDD3D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t="14842" r="92533" b="43752"/>
          <a:stretch/>
        </p:blipFill>
        <p:spPr>
          <a:xfrm>
            <a:off x="1051225" y="2625687"/>
            <a:ext cx="838200" cy="1066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7332C-D00A-C0BC-E084-72DADEE59BE2}"/>
              </a:ext>
            </a:extLst>
          </p:cNvPr>
          <p:cNvSpPr txBox="1"/>
          <p:nvPr/>
        </p:nvSpPr>
        <p:spPr>
          <a:xfrm>
            <a:off x="1585269" y="4091976"/>
            <a:ext cx="1310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đã thực hiện những việc làm nào để bảo vệ cơ quan tuần hoàn?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0635C-F653-FD1D-C91F-C85F59918EC6}"/>
              </a:ext>
            </a:extLst>
          </p:cNvPr>
          <p:cNvSpPr txBox="1"/>
          <p:nvPr/>
        </p:nvSpPr>
        <p:spPr>
          <a:xfrm>
            <a:off x="1585269" y="4613309"/>
            <a:ext cx="1021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cần thay đổi thói quen nào để bảo vệ cơ quan tuần hoàn?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1E561F3B-7EE3-3AA7-2FDF-9527129091EB}"/>
              </a:ext>
            </a:extLst>
          </p:cNvPr>
          <p:cNvSpPr/>
          <p:nvPr/>
        </p:nvSpPr>
        <p:spPr>
          <a:xfrm>
            <a:off x="12577661" y="2180903"/>
            <a:ext cx="3619103" cy="286087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1986336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4F1818C2-02FE-3462-290A-73EF96E6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C9C64-E02A-4DEF-CB8F-91A66D2181F3}"/>
              </a:ext>
            </a:extLst>
          </p:cNvPr>
          <p:cNvSpPr/>
          <p:nvPr/>
        </p:nvSpPr>
        <p:spPr>
          <a:xfrm>
            <a:off x="1353221" y="1789521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Chức năng của cơ quan tuần hoàn.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7255E-D3EA-BD81-C801-E421D47F67F5}"/>
              </a:ext>
            </a:extLst>
          </p:cNvPr>
          <p:cNvGrpSpPr/>
          <p:nvPr/>
        </p:nvGrpSpPr>
        <p:grpSpPr>
          <a:xfrm>
            <a:off x="518319" y="2895600"/>
            <a:ext cx="14854504" cy="4610002"/>
            <a:chOff x="570479" y="2827716"/>
            <a:chExt cx="14854504" cy="4610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CB4F48-EE7B-22D3-FC6F-930429B86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622"/>
            <a:stretch/>
          </p:blipFill>
          <p:spPr>
            <a:xfrm>
              <a:off x="570479" y="2827716"/>
              <a:ext cx="14854504" cy="461000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721107" y="3389868"/>
              <a:ext cx="12862543" cy="3343864"/>
            </a:xfrm>
            <a:prstGeom prst="rect">
              <a:avLst/>
            </a:prstGeom>
            <a:solidFill>
              <a:srgbClr val="FFFAB2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5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 bảo vệ cơ quan tuần hoàn, các bạn hãy sống vui vẻ, không tức giận, căng thẳng; nghỉ ngơi hợp lí; thường xuyên vận động và tập thể dục, thể thao vừa sức.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61291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10706</TotalTime>
  <Words>361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1155</cp:revision>
  <dcterms:created xsi:type="dcterms:W3CDTF">2008-09-09T22:52:10Z</dcterms:created>
  <dcterms:modified xsi:type="dcterms:W3CDTF">2022-08-27T22:19:24Z</dcterms:modified>
</cp:coreProperties>
</file>