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hangneymar1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0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0"/>
            <a:ext cx="5105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2517129" y="2095799"/>
            <a:ext cx="3960806" cy="3811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524000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^^-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FILE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www.facebook.com/Thangneymar11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80873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1200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31242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Đ</a:t>
            </a:r>
            <a:endParaRPr lang="en-US" dirty="0"/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572000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44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029200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05600" y="5754624"/>
            <a:ext cx="1219200" cy="493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96200" y="3429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98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1338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1329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1329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52600" y="5867400"/>
            <a:ext cx="1219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67000" y="2895600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791200" y="441960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1329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553200" y="3505200"/>
            <a:ext cx="914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80874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6" y="3612817"/>
            <a:ext cx="893917" cy="893917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7" y="3612817"/>
            <a:ext cx="893917" cy="893917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6" y="3612817"/>
            <a:ext cx="893917" cy="893917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7" y="3612816"/>
            <a:ext cx="893917" cy="893917"/>
          </a:xfrm>
          <a:prstGeom prst="rect">
            <a:avLst/>
          </a:prstGeom>
        </p:spPr>
      </p:pic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48768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39000" y="60198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Đ</a:t>
            </a:r>
            <a:endParaRPr lang="en-US" dirty="0"/>
          </a:p>
        </p:txBody>
      </p:sp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2590800"/>
            <a:ext cx="838200" cy="12031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38800" y="3810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1905000"/>
            <a:ext cx="838200" cy="12031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29000" y="3200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1054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196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867400" y="4876800"/>
            <a:ext cx="11430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286000" y="281940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648200" y="3962400"/>
            <a:ext cx="914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276600" y="6324600"/>
            <a:ext cx="990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53941 0.1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2275 -0.30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78108 0.130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1.85185E-6 L 0.17049 0.40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80874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5029200"/>
            <a:ext cx="83820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14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Đ</a:t>
            </a:r>
            <a:endParaRPr lang="en-US" dirty="0"/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18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18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18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73845" y="3478845"/>
            <a:ext cx="1014112" cy="10141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057400" y="6096000"/>
            <a:ext cx="1219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495800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57800" y="56388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17" name="Snip Single Corner Rectangle 16"/>
          <p:cNvSpPr/>
          <p:nvPr/>
        </p:nvSpPr>
        <p:spPr>
          <a:xfrm>
            <a:off x="4343400" y="4267200"/>
            <a:ext cx="990600" cy="6096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8288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05200" y="3048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362200" y="3124200"/>
            <a:ext cx="99060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2362200"/>
            <a:ext cx="997458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77000" y="37338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34000" y="3733800"/>
            <a:ext cx="1066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04674" y="3057611"/>
            <a:ext cx="2743200" cy="2639710"/>
          </a:xfrm>
          <a:prstGeom prst="rect">
            <a:avLst/>
          </a:prstGeom>
        </p:spPr>
      </p:pic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962400"/>
            <a:ext cx="838200" cy="1203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1800" y="51816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Đ</a:t>
            </a:r>
            <a:endParaRPr lang="en-US" dirty="0"/>
          </a:p>
        </p:txBody>
      </p:sp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85640">
            <a:off x="1524393" y="3429396"/>
            <a:ext cx="1171183" cy="1171183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23945">
            <a:off x="1537422" y="3442422"/>
            <a:ext cx="1171183" cy="1171183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27047">
            <a:off x="1534215" y="3439216"/>
            <a:ext cx="1171183" cy="1171183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87707">
            <a:off x="1537690" y="3442691"/>
            <a:ext cx="1171183" cy="11711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562600" y="4724400"/>
            <a:ext cx="1066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876800"/>
            <a:ext cx="838200" cy="12031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0" y="6096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67000" y="5638800"/>
            <a:ext cx="11430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19" name="Picture 18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905000"/>
            <a:ext cx="997458" cy="14317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81400" y="3200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362200" y="2362200"/>
            <a:ext cx="11430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22" name="Picture 2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905000"/>
            <a:ext cx="838200" cy="12031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410200" y="3048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705600" y="2590800"/>
            <a:ext cx="12192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25" name="Picture 2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860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4776 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9288 0.412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9427 -0.44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72621 -0.02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04674" y="3057611"/>
            <a:ext cx="2743200" cy="2639710"/>
          </a:xfrm>
          <a:prstGeom prst="rect">
            <a:avLst/>
          </a:prstGeom>
        </p:spPr>
      </p:pic>
      <p:pic>
        <p:nvPicPr>
          <p:cNvPr id="5" name="Picture 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362200"/>
            <a:ext cx="838200" cy="1203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35052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Đ</a:t>
            </a:r>
            <a:endParaRPr lang="en-US" dirty="0"/>
          </a:p>
        </p:txBody>
      </p:sp>
      <p:pic>
        <p:nvPicPr>
          <p:cNvPr id="7" name="Picture 6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34271">
            <a:off x="1502527" y="3331327"/>
            <a:ext cx="1371600" cy="1371600"/>
          </a:xfrm>
          <a:prstGeom prst="rect">
            <a:avLst/>
          </a:prstGeom>
        </p:spPr>
      </p:pic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86086">
            <a:off x="1503259" y="3332059"/>
            <a:ext cx="1371600" cy="1371600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58001">
            <a:off x="1505873" y="3334672"/>
            <a:ext cx="1384849" cy="1384849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15709">
            <a:off x="1601476" y="3324579"/>
            <a:ext cx="1241342" cy="14167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0200" y="3048000"/>
            <a:ext cx="1066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953000"/>
            <a:ext cx="997458" cy="14317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14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514600" y="586740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419600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6000" y="55626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29200" y="51054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6002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62400" y="2819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895600" y="2362200"/>
            <a:ext cx="1066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pic>
        <p:nvPicPr>
          <p:cNvPr id="22" name="Picture 21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6000" y="533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47743 -0.0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5955 0.37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018 L 0.75694 0.068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09392 -0.3969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159</Words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2018-06-29T05:38:10Z</dcterms:modified>
</cp:coreProperties>
</file>