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4" r:id="rId2"/>
    <p:sldId id="266" r:id="rId3"/>
    <p:sldId id="267" r:id="rId4"/>
    <p:sldId id="257" r:id="rId5"/>
    <p:sldId id="258" r:id="rId6"/>
    <p:sldId id="259" r:id="rId7"/>
    <p:sldId id="290" r:id="rId8"/>
    <p:sldId id="296" r:id="rId9"/>
    <p:sldId id="261" r:id="rId10"/>
    <p:sldId id="262" r:id="rId11"/>
    <p:sldId id="273" r:id="rId12"/>
    <p:sldId id="271" r:id="rId13"/>
    <p:sldId id="297" r:id="rId14"/>
    <p:sldId id="264" r:id="rId15"/>
    <p:sldId id="274" r:id="rId16"/>
    <p:sldId id="276" r:id="rId17"/>
    <p:sldId id="263" r:id="rId18"/>
    <p:sldId id="291" r:id="rId19"/>
    <p:sldId id="298" r:id="rId20"/>
    <p:sldId id="281" r:id="rId21"/>
    <p:sldId id="282" r:id="rId22"/>
    <p:sldId id="300" r:id="rId23"/>
    <p:sldId id="292" r:id="rId24"/>
    <p:sldId id="299" r:id="rId25"/>
    <p:sldId id="295" r:id="rId26"/>
  </p:sldIdLst>
  <p:sldSz cx="9144000" cy="5145088"/>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65" autoAdjust="0"/>
    <p:restoredTop sz="94660"/>
  </p:normalViewPr>
  <p:slideViewPr>
    <p:cSldViewPr>
      <p:cViewPr varScale="1">
        <p:scale>
          <a:sx n="93" d="100"/>
          <a:sy n="93" d="100"/>
        </p:scale>
        <p:origin x="708" y="78"/>
      </p:cViewPr>
      <p:guideLst>
        <p:guide orient="horz" pos="1621"/>
        <p:guide pos="2880"/>
      </p:guideLst>
    </p:cSldViewPr>
  </p:slid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27115A-5D91-4F73-B7D2-5CF1B0081547}" type="datetimeFigureOut">
              <a:rPr lang="zh-CN" altLang="en-US" smtClean="0"/>
              <a:pPr/>
              <a:t>2017/7/15</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0DA490-5FB8-498A-9411-3B2086015FED}" type="slidenum">
              <a:rPr lang="zh-CN" altLang="en-US" smtClean="0"/>
              <a:pPr/>
              <a:t>‹#›</a:t>
            </a:fld>
            <a:endParaRPr lang="zh-CN" altLang="en-US"/>
          </a:p>
        </p:txBody>
      </p:sp>
    </p:spTree>
    <p:extLst>
      <p:ext uri="{BB962C8B-B14F-4D97-AF65-F5344CB8AC3E}">
        <p14:creationId xmlns:p14="http://schemas.microsoft.com/office/powerpoint/2010/main" val="2239675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1</a:t>
            </a:fld>
            <a:endParaRPr lang="zh-CN" altLang="en-US"/>
          </a:p>
        </p:txBody>
      </p:sp>
    </p:spTree>
    <p:extLst>
      <p:ext uri="{BB962C8B-B14F-4D97-AF65-F5344CB8AC3E}">
        <p14:creationId xmlns:p14="http://schemas.microsoft.com/office/powerpoint/2010/main" val="7720359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10</a:t>
            </a:fld>
            <a:endParaRPr lang="zh-CN" altLang="en-US"/>
          </a:p>
        </p:txBody>
      </p:sp>
    </p:spTree>
    <p:extLst>
      <p:ext uri="{BB962C8B-B14F-4D97-AF65-F5344CB8AC3E}">
        <p14:creationId xmlns:p14="http://schemas.microsoft.com/office/powerpoint/2010/main" val="3787030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11</a:t>
            </a:fld>
            <a:endParaRPr lang="zh-CN" altLang="en-US"/>
          </a:p>
        </p:txBody>
      </p:sp>
    </p:spTree>
    <p:extLst>
      <p:ext uri="{BB962C8B-B14F-4D97-AF65-F5344CB8AC3E}">
        <p14:creationId xmlns:p14="http://schemas.microsoft.com/office/powerpoint/2010/main" val="37549360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12</a:t>
            </a:fld>
            <a:endParaRPr lang="zh-CN" altLang="en-US"/>
          </a:p>
        </p:txBody>
      </p:sp>
    </p:spTree>
    <p:extLst>
      <p:ext uri="{BB962C8B-B14F-4D97-AF65-F5344CB8AC3E}">
        <p14:creationId xmlns:p14="http://schemas.microsoft.com/office/powerpoint/2010/main" val="3575575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13</a:t>
            </a:fld>
            <a:endParaRPr lang="zh-CN" altLang="en-US"/>
          </a:p>
        </p:txBody>
      </p:sp>
    </p:spTree>
    <p:extLst>
      <p:ext uri="{BB962C8B-B14F-4D97-AF65-F5344CB8AC3E}">
        <p14:creationId xmlns:p14="http://schemas.microsoft.com/office/powerpoint/2010/main" val="1211149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14</a:t>
            </a:fld>
            <a:endParaRPr lang="zh-CN" altLang="en-US"/>
          </a:p>
        </p:txBody>
      </p:sp>
    </p:spTree>
    <p:extLst>
      <p:ext uri="{BB962C8B-B14F-4D97-AF65-F5344CB8AC3E}">
        <p14:creationId xmlns:p14="http://schemas.microsoft.com/office/powerpoint/2010/main" val="3240747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15</a:t>
            </a:fld>
            <a:endParaRPr lang="zh-CN" altLang="en-US"/>
          </a:p>
        </p:txBody>
      </p:sp>
    </p:spTree>
    <p:extLst>
      <p:ext uri="{BB962C8B-B14F-4D97-AF65-F5344CB8AC3E}">
        <p14:creationId xmlns:p14="http://schemas.microsoft.com/office/powerpoint/2010/main" val="20420858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16</a:t>
            </a:fld>
            <a:endParaRPr lang="zh-CN" altLang="en-US"/>
          </a:p>
        </p:txBody>
      </p:sp>
    </p:spTree>
    <p:extLst>
      <p:ext uri="{BB962C8B-B14F-4D97-AF65-F5344CB8AC3E}">
        <p14:creationId xmlns:p14="http://schemas.microsoft.com/office/powerpoint/2010/main" val="2428914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2869645-561F-47F0-9357-72E27DD8C3BF}" type="slidenum">
              <a:rPr lang="zh-CN" altLang="en-US" smtClean="0"/>
              <a:pPr/>
              <a:t>17</a:t>
            </a:fld>
            <a:endParaRPr lang="zh-CN" altLang="en-US"/>
          </a:p>
        </p:txBody>
      </p:sp>
    </p:spTree>
    <p:extLst>
      <p:ext uri="{BB962C8B-B14F-4D97-AF65-F5344CB8AC3E}">
        <p14:creationId xmlns:p14="http://schemas.microsoft.com/office/powerpoint/2010/main" val="1813326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18</a:t>
            </a:fld>
            <a:endParaRPr lang="zh-CN" altLang="en-US"/>
          </a:p>
        </p:txBody>
      </p:sp>
    </p:spTree>
    <p:extLst>
      <p:ext uri="{BB962C8B-B14F-4D97-AF65-F5344CB8AC3E}">
        <p14:creationId xmlns:p14="http://schemas.microsoft.com/office/powerpoint/2010/main" val="31065143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19</a:t>
            </a:fld>
            <a:endParaRPr lang="zh-CN" altLang="en-US"/>
          </a:p>
        </p:txBody>
      </p:sp>
    </p:spTree>
    <p:extLst>
      <p:ext uri="{BB962C8B-B14F-4D97-AF65-F5344CB8AC3E}">
        <p14:creationId xmlns:p14="http://schemas.microsoft.com/office/powerpoint/2010/main" val="1211149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EF2083-0386-4B43-BE3F-5071C6BB4FA7}" type="slidenum">
              <a:rPr lang="zh-CN" altLang="en-US" smtClean="0"/>
              <a:pPr/>
              <a:t>2</a:t>
            </a:fld>
            <a:endParaRPr lang="zh-CN" altLang="en-US"/>
          </a:p>
        </p:txBody>
      </p:sp>
    </p:spTree>
    <p:extLst>
      <p:ext uri="{BB962C8B-B14F-4D97-AF65-F5344CB8AC3E}">
        <p14:creationId xmlns:p14="http://schemas.microsoft.com/office/powerpoint/2010/main" val="11931597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20</a:t>
            </a:fld>
            <a:endParaRPr lang="zh-CN" altLang="en-US"/>
          </a:p>
        </p:txBody>
      </p:sp>
    </p:spTree>
    <p:extLst>
      <p:ext uri="{BB962C8B-B14F-4D97-AF65-F5344CB8AC3E}">
        <p14:creationId xmlns:p14="http://schemas.microsoft.com/office/powerpoint/2010/main" val="12872980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21</a:t>
            </a:fld>
            <a:endParaRPr lang="zh-CN" altLang="en-US"/>
          </a:p>
        </p:txBody>
      </p:sp>
    </p:spTree>
    <p:extLst>
      <p:ext uri="{BB962C8B-B14F-4D97-AF65-F5344CB8AC3E}">
        <p14:creationId xmlns:p14="http://schemas.microsoft.com/office/powerpoint/2010/main" val="2934344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22</a:t>
            </a:fld>
            <a:endParaRPr lang="zh-CN" altLang="en-US"/>
          </a:p>
        </p:txBody>
      </p:sp>
    </p:spTree>
    <p:extLst>
      <p:ext uri="{BB962C8B-B14F-4D97-AF65-F5344CB8AC3E}">
        <p14:creationId xmlns:p14="http://schemas.microsoft.com/office/powerpoint/2010/main" val="968833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23</a:t>
            </a:fld>
            <a:endParaRPr lang="zh-CN" altLang="en-US"/>
          </a:p>
        </p:txBody>
      </p:sp>
    </p:spTree>
    <p:extLst>
      <p:ext uri="{BB962C8B-B14F-4D97-AF65-F5344CB8AC3E}">
        <p14:creationId xmlns:p14="http://schemas.microsoft.com/office/powerpoint/2010/main" val="25006705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D8E8EDC-1225-47E3-9680-C9FAF722F7AC}" type="slidenum">
              <a:rPr lang="zh-CN" altLang="en-US" smtClean="0"/>
              <a:pPr/>
              <a:t>24</a:t>
            </a:fld>
            <a:endParaRPr lang="zh-CN" altLang="en-US"/>
          </a:p>
        </p:txBody>
      </p:sp>
    </p:spTree>
    <p:extLst>
      <p:ext uri="{BB962C8B-B14F-4D97-AF65-F5344CB8AC3E}">
        <p14:creationId xmlns:p14="http://schemas.microsoft.com/office/powerpoint/2010/main" val="8438806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25</a:t>
            </a:fld>
            <a:endParaRPr lang="zh-CN" altLang="en-US"/>
          </a:p>
        </p:txBody>
      </p:sp>
    </p:spTree>
    <p:extLst>
      <p:ext uri="{BB962C8B-B14F-4D97-AF65-F5344CB8AC3E}">
        <p14:creationId xmlns:p14="http://schemas.microsoft.com/office/powerpoint/2010/main" val="981542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3</a:t>
            </a:fld>
            <a:endParaRPr lang="zh-CN" altLang="en-US"/>
          </a:p>
        </p:txBody>
      </p:sp>
    </p:spTree>
    <p:extLst>
      <p:ext uri="{BB962C8B-B14F-4D97-AF65-F5344CB8AC3E}">
        <p14:creationId xmlns:p14="http://schemas.microsoft.com/office/powerpoint/2010/main" val="1211149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4</a:t>
            </a:fld>
            <a:endParaRPr lang="zh-CN" altLang="en-US"/>
          </a:p>
        </p:txBody>
      </p:sp>
    </p:spTree>
    <p:extLst>
      <p:ext uri="{BB962C8B-B14F-4D97-AF65-F5344CB8AC3E}">
        <p14:creationId xmlns:p14="http://schemas.microsoft.com/office/powerpoint/2010/main" val="1072489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5</a:t>
            </a:fld>
            <a:endParaRPr lang="zh-CN" altLang="en-US"/>
          </a:p>
        </p:txBody>
      </p:sp>
    </p:spTree>
    <p:extLst>
      <p:ext uri="{BB962C8B-B14F-4D97-AF65-F5344CB8AC3E}">
        <p14:creationId xmlns:p14="http://schemas.microsoft.com/office/powerpoint/2010/main" val="2023254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6</a:t>
            </a:fld>
            <a:endParaRPr lang="zh-CN" altLang="en-US"/>
          </a:p>
        </p:txBody>
      </p:sp>
    </p:spTree>
    <p:extLst>
      <p:ext uri="{BB962C8B-B14F-4D97-AF65-F5344CB8AC3E}">
        <p14:creationId xmlns:p14="http://schemas.microsoft.com/office/powerpoint/2010/main" val="4012091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FF2840-1518-4960-82A3-D28AB7EB9CF5}" type="slidenum">
              <a:rPr lang="zh-CN" altLang="en-US" smtClean="0"/>
              <a:pPr/>
              <a:t>7</a:t>
            </a:fld>
            <a:endParaRPr lang="zh-CN" altLang="en-US"/>
          </a:p>
        </p:txBody>
      </p:sp>
    </p:spTree>
    <p:extLst>
      <p:ext uri="{BB962C8B-B14F-4D97-AF65-F5344CB8AC3E}">
        <p14:creationId xmlns:p14="http://schemas.microsoft.com/office/powerpoint/2010/main" val="407051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8</a:t>
            </a:fld>
            <a:endParaRPr lang="zh-CN" altLang="en-US"/>
          </a:p>
        </p:txBody>
      </p:sp>
    </p:spTree>
    <p:extLst>
      <p:ext uri="{BB962C8B-B14F-4D97-AF65-F5344CB8AC3E}">
        <p14:creationId xmlns:p14="http://schemas.microsoft.com/office/powerpoint/2010/main" val="1211149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0DA490-5FB8-498A-9411-3B2086015FED}" type="slidenum">
              <a:rPr lang="zh-CN" altLang="en-US" smtClean="0"/>
              <a:pPr/>
              <a:t>9</a:t>
            </a:fld>
            <a:endParaRPr lang="zh-CN" altLang="en-US"/>
          </a:p>
        </p:txBody>
      </p:sp>
    </p:spTree>
    <p:extLst>
      <p:ext uri="{BB962C8B-B14F-4D97-AF65-F5344CB8AC3E}">
        <p14:creationId xmlns:p14="http://schemas.microsoft.com/office/powerpoint/2010/main" val="1612876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313"/>
            <a:ext cx="7772400" cy="110285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5550"/>
            <a:ext cx="6400800" cy="131485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8BB9D82-32A4-430E-BFF6-2B8D309795DE}" type="datetimeFigureOut">
              <a:rPr lang="zh-CN" altLang="en-US" smtClean="0"/>
              <a:pPr/>
              <a:t>2017/7/15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8626DF-F94F-449D-A618-9BB38F1495E5}"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标题幻灯片">
    <p:bg>
      <p:bgPr>
        <a:solidFill>
          <a:schemeClr val="bg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SmartArt Placeholder 6"/>
          <p:cNvSpPr>
            <a:spLocks noGrp="1"/>
          </p:cNvSpPr>
          <p:nvPr>
            <p:ph type="dgm" sz="quarter" idx="10"/>
          </p:nvPr>
        </p:nvSpPr>
        <p:spPr>
          <a:xfrm>
            <a:off x="629841" y="1457775"/>
            <a:ext cx="7884319" cy="3059660"/>
          </a:xfrm>
        </p:spPr>
        <p:txBody>
          <a:bodyPr/>
          <a:lstStyle/>
          <a:p>
            <a:endParaRPr lang="en-AU" dirty="0"/>
          </a:p>
        </p:txBody>
      </p:sp>
      <p:sp>
        <p:nvSpPr>
          <p:cNvPr id="8" name="Title 1"/>
          <p:cNvSpPr>
            <a:spLocks noGrp="1"/>
          </p:cNvSpPr>
          <p:nvPr>
            <p:ph type="ctrTitle"/>
          </p:nvPr>
        </p:nvSpPr>
        <p:spPr>
          <a:xfrm>
            <a:off x="1143000" y="374188"/>
            <a:ext cx="6858000" cy="523279"/>
          </a:xfrm>
        </p:spPr>
        <p:txBody>
          <a:bodyPr anchor="b">
            <a:normAutofit/>
          </a:bodyPr>
          <a:lstStyle>
            <a:lvl1pPr algn="ctr">
              <a:defRPr sz="3000">
                <a:solidFill>
                  <a:schemeClr val="tx1">
                    <a:lumMod val="65000"/>
                    <a:lumOff val="35000"/>
                  </a:schemeClr>
                </a:solidFill>
              </a:defRPr>
            </a:lvl1pPr>
          </a:lstStyle>
          <a:p>
            <a:r>
              <a:rPr lang="en-US" dirty="0" smtClean="0"/>
              <a:t>Click to edit Master title style</a:t>
            </a:r>
            <a:endParaRPr lang="en-AU" dirty="0"/>
          </a:p>
        </p:txBody>
      </p:sp>
      <p:sp>
        <p:nvSpPr>
          <p:cNvPr id="9" name="Subtitle 2"/>
          <p:cNvSpPr>
            <a:spLocks noGrp="1"/>
          </p:cNvSpPr>
          <p:nvPr>
            <p:ph type="subTitle" idx="1"/>
          </p:nvPr>
        </p:nvSpPr>
        <p:spPr>
          <a:xfrm>
            <a:off x="1143000" y="918257"/>
            <a:ext cx="6858000" cy="280749"/>
          </a:xfrm>
        </p:spPr>
        <p:txBody>
          <a:bodyPr>
            <a:normAutofit/>
          </a:bodyPr>
          <a:lstStyle>
            <a:lvl1pPr marL="0" indent="0" algn="ctr">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AU" dirty="0"/>
          </a:p>
        </p:txBody>
      </p:sp>
      <p:sp>
        <p:nvSpPr>
          <p:cNvPr id="10" name="Text Placeholder 7"/>
          <p:cNvSpPr>
            <a:spLocks noGrp="1"/>
          </p:cNvSpPr>
          <p:nvPr>
            <p:ph type="body" sz="quarter" idx="13"/>
          </p:nvPr>
        </p:nvSpPr>
        <p:spPr>
          <a:xfrm>
            <a:off x="5123605" y="1547275"/>
            <a:ext cx="3251597" cy="353809"/>
          </a:xfrm>
        </p:spPr>
        <p:txBody>
          <a:bodyPr>
            <a:noAutofit/>
          </a:bodyPr>
          <a:lstStyle>
            <a:lvl1pPr marL="0" indent="0">
              <a:buNone/>
              <a:defRPr sz="1800"/>
            </a:lvl1pPr>
          </a:lstStyle>
          <a:p>
            <a:pPr lvl="0"/>
            <a:endParaRPr lang="en-AU" dirty="0"/>
          </a:p>
        </p:txBody>
      </p:sp>
      <p:sp>
        <p:nvSpPr>
          <p:cNvPr id="11" name="Text Placeholder 9"/>
          <p:cNvSpPr>
            <a:spLocks noGrp="1"/>
          </p:cNvSpPr>
          <p:nvPr>
            <p:ph type="body" sz="quarter" idx="14"/>
          </p:nvPr>
        </p:nvSpPr>
        <p:spPr>
          <a:xfrm>
            <a:off x="5123605" y="1912518"/>
            <a:ext cx="3251597" cy="1320052"/>
          </a:xfrm>
        </p:spPr>
        <p:txBody>
          <a:bodyPr>
            <a:normAutofit/>
          </a:bodyPr>
          <a:lstStyle>
            <a:lvl1pPr marL="0" indent="0">
              <a:buNone/>
              <a:defRPr sz="1100">
                <a:latin typeface="Lato Light" panose="020F0302020204030203" pitchFamily="34" charset="0"/>
              </a:defRPr>
            </a:lvl1pPr>
          </a:lstStyle>
          <a:p>
            <a:pPr lvl="0"/>
            <a:endParaRPr lang="en-AU" dirty="0"/>
          </a:p>
        </p:txBody>
      </p:sp>
      <p:sp>
        <p:nvSpPr>
          <p:cNvPr id="12" name="Date Placeholder 4"/>
          <p:cNvSpPr>
            <a:spLocks noGrp="1"/>
          </p:cNvSpPr>
          <p:nvPr>
            <p:ph type="dt" sz="half" idx="15"/>
          </p:nvPr>
        </p:nvSpPr>
        <p:spPr>
          <a:xfrm>
            <a:off x="628650" y="4768735"/>
            <a:ext cx="2057400" cy="273928"/>
          </a:xfrm>
        </p:spPr>
        <p:txBody>
          <a:bodyPr/>
          <a:lstStyle/>
          <a:p>
            <a:fld id="{722F6D6F-DD99-46DF-A9EA-728D63EA6A31}" type="datetimeFigureOut">
              <a:rPr lang="en-AU" smtClean="0"/>
              <a:pPr/>
              <a:t>15/07/2017</a:t>
            </a:fld>
            <a:endParaRPr lang="en-AU"/>
          </a:p>
        </p:txBody>
      </p:sp>
      <p:sp>
        <p:nvSpPr>
          <p:cNvPr id="13" name="Footer Placeholder 5"/>
          <p:cNvSpPr>
            <a:spLocks noGrp="1"/>
          </p:cNvSpPr>
          <p:nvPr>
            <p:ph type="ftr" sz="quarter" idx="11"/>
          </p:nvPr>
        </p:nvSpPr>
        <p:spPr>
          <a:xfrm>
            <a:off x="3028950" y="4768735"/>
            <a:ext cx="3086100" cy="273928"/>
          </a:xfrm>
        </p:spPr>
        <p:txBody>
          <a:bodyPr/>
          <a:lstStyle/>
          <a:p>
            <a:endParaRPr lang="en-AU"/>
          </a:p>
        </p:txBody>
      </p:sp>
      <p:sp>
        <p:nvSpPr>
          <p:cNvPr id="14" name="Slide Number Placeholder 6"/>
          <p:cNvSpPr>
            <a:spLocks noGrp="1"/>
          </p:cNvSpPr>
          <p:nvPr>
            <p:ph type="sldNum" sz="quarter" idx="12"/>
          </p:nvPr>
        </p:nvSpPr>
        <p:spPr>
          <a:xfrm>
            <a:off x="6457950" y="4768735"/>
            <a:ext cx="2057400" cy="273928"/>
          </a:xfrm>
        </p:spPr>
        <p:txBody>
          <a:bodyPr/>
          <a:lstStyle/>
          <a:p>
            <a:fld id="{84AD2E7E-F7BA-4F6B-9D0C-0B2331C2AE06}" type="slidenum">
              <a:rPr lang="en-AU" smtClean="0"/>
              <a:pPr/>
              <a:t>‹#›</a:t>
            </a:fld>
            <a:endParaRPr lang="en-AU"/>
          </a:p>
        </p:txBody>
      </p:sp>
    </p:spTree>
    <p:extLst>
      <p:ext uri="{BB962C8B-B14F-4D97-AF65-F5344CB8AC3E}">
        <p14:creationId xmlns:p14="http://schemas.microsoft.com/office/powerpoint/2010/main" val="2423517971"/>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7_Custom Layout">
    <p:spTree>
      <p:nvGrpSpPr>
        <p:cNvPr id="1" name=""/>
        <p:cNvGrpSpPr/>
        <p:nvPr/>
      </p:nvGrpSpPr>
      <p:grpSpPr>
        <a:xfrm>
          <a:off x="0" y="0"/>
          <a:ext cx="0" cy="0"/>
          <a:chOff x="0" y="0"/>
          <a:chExt cx="0" cy="0"/>
        </a:xfrm>
      </p:grpSpPr>
      <p:sp>
        <p:nvSpPr>
          <p:cNvPr id="44" name="Rectangle 43"/>
          <p:cNvSpPr/>
          <p:nvPr userDrawn="1"/>
        </p:nvSpPr>
        <p:spPr>
          <a:xfrm>
            <a:off x="5638800" y="1058631"/>
            <a:ext cx="2875360" cy="30011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AU"/>
          </a:p>
        </p:txBody>
      </p:sp>
      <p:sp>
        <p:nvSpPr>
          <p:cNvPr id="3" name="Date Placeholder 2"/>
          <p:cNvSpPr>
            <a:spLocks noGrp="1"/>
          </p:cNvSpPr>
          <p:nvPr>
            <p:ph type="dt" sz="half" idx="10"/>
          </p:nvPr>
        </p:nvSpPr>
        <p:spPr/>
        <p:txBody>
          <a:bodyPr/>
          <a:lstStyle/>
          <a:p>
            <a:fld id="{722F6D6F-DD99-46DF-A9EA-728D63EA6A31}" type="datetimeFigureOut">
              <a:rPr lang="en-AU" smtClean="0"/>
              <a:pPr/>
              <a:t>15/07/2017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4AD2E7E-F7BA-4F6B-9D0C-0B2331C2AE06}" type="slidenum">
              <a:rPr lang="en-AU" smtClean="0"/>
              <a:pPr/>
              <a:t>‹#›</a:t>
            </a:fld>
            <a:endParaRPr lang="en-AU" dirty="0"/>
          </a:p>
        </p:txBody>
      </p:sp>
      <p:sp>
        <p:nvSpPr>
          <p:cNvPr id="6" name="Title 1"/>
          <p:cNvSpPr>
            <a:spLocks noGrp="1"/>
          </p:cNvSpPr>
          <p:nvPr>
            <p:ph type="ctrTitle"/>
          </p:nvPr>
        </p:nvSpPr>
        <p:spPr>
          <a:xfrm>
            <a:off x="629841" y="374188"/>
            <a:ext cx="3942159" cy="523279"/>
          </a:xfrm>
        </p:spPr>
        <p:txBody>
          <a:bodyPr anchor="b">
            <a:normAutofit/>
          </a:bodyPr>
          <a:lstStyle>
            <a:lvl1pPr algn="l">
              <a:defRPr sz="3000">
                <a:solidFill>
                  <a:schemeClr val="tx1">
                    <a:lumMod val="65000"/>
                    <a:lumOff val="35000"/>
                  </a:schemeClr>
                </a:solidFill>
              </a:defRPr>
            </a:lvl1pPr>
          </a:lstStyle>
          <a:p>
            <a:endParaRPr lang="en-AU" dirty="0"/>
          </a:p>
        </p:txBody>
      </p:sp>
      <p:sp>
        <p:nvSpPr>
          <p:cNvPr id="7" name="Subtitle 2"/>
          <p:cNvSpPr>
            <a:spLocks noGrp="1"/>
          </p:cNvSpPr>
          <p:nvPr>
            <p:ph type="subTitle" idx="1"/>
          </p:nvPr>
        </p:nvSpPr>
        <p:spPr>
          <a:xfrm>
            <a:off x="629841" y="918257"/>
            <a:ext cx="3942159" cy="280749"/>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AU" dirty="0"/>
          </a:p>
        </p:txBody>
      </p:sp>
      <p:sp>
        <p:nvSpPr>
          <p:cNvPr id="8" name="Text Placeholder 7"/>
          <p:cNvSpPr>
            <a:spLocks noGrp="1"/>
          </p:cNvSpPr>
          <p:nvPr>
            <p:ph type="body" sz="quarter" idx="14"/>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9" name="Text Placeholder 9"/>
          <p:cNvSpPr>
            <a:spLocks noGrp="1"/>
          </p:cNvSpPr>
          <p:nvPr>
            <p:ph type="body" sz="quarter" idx="15"/>
          </p:nvPr>
        </p:nvSpPr>
        <p:spPr>
          <a:xfrm>
            <a:off x="628650" y="1869220"/>
            <a:ext cx="3942159" cy="65870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16" name="Picture Placeholder 15"/>
          <p:cNvSpPr>
            <a:spLocks noGrp="1"/>
          </p:cNvSpPr>
          <p:nvPr>
            <p:ph type="pic" sz="quarter" idx="16"/>
          </p:nvPr>
        </p:nvSpPr>
        <p:spPr>
          <a:xfrm>
            <a:off x="4898572" y="1058631"/>
            <a:ext cx="1559378" cy="3001108"/>
          </a:xfrm>
          <a:custGeom>
            <a:avLst/>
            <a:gdLst>
              <a:gd name="connsiteX0" fmla="*/ 631977 w 1875971"/>
              <a:gd name="connsiteY0" fmla="*/ 0 h 3609293"/>
              <a:gd name="connsiteX1" fmla="*/ 1243994 w 1875971"/>
              <a:gd name="connsiteY1" fmla="*/ 0 h 3609293"/>
              <a:gd name="connsiteX2" fmla="*/ 1875971 w 1875971"/>
              <a:gd name="connsiteY2" fmla="*/ 631977 h 3609293"/>
              <a:gd name="connsiteX3" fmla="*/ 1875971 w 1875971"/>
              <a:gd name="connsiteY3" fmla="*/ 2977316 h 3609293"/>
              <a:gd name="connsiteX4" fmla="*/ 1243994 w 1875971"/>
              <a:gd name="connsiteY4" fmla="*/ 3609293 h 3609293"/>
              <a:gd name="connsiteX5" fmla="*/ 631977 w 1875971"/>
              <a:gd name="connsiteY5" fmla="*/ 3609293 h 3609293"/>
              <a:gd name="connsiteX6" fmla="*/ 0 w 1875971"/>
              <a:gd name="connsiteY6" fmla="*/ 2977316 h 3609293"/>
              <a:gd name="connsiteX7" fmla="*/ 0 w 1875971"/>
              <a:gd name="connsiteY7" fmla="*/ 631977 h 3609293"/>
              <a:gd name="connsiteX8" fmla="*/ 631977 w 1875971"/>
              <a:gd name="connsiteY8" fmla="*/ 0 h 3609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5971" h="3609293">
                <a:moveTo>
                  <a:pt x="631977" y="0"/>
                </a:moveTo>
                <a:lnTo>
                  <a:pt x="1243994" y="0"/>
                </a:lnTo>
                <a:cubicBezTo>
                  <a:pt x="1593025" y="0"/>
                  <a:pt x="1875971" y="282946"/>
                  <a:pt x="1875971" y="631977"/>
                </a:cubicBezTo>
                <a:lnTo>
                  <a:pt x="1875971" y="2977316"/>
                </a:lnTo>
                <a:cubicBezTo>
                  <a:pt x="1875971" y="3326347"/>
                  <a:pt x="1593025" y="3609293"/>
                  <a:pt x="1243994" y="3609293"/>
                </a:cubicBezTo>
                <a:lnTo>
                  <a:pt x="631977" y="3609293"/>
                </a:lnTo>
                <a:cubicBezTo>
                  <a:pt x="282946" y="3609293"/>
                  <a:pt x="0" y="3326347"/>
                  <a:pt x="0" y="2977316"/>
                </a:cubicBezTo>
                <a:lnTo>
                  <a:pt x="0" y="631977"/>
                </a:lnTo>
                <a:cubicBezTo>
                  <a:pt x="0" y="282946"/>
                  <a:pt x="282946" y="0"/>
                  <a:pt x="631977" y="0"/>
                </a:cubicBezTo>
                <a:close/>
              </a:path>
            </a:pathLst>
          </a:custGeom>
          <a:solidFill>
            <a:schemeClr val="bg1">
              <a:lumMod val="85000"/>
            </a:schemeClr>
          </a:solidFill>
          <a:ln w="57150">
            <a:solidFill>
              <a:schemeClr val="bg1"/>
            </a:solidFill>
          </a:ln>
        </p:spPr>
        <p:txBody>
          <a:bodyPr wrap="square">
            <a:noAutofit/>
          </a:bodyPr>
          <a:lstStyle>
            <a:lvl1pPr>
              <a:defRPr sz="1100"/>
            </a:lvl1pPr>
          </a:lstStyle>
          <a:p>
            <a:endParaRPr lang="en-AU" dirty="0"/>
          </a:p>
        </p:txBody>
      </p:sp>
      <p:sp>
        <p:nvSpPr>
          <p:cNvPr id="17" name="Text Placeholder 18"/>
          <p:cNvSpPr>
            <a:spLocks noGrp="1"/>
          </p:cNvSpPr>
          <p:nvPr>
            <p:ph type="body" sz="quarter" idx="19"/>
          </p:nvPr>
        </p:nvSpPr>
        <p:spPr>
          <a:xfrm>
            <a:off x="6694714" y="1327115"/>
            <a:ext cx="1669427" cy="353724"/>
          </a:xfrm>
        </p:spPr>
        <p:txBody>
          <a:bodyPr>
            <a:normAutofit/>
          </a:bodyPr>
          <a:lstStyle>
            <a:lvl1pPr marL="0" indent="0">
              <a:buNone/>
              <a:defRPr sz="1400">
                <a:solidFill>
                  <a:schemeClr val="bg1"/>
                </a:solidFill>
              </a:defRPr>
            </a:lvl1pPr>
          </a:lstStyle>
          <a:p>
            <a:pPr lvl="0"/>
            <a:endParaRPr lang="en-AU" dirty="0"/>
          </a:p>
        </p:txBody>
      </p:sp>
      <p:sp>
        <p:nvSpPr>
          <p:cNvPr id="18" name="Text Placeholder 20"/>
          <p:cNvSpPr>
            <a:spLocks noGrp="1"/>
          </p:cNvSpPr>
          <p:nvPr>
            <p:ph type="body" sz="quarter" idx="20"/>
          </p:nvPr>
        </p:nvSpPr>
        <p:spPr>
          <a:xfrm>
            <a:off x="6694714" y="1691558"/>
            <a:ext cx="1669427" cy="2167258"/>
          </a:xfrm>
        </p:spPr>
        <p:txBody>
          <a:bodyPr>
            <a:normAutofit/>
          </a:bodyPr>
          <a:lstStyle>
            <a:lvl1pPr marL="0" indent="0">
              <a:buNone/>
              <a:defRPr sz="900">
                <a:solidFill>
                  <a:schemeClr val="bg1"/>
                </a:solidFill>
                <a:latin typeface="Lato Light" panose="020F0302020204030203" pitchFamily="34" charset="0"/>
              </a:defRPr>
            </a:lvl1pPr>
          </a:lstStyle>
          <a:p>
            <a:pPr lvl="0"/>
            <a:endParaRPr lang="en-AU" dirty="0"/>
          </a:p>
        </p:txBody>
      </p:sp>
      <p:grpSp>
        <p:nvGrpSpPr>
          <p:cNvPr id="2" name="Group 11"/>
          <p:cNvGrpSpPr/>
          <p:nvPr userDrawn="1"/>
        </p:nvGrpSpPr>
        <p:grpSpPr>
          <a:xfrm>
            <a:off x="629841" y="2728160"/>
            <a:ext cx="347162" cy="347269"/>
            <a:chOff x="2018242" y="3429000"/>
            <a:chExt cx="462882" cy="462882"/>
          </a:xfrm>
        </p:grpSpPr>
        <p:sp>
          <p:nvSpPr>
            <p:cNvPr id="13" name="Rounded Rectangle 12"/>
            <p:cNvSpPr/>
            <p:nvPr/>
          </p:nvSpPr>
          <p:spPr>
            <a:xfrm>
              <a:off x="2018242" y="3429000"/>
              <a:ext cx="462882" cy="46288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hape 546"/>
            <p:cNvSpPr/>
            <p:nvPr/>
          </p:nvSpPr>
          <p:spPr>
            <a:xfrm>
              <a:off x="2102354" y="3560952"/>
              <a:ext cx="299452" cy="198978"/>
            </a:xfrm>
            <a:custGeom>
              <a:avLst/>
              <a:gdLst/>
              <a:ahLst/>
              <a:cxnLst>
                <a:cxn ang="0">
                  <a:pos x="wd2" y="hd2"/>
                </a:cxn>
                <a:cxn ang="5400000">
                  <a:pos x="wd2" y="hd2"/>
                </a:cxn>
                <a:cxn ang="10800000">
                  <a:pos x="wd2" y="hd2"/>
                </a:cxn>
                <a:cxn ang="16200000">
                  <a:pos x="wd2" y="hd2"/>
                </a:cxn>
              </a:cxnLst>
              <a:rect l="0" t="0" r="r" b="b"/>
              <a:pathLst>
                <a:path w="21600" h="21124" extrusionOk="0">
                  <a:moveTo>
                    <a:pt x="18596" y="5942"/>
                  </a:moveTo>
                  <a:cubicBezTo>
                    <a:pt x="18295" y="7132"/>
                    <a:pt x="17976" y="8348"/>
                    <a:pt x="17696" y="9399"/>
                  </a:cubicBezTo>
                  <a:cubicBezTo>
                    <a:pt x="18794" y="11734"/>
                    <a:pt x="19440" y="14666"/>
                    <a:pt x="19440" y="17887"/>
                  </a:cubicBezTo>
                  <a:cubicBezTo>
                    <a:pt x="19440" y="18391"/>
                    <a:pt x="19426" y="18896"/>
                    <a:pt x="19394" y="19390"/>
                  </a:cubicBezTo>
                  <a:cubicBezTo>
                    <a:pt x="19341" y="20265"/>
                    <a:pt x="19778" y="21038"/>
                    <a:pt x="20372" y="21116"/>
                  </a:cubicBezTo>
                  <a:cubicBezTo>
                    <a:pt x="20405" y="21122"/>
                    <a:pt x="20439" y="21124"/>
                    <a:pt x="20471" y="21124"/>
                  </a:cubicBezTo>
                  <a:cubicBezTo>
                    <a:pt x="21024" y="21124"/>
                    <a:pt x="21495" y="20502"/>
                    <a:pt x="21545" y="19677"/>
                  </a:cubicBezTo>
                  <a:cubicBezTo>
                    <a:pt x="21582" y="19089"/>
                    <a:pt x="21600" y="18486"/>
                    <a:pt x="21600" y="17887"/>
                  </a:cubicBezTo>
                  <a:cubicBezTo>
                    <a:pt x="21600" y="13196"/>
                    <a:pt x="20463" y="9004"/>
                    <a:pt x="18596" y="5942"/>
                  </a:cubicBezTo>
                  <a:close/>
                  <a:moveTo>
                    <a:pt x="10801" y="3957"/>
                  </a:moveTo>
                  <a:cubicBezTo>
                    <a:pt x="11273" y="3957"/>
                    <a:pt x="11734" y="4016"/>
                    <a:pt x="12183" y="4127"/>
                  </a:cubicBezTo>
                  <a:cubicBezTo>
                    <a:pt x="12656" y="3256"/>
                    <a:pt x="13186" y="2296"/>
                    <a:pt x="13702" y="1383"/>
                  </a:cubicBezTo>
                  <a:cubicBezTo>
                    <a:pt x="12781" y="990"/>
                    <a:pt x="11810" y="778"/>
                    <a:pt x="10801" y="778"/>
                  </a:cubicBezTo>
                  <a:cubicBezTo>
                    <a:pt x="4744" y="778"/>
                    <a:pt x="0" y="8292"/>
                    <a:pt x="0" y="17887"/>
                  </a:cubicBezTo>
                  <a:cubicBezTo>
                    <a:pt x="0" y="18477"/>
                    <a:pt x="18" y="19068"/>
                    <a:pt x="53" y="19643"/>
                  </a:cubicBezTo>
                  <a:cubicBezTo>
                    <a:pt x="105" y="20519"/>
                    <a:pt x="636" y="21162"/>
                    <a:pt x="1225" y="21086"/>
                  </a:cubicBezTo>
                  <a:cubicBezTo>
                    <a:pt x="1818" y="21007"/>
                    <a:pt x="2258" y="20236"/>
                    <a:pt x="2204" y="19361"/>
                  </a:cubicBezTo>
                  <a:cubicBezTo>
                    <a:pt x="2174" y="18879"/>
                    <a:pt x="2160" y="18383"/>
                    <a:pt x="2160" y="17887"/>
                  </a:cubicBezTo>
                  <a:cubicBezTo>
                    <a:pt x="2160" y="10076"/>
                    <a:pt x="5955" y="3957"/>
                    <a:pt x="10801" y="3957"/>
                  </a:cubicBezTo>
                  <a:close/>
                  <a:moveTo>
                    <a:pt x="8778" y="16036"/>
                  </a:moveTo>
                  <a:cubicBezTo>
                    <a:pt x="8032" y="17937"/>
                    <a:pt x="8535" y="19501"/>
                    <a:pt x="9569" y="20379"/>
                  </a:cubicBezTo>
                  <a:cubicBezTo>
                    <a:pt x="10602" y="21258"/>
                    <a:pt x="11773" y="21116"/>
                    <a:pt x="12519" y="19216"/>
                  </a:cubicBezTo>
                  <a:cubicBezTo>
                    <a:pt x="13265" y="17315"/>
                    <a:pt x="17970" y="355"/>
                    <a:pt x="17561" y="6"/>
                  </a:cubicBezTo>
                  <a:cubicBezTo>
                    <a:pt x="17151" y="-342"/>
                    <a:pt x="9524" y="14136"/>
                    <a:pt x="8778" y="16036"/>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p>
          </p:txBody>
        </p:sp>
      </p:grpSp>
      <p:grpSp>
        <p:nvGrpSpPr>
          <p:cNvPr id="10" name="Group 23"/>
          <p:cNvGrpSpPr/>
          <p:nvPr userDrawn="1"/>
        </p:nvGrpSpPr>
        <p:grpSpPr>
          <a:xfrm>
            <a:off x="629841" y="3363363"/>
            <a:ext cx="347162" cy="347269"/>
            <a:chOff x="839788" y="4483100"/>
            <a:chExt cx="462882" cy="462882"/>
          </a:xfrm>
        </p:grpSpPr>
        <p:sp>
          <p:nvSpPr>
            <p:cNvPr id="25" name="Rounded Rectangle 24"/>
            <p:cNvSpPr/>
            <p:nvPr/>
          </p:nvSpPr>
          <p:spPr>
            <a:xfrm>
              <a:off x="839788" y="4483100"/>
              <a:ext cx="462882" cy="462882"/>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hape 1807"/>
            <p:cNvSpPr/>
            <p:nvPr/>
          </p:nvSpPr>
          <p:spPr>
            <a:xfrm>
              <a:off x="942806" y="4580036"/>
              <a:ext cx="253669" cy="259585"/>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nvGrpSpPr>
          <p:cNvPr id="11" name="Group 26"/>
          <p:cNvGrpSpPr/>
          <p:nvPr userDrawn="1"/>
        </p:nvGrpSpPr>
        <p:grpSpPr>
          <a:xfrm>
            <a:off x="628650" y="4019005"/>
            <a:ext cx="347162" cy="347269"/>
            <a:chOff x="838200" y="5357020"/>
            <a:chExt cx="462882" cy="462882"/>
          </a:xfrm>
        </p:grpSpPr>
        <p:sp>
          <p:nvSpPr>
            <p:cNvPr id="28" name="Rounded Rectangle 27"/>
            <p:cNvSpPr/>
            <p:nvPr/>
          </p:nvSpPr>
          <p:spPr>
            <a:xfrm>
              <a:off x="838200" y="5357020"/>
              <a:ext cx="462882" cy="46288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90"/>
            <p:cNvSpPr>
              <a:spLocks noChangeAspect="1" noChangeArrowheads="1"/>
            </p:cNvSpPr>
            <p:nvPr/>
          </p:nvSpPr>
          <p:spPr bwMode="auto">
            <a:xfrm>
              <a:off x="935220" y="5493805"/>
              <a:ext cx="264095" cy="204551"/>
            </a:xfrm>
            <a:custGeom>
              <a:avLst/>
              <a:gdLst>
                <a:gd name="T0" fmla="*/ 995 w 996"/>
                <a:gd name="T1" fmla="*/ 409 h 770"/>
                <a:gd name="T2" fmla="*/ 836 w 996"/>
                <a:gd name="T3" fmla="*/ 409 h 770"/>
                <a:gd name="T4" fmla="*/ 543 w 996"/>
                <a:gd name="T5" fmla="*/ 192 h 770"/>
                <a:gd name="T6" fmla="*/ 384 w 996"/>
                <a:gd name="T7" fmla="*/ 275 h 770"/>
                <a:gd name="T8" fmla="*/ 360 w 996"/>
                <a:gd name="T9" fmla="*/ 158 h 770"/>
                <a:gd name="T10" fmla="*/ 702 w 996"/>
                <a:gd name="T11" fmla="*/ 33 h 770"/>
                <a:gd name="T12" fmla="*/ 836 w 996"/>
                <a:gd name="T13" fmla="*/ 133 h 770"/>
                <a:gd name="T14" fmla="*/ 334 w 996"/>
                <a:gd name="T15" fmla="*/ 626 h 770"/>
                <a:gd name="T16" fmla="*/ 276 w 996"/>
                <a:gd name="T17" fmla="*/ 551 h 770"/>
                <a:gd name="T18" fmla="*/ 209 w 996"/>
                <a:gd name="T19" fmla="*/ 484 h 770"/>
                <a:gd name="T20" fmla="*/ 109 w 996"/>
                <a:gd name="T21" fmla="*/ 434 h 770"/>
                <a:gd name="T22" fmla="*/ 159 w 996"/>
                <a:gd name="T23" fmla="*/ 535 h 770"/>
                <a:gd name="T24" fmla="*/ 226 w 996"/>
                <a:gd name="T25" fmla="*/ 602 h 770"/>
                <a:gd name="T26" fmla="*/ 293 w 996"/>
                <a:gd name="T27" fmla="*/ 668 h 770"/>
                <a:gd name="T28" fmla="*/ 393 w 996"/>
                <a:gd name="T29" fmla="*/ 727 h 770"/>
                <a:gd name="T30" fmla="*/ 334 w 996"/>
                <a:gd name="T31" fmla="*/ 626 h 770"/>
                <a:gd name="T32" fmla="*/ 594 w 996"/>
                <a:gd name="T33" fmla="*/ 267 h 770"/>
                <a:gd name="T34" fmla="*/ 443 w 996"/>
                <a:gd name="T35" fmla="*/ 301 h 770"/>
                <a:gd name="T36" fmla="*/ 284 w 996"/>
                <a:gd name="T37" fmla="*/ 217 h 770"/>
                <a:gd name="T38" fmla="*/ 460 w 996"/>
                <a:gd name="T39" fmla="*/ 50 h 770"/>
                <a:gd name="T40" fmla="*/ 184 w 996"/>
                <a:gd name="T41" fmla="*/ 100 h 770"/>
                <a:gd name="T42" fmla="*/ 0 w 996"/>
                <a:gd name="T43" fmla="*/ 66 h 770"/>
                <a:gd name="T44" fmla="*/ 50 w 996"/>
                <a:gd name="T45" fmla="*/ 443 h 770"/>
                <a:gd name="T46" fmla="*/ 234 w 996"/>
                <a:gd name="T47" fmla="*/ 392 h 770"/>
                <a:gd name="T48" fmla="*/ 293 w 996"/>
                <a:gd name="T49" fmla="*/ 468 h 770"/>
                <a:gd name="T50" fmla="*/ 360 w 996"/>
                <a:gd name="T51" fmla="*/ 535 h 770"/>
                <a:gd name="T52" fmla="*/ 426 w 996"/>
                <a:gd name="T53" fmla="*/ 610 h 770"/>
                <a:gd name="T54" fmla="*/ 477 w 996"/>
                <a:gd name="T55" fmla="*/ 727 h 770"/>
                <a:gd name="T56" fmla="*/ 543 w 996"/>
                <a:gd name="T57" fmla="*/ 660 h 770"/>
                <a:gd name="T58" fmla="*/ 485 w 996"/>
                <a:gd name="T59" fmla="*/ 585 h 770"/>
                <a:gd name="T60" fmla="*/ 569 w 996"/>
                <a:gd name="T61" fmla="*/ 668 h 770"/>
                <a:gd name="T62" fmla="*/ 627 w 996"/>
                <a:gd name="T63" fmla="*/ 602 h 770"/>
                <a:gd name="T64" fmla="*/ 652 w 996"/>
                <a:gd name="T65" fmla="*/ 610 h 770"/>
                <a:gd name="T66" fmla="*/ 719 w 996"/>
                <a:gd name="T67" fmla="*/ 543 h 770"/>
                <a:gd name="T68" fmla="*/ 727 w 996"/>
                <a:gd name="T69" fmla="*/ 526 h 770"/>
                <a:gd name="T70" fmla="*/ 786 w 996"/>
                <a:gd name="T71" fmla="*/ 535 h 770"/>
                <a:gd name="T72" fmla="*/ 786 w 996"/>
                <a:gd name="T73" fmla="*/ 468 h 7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96" h="770">
                  <a:moveTo>
                    <a:pt x="995" y="100"/>
                  </a:moveTo>
                  <a:cubicBezTo>
                    <a:pt x="995" y="409"/>
                    <a:pt x="995" y="409"/>
                    <a:pt x="995" y="409"/>
                  </a:cubicBezTo>
                  <a:cubicBezTo>
                    <a:pt x="995" y="409"/>
                    <a:pt x="928" y="426"/>
                    <a:pt x="920" y="426"/>
                  </a:cubicBezTo>
                  <a:cubicBezTo>
                    <a:pt x="903" y="426"/>
                    <a:pt x="861" y="443"/>
                    <a:pt x="836" y="409"/>
                  </a:cubicBezTo>
                  <a:cubicBezTo>
                    <a:pt x="786" y="367"/>
                    <a:pt x="619" y="192"/>
                    <a:pt x="619" y="192"/>
                  </a:cubicBezTo>
                  <a:cubicBezTo>
                    <a:pt x="619" y="192"/>
                    <a:pt x="594" y="167"/>
                    <a:pt x="543" y="192"/>
                  </a:cubicBezTo>
                  <a:cubicBezTo>
                    <a:pt x="502" y="217"/>
                    <a:pt x="443" y="250"/>
                    <a:pt x="418" y="259"/>
                  </a:cubicBezTo>
                  <a:cubicBezTo>
                    <a:pt x="410" y="267"/>
                    <a:pt x="393" y="275"/>
                    <a:pt x="384" y="275"/>
                  </a:cubicBezTo>
                  <a:cubicBezTo>
                    <a:pt x="351" y="275"/>
                    <a:pt x="326" y="242"/>
                    <a:pt x="326" y="209"/>
                  </a:cubicBezTo>
                  <a:cubicBezTo>
                    <a:pt x="326" y="183"/>
                    <a:pt x="343" y="167"/>
                    <a:pt x="360" y="158"/>
                  </a:cubicBezTo>
                  <a:cubicBezTo>
                    <a:pt x="426" y="116"/>
                    <a:pt x="552" y="50"/>
                    <a:pt x="602" y="16"/>
                  </a:cubicBezTo>
                  <a:cubicBezTo>
                    <a:pt x="635" y="0"/>
                    <a:pt x="652" y="0"/>
                    <a:pt x="702" y="33"/>
                  </a:cubicBezTo>
                  <a:cubicBezTo>
                    <a:pt x="752" y="83"/>
                    <a:pt x="803" y="125"/>
                    <a:pt x="803" y="125"/>
                  </a:cubicBezTo>
                  <a:cubicBezTo>
                    <a:pt x="803" y="125"/>
                    <a:pt x="819" y="133"/>
                    <a:pt x="836" y="133"/>
                  </a:cubicBezTo>
                  <a:cubicBezTo>
                    <a:pt x="878" y="125"/>
                    <a:pt x="995" y="100"/>
                    <a:pt x="995" y="100"/>
                  </a:cubicBezTo>
                  <a:close/>
                  <a:moveTo>
                    <a:pt x="334" y="626"/>
                  </a:moveTo>
                  <a:cubicBezTo>
                    <a:pt x="343" y="610"/>
                    <a:pt x="343" y="585"/>
                    <a:pt x="326" y="568"/>
                  </a:cubicBezTo>
                  <a:cubicBezTo>
                    <a:pt x="309" y="551"/>
                    <a:pt x="293" y="551"/>
                    <a:pt x="276" y="551"/>
                  </a:cubicBezTo>
                  <a:cubicBezTo>
                    <a:pt x="276" y="535"/>
                    <a:pt x="276" y="510"/>
                    <a:pt x="259" y="501"/>
                  </a:cubicBezTo>
                  <a:cubicBezTo>
                    <a:pt x="251" y="484"/>
                    <a:pt x="226" y="476"/>
                    <a:pt x="209" y="484"/>
                  </a:cubicBezTo>
                  <a:cubicBezTo>
                    <a:pt x="217" y="468"/>
                    <a:pt x="209" y="443"/>
                    <a:pt x="201" y="426"/>
                  </a:cubicBezTo>
                  <a:cubicBezTo>
                    <a:pt x="176" y="401"/>
                    <a:pt x="134" y="409"/>
                    <a:pt x="109" y="434"/>
                  </a:cubicBezTo>
                  <a:cubicBezTo>
                    <a:pt x="92" y="451"/>
                    <a:pt x="75" y="501"/>
                    <a:pt x="92" y="526"/>
                  </a:cubicBezTo>
                  <a:cubicBezTo>
                    <a:pt x="117" y="551"/>
                    <a:pt x="142" y="535"/>
                    <a:pt x="159" y="535"/>
                  </a:cubicBezTo>
                  <a:cubicBezTo>
                    <a:pt x="159" y="551"/>
                    <a:pt x="142" y="568"/>
                    <a:pt x="159" y="593"/>
                  </a:cubicBezTo>
                  <a:cubicBezTo>
                    <a:pt x="176" y="618"/>
                    <a:pt x="209" y="602"/>
                    <a:pt x="226" y="602"/>
                  </a:cubicBezTo>
                  <a:cubicBezTo>
                    <a:pt x="217" y="618"/>
                    <a:pt x="201" y="643"/>
                    <a:pt x="226" y="668"/>
                  </a:cubicBezTo>
                  <a:cubicBezTo>
                    <a:pt x="242" y="685"/>
                    <a:pt x="276" y="677"/>
                    <a:pt x="293" y="668"/>
                  </a:cubicBezTo>
                  <a:cubicBezTo>
                    <a:pt x="284" y="693"/>
                    <a:pt x="268" y="710"/>
                    <a:pt x="293" y="744"/>
                  </a:cubicBezTo>
                  <a:cubicBezTo>
                    <a:pt x="318" y="769"/>
                    <a:pt x="368" y="752"/>
                    <a:pt x="393" y="727"/>
                  </a:cubicBezTo>
                  <a:cubicBezTo>
                    <a:pt x="418" y="702"/>
                    <a:pt x="418" y="668"/>
                    <a:pt x="393" y="643"/>
                  </a:cubicBezTo>
                  <a:cubicBezTo>
                    <a:pt x="376" y="626"/>
                    <a:pt x="360" y="626"/>
                    <a:pt x="334" y="626"/>
                  </a:cubicBezTo>
                  <a:close/>
                  <a:moveTo>
                    <a:pt x="786" y="468"/>
                  </a:moveTo>
                  <a:cubicBezTo>
                    <a:pt x="610" y="284"/>
                    <a:pt x="694" y="367"/>
                    <a:pt x="594" y="267"/>
                  </a:cubicBezTo>
                  <a:cubicBezTo>
                    <a:pt x="594" y="267"/>
                    <a:pt x="569" y="234"/>
                    <a:pt x="527" y="259"/>
                  </a:cubicBezTo>
                  <a:cubicBezTo>
                    <a:pt x="502" y="267"/>
                    <a:pt x="468" y="284"/>
                    <a:pt x="443" y="301"/>
                  </a:cubicBezTo>
                  <a:cubicBezTo>
                    <a:pt x="418" y="309"/>
                    <a:pt x="393" y="317"/>
                    <a:pt x="384" y="317"/>
                  </a:cubicBezTo>
                  <a:cubicBezTo>
                    <a:pt x="326" y="317"/>
                    <a:pt x="284" y="267"/>
                    <a:pt x="284" y="217"/>
                  </a:cubicBezTo>
                  <a:cubicBezTo>
                    <a:pt x="284" y="175"/>
                    <a:pt x="301" y="142"/>
                    <a:pt x="334" y="125"/>
                  </a:cubicBezTo>
                  <a:cubicBezTo>
                    <a:pt x="368" y="100"/>
                    <a:pt x="460" y="50"/>
                    <a:pt x="460" y="50"/>
                  </a:cubicBezTo>
                  <a:cubicBezTo>
                    <a:pt x="460" y="50"/>
                    <a:pt x="435" y="8"/>
                    <a:pt x="376" y="8"/>
                  </a:cubicBezTo>
                  <a:cubicBezTo>
                    <a:pt x="309" y="8"/>
                    <a:pt x="184" y="100"/>
                    <a:pt x="184" y="100"/>
                  </a:cubicBezTo>
                  <a:cubicBezTo>
                    <a:pt x="184" y="100"/>
                    <a:pt x="150" y="116"/>
                    <a:pt x="100" y="100"/>
                  </a:cubicBezTo>
                  <a:cubicBezTo>
                    <a:pt x="0" y="66"/>
                    <a:pt x="0" y="66"/>
                    <a:pt x="0" y="66"/>
                  </a:cubicBezTo>
                  <a:cubicBezTo>
                    <a:pt x="0" y="426"/>
                    <a:pt x="0" y="426"/>
                    <a:pt x="0" y="426"/>
                  </a:cubicBezTo>
                  <a:cubicBezTo>
                    <a:pt x="0" y="426"/>
                    <a:pt x="25" y="434"/>
                    <a:pt x="50" y="443"/>
                  </a:cubicBezTo>
                  <a:cubicBezTo>
                    <a:pt x="59" y="426"/>
                    <a:pt x="67" y="409"/>
                    <a:pt x="83" y="392"/>
                  </a:cubicBezTo>
                  <a:cubicBezTo>
                    <a:pt x="125" y="351"/>
                    <a:pt x="192" y="351"/>
                    <a:pt x="234" y="392"/>
                  </a:cubicBezTo>
                  <a:cubicBezTo>
                    <a:pt x="242" y="409"/>
                    <a:pt x="251" y="417"/>
                    <a:pt x="251" y="434"/>
                  </a:cubicBezTo>
                  <a:cubicBezTo>
                    <a:pt x="268" y="443"/>
                    <a:pt x="284" y="451"/>
                    <a:pt x="293" y="468"/>
                  </a:cubicBezTo>
                  <a:cubicBezTo>
                    <a:pt x="309" y="476"/>
                    <a:pt x="318" y="493"/>
                    <a:pt x="318" y="510"/>
                  </a:cubicBezTo>
                  <a:cubicBezTo>
                    <a:pt x="334" y="510"/>
                    <a:pt x="351" y="518"/>
                    <a:pt x="360" y="535"/>
                  </a:cubicBezTo>
                  <a:cubicBezTo>
                    <a:pt x="376" y="551"/>
                    <a:pt x="384" y="568"/>
                    <a:pt x="384" y="585"/>
                  </a:cubicBezTo>
                  <a:cubicBezTo>
                    <a:pt x="401" y="585"/>
                    <a:pt x="418" y="593"/>
                    <a:pt x="426" y="610"/>
                  </a:cubicBezTo>
                  <a:cubicBezTo>
                    <a:pt x="451" y="635"/>
                    <a:pt x="460" y="668"/>
                    <a:pt x="451" y="702"/>
                  </a:cubicBezTo>
                  <a:cubicBezTo>
                    <a:pt x="460" y="702"/>
                    <a:pt x="468" y="718"/>
                    <a:pt x="477" y="727"/>
                  </a:cubicBezTo>
                  <a:cubicBezTo>
                    <a:pt x="493" y="744"/>
                    <a:pt x="527" y="744"/>
                    <a:pt x="543" y="727"/>
                  </a:cubicBezTo>
                  <a:cubicBezTo>
                    <a:pt x="560" y="710"/>
                    <a:pt x="560" y="677"/>
                    <a:pt x="543" y="660"/>
                  </a:cubicBezTo>
                  <a:lnTo>
                    <a:pt x="535" y="660"/>
                  </a:lnTo>
                  <a:cubicBezTo>
                    <a:pt x="485" y="602"/>
                    <a:pt x="477" y="593"/>
                    <a:pt x="485" y="585"/>
                  </a:cubicBezTo>
                  <a:cubicBezTo>
                    <a:pt x="493" y="585"/>
                    <a:pt x="502" y="593"/>
                    <a:pt x="560" y="660"/>
                  </a:cubicBezTo>
                  <a:cubicBezTo>
                    <a:pt x="569" y="668"/>
                    <a:pt x="569" y="668"/>
                    <a:pt x="569" y="668"/>
                  </a:cubicBezTo>
                  <a:cubicBezTo>
                    <a:pt x="585" y="685"/>
                    <a:pt x="610" y="685"/>
                    <a:pt x="627" y="668"/>
                  </a:cubicBezTo>
                  <a:cubicBezTo>
                    <a:pt x="644" y="652"/>
                    <a:pt x="644" y="618"/>
                    <a:pt x="627" y="602"/>
                  </a:cubicBezTo>
                  <a:cubicBezTo>
                    <a:pt x="569" y="535"/>
                    <a:pt x="560" y="526"/>
                    <a:pt x="560" y="518"/>
                  </a:cubicBezTo>
                  <a:cubicBezTo>
                    <a:pt x="569" y="518"/>
                    <a:pt x="594" y="551"/>
                    <a:pt x="652" y="610"/>
                  </a:cubicBezTo>
                  <a:cubicBezTo>
                    <a:pt x="669" y="626"/>
                    <a:pt x="702" y="626"/>
                    <a:pt x="719" y="610"/>
                  </a:cubicBezTo>
                  <a:cubicBezTo>
                    <a:pt x="727" y="593"/>
                    <a:pt x="736" y="568"/>
                    <a:pt x="719" y="543"/>
                  </a:cubicBezTo>
                  <a:cubicBezTo>
                    <a:pt x="644" y="468"/>
                    <a:pt x="644" y="468"/>
                    <a:pt x="652" y="459"/>
                  </a:cubicBezTo>
                  <a:lnTo>
                    <a:pt x="727" y="526"/>
                  </a:lnTo>
                  <a:cubicBezTo>
                    <a:pt x="727" y="535"/>
                    <a:pt x="727" y="535"/>
                    <a:pt x="727" y="535"/>
                  </a:cubicBezTo>
                  <a:cubicBezTo>
                    <a:pt x="744" y="551"/>
                    <a:pt x="769" y="551"/>
                    <a:pt x="786" y="535"/>
                  </a:cubicBezTo>
                  <a:cubicBezTo>
                    <a:pt x="803" y="510"/>
                    <a:pt x="803" y="484"/>
                    <a:pt x="786" y="468"/>
                  </a:cubicBezTo>
                  <a:close/>
                  <a:moveTo>
                    <a:pt x="786" y="468"/>
                  </a:moveTo>
                  <a:lnTo>
                    <a:pt x="786" y="468"/>
                  </a:lnTo>
                  <a:close/>
                </a:path>
              </a:pathLst>
            </a:custGeom>
            <a:solidFill>
              <a:schemeClr val="bg1"/>
            </a:solidFill>
            <a:ln>
              <a:noFill/>
            </a:ln>
            <a:effectLst/>
            <a:extLst/>
          </p:spPr>
          <p:txBody>
            <a:bodyPr wrap="none" lIns="182843" tIns="91422" rIns="182843" bIns="91422" anchor="ctr"/>
            <a:lstStyle/>
            <a:p>
              <a:pPr>
                <a:defRPr/>
              </a:pPr>
              <a:endParaRPr lang="en-US" sz="1800" dirty="0">
                <a:ea typeface="SimSun" charset="0"/>
              </a:endParaRPr>
            </a:p>
          </p:txBody>
        </p:sp>
      </p:grpSp>
      <p:sp>
        <p:nvSpPr>
          <p:cNvPr id="32" name="Text Placeholder 18"/>
          <p:cNvSpPr>
            <a:spLocks noGrp="1"/>
          </p:cNvSpPr>
          <p:nvPr>
            <p:ph type="body" sz="quarter" idx="21"/>
          </p:nvPr>
        </p:nvSpPr>
        <p:spPr>
          <a:xfrm>
            <a:off x="1212576" y="2728161"/>
            <a:ext cx="1669427" cy="248273"/>
          </a:xfrm>
        </p:spPr>
        <p:txBody>
          <a:bodyPr>
            <a:normAutofit/>
          </a:bodyPr>
          <a:lstStyle>
            <a:lvl1pPr marL="0" indent="0">
              <a:buNone/>
              <a:defRPr sz="1400"/>
            </a:lvl1pPr>
          </a:lstStyle>
          <a:p>
            <a:pPr lvl="0"/>
            <a:endParaRPr lang="en-AU" dirty="0"/>
          </a:p>
        </p:txBody>
      </p:sp>
      <p:sp>
        <p:nvSpPr>
          <p:cNvPr id="34" name="Text Placeholder 9"/>
          <p:cNvSpPr>
            <a:spLocks noGrp="1"/>
          </p:cNvSpPr>
          <p:nvPr>
            <p:ph type="body" sz="quarter" idx="22"/>
          </p:nvPr>
        </p:nvSpPr>
        <p:spPr>
          <a:xfrm>
            <a:off x="1212576" y="2955326"/>
            <a:ext cx="1669427" cy="341789"/>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37" name="Text Placeholder 18"/>
          <p:cNvSpPr>
            <a:spLocks noGrp="1"/>
          </p:cNvSpPr>
          <p:nvPr>
            <p:ph type="body" sz="quarter" idx="24"/>
          </p:nvPr>
        </p:nvSpPr>
        <p:spPr>
          <a:xfrm>
            <a:off x="1212576" y="3362417"/>
            <a:ext cx="1669427" cy="248273"/>
          </a:xfrm>
        </p:spPr>
        <p:txBody>
          <a:bodyPr>
            <a:normAutofit/>
          </a:bodyPr>
          <a:lstStyle>
            <a:lvl1pPr marL="0" indent="0">
              <a:buNone/>
              <a:defRPr sz="1400"/>
            </a:lvl1pPr>
          </a:lstStyle>
          <a:p>
            <a:pPr lvl="0"/>
            <a:endParaRPr lang="en-AU" dirty="0"/>
          </a:p>
        </p:txBody>
      </p:sp>
      <p:sp>
        <p:nvSpPr>
          <p:cNvPr id="42" name="Text Placeholder 18"/>
          <p:cNvSpPr>
            <a:spLocks noGrp="1"/>
          </p:cNvSpPr>
          <p:nvPr>
            <p:ph type="body" sz="quarter" idx="26"/>
          </p:nvPr>
        </p:nvSpPr>
        <p:spPr>
          <a:xfrm>
            <a:off x="1216838" y="4011532"/>
            <a:ext cx="1665165" cy="248273"/>
          </a:xfrm>
        </p:spPr>
        <p:txBody>
          <a:bodyPr>
            <a:normAutofit/>
          </a:bodyPr>
          <a:lstStyle>
            <a:lvl1pPr marL="0" indent="0">
              <a:buNone/>
              <a:defRPr sz="1400"/>
            </a:lvl1pPr>
          </a:lstStyle>
          <a:p>
            <a:pPr lvl="0"/>
            <a:endParaRPr lang="en-AU" dirty="0"/>
          </a:p>
        </p:txBody>
      </p:sp>
      <p:sp>
        <p:nvSpPr>
          <p:cNvPr id="45" name="Text Placeholder 9"/>
          <p:cNvSpPr>
            <a:spLocks noGrp="1"/>
          </p:cNvSpPr>
          <p:nvPr>
            <p:ph type="body" sz="quarter" idx="27"/>
          </p:nvPr>
        </p:nvSpPr>
        <p:spPr>
          <a:xfrm>
            <a:off x="1212576" y="3586027"/>
            <a:ext cx="1669427" cy="341789"/>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46" name="Text Placeholder 9"/>
          <p:cNvSpPr>
            <a:spLocks noGrp="1"/>
          </p:cNvSpPr>
          <p:nvPr>
            <p:ph type="body" sz="quarter" idx="28"/>
          </p:nvPr>
        </p:nvSpPr>
        <p:spPr>
          <a:xfrm>
            <a:off x="1212576" y="4232861"/>
            <a:ext cx="1669427" cy="341789"/>
          </a:xfrm>
        </p:spPr>
        <p:txBody>
          <a:bodyPr>
            <a:normAutofit/>
          </a:bodyPr>
          <a:lstStyle>
            <a:lvl1pPr marL="0" indent="0">
              <a:buNone/>
              <a:defRPr sz="900">
                <a:latin typeface="Lato Light" panose="020F0302020204030203" pitchFamily="34" charset="0"/>
              </a:defRPr>
            </a:lvl1pPr>
          </a:lstStyle>
          <a:p>
            <a:pPr lvl="0"/>
            <a:endParaRPr lang="en-AU" dirty="0"/>
          </a:p>
        </p:txBody>
      </p:sp>
    </p:spTree>
    <p:extLst>
      <p:ext uri="{BB962C8B-B14F-4D97-AF65-F5344CB8AC3E}">
        <p14:creationId xmlns:p14="http://schemas.microsoft.com/office/powerpoint/2010/main" val="745005952"/>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childTnLst>
                          </p:cTn>
                        </p:par>
                        <p:par>
                          <p:cTn id="12" fill="hold">
                            <p:stCondLst>
                              <p:cond delay="1000"/>
                            </p:stCondLst>
                            <p:childTnLst>
                              <p:par>
                                <p:cTn id="13" presetID="22" presetClass="entr" presetSubtype="4" fill="hold" grpId="0" nodeType="afterEffect" nodePh="1">
                                  <p:stCondLst>
                                    <p:cond delay="0"/>
                                  </p:stCondLst>
                                  <p:endCondLst>
                                    <p:cond evt="begin" delay="0">
                                      <p:tn val="13"/>
                                    </p:cond>
                                  </p:end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500"/>
                                        <p:tgtEl>
                                          <p:spTgt spid="8">
                                            <p:txEl>
                                              <p:pRg st="0" end="0"/>
                                            </p:txEl>
                                          </p:spTgt>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left)">
                                      <p:cBhvr>
                                        <p:cTn id="19" dur="500"/>
                                        <p:tgtEl>
                                          <p:spTgt spid="9">
                                            <p:txEl>
                                              <p:pRg st="0" end="0"/>
                                            </p:txEl>
                                          </p:spTgt>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animEffect transition="in" filter="fade">
                                      <p:cBhvr>
                                        <p:cTn id="25" dur="500"/>
                                        <p:tgtEl>
                                          <p:spTgt spid="2"/>
                                        </p:tgtEl>
                                      </p:cBhvr>
                                    </p:animEffect>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2">
                                            <p:txEl>
                                              <p:pRg st="0" end="0"/>
                                            </p:txEl>
                                          </p:spTgt>
                                        </p:tgtEl>
                                        <p:attrNameLst>
                                          <p:attrName>style.visibility</p:attrName>
                                        </p:attrNameLst>
                                      </p:cBhvr>
                                      <p:to>
                                        <p:strVal val="visible"/>
                                      </p:to>
                                    </p:set>
                                    <p:animEffect transition="in" filter="fade">
                                      <p:cBhvr>
                                        <p:cTn id="29" dur="500"/>
                                        <p:tgtEl>
                                          <p:spTgt spid="32">
                                            <p:txEl>
                                              <p:pRg st="0" end="0"/>
                                            </p:txEl>
                                          </p:spTgt>
                                        </p:tgtEl>
                                      </p:cBhvr>
                                    </p:animEffect>
                                  </p:childTnLst>
                                </p:cTn>
                              </p:par>
                            </p:childTnLst>
                          </p:cTn>
                        </p:par>
                        <p:par>
                          <p:cTn id="30" fill="hold">
                            <p:stCondLst>
                              <p:cond delay="3000"/>
                            </p:stCondLst>
                            <p:childTnLst>
                              <p:par>
                                <p:cTn id="31" presetID="22" presetClass="entr" presetSubtype="8" fill="hold" grpId="0" nodeType="afterEffect" nodePh="1">
                                  <p:stCondLst>
                                    <p:cond delay="0"/>
                                  </p:stCondLst>
                                  <p:endCondLst>
                                    <p:cond evt="begin" delay="0">
                                      <p:tn val="31"/>
                                    </p:cond>
                                  </p:endCondLst>
                                  <p:childTnLst>
                                    <p:set>
                                      <p:cBhvr>
                                        <p:cTn id="32" dur="1" fill="hold">
                                          <p:stCondLst>
                                            <p:cond delay="0"/>
                                          </p:stCondLst>
                                        </p:cTn>
                                        <p:tgtEl>
                                          <p:spTgt spid="34">
                                            <p:txEl>
                                              <p:pRg st="0" end="0"/>
                                            </p:txEl>
                                          </p:spTgt>
                                        </p:tgtEl>
                                        <p:attrNameLst>
                                          <p:attrName>style.visibility</p:attrName>
                                        </p:attrNameLst>
                                      </p:cBhvr>
                                      <p:to>
                                        <p:strVal val="visible"/>
                                      </p:to>
                                    </p:set>
                                    <p:animEffect transition="in" filter="wipe(left)">
                                      <p:cBhvr>
                                        <p:cTn id="33" dur="500"/>
                                        <p:tgtEl>
                                          <p:spTgt spid="34">
                                            <p:txEl>
                                              <p:pRg st="0" end="0"/>
                                            </p:txEl>
                                          </p:spTgt>
                                        </p:tgtEl>
                                      </p:cBhvr>
                                    </p:animEffect>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4000"/>
                            </p:stCondLst>
                            <p:childTnLst>
                              <p:par>
                                <p:cTn id="41" presetID="10" presetClass="entr" presetSubtype="0" fill="hold" grpId="0" nodeType="afterEffect" nodePh="1">
                                  <p:stCondLst>
                                    <p:cond delay="0"/>
                                  </p:stCondLst>
                                  <p:endCondLst>
                                    <p:cond evt="begin" delay="0">
                                      <p:tn val="41"/>
                                    </p:cond>
                                  </p:endCondLst>
                                  <p:childTnLst>
                                    <p:set>
                                      <p:cBhvr>
                                        <p:cTn id="42" dur="1" fill="hold">
                                          <p:stCondLst>
                                            <p:cond delay="0"/>
                                          </p:stCondLst>
                                        </p:cTn>
                                        <p:tgtEl>
                                          <p:spTgt spid="37">
                                            <p:txEl>
                                              <p:pRg st="0" end="0"/>
                                            </p:txEl>
                                          </p:spTgt>
                                        </p:tgtEl>
                                        <p:attrNameLst>
                                          <p:attrName>style.visibility</p:attrName>
                                        </p:attrNameLst>
                                      </p:cBhvr>
                                      <p:to>
                                        <p:strVal val="visible"/>
                                      </p:to>
                                    </p:set>
                                    <p:animEffect transition="in" filter="fade">
                                      <p:cBhvr>
                                        <p:cTn id="43" dur="500"/>
                                        <p:tgtEl>
                                          <p:spTgt spid="37">
                                            <p:txEl>
                                              <p:pRg st="0" end="0"/>
                                            </p:txEl>
                                          </p:spTgt>
                                        </p:tgtEl>
                                      </p:cBhvr>
                                    </p:animEffect>
                                  </p:childTnLst>
                                </p:cTn>
                              </p:par>
                            </p:childTnLst>
                          </p:cTn>
                        </p:par>
                        <p:par>
                          <p:cTn id="44" fill="hold">
                            <p:stCondLst>
                              <p:cond delay="4500"/>
                            </p:stCondLst>
                            <p:childTnLst>
                              <p:par>
                                <p:cTn id="45" presetID="22" presetClass="entr" presetSubtype="8" fill="hold" grpId="0" nodeType="afterEffect" nodePh="1">
                                  <p:stCondLst>
                                    <p:cond delay="0"/>
                                  </p:stCondLst>
                                  <p:endCondLst>
                                    <p:cond evt="begin" delay="0">
                                      <p:tn val="45"/>
                                    </p:cond>
                                  </p:endCondLst>
                                  <p:childTnLst>
                                    <p:set>
                                      <p:cBhvr>
                                        <p:cTn id="46" dur="1" fill="hold">
                                          <p:stCondLst>
                                            <p:cond delay="0"/>
                                          </p:stCondLst>
                                        </p:cTn>
                                        <p:tgtEl>
                                          <p:spTgt spid="45">
                                            <p:txEl>
                                              <p:pRg st="0" end="0"/>
                                            </p:txEl>
                                          </p:spTgt>
                                        </p:tgtEl>
                                        <p:attrNameLst>
                                          <p:attrName>style.visibility</p:attrName>
                                        </p:attrNameLst>
                                      </p:cBhvr>
                                      <p:to>
                                        <p:strVal val="visible"/>
                                      </p:to>
                                    </p:set>
                                    <p:animEffect transition="in" filter="wipe(left)">
                                      <p:cBhvr>
                                        <p:cTn id="47" dur="500"/>
                                        <p:tgtEl>
                                          <p:spTgt spid="45">
                                            <p:txEl>
                                              <p:pRg st="0" end="0"/>
                                            </p:txEl>
                                          </p:spTgt>
                                        </p:tgtEl>
                                      </p:cBhvr>
                                    </p:animEffect>
                                  </p:childTnLst>
                                </p:cTn>
                              </p:par>
                            </p:childTnLst>
                          </p:cTn>
                        </p:par>
                        <p:par>
                          <p:cTn id="48" fill="hold">
                            <p:stCondLst>
                              <p:cond delay="5000"/>
                            </p:stCondLst>
                            <p:childTnLst>
                              <p:par>
                                <p:cTn id="49" presetID="53" presetClass="entr" presetSubtype="16"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p:cTn id="51" dur="500" fill="hold"/>
                                        <p:tgtEl>
                                          <p:spTgt spid="11"/>
                                        </p:tgtEl>
                                        <p:attrNameLst>
                                          <p:attrName>ppt_w</p:attrName>
                                        </p:attrNameLst>
                                      </p:cBhvr>
                                      <p:tavLst>
                                        <p:tav tm="0">
                                          <p:val>
                                            <p:fltVal val="0"/>
                                          </p:val>
                                        </p:tav>
                                        <p:tav tm="100000">
                                          <p:val>
                                            <p:strVal val="#ppt_w"/>
                                          </p:val>
                                        </p:tav>
                                      </p:tavLst>
                                    </p:anim>
                                    <p:anim calcmode="lin" valueType="num">
                                      <p:cBhvr>
                                        <p:cTn id="52" dur="500" fill="hold"/>
                                        <p:tgtEl>
                                          <p:spTgt spid="11"/>
                                        </p:tgtEl>
                                        <p:attrNameLst>
                                          <p:attrName>ppt_h</p:attrName>
                                        </p:attrNameLst>
                                      </p:cBhvr>
                                      <p:tavLst>
                                        <p:tav tm="0">
                                          <p:val>
                                            <p:fltVal val="0"/>
                                          </p:val>
                                        </p:tav>
                                        <p:tav tm="100000">
                                          <p:val>
                                            <p:strVal val="#ppt_h"/>
                                          </p:val>
                                        </p:tav>
                                      </p:tavLst>
                                    </p:anim>
                                    <p:animEffect transition="in" filter="fade">
                                      <p:cBhvr>
                                        <p:cTn id="53" dur="500"/>
                                        <p:tgtEl>
                                          <p:spTgt spid="11"/>
                                        </p:tgtEl>
                                      </p:cBhvr>
                                    </p:animEffect>
                                  </p:childTnLst>
                                </p:cTn>
                              </p:par>
                            </p:childTnLst>
                          </p:cTn>
                        </p:par>
                        <p:par>
                          <p:cTn id="54" fill="hold">
                            <p:stCondLst>
                              <p:cond delay="5500"/>
                            </p:stCondLst>
                            <p:childTnLst>
                              <p:par>
                                <p:cTn id="55" presetID="10" presetClass="entr" presetSubtype="0" fill="hold" grpId="0" nodeType="afterEffect" nodePh="1">
                                  <p:stCondLst>
                                    <p:cond delay="0"/>
                                  </p:stCondLst>
                                  <p:endCondLst>
                                    <p:cond evt="begin" delay="0">
                                      <p:tn val="55"/>
                                    </p:cond>
                                  </p:endCondLst>
                                  <p:childTnLst>
                                    <p:set>
                                      <p:cBhvr>
                                        <p:cTn id="56" dur="1" fill="hold">
                                          <p:stCondLst>
                                            <p:cond delay="0"/>
                                          </p:stCondLst>
                                        </p:cTn>
                                        <p:tgtEl>
                                          <p:spTgt spid="42">
                                            <p:txEl>
                                              <p:pRg st="0" end="0"/>
                                            </p:txEl>
                                          </p:spTgt>
                                        </p:tgtEl>
                                        <p:attrNameLst>
                                          <p:attrName>style.visibility</p:attrName>
                                        </p:attrNameLst>
                                      </p:cBhvr>
                                      <p:to>
                                        <p:strVal val="visible"/>
                                      </p:to>
                                    </p:set>
                                    <p:animEffect transition="in" filter="fade">
                                      <p:cBhvr>
                                        <p:cTn id="57" dur="500"/>
                                        <p:tgtEl>
                                          <p:spTgt spid="42">
                                            <p:txEl>
                                              <p:pRg st="0" end="0"/>
                                            </p:txEl>
                                          </p:spTgt>
                                        </p:tgtEl>
                                      </p:cBhvr>
                                    </p:animEffect>
                                  </p:childTnLst>
                                </p:cTn>
                              </p:par>
                            </p:childTnLst>
                          </p:cTn>
                        </p:par>
                        <p:par>
                          <p:cTn id="58" fill="hold">
                            <p:stCondLst>
                              <p:cond delay="6000"/>
                            </p:stCondLst>
                            <p:childTnLst>
                              <p:par>
                                <p:cTn id="59" presetID="22" presetClass="entr" presetSubtype="8" fill="hold" grpId="0" nodeType="afterEffect" nodePh="1">
                                  <p:stCondLst>
                                    <p:cond delay="0"/>
                                  </p:stCondLst>
                                  <p:endCondLst>
                                    <p:cond evt="begin" delay="0">
                                      <p:tn val="59"/>
                                    </p:cond>
                                  </p:endCondLst>
                                  <p:childTnLst>
                                    <p:set>
                                      <p:cBhvr>
                                        <p:cTn id="60" dur="1" fill="hold">
                                          <p:stCondLst>
                                            <p:cond delay="0"/>
                                          </p:stCondLst>
                                        </p:cTn>
                                        <p:tgtEl>
                                          <p:spTgt spid="46">
                                            <p:txEl>
                                              <p:pRg st="0" end="0"/>
                                            </p:txEl>
                                          </p:spTgt>
                                        </p:tgtEl>
                                        <p:attrNameLst>
                                          <p:attrName>style.visibility</p:attrName>
                                        </p:attrNameLst>
                                      </p:cBhvr>
                                      <p:to>
                                        <p:strVal val="visible"/>
                                      </p:to>
                                    </p:set>
                                    <p:animEffect transition="in" filter="wipe(left)">
                                      <p:cBhvr>
                                        <p:cTn id="61" dur="500"/>
                                        <p:tgtEl>
                                          <p:spTgt spid="46">
                                            <p:txEl>
                                              <p:pRg st="0" end="0"/>
                                            </p:txEl>
                                          </p:spTgt>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Effect transition="in" filter="fade">
                                      <p:cBhvr>
                                        <p:cTn id="67" dur="500"/>
                                        <p:tgtEl>
                                          <p:spTgt spid="16"/>
                                        </p:tgtEl>
                                      </p:cBhvr>
                                    </p:animEffect>
                                  </p:childTnLst>
                                </p:cTn>
                              </p:par>
                            </p:childTnLst>
                          </p:cTn>
                        </p:par>
                        <p:par>
                          <p:cTn id="68" fill="hold">
                            <p:stCondLst>
                              <p:cond delay="7000"/>
                            </p:stCondLst>
                            <p:childTnLst>
                              <p:par>
                                <p:cTn id="69" presetID="10" presetClass="entr" presetSubtype="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fade">
                                      <p:cBhvr>
                                        <p:cTn id="71" dur="500"/>
                                        <p:tgtEl>
                                          <p:spTgt spid="44"/>
                                        </p:tgtEl>
                                      </p:cBhvr>
                                    </p:animEffect>
                                  </p:childTnLst>
                                </p:cTn>
                              </p:par>
                            </p:childTnLst>
                          </p:cTn>
                        </p:par>
                        <p:par>
                          <p:cTn id="72" fill="hold">
                            <p:stCondLst>
                              <p:cond delay="7500"/>
                            </p:stCondLst>
                            <p:childTnLst>
                              <p:par>
                                <p:cTn id="73" presetID="22" presetClass="entr" presetSubtype="4" fill="hold" grpId="0" nodeType="afterEffect" nodePh="1">
                                  <p:stCondLst>
                                    <p:cond delay="0"/>
                                  </p:stCondLst>
                                  <p:endCondLst>
                                    <p:cond evt="begin" delay="0">
                                      <p:tn val="73"/>
                                    </p:cond>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wipe(down)">
                                      <p:cBhvr>
                                        <p:cTn id="75" dur="500"/>
                                        <p:tgtEl>
                                          <p:spTgt spid="17">
                                            <p:txEl>
                                              <p:pRg st="0" end="0"/>
                                            </p:txEl>
                                          </p:spTgt>
                                        </p:tgtEl>
                                      </p:cBhvr>
                                    </p:animEffect>
                                  </p:childTnLst>
                                </p:cTn>
                              </p:par>
                            </p:childTnLst>
                          </p:cTn>
                        </p:par>
                        <p:par>
                          <p:cTn id="76" fill="hold">
                            <p:stCondLst>
                              <p:cond delay="8000"/>
                            </p:stCondLst>
                            <p:childTnLst>
                              <p:par>
                                <p:cTn id="77" presetID="22" presetClass="entr" presetSubtype="8" fill="hold" grpId="0" nodeType="afterEffect" nodePh="1">
                                  <p:stCondLst>
                                    <p:cond delay="0"/>
                                  </p:stCondLst>
                                  <p:endCondLst>
                                    <p:cond evt="begin" delay="0">
                                      <p:tn val="77"/>
                                    </p:cond>
                                  </p:endCondLst>
                                  <p:childTnLst>
                                    <p:set>
                                      <p:cBhvr>
                                        <p:cTn id="78" dur="1" fill="hold">
                                          <p:stCondLst>
                                            <p:cond delay="0"/>
                                          </p:stCondLst>
                                        </p:cTn>
                                        <p:tgtEl>
                                          <p:spTgt spid="18">
                                            <p:txEl>
                                              <p:pRg st="0" end="0"/>
                                            </p:txEl>
                                          </p:spTgt>
                                        </p:tgtEl>
                                        <p:attrNameLst>
                                          <p:attrName>style.visibility</p:attrName>
                                        </p:attrNameLst>
                                      </p:cBhvr>
                                      <p:to>
                                        <p:strVal val="visible"/>
                                      </p:to>
                                    </p:set>
                                    <p:animEffect transition="in" filter="wipe(left)">
                                      <p:cBhvr>
                                        <p:cTn id="79"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 grpId="0"/>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22" presetClass="entr" presetSubtype="4" fill="hold" nodeType="after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wipe(down)">
                      <p:cBhvr>
                        <p:cTn dur="500"/>
                        <p:tgtEl>
                          <p:spTgt spid="8"/>
                        </p:tgtEl>
                      </p:cBhvr>
                    </p:animEffect>
                  </p:childTnLst>
                </p:cTn>
              </p:par>
            </p:tnLst>
          </p:tmpl>
        </p:tmplLst>
      </p:bldP>
      <p:bldP spid="9"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9"/>
                        </p:tgtEl>
                        <p:attrNameLst>
                          <p:attrName>style.visibility</p:attrName>
                        </p:attrNameLst>
                      </p:cBhvr>
                      <p:to>
                        <p:strVal val="visible"/>
                      </p:to>
                    </p:set>
                    <p:animEffect transition="in" filter="wipe(left)">
                      <p:cBhvr>
                        <p:cTn dur="500"/>
                        <p:tgtEl>
                          <p:spTgt spid="9"/>
                        </p:tgtEl>
                      </p:cBhvr>
                    </p:animEffect>
                  </p:childTnLst>
                </p:cTn>
              </p:par>
            </p:tnLst>
          </p:tmpl>
        </p:tmplLst>
      </p:bldP>
      <p:bldP spid="16" grpId="0" animBg="1"/>
      <p:bldP spid="17" grpId="0" build="p">
        <p:tmplLst>
          <p:tmpl lvl="1">
            <p:tnLst>
              <p:par>
                <p:cTn presetID="22" presetClass="entr" presetSubtype="4"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Effect transition="in" filter="wipe(down)">
                      <p:cBhvr>
                        <p:cTn dur="500"/>
                        <p:tgtEl>
                          <p:spTgt spid="17"/>
                        </p:tgtEl>
                      </p:cBhvr>
                    </p:animEffect>
                  </p:childTnLst>
                </p:cTn>
              </p:par>
            </p:tnLst>
          </p:tmpl>
        </p:tmplLst>
      </p:bldP>
      <p:bldP spid="18"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18"/>
                        </p:tgtEl>
                        <p:attrNameLst>
                          <p:attrName>style.visibility</p:attrName>
                        </p:attrNameLst>
                      </p:cBhvr>
                      <p:to>
                        <p:strVal val="visible"/>
                      </p:to>
                    </p:set>
                    <p:animEffect transition="in" filter="wipe(left)">
                      <p:cBhvr>
                        <p:cTn dur="500"/>
                        <p:tgtEl>
                          <p:spTgt spid="18"/>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4"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3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4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P spid="45"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45"/>
                        </p:tgtEl>
                        <p:attrNameLst>
                          <p:attrName>style.visibility</p:attrName>
                        </p:attrNameLst>
                      </p:cBhvr>
                      <p:to>
                        <p:strVal val="visible"/>
                      </p:to>
                    </p:set>
                    <p:animEffect transition="in" filter="wipe(left)">
                      <p:cBhvr>
                        <p:cTn dur="500"/>
                        <p:tgtEl>
                          <p:spTgt spid="45"/>
                        </p:tgtEl>
                      </p:cBhvr>
                    </p:animEffect>
                  </p:childTnLst>
                </p:cTn>
              </p:par>
            </p:tnLst>
          </p:tmpl>
        </p:tmplLst>
      </p:bldP>
      <p:bldP spid="46"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46"/>
                        </p:tgtEl>
                        <p:attrNameLst>
                          <p:attrName>style.visibility</p:attrName>
                        </p:attrNameLst>
                      </p:cBhvr>
                      <p:to>
                        <p:strVal val="visible"/>
                      </p:to>
                    </p:set>
                    <p:animEffect transition="in" filter="wipe(left)">
                      <p:cBhvr>
                        <p:cTn dur="500"/>
                        <p:tgtEl>
                          <p:spTgt spid="46"/>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4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22F6D6F-DD99-46DF-A9EA-728D63EA6A31}" type="datetimeFigureOut">
              <a:rPr lang="en-AU" smtClean="0"/>
              <a:pPr/>
              <a:t>15/07/2017</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84AD2E7E-F7BA-4F6B-9D0C-0B2331C2AE06}" type="slidenum">
              <a:rPr lang="en-AU" smtClean="0"/>
              <a:pPr/>
              <a:t>‹#›</a:t>
            </a:fld>
            <a:endParaRPr lang="en-AU" dirty="0"/>
          </a:p>
        </p:txBody>
      </p:sp>
      <p:sp>
        <p:nvSpPr>
          <p:cNvPr id="11" name="Picture Placeholder 10"/>
          <p:cNvSpPr>
            <a:spLocks noGrp="1"/>
          </p:cNvSpPr>
          <p:nvPr>
            <p:ph type="pic" sz="quarter" idx="13"/>
          </p:nvPr>
        </p:nvSpPr>
        <p:spPr>
          <a:xfrm>
            <a:off x="5070873" y="1071894"/>
            <a:ext cx="3444478" cy="3445541"/>
          </a:xfrm>
          <a:custGeom>
            <a:avLst/>
            <a:gdLst>
              <a:gd name="connsiteX0" fmla="*/ 0 w 4076700"/>
              <a:gd name="connsiteY0" fmla="*/ 0 h 4076700"/>
              <a:gd name="connsiteX1" fmla="*/ 2038350 w 4076700"/>
              <a:gd name="connsiteY1" fmla="*/ 0 h 4076700"/>
              <a:gd name="connsiteX2" fmla="*/ 4076700 w 4076700"/>
              <a:gd name="connsiteY2" fmla="*/ 2038350 h 4076700"/>
              <a:gd name="connsiteX3" fmla="*/ 2038350 w 4076700"/>
              <a:gd name="connsiteY3" fmla="*/ 4076700 h 4076700"/>
              <a:gd name="connsiteX4" fmla="*/ 0 w 4076700"/>
              <a:gd name="connsiteY4" fmla="*/ 2038350 h 407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0" h="4076700">
                <a:moveTo>
                  <a:pt x="0" y="0"/>
                </a:moveTo>
                <a:lnTo>
                  <a:pt x="2038350" y="0"/>
                </a:lnTo>
                <a:cubicBezTo>
                  <a:pt x="3164100" y="0"/>
                  <a:pt x="4076700" y="912600"/>
                  <a:pt x="4076700" y="2038350"/>
                </a:cubicBezTo>
                <a:cubicBezTo>
                  <a:pt x="4076700" y="3164100"/>
                  <a:pt x="3164100" y="4076700"/>
                  <a:pt x="2038350" y="4076700"/>
                </a:cubicBezTo>
                <a:cubicBezTo>
                  <a:pt x="912600" y="4076700"/>
                  <a:pt x="0" y="3164100"/>
                  <a:pt x="0" y="2038350"/>
                </a:cubicBezTo>
                <a:close/>
              </a:path>
            </a:pathLst>
          </a:custGeom>
          <a:solidFill>
            <a:schemeClr val="bg1">
              <a:lumMod val="85000"/>
            </a:schemeClr>
          </a:solidFill>
        </p:spPr>
        <p:txBody>
          <a:bodyPr wrap="square">
            <a:noAutofit/>
          </a:bodyPr>
          <a:lstStyle>
            <a:lvl1pPr>
              <a:defRPr sz="1100"/>
            </a:lvl1pPr>
          </a:lstStyle>
          <a:p>
            <a:endParaRPr lang="en-AU" dirty="0"/>
          </a:p>
        </p:txBody>
      </p:sp>
      <p:sp>
        <p:nvSpPr>
          <p:cNvPr id="12" name="Title 1"/>
          <p:cNvSpPr>
            <a:spLocks noGrp="1"/>
          </p:cNvSpPr>
          <p:nvPr>
            <p:ph type="ctrTitle"/>
          </p:nvPr>
        </p:nvSpPr>
        <p:spPr>
          <a:xfrm>
            <a:off x="629841" y="374188"/>
            <a:ext cx="3942159" cy="523279"/>
          </a:xfrm>
        </p:spPr>
        <p:txBody>
          <a:bodyPr anchor="b">
            <a:normAutofit/>
          </a:bodyPr>
          <a:lstStyle>
            <a:lvl1pPr algn="l">
              <a:defRPr sz="3000">
                <a:solidFill>
                  <a:schemeClr val="tx1">
                    <a:lumMod val="65000"/>
                    <a:lumOff val="35000"/>
                  </a:schemeClr>
                </a:solidFill>
              </a:defRPr>
            </a:lvl1pPr>
          </a:lstStyle>
          <a:p>
            <a:endParaRPr lang="en-AU" dirty="0"/>
          </a:p>
        </p:txBody>
      </p:sp>
      <p:sp>
        <p:nvSpPr>
          <p:cNvPr id="13" name="Subtitle 2"/>
          <p:cNvSpPr>
            <a:spLocks noGrp="1"/>
          </p:cNvSpPr>
          <p:nvPr>
            <p:ph type="subTitle" idx="1"/>
          </p:nvPr>
        </p:nvSpPr>
        <p:spPr>
          <a:xfrm>
            <a:off x="629841" y="918257"/>
            <a:ext cx="3942159" cy="280749"/>
          </a:xfrm>
        </p:spPr>
        <p:txBody>
          <a:bodyPr>
            <a:normAutofit/>
          </a:bodyPr>
          <a:lstStyle>
            <a:lvl1pPr marL="0" indent="0" algn="l">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AU" dirty="0"/>
          </a:p>
        </p:txBody>
      </p:sp>
      <p:sp>
        <p:nvSpPr>
          <p:cNvPr id="14" name="Text Placeholder 7"/>
          <p:cNvSpPr>
            <a:spLocks noGrp="1"/>
          </p:cNvSpPr>
          <p:nvPr>
            <p:ph type="body" sz="quarter" idx="14"/>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15" name="Text Placeholder 9"/>
          <p:cNvSpPr>
            <a:spLocks noGrp="1"/>
          </p:cNvSpPr>
          <p:nvPr>
            <p:ph type="body" sz="quarter" idx="15"/>
          </p:nvPr>
        </p:nvSpPr>
        <p:spPr>
          <a:xfrm>
            <a:off x="628650" y="1869219"/>
            <a:ext cx="3942159" cy="703325"/>
          </a:xfrm>
        </p:spPr>
        <p:txBody>
          <a:bodyPr>
            <a:normAutofit/>
          </a:bodyPr>
          <a:lstStyle>
            <a:lvl1pPr marL="0" indent="0">
              <a:buNone/>
              <a:defRPr sz="900">
                <a:latin typeface="Lato Light" panose="020F0302020204030203" pitchFamily="34" charset="0"/>
              </a:defRPr>
            </a:lvl1pPr>
          </a:lstStyle>
          <a:p>
            <a:pPr lvl="0"/>
            <a:endParaRPr lang="en-AU" dirty="0"/>
          </a:p>
        </p:txBody>
      </p:sp>
      <p:grpSp>
        <p:nvGrpSpPr>
          <p:cNvPr id="2" name="Group 18"/>
          <p:cNvGrpSpPr/>
          <p:nvPr userDrawn="1"/>
        </p:nvGrpSpPr>
        <p:grpSpPr>
          <a:xfrm>
            <a:off x="711556" y="2775141"/>
            <a:ext cx="439340" cy="439476"/>
            <a:chOff x="948740" y="3699046"/>
            <a:chExt cx="585787" cy="585787"/>
          </a:xfrm>
        </p:grpSpPr>
        <p:sp>
          <p:nvSpPr>
            <p:cNvPr id="20" name="Oval 19"/>
            <p:cNvSpPr/>
            <p:nvPr/>
          </p:nvSpPr>
          <p:spPr>
            <a:xfrm flipH="1">
              <a:off x="948740" y="3699046"/>
              <a:ext cx="585787" cy="58578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200" dirty="0">
                <a:solidFill>
                  <a:schemeClr val="bg1"/>
                </a:solidFill>
              </a:endParaRPr>
            </a:p>
          </p:txBody>
        </p:sp>
        <p:sp>
          <p:nvSpPr>
            <p:cNvPr id="21" name="Shape 731"/>
            <p:cNvSpPr/>
            <p:nvPr/>
          </p:nvSpPr>
          <p:spPr>
            <a:xfrm>
              <a:off x="1132056" y="3859862"/>
              <a:ext cx="219154" cy="27549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p>
          </p:txBody>
        </p:sp>
      </p:grpSp>
      <p:grpSp>
        <p:nvGrpSpPr>
          <p:cNvPr id="6" name="Group 21"/>
          <p:cNvGrpSpPr/>
          <p:nvPr userDrawn="1"/>
        </p:nvGrpSpPr>
        <p:grpSpPr>
          <a:xfrm>
            <a:off x="2671543" y="2784064"/>
            <a:ext cx="439340" cy="439476"/>
            <a:chOff x="3562057" y="3710939"/>
            <a:chExt cx="585787" cy="585787"/>
          </a:xfrm>
        </p:grpSpPr>
        <p:sp>
          <p:nvSpPr>
            <p:cNvPr id="23" name="Oval 22"/>
            <p:cNvSpPr/>
            <p:nvPr/>
          </p:nvSpPr>
          <p:spPr>
            <a:xfrm flipH="1">
              <a:off x="3562057" y="3710939"/>
              <a:ext cx="585787" cy="58578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200" dirty="0">
                <a:solidFill>
                  <a:schemeClr val="bg1"/>
                </a:solidFill>
              </a:endParaRPr>
            </a:p>
          </p:txBody>
        </p:sp>
        <p:sp>
          <p:nvSpPr>
            <p:cNvPr id="24" name="Shape 1807"/>
            <p:cNvSpPr/>
            <p:nvPr/>
          </p:nvSpPr>
          <p:spPr>
            <a:xfrm>
              <a:off x="3703279" y="3867823"/>
              <a:ext cx="276905" cy="283363"/>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nvGrpSpPr>
          <p:cNvPr id="7" name="Group 24"/>
          <p:cNvGrpSpPr/>
          <p:nvPr userDrawn="1"/>
        </p:nvGrpSpPr>
        <p:grpSpPr>
          <a:xfrm>
            <a:off x="711556" y="3725597"/>
            <a:ext cx="439340" cy="439476"/>
            <a:chOff x="948740" y="4965929"/>
            <a:chExt cx="585787" cy="585787"/>
          </a:xfrm>
        </p:grpSpPr>
        <p:sp>
          <p:nvSpPr>
            <p:cNvPr id="26" name="Oval 25"/>
            <p:cNvSpPr/>
            <p:nvPr/>
          </p:nvSpPr>
          <p:spPr>
            <a:xfrm flipH="1">
              <a:off x="948740" y="4965929"/>
              <a:ext cx="585787" cy="58578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200" dirty="0">
                <a:solidFill>
                  <a:schemeClr val="bg1"/>
                </a:solidFill>
              </a:endParaRPr>
            </a:p>
          </p:txBody>
        </p:sp>
        <p:sp>
          <p:nvSpPr>
            <p:cNvPr id="27" name="Shape 988"/>
            <p:cNvSpPr/>
            <p:nvPr/>
          </p:nvSpPr>
          <p:spPr>
            <a:xfrm>
              <a:off x="1087036" y="5120858"/>
              <a:ext cx="309194" cy="275046"/>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chemeClr val="bg1"/>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p>
          </p:txBody>
        </p:sp>
      </p:grpSp>
      <p:grpSp>
        <p:nvGrpSpPr>
          <p:cNvPr id="8" name="Group 27"/>
          <p:cNvGrpSpPr/>
          <p:nvPr userDrawn="1"/>
        </p:nvGrpSpPr>
        <p:grpSpPr>
          <a:xfrm>
            <a:off x="2671543" y="3734519"/>
            <a:ext cx="439340" cy="439476"/>
            <a:chOff x="3562057" y="4977822"/>
            <a:chExt cx="585787" cy="585787"/>
          </a:xfrm>
        </p:grpSpPr>
        <p:sp>
          <p:nvSpPr>
            <p:cNvPr id="29" name="Oval 28"/>
            <p:cNvSpPr/>
            <p:nvPr/>
          </p:nvSpPr>
          <p:spPr>
            <a:xfrm flipH="1">
              <a:off x="3562057" y="4977822"/>
              <a:ext cx="585787" cy="5857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US" sz="1200" dirty="0">
                <a:solidFill>
                  <a:schemeClr val="bg1"/>
                </a:solidFill>
              </a:endParaRPr>
            </a:p>
          </p:txBody>
        </p:sp>
        <p:sp>
          <p:nvSpPr>
            <p:cNvPr id="30" name="Freeform 37"/>
            <p:cNvSpPr>
              <a:spLocks noEditPoints="1"/>
            </p:cNvSpPr>
            <p:nvPr/>
          </p:nvSpPr>
          <p:spPr bwMode="auto">
            <a:xfrm>
              <a:off x="3710957" y="5110120"/>
              <a:ext cx="298592" cy="296522"/>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1800" dirty="0"/>
            </a:p>
          </p:txBody>
        </p:sp>
      </p:grpSp>
      <p:sp>
        <p:nvSpPr>
          <p:cNvPr id="31" name="Text Placeholder 9"/>
          <p:cNvSpPr>
            <a:spLocks noGrp="1"/>
          </p:cNvSpPr>
          <p:nvPr>
            <p:ph type="body" sz="quarter" idx="16"/>
          </p:nvPr>
        </p:nvSpPr>
        <p:spPr>
          <a:xfrm>
            <a:off x="1256812" y="2830809"/>
            <a:ext cx="1158083" cy="636523"/>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a:latin typeface="Lato Light" panose="020F0302020204030203" pitchFamily="34" charset="0"/>
              </a:defRPr>
            </a:lvl1pPr>
          </a:lstStyle>
          <a:p>
            <a:pPr lvl="0"/>
            <a:endParaRPr lang="en-AU" dirty="0"/>
          </a:p>
        </p:txBody>
      </p:sp>
      <p:sp>
        <p:nvSpPr>
          <p:cNvPr id="33" name="Text Placeholder 9"/>
          <p:cNvSpPr>
            <a:spLocks noGrp="1"/>
          </p:cNvSpPr>
          <p:nvPr>
            <p:ph type="body" sz="quarter" idx="17"/>
          </p:nvPr>
        </p:nvSpPr>
        <p:spPr>
          <a:xfrm>
            <a:off x="1256812" y="3743809"/>
            <a:ext cx="1158083" cy="636523"/>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a:latin typeface="Lato Light" panose="020F0302020204030203" pitchFamily="34" charset="0"/>
              </a:defRPr>
            </a:lvl1pPr>
          </a:lstStyle>
          <a:p>
            <a:pPr lvl="0"/>
            <a:endParaRPr lang="en-AU" dirty="0"/>
          </a:p>
        </p:txBody>
      </p:sp>
      <p:sp>
        <p:nvSpPr>
          <p:cNvPr id="35" name="Text Placeholder 9"/>
          <p:cNvSpPr>
            <a:spLocks noGrp="1"/>
          </p:cNvSpPr>
          <p:nvPr>
            <p:ph type="body" sz="quarter" idx="18"/>
          </p:nvPr>
        </p:nvSpPr>
        <p:spPr>
          <a:xfrm>
            <a:off x="3240307" y="2830809"/>
            <a:ext cx="1158083" cy="636523"/>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a:latin typeface="Lato Light" panose="020F0302020204030203" pitchFamily="34" charset="0"/>
              </a:defRPr>
            </a:lvl1pPr>
          </a:lstStyle>
          <a:p>
            <a:pPr lvl="0"/>
            <a:endParaRPr lang="en-AU" dirty="0"/>
          </a:p>
        </p:txBody>
      </p:sp>
      <p:sp>
        <p:nvSpPr>
          <p:cNvPr id="37" name="Text Placeholder 9"/>
          <p:cNvSpPr>
            <a:spLocks noGrp="1"/>
          </p:cNvSpPr>
          <p:nvPr>
            <p:ph type="body" sz="quarter" idx="19"/>
          </p:nvPr>
        </p:nvSpPr>
        <p:spPr>
          <a:xfrm>
            <a:off x="3232223" y="3734519"/>
            <a:ext cx="1158083" cy="636523"/>
          </a:xfrm>
        </p:spPr>
        <p:txBody>
          <a:bodyPr>
            <a:normAutofit/>
          </a:bodyPr>
          <a:lstStyle>
            <a:lvl1pPr marL="0" marR="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sz="900">
                <a:latin typeface="Lato Light" panose="020F0302020204030203" pitchFamily="34" charset="0"/>
              </a:defRPr>
            </a:lvl1pPr>
          </a:lstStyle>
          <a:p>
            <a:pPr lvl="0"/>
            <a:endParaRPr lang="en-AU" dirty="0"/>
          </a:p>
        </p:txBody>
      </p:sp>
    </p:spTree>
    <p:extLst>
      <p:ext uri="{BB962C8B-B14F-4D97-AF65-F5344CB8AC3E}">
        <p14:creationId xmlns:p14="http://schemas.microsoft.com/office/powerpoint/2010/main" val="2881205261"/>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500"/>
                                        <p:tgtEl>
                                          <p:spTgt spid="13">
                                            <p:txEl>
                                              <p:pRg st="0" end="0"/>
                                            </p:txEl>
                                          </p:spTgt>
                                        </p:tgtEl>
                                      </p:cBhvr>
                                    </p:animEffect>
                                  </p:childTnLst>
                                </p:cTn>
                              </p:par>
                            </p:childTnLst>
                          </p:cTn>
                        </p:par>
                        <p:par>
                          <p:cTn id="12" fill="hold">
                            <p:stCondLst>
                              <p:cond delay="1000"/>
                            </p:stCondLst>
                            <p:childTnLst>
                              <p:par>
                                <p:cTn id="13" presetID="2" presetClass="entr" presetSubtype="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10" presetClass="entr" presetSubtype="0" fill="hold" grpId="0" nodeType="afterEffect" nodePh="1">
                                  <p:stCondLst>
                                    <p:cond delay="0"/>
                                  </p:stCondLst>
                                  <p:endCondLst>
                                    <p:cond evt="begin" delay="0">
                                      <p:tn val="18"/>
                                    </p:cond>
                                  </p:endCondLst>
                                  <p:childTnLst>
                                    <p:set>
                                      <p:cBhvr>
                                        <p:cTn id="19" dur="1" fill="hold">
                                          <p:stCondLst>
                                            <p:cond delay="0"/>
                                          </p:stCondLst>
                                        </p:cTn>
                                        <p:tgtEl>
                                          <p:spTgt spid="14">
                                            <p:txEl>
                                              <p:pRg st="0" end="0"/>
                                            </p:txEl>
                                          </p:spTgt>
                                        </p:tgtEl>
                                        <p:attrNameLst>
                                          <p:attrName>style.visibility</p:attrName>
                                        </p:attrNameLst>
                                      </p:cBhvr>
                                      <p:to>
                                        <p:strVal val="visible"/>
                                      </p:to>
                                    </p:set>
                                    <p:animEffect transition="in" filter="fade">
                                      <p:cBhvr>
                                        <p:cTn id="20" dur="500"/>
                                        <p:tgtEl>
                                          <p:spTgt spid="14">
                                            <p:txEl>
                                              <p:pRg st="0" end="0"/>
                                            </p:txEl>
                                          </p:spTgt>
                                        </p:tgtEl>
                                      </p:cBhvr>
                                    </p:animEffect>
                                  </p:childTnLst>
                                </p:cTn>
                              </p:par>
                            </p:childTnLst>
                          </p:cTn>
                        </p:par>
                        <p:par>
                          <p:cTn id="21" fill="hold">
                            <p:stCondLst>
                              <p:cond delay="2000"/>
                            </p:stCondLst>
                            <p:childTnLst>
                              <p:par>
                                <p:cTn id="22" presetID="22" presetClass="entr" presetSubtype="8" fill="hold" grpId="0" nodeType="afterEffect" nodePh="1">
                                  <p:stCondLst>
                                    <p:cond delay="0"/>
                                  </p:stCondLst>
                                  <p:endCondLst>
                                    <p:cond evt="begin" delay="0">
                                      <p:tn val="22"/>
                                    </p:cond>
                                  </p:endCondLst>
                                  <p:childTnLst>
                                    <p:set>
                                      <p:cBhvr>
                                        <p:cTn id="23" dur="1" fill="hold">
                                          <p:stCondLst>
                                            <p:cond delay="0"/>
                                          </p:stCondLst>
                                        </p:cTn>
                                        <p:tgtEl>
                                          <p:spTgt spid="15">
                                            <p:txEl>
                                              <p:pRg st="0" end="0"/>
                                            </p:txEl>
                                          </p:spTgt>
                                        </p:tgtEl>
                                        <p:attrNameLst>
                                          <p:attrName>style.visibility</p:attrName>
                                        </p:attrNameLst>
                                      </p:cBhvr>
                                      <p:to>
                                        <p:strVal val="visible"/>
                                      </p:to>
                                    </p:set>
                                    <p:animEffect transition="in" filter="wipe(left)">
                                      <p:cBhvr>
                                        <p:cTn id="24" dur="500"/>
                                        <p:tgtEl>
                                          <p:spTgt spid="15">
                                            <p:txEl>
                                              <p:pRg st="0" end="0"/>
                                            </p:txEl>
                                          </p:spTgt>
                                        </p:tgtEl>
                                      </p:cBhvr>
                                    </p:animEffect>
                                  </p:childTnLst>
                                </p:cTn>
                              </p:par>
                            </p:childTnLst>
                          </p:cTn>
                        </p:par>
                        <p:par>
                          <p:cTn id="25" fill="hold">
                            <p:stCondLst>
                              <p:cond delay="2500"/>
                            </p:stCondLst>
                            <p:childTnLst>
                              <p:par>
                                <p:cTn id="26" presetID="49" presetClass="entr" presetSubtype="0" decel="10000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 calcmode="lin" valueType="num">
                                      <p:cBhvr>
                                        <p:cTn id="30" dur="500" fill="hold"/>
                                        <p:tgtEl>
                                          <p:spTgt spid="2"/>
                                        </p:tgtEl>
                                        <p:attrNameLst>
                                          <p:attrName>style.rotation</p:attrName>
                                        </p:attrNameLst>
                                      </p:cBhvr>
                                      <p:tavLst>
                                        <p:tav tm="0">
                                          <p:val>
                                            <p:fltVal val="360"/>
                                          </p:val>
                                        </p:tav>
                                        <p:tav tm="100000">
                                          <p:val>
                                            <p:fltVal val="0"/>
                                          </p:val>
                                        </p:tav>
                                      </p:tavLst>
                                    </p:anim>
                                    <p:animEffect transition="in" filter="fade">
                                      <p:cBhvr>
                                        <p:cTn id="31" dur="500"/>
                                        <p:tgtEl>
                                          <p:spTgt spid="2"/>
                                        </p:tgtEl>
                                      </p:cBhvr>
                                    </p:animEffect>
                                  </p:childTnLst>
                                </p:cTn>
                              </p:par>
                            </p:childTnLst>
                          </p:cTn>
                        </p:par>
                        <p:par>
                          <p:cTn id="32" fill="hold">
                            <p:stCondLst>
                              <p:cond delay="3000"/>
                            </p:stCondLst>
                            <p:childTnLst>
                              <p:par>
                                <p:cTn id="33" presetID="22" presetClass="entr" presetSubtype="8" fill="hold" grpId="0" nodeType="afterEffect" nodePh="1">
                                  <p:stCondLst>
                                    <p:cond delay="0"/>
                                  </p:stCondLst>
                                  <p:endCondLst>
                                    <p:cond evt="begin" delay="0">
                                      <p:tn val="33"/>
                                    </p:cond>
                                  </p:endCondLst>
                                  <p:childTnLst>
                                    <p:set>
                                      <p:cBhvr>
                                        <p:cTn id="34" dur="1" fill="hold">
                                          <p:stCondLst>
                                            <p:cond delay="0"/>
                                          </p:stCondLst>
                                        </p:cTn>
                                        <p:tgtEl>
                                          <p:spTgt spid="31">
                                            <p:txEl>
                                              <p:pRg st="0" end="0"/>
                                            </p:txEl>
                                          </p:spTgt>
                                        </p:tgtEl>
                                        <p:attrNameLst>
                                          <p:attrName>style.visibility</p:attrName>
                                        </p:attrNameLst>
                                      </p:cBhvr>
                                      <p:to>
                                        <p:strVal val="visible"/>
                                      </p:to>
                                    </p:set>
                                    <p:animEffect transition="in" filter="wipe(left)">
                                      <p:cBhvr>
                                        <p:cTn id="35" dur="500"/>
                                        <p:tgtEl>
                                          <p:spTgt spid="31">
                                            <p:txEl>
                                              <p:pRg st="0" end="0"/>
                                            </p:txEl>
                                          </p:spTgt>
                                        </p:tgtEl>
                                      </p:cBhvr>
                                    </p:animEffect>
                                  </p:childTnLst>
                                </p:cTn>
                              </p:par>
                            </p:childTnLst>
                          </p:cTn>
                        </p:par>
                        <p:par>
                          <p:cTn id="36" fill="hold">
                            <p:stCondLst>
                              <p:cond delay="3500"/>
                            </p:stCondLst>
                            <p:childTnLst>
                              <p:par>
                                <p:cTn id="37" presetID="49" presetClass="entr" presetSubtype="0" decel="10000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 calcmode="lin" valueType="num">
                                      <p:cBhvr>
                                        <p:cTn id="41" dur="500" fill="hold"/>
                                        <p:tgtEl>
                                          <p:spTgt spid="7"/>
                                        </p:tgtEl>
                                        <p:attrNameLst>
                                          <p:attrName>style.rotation</p:attrName>
                                        </p:attrNameLst>
                                      </p:cBhvr>
                                      <p:tavLst>
                                        <p:tav tm="0">
                                          <p:val>
                                            <p:fltVal val="360"/>
                                          </p:val>
                                        </p:tav>
                                        <p:tav tm="100000">
                                          <p:val>
                                            <p:fltVal val="0"/>
                                          </p:val>
                                        </p:tav>
                                      </p:tavLst>
                                    </p:anim>
                                    <p:animEffect transition="in" filter="fade">
                                      <p:cBhvr>
                                        <p:cTn id="42" dur="500"/>
                                        <p:tgtEl>
                                          <p:spTgt spid="7"/>
                                        </p:tgtEl>
                                      </p:cBhvr>
                                    </p:animEffect>
                                  </p:childTnLst>
                                </p:cTn>
                              </p:par>
                            </p:childTnLst>
                          </p:cTn>
                        </p:par>
                        <p:par>
                          <p:cTn id="43" fill="hold">
                            <p:stCondLst>
                              <p:cond delay="4000"/>
                            </p:stCondLst>
                            <p:childTnLst>
                              <p:par>
                                <p:cTn id="44" presetID="22" presetClass="entr" presetSubtype="8" fill="hold" grpId="0" nodeType="afterEffect" nodePh="1">
                                  <p:stCondLst>
                                    <p:cond delay="0"/>
                                  </p:stCondLst>
                                  <p:endCondLst>
                                    <p:cond evt="begin" delay="0">
                                      <p:tn val="44"/>
                                    </p:cond>
                                  </p:endCondLst>
                                  <p:childTnLst>
                                    <p:set>
                                      <p:cBhvr>
                                        <p:cTn id="45" dur="1" fill="hold">
                                          <p:stCondLst>
                                            <p:cond delay="0"/>
                                          </p:stCondLst>
                                        </p:cTn>
                                        <p:tgtEl>
                                          <p:spTgt spid="33">
                                            <p:txEl>
                                              <p:pRg st="0" end="0"/>
                                            </p:txEl>
                                          </p:spTgt>
                                        </p:tgtEl>
                                        <p:attrNameLst>
                                          <p:attrName>style.visibility</p:attrName>
                                        </p:attrNameLst>
                                      </p:cBhvr>
                                      <p:to>
                                        <p:strVal val="visible"/>
                                      </p:to>
                                    </p:set>
                                    <p:animEffect transition="in" filter="wipe(left)">
                                      <p:cBhvr>
                                        <p:cTn id="46" dur="500"/>
                                        <p:tgtEl>
                                          <p:spTgt spid="33">
                                            <p:txEl>
                                              <p:pRg st="0" end="0"/>
                                            </p:txEl>
                                          </p:spTgt>
                                        </p:tgtEl>
                                      </p:cBhvr>
                                    </p:animEffect>
                                  </p:childTnLst>
                                </p:cTn>
                              </p:par>
                            </p:childTnLst>
                          </p:cTn>
                        </p:par>
                        <p:par>
                          <p:cTn id="47" fill="hold">
                            <p:stCondLst>
                              <p:cond delay="4500"/>
                            </p:stCondLst>
                            <p:childTnLst>
                              <p:par>
                                <p:cTn id="48" presetID="49" presetClass="entr" presetSubtype="0" decel="10000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 calcmode="lin" valueType="num">
                                      <p:cBhvr>
                                        <p:cTn id="50" dur="500" fill="hold"/>
                                        <p:tgtEl>
                                          <p:spTgt spid="6"/>
                                        </p:tgtEl>
                                        <p:attrNameLst>
                                          <p:attrName>ppt_w</p:attrName>
                                        </p:attrNameLst>
                                      </p:cBhvr>
                                      <p:tavLst>
                                        <p:tav tm="0">
                                          <p:val>
                                            <p:fltVal val="0"/>
                                          </p:val>
                                        </p:tav>
                                        <p:tav tm="100000">
                                          <p:val>
                                            <p:strVal val="#ppt_w"/>
                                          </p:val>
                                        </p:tav>
                                      </p:tavLst>
                                    </p:anim>
                                    <p:anim calcmode="lin" valueType="num">
                                      <p:cBhvr>
                                        <p:cTn id="51" dur="500" fill="hold"/>
                                        <p:tgtEl>
                                          <p:spTgt spid="6"/>
                                        </p:tgtEl>
                                        <p:attrNameLst>
                                          <p:attrName>ppt_h</p:attrName>
                                        </p:attrNameLst>
                                      </p:cBhvr>
                                      <p:tavLst>
                                        <p:tav tm="0">
                                          <p:val>
                                            <p:fltVal val="0"/>
                                          </p:val>
                                        </p:tav>
                                        <p:tav tm="100000">
                                          <p:val>
                                            <p:strVal val="#ppt_h"/>
                                          </p:val>
                                        </p:tav>
                                      </p:tavLst>
                                    </p:anim>
                                    <p:anim calcmode="lin" valueType="num">
                                      <p:cBhvr>
                                        <p:cTn id="52" dur="500" fill="hold"/>
                                        <p:tgtEl>
                                          <p:spTgt spid="6"/>
                                        </p:tgtEl>
                                        <p:attrNameLst>
                                          <p:attrName>style.rotation</p:attrName>
                                        </p:attrNameLst>
                                      </p:cBhvr>
                                      <p:tavLst>
                                        <p:tav tm="0">
                                          <p:val>
                                            <p:fltVal val="360"/>
                                          </p:val>
                                        </p:tav>
                                        <p:tav tm="100000">
                                          <p:val>
                                            <p:fltVal val="0"/>
                                          </p:val>
                                        </p:tav>
                                      </p:tavLst>
                                    </p:anim>
                                    <p:animEffect transition="in" filter="fade">
                                      <p:cBhvr>
                                        <p:cTn id="53" dur="500"/>
                                        <p:tgtEl>
                                          <p:spTgt spid="6"/>
                                        </p:tgtEl>
                                      </p:cBhvr>
                                    </p:animEffect>
                                  </p:childTnLst>
                                </p:cTn>
                              </p:par>
                            </p:childTnLst>
                          </p:cTn>
                        </p:par>
                        <p:par>
                          <p:cTn id="54" fill="hold">
                            <p:stCondLst>
                              <p:cond delay="5000"/>
                            </p:stCondLst>
                            <p:childTnLst>
                              <p:par>
                                <p:cTn id="55" presetID="22" presetClass="entr" presetSubtype="8" fill="hold" grpId="0" nodeType="afterEffect" nodePh="1">
                                  <p:stCondLst>
                                    <p:cond delay="0"/>
                                  </p:stCondLst>
                                  <p:endCondLst>
                                    <p:cond evt="begin" delay="0">
                                      <p:tn val="55"/>
                                    </p:cond>
                                  </p:endCondLst>
                                  <p:childTnLst>
                                    <p:set>
                                      <p:cBhvr>
                                        <p:cTn id="56" dur="1" fill="hold">
                                          <p:stCondLst>
                                            <p:cond delay="0"/>
                                          </p:stCondLst>
                                        </p:cTn>
                                        <p:tgtEl>
                                          <p:spTgt spid="35">
                                            <p:txEl>
                                              <p:pRg st="0" end="0"/>
                                            </p:txEl>
                                          </p:spTgt>
                                        </p:tgtEl>
                                        <p:attrNameLst>
                                          <p:attrName>style.visibility</p:attrName>
                                        </p:attrNameLst>
                                      </p:cBhvr>
                                      <p:to>
                                        <p:strVal val="visible"/>
                                      </p:to>
                                    </p:set>
                                    <p:animEffect transition="in" filter="wipe(left)">
                                      <p:cBhvr>
                                        <p:cTn id="57" dur="500"/>
                                        <p:tgtEl>
                                          <p:spTgt spid="35">
                                            <p:txEl>
                                              <p:pRg st="0" end="0"/>
                                            </p:txEl>
                                          </p:spTgt>
                                        </p:tgtEl>
                                      </p:cBhvr>
                                    </p:animEffect>
                                  </p:childTnLst>
                                </p:cTn>
                              </p:par>
                            </p:childTnLst>
                          </p:cTn>
                        </p:par>
                        <p:par>
                          <p:cTn id="58" fill="hold">
                            <p:stCondLst>
                              <p:cond delay="5500"/>
                            </p:stCondLst>
                            <p:childTnLst>
                              <p:par>
                                <p:cTn id="59" presetID="49" presetClass="entr" presetSubtype="0" decel="100000" fill="hold"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p:cTn id="61" dur="500" fill="hold"/>
                                        <p:tgtEl>
                                          <p:spTgt spid="8"/>
                                        </p:tgtEl>
                                        <p:attrNameLst>
                                          <p:attrName>ppt_w</p:attrName>
                                        </p:attrNameLst>
                                      </p:cBhvr>
                                      <p:tavLst>
                                        <p:tav tm="0">
                                          <p:val>
                                            <p:fltVal val="0"/>
                                          </p:val>
                                        </p:tav>
                                        <p:tav tm="100000">
                                          <p:val>
                                            <p:strVal val="#ppt_w"/>
                                          </p:val>
                                        </p:tav>
                                      </p:tavLst>
                                    </p:anim>
                                    <p:anim calcmode="lin" valueType="num">
                                      <p:cBhvr>
                                        <p:cTn id="62" dur="500" fill="hold"/>
                                        <p:tgtEl>
                                          <p:spTgt spid="8"/>
                                        </p:tgtEl>
                                        <p:attrNameLst>
                                          <p:attrName>ppt_h</p:attrName>
                                        </p:attrNameLst>
                                      </p:cBhvr>
                                      <p:tavLst>
                                        <p:tav tm="0">
                                          <p:val>
                                            <p:fltVal val="0"/>
                                          </p:val>
                                        </p:tav>
                                        <p:tav tm="100000">
                                          <p:val>
                                            <p:strVal val="#ppt_h"/>
                                          </p:val>
                                        </p:tav>
                                      </p:tavLst>
                                    </p:anim>
                                    <p:anim calcmode="lin" valueType="num">
                                      <p:cBhvr>
                                        <p:cTn id="63" dur="500" fill="hold"/>
                                        <p:tgtEl>
                                          <p:spTgt spid="8"/>
                                        </p:tgtEl>
                                        <p:attrNameLst>
                                          <p:attrName>style.rotation</p:attrName>
                                        </p:attrNameLst>
                                      </p:cBhvr>
                                      <p:tavLst>
                                        <p:tav tm="0">
                                          <p:val>
                                            <p:fltVal val="360"/>
                                          </p:val>
                                        </p:tav>
                                        <p:tav tm="100000">
                                          <p:val>
                                            <p:fltVal val="0"/>
                                          </p:val>
                                        </p:tav>
                                      </p:tavLst>
                                    </p:anim>
                                    <p:animEffect transition="in" filter="fade">
                                      <p:cBhvr>
                                        <p:cTn id="64" dur="500"/>
                                        <p:tgtEl>
                                          <p:spTgt spid="8"/>
                                        </p:tgtEl>
                                      </p:cBhvr>
                                    </p:animEffect>
                                  </p:childTnLst>
                                </p:cTn>
                              </p:par>
                            </p:childTnLst>
                          </p:cTn>
                        </p:par>
                        <p:par>
                          <p:cTn id="65" fill="hold">
                            <p:stCondLst>
                              <p:cond delay="6000"/>
                            </p:stCondLst>
                            <p:childTnLst>
                              <p:par>
                                <p:cTn id="66" presetID="22" presetClass="entr" presetSubtype="8" fill="hold" grpId="0" nodeType="afterEffect" nodePh="1">
                                  <p:stCondLst>
                                    <p:cond delay="0"/>
                                  </p:stCondLst>
                                  <p:endCondLst>
                                    <p:cond evt="begin" delay="0">
                                      <p:tn val="66"/>
                                    </p:cond>
                                  </p:endCondLst>
                                  <p:childTnLst>
                                    <p:set>
                                      <p:cBhvr>
                                        <p:cTn id="67" dur="1" fill="hold">
                                          <p:stCondLst>
                                            <p:cond delay="0"/>
                                          </p:stCondLst>
                                        </p:cTn>
                                        <p:tgtEl>
                                          <p:spTgt spid="37">
                                            <p:txEl>
                                              <p:pRg st="0" end="0"/>
                                            </p:txEl>
                                          </p:spTgt>
                                        </p:tgtEl>
                                        <p:attrNameLst>
                                          <p:attrName>style.visibility</p:attrName>
                                        </p:attrNameLst>
                                      </p:cBhvr>
                                      <p:to>
                                        <p:strVal val="visible"/>
                                      </p:to>
                                    </p:set>
                                    <p:animEffect transition="in" filter="wipe(left)">
                                      <p:cBhvr>
                                        <p:cTn id="68"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build="p">
        <p:tmplLst>
          <p:tmpl lvl="1">
            <p:tnLst>
              <p:par>
                <p:cTn presetID="10" presetClass="entr" presetSubtype="0"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4"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4"/>
                        </p:tgtEl>
                        <p:attrNameLst>
                          <p:attrName>style.visibility</p:attrName>
                        </p:attrNameLst>
                      </p:cBhvr>
                      <p:to>
                        <p:strVal val="visible"/>
                      </p:to>
                    </p:set>
                    <p:animEffect transition="in" filter="fade">
                      <p:cBhvr>
                        <p:cTn dur="500"/>
                        <p:tgtEl>
                          <p:spTgt spid="14"/>
                        </p:tgtEl>
                      </p:cBhvr>
                    </p:animEffect>
                  </p:childTnLst>
                </p:cTn>
              </p:par>
            </p:tnLst>
          </p:tmpl>
        </p:tmplLst>
      </p:bldP>
      <p:bldP spid="15"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wipe(left)">
                      <p:cBhvr>
                        <p:cTn dur="500"/>
                        <p:tgtEl>
                          <p:spTgt spid="15"/>
                        </p:tgtEl>
                      </p:cBhvr>
                    </p:animEffect>
                  </p:childTnLst>
                </p:cTn>
              </p:par>
            </p:tnLst>
          </p:tmpl>
        </p:tmplLst>
      </p:bldP>
      <p:bldP spid="31"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3"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5"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5"/>
                        </p:tgtEl>
                        <p:attrNameLst>
                          <p:attrName>style.visibility</p:attrName>
                        </p:attrNameLst>
                      </p:cBhvr>
                      <p:to>
                        <p:strVal val="visible"/>
                      </p:to>
                    </p:set>
                    <p:animEffect transition="in" filter="wipe(left)">
                      <p:cBhvr>
                        <p:cTn dur="500"/>
                        <p:tgtEl>
                          <p:spTgt spid="35"/>
                        </p:tgtEl>
                      </p:cBhvr>
                    </p:animEffect>
                  </p:childTnLst>
                </p:cTn>
              </p:par>
            </p:tnLst>
          </p:tmpl>
        </p:tmplLst>
      </p:bldP>
      <p:bldP spid="37" grpId="0" build="p">
        <p:tmplLst>
          <p:tmpl lvl="1">
            <p:tnLst>
              <p:par>
                <p:cTn presetID="22" presetClass="entr" presetSubtype="8" fill="hold" nodeType="afterEffect" nodePh="1">
                  <p:stCondLst>
                    <p:cond delay="0"/>
                  </p:stCondLst>
                  <p:endCondLst>
                    <p:cond delay="0"/>
                  </p:endCondLst>
                  <p:childTnLst>
                    <p:set>
                      <p:cBhvr>
                        <p:cTn dur="1" fill="hold">
                          <p:stCondLst>
                            <p:cond delay="0"/>
                          </p:stCondLst>
                        </p:cTn>
                        <p:tgtEl>
                          <p:spTgt spid="37"/>
                        </p:tgtEl>
                        <p:attrNameLst>
                          <p:attrName>style.visibility</p:attrName>
                        </p:attrNameLst>
                      </p:cBhvr>
                      <p:to>
                        <p:strVal val="visible"/>
                      </p:to>
                    </p:set>
                    <p:animEffect transition="in" filter="wipe(left)">
                      <p:cBhvr>
                        <p:cTn dur="500"/>
                        <p:tgtEl>
                          <p:spTgt spid="37"/>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8BB9D82-32A4-430E-BFF6-2B8D309795DE}" type="datetimeFigureOut">
              <a:rPr lang="zh-CN" altLang="en-US" smtClean="0"/>
              <a:pPr/>
              <a:t>2017/7/15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8626DF-F94F-449D-A618-9BB38F1495E5}"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6196"/>
            <a:ext cx="7772400" cy="1021872"/>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708"/>
            <a:ext cx="7772400" cy="112548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8BB9D82-32A4-430E-BFF6-2B8D309795DE}" type="datetimeFigureOut">
              <a:rPr lang="zh-CN" altLang="en-US" smtClean="0"/>
              <a:pPr/>
              <a:t>2017/7/15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08626DF-F94F-449D-A618-9BB38F1495E5}"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900391"/>
            <a:ext cx="4038600" cy="254753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8BB9D82-32A4-430E-BFF6-2B8D309795DE}" type="datetimeFigureOut">
              <a:rPr lang="zh-CN" altLang="en-US" smtClean="0"/>
              <a:pPr/>
              <a:t>2017/7/15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08626DF-F94F-449D-A618-9BB38F1495E5}"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6042"/>
            <a:ext cx="8229600" cy="857515"/>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690"/>
            <a:ext cx="4040188"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660"/>
            <a:ext cx="4040188"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6" y="1151690"/>
            <a:ext cx="4041775" cy="47997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6" y="1631660"/>
            <a:ext cx="4041775" cy="296438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8BB9D82-32A4-430E-BFF6-2B8D309795DE}" type="datetimeFigureOut">
              <a:rPr lang="zh-CN" altLang="en-US" smtClean="0"/>
              <a:pPr/>
              <a:t>2017/7/15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08626DF-F94F-449D-A618-9BB38F1495E5}"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8BB9D82-32A4-430E-BFF6-2B8D309795DE}" type="datetimeFigureOut">
              <a:rPr lang="zh-CN" altLang="en-US" smtClean="0"/>
              <a:pPr/>
              <a:t>2017/7/15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08626DF-F94F-449D-A618-9BB38F1495E5}" type="slidenum">
              <a:rPr lang="zh-CN" altLang="en-US" smtClean="0"/>
              <a:pPr/>
              <a:t>‹#›</a:t>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8BB9D82-32A4-430E-BFF6-2B8D309795DE}" type="datetimeFigureOut">
              <a:rPr lang="zh-CN" altLang="en-US" smtClean="0"/>
              <a:pPr/>
              <a:t>2017/7/15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08626DF-F94F-449D-A618-9BB38F1495E5}" type="slidenum">
              <a:rPr lang="zh-CN" altLang="en-US" smtClean="0"/>
              <a:pPr/>
              <a:t>‹#›</a:t>
            </a:fld>
            <a:endParaRPr lang="zh-CN" altLang="en-US"/>
          </a:p>
        </p:txBody>
      </p:sp>
      <p:sp>
        <p:nvSpPr>
          <p:cNvPr id="5" name="TextBox 4"/>
          <p:cNvSpPr txBox="1"/>
          <p:nvPr userDrawn="1"/>
        </p:nvSpPr>
        <p:spPr>
          <a:xfrm>
            <a:off x="287524" y="268288"/>
            <a:ext cx="2031325" cy="369332"/>
          </a:xfrm>
          <a:prstGeom prst="rect">
            <a:avLst/>
          </a:prstGeom>
          <a:noFill/>
        </p:spPr>
        <p:txBody>
          <a:bodyPr wrap="none" rtlCol="0">
            <a:spAutoFit/>
          </a:bodyPr>
          <a:lstStyle/>
          <a:p>
            <a:r>
              <a:rPr lang="zh-CN" altLang="en-US" dirty="0" smtClean="0">
                <a:solidFill>
                  <a:schemeClr val="tx1">
                    <a:lumMod val="65000"/>
                    <a:lumOff val="35000"/>
                  </a:schemeClr>
                </a:solidFill>
                <a:latin typeface="微软雅黑" pitchFamily="34" charset="-122"/>
                <a:ea typeface="微软雅黑" pitchFamily="34" charset="-122"/>
              </a:rPr>
              <a:t>单击此处添加标题</a:t>
            </a:r>
            <a:endParaRPr lang="zh-CN" altLang="en-US" dirty="0">
              <a:solidFill>
                <a:schemeClr val="tx1">
                  <a:lumMod val="65000"/>
                  <a:lumOff val="35000"/>
                </a:schemeClr>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2">
    <p:spTree>
      <p:nvGrpSpPr>
        <p:cNvPr id="1" name=""/>
        <p:cNvGrpSpPr/>
        <p:nvPr/>
      </p:nvGrpSpPr>
      <p:grpSpPr>
        <a:xfrm>
          <a:off x="0" y="0"/>
          <a:ext cx="0" cy="0"/>
          <a:chOff x="0" y="0"/>
          <a:chExt cx="0" cy="0"/>
        </a:xfrm>
      </p:grpSpPr>
      <p:sp>
        <p:nvSpPr>
          <p:cNvPr id="6" name="Title 1"/>
          <p:cNvSpPr>
            <a:spLocks noGrp="1"/>
          </p:cNvSpPr>
          <p:nvPr>
            <p:ph type="ctrTitle"/>
          </p:nvPr>
        </p:nvSpPr>
        <p:spPr>
          <a:xfrm>
            <a:off x="1143000" y="374188"/>
            <a:ext cx="6858000" cy="523279"/>
          </a:xfrm>
        </p:spPr>
        <p:txBody>
          <a:bodyPr anchor="b">
            <a:normAutofit/>
          </a:bodyPr>
          <a:lstStyle>
            <a:lvl1pPr algn="ctr">
              <a:defRPr sz="3000">
                <a:solidFill>
                  <a:schemeClr val="tx1">
                    <a:lumMod val="65000"/>
                    <a:lumOff val="35000"/>
                  </a:schemeClr>
                </a:solidFill>
              </a:defRPr>
            </a:lvl1pPr>
          </a:lstStyle>
          <a:p>
            <a:r>
              <a:rPr lang="en-US" dirty="0" smtClean="0"/>
              <a:t>Click to edit Master title style</a:t>
            </a:r>
            <a:endParaRPr lang="en-AU" dirty="0"/>
          </a:p>
        </p:txBody>
      </p:sp>
      <p:sp>
        <p:nvSpPr>
          <p:cNvPr id="7" name="Subtitle 2"/>
          <p:cNvSpPr>
            <a:spLocks noGrp="1"/>
          </p:cNvSpPr>
          <p:nvPr>
            <p:ph type="subTitle" idx="1"/>
          </p:nvPr>
        </p:nvSpPr>
        <p:spPr>
          <a:xfrm>
            <a:off x="1143000" y="918257"/>
            <a:ext cx="6858000" cy="280749"/>
          </a:xfrm>
        </p:spPr>
        <p:txBody>
          <a:bodyPr>
            <a:normAutofit/>
          </a:bodyPr>
          <a:lstStyle>
            <a:lvl1pPr marL="0" indent="0" algn="ctr">
              <a:buNone/>
              <a:defRPr sz="1100">
                <a:solidFill>
                  <a:schemeClr val="bg1">
                    <a:lumMod val="50000"/>
                  </a:schemeClr>
                </a:solidFill>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AU" dirty="0"/>
          </a:p>
        </p:txBody>
      </p:sp>
      <p:sp>
        <p:nvSpPr>
          <p:cNvPr id="10" name="Text Placeholder 7"/>
          <p:cNvSpPr>
            <a:spLocks noGrp="1"/>
          </p:cNvSpPr>
          <p:nvPr>
            <p:ph type="body" sz="quarter" idx="13"/>
          </p:nvPr>
        </p:nvSpPr>
        <p:spPr>
          <a:xfrm>
            <a:off x="628650" y="1503977"/>
            <a:ext cx="3942159" cy="353809"/>
          </a:xfrm>
        </p:spPr>
        <p:txBody>
          <a:bodyPr>
            <a:noAutofit/>
          </a:bodyPr>
          <a:lstStyle>
            <a:lvl1pPr marL="0" indent="0">
              <a:buNone/>
              <a:defRPr sz="1800">
                <a:solidFill>
                  <a:schemeClr val="accent1"/>
                </a:solidFill>
              </a:defRPr>
            </a:lvl1pPr>
          </a:lstStyle>
          <a:p>
            <a:pPr lvl="0"/>
            <a:endParaRPr lang="en-AU" dirty="0"/>
          </a:p>
        </p:txBody>
      </p:sp>
      <p:sp>
        <p:nvSpPr>
          <p:cNvPr id="11" name="Text Placeholder 9"/>
          <p:cNvSpPr>
            <a:spLocks noGrp="1"/>
          </p:cNvSpPr>
          <p:nvPr>
            <p:ph type="body" sz="quarter" idx="14"/>
          </p:nvPr>
        </p:nvSpPr>
        <p:spPr>
          <a:xfrm>
            <a:off x="628650" y="1869220"/>
            <a:ext cx="3942159" cy="1320052"/>
          </a:xfrm>
        </p:spPr>
        <p:txBody>
          <a:bodyPr>
            <a:normAutofit/>
          </a:bodyPr>
          <a:lstStyle>
            <a:lvl1pPr marL="0" indent="0">
              <a:buNone/>
              <a:defRPr sz="1100">
                <a:latin typeface="Lato Light" panose="020F0302020204030203" pitchFamily="34" charset="0"/>
              </a:defRPr>
            </a:lvl1pPr>
          </a:lstStyle>
          <a:p>
            <a:pPr lvl="0"/>
            <a:endParaRPr lang="en-AU" dirty="0"/>
          </a:p>
        </p:txBody>
      </p:sp>
      <p:sp>
        <p:nvSpPr>
          <p:cNvPr id="12" name="Text Placeholder 11"/>
          <p:cNvSpPr>
            <a:spLocks noGrp="1"/>
          </p:cNvSpPr>
          <p:nvPr>
            <p:ph type="body" sz="quarter" idx="15"/>
          </p:nvPr>
        </p:nvSpPr>
        <p:spPr>
          <a:xfrm>
            <a:off x="629841" y="3288332"/>
            <a:ext cx="3940969" cy="370398"/>
          </a:xfrm>
        </p:spPr>
        <p:txBody>
          <a:bodyPr>
            <a:normAutofit/>
          </a:bodyPr>
          <a:lstStyle>
            <a:lvl1pPr marL="0" indent="0">
              <a:buNone/>
              <a:defRPr sz="1200" b="1" i="1">
                <a:latin typeface="Lato Light" panose="020F0302020204030203" pitchFamily="34" charset="0"/>
              </a:defRPr>
            </a:lvl1pPr>
          </a:lstStyle>
          <a:p>
            <a:pPr lvl="0"/>
            <a:endParaRPr lang="en-AU" dirty="0"/>
          </a:p>
        </p:txBody>
      </p:sp>
      <p:sp>
        <p:nvSpPr>
          <p:cNvPr id="13" name="Text Placeholder 13"/>
          <p:cNvSpPr>
            <a:spLocks noGrp="1"/>
          </p:cNvSpPr>
          <p:nvPr>
            <p:ph type="body" sz="quarter" idx="16"/>
          </p:nvPr>
        </p:nvSpPr>
        <p:spPr>
          <a:xfrm>
            <a:off x="629841" y="3658730"/>
            <a:ext cx="3940969" cy="370399"/>
          </a:xfrm>
        </p:spPr>
        <p:txBody>
          <a:bodyPr>
            <a:normAutofit/>
          </a:bodyPr>
          <a:lstStyle>
            <a:lvl1pPr marL="0" indent="0">
              <a:buNone/>
              <a:defRPr sz="900" b="1">
                <a:latin typeface="Lato Light" panose="020F0302020204030203" pitchFamily="34" charset="0"/>
              </a:defRPr>
            </a:lvl1pPr>
          </a:lstStyle>
          <a:p>
            <a:pPr lvl="0"/>
            <a:endParaRPr lang="en-AU" dirty="0"/>
          </a:p>
        </p:txBody>
      </p:sp>
      <p:sp>
        <p:nvSpPr>
          <p:cNvPr id="14" name="Text Placeholder 15"/>
          <p:cNvSpPr>
            <a:spLocks noGrp="1"/>
          </p:cNvSpPr>
          <p:nvPr>
            <p:ph type="body" sz="quarter" idx="17"/>
          </p:nvPr>
        </p:nvSpPr>
        <p:spPr>
          <a:xfrm>
            <a:off x="629841" y="4029128"/>
            <a:ext cx="3942159" cy="270355"/>
          </a:xfrm>
        </p:spPr>
        <p:txBody>
          <a:bodyPr>
            <a:normAutofit/>
          </a:bodyPr>
          <a:lstStyle>
            <a:lvl1pPr marL="0" indent="0">
              <a:buNone/>
              <a:defRPr sz="900">
                <a:latin typeface="Lato Light" panose="020F0302020204030203" pitchFamily="34" charset="0"/>
              </a:defRPr>
            </a:lvl1pPr>
          </a:lstStyle>
          <a:p>
            <a:pPr lvl="0"/>
            <a:endParaRPr lang="en-AU" dirty="0"/>
          </a:p>
        </p:txBody>
      </p:sp>
      <p:sp>
        <p:nvSpPr>
          <p:cNvPr id="15" name="Date Placeholder 3"/>
          <p:cNvSpPr>
            <a:spLocks noGrp="1"/>
          </p:cNvSpPr>
          <p:nvPr>
            <p:ph type="dt" sz="half" idx="10"/>
          </p:nvPr>
        </p:nvSpPr>
        <p:spPr>
          <a:xfrm>
            <a:off x="628650" y="4768735"/>
            <a:ext cx="2057400" cy="273928"/>
          </a:xfrm>
        </p:spPr>
        <p:txBody>
          <a:bodyPr/>
          <a:lstStyle>
            <a:lvl1pPr>
              <a:defRPr>
                <a:latin typeface="Lato Light" panose="020F0302020204030203" pitchFamily="34" charset="0"/>
              </a:defRPr>
            </a:lvl1pPr>
          </a:lstStyle>
          <a:p>
            <a:fld id="{722F6D6F-DD99-46DF-A9EA-728D63EA6A31}" type="datetimeFigureOut">
              <a:rPr lang="en-AU" smtClean="0"/>
              <a:pPr/>
              <a:t>15/07/2017</a:t>
            </a:fld>
            <a:endParaRPr lang="en-AU" dirty="0"/>
          </a:p>
        </p:txBody>
      </p:sp>
      <p:sp>
        <p:nvSpPr>
          <p:cNvPr id="16" name="Footer Placeholder 4"/>
          <p:cNvSpPr>
            <a:spLocks noGrp="1"/>
          </p:cNvSpPr>
          <p:nvPr>
            <p:ph type="ftr" sz="quarter" idx="11"/>
          </p:nvPr>
        </p:nvSpPr>
        <p:spPr>
          <a:xfrm>
            <a:off x="3028950" y="4768735"/>
            <a:ext cx="3086100" cy="273928"/>
          </a:xfrm>
        </p:spPr>
        <p:txBody>
          <a:bodyPr/>
          <a:lstStyle>
            <a:lvl1pPr>
              <a:defRPr>
                <a:latin typeface="Lato Light" panose="020F0302020204030203" pitchFamily="34" charset="0"/>
              </a:defRPr>
            </a:lvl1pPr>
          </a:lstStyle>
          <a:p>
            <a:endParaRPr lang="en-AU" dirty="0"/>
          </a:p>
        </p:txBody>
      </p:sp>
      <p:sp>
        <p:nvSpPr>
          <p:cNvPr id="17" name="Slide Number Placeholder 5"/>
          <p:cNvSpPr>
            <a:spLocks noGrp="1"/>
          </p:cNvSpPr>
          <p:nvPr>
            <p:ph type="sldNum" sz="quarter" idx="12"/>
          </p:nvPr>
        </p:nvSpPr>
        <p:spPr>
          <a:xfrm>
            <a:off x="6457950" y="4768735"/>
            <a:ext cx="2057400" cy="273928"/>
          </a:xfrm>
        </p:spPr>
        <p:txBody>
          <a:bodyPr/>
          <a:lstStyle>
            <a:lvl1pPr>
              <a:defRPr>
                <a:latin typeface="Lato Light" panose="020F0302020204030203" pitchFamily="34" charset="0"/>
              </a:defRPr>
            </a:lvl1pPr>
          </a:lstStyle>
          <a:p>
            <a:fld id="{84AD2E7E-F7BA-4F6B-9D0C-0B2331C2AE06}" type="slidenum">
              <a:rPr lang="en-AU" smtClean="0"/>
              <a:pPr/>
              <a:t>‹#›</a:t>
            </a:fld>
            <a:endParaRPr lang="en-AU" dirty="0"/>
          </a:p>
        </p:txBody>
      </p:sp>
      <p:sp>
        <p:nvSpPr>
          <p:cNvPr id="19" name="Text Placeholder 18"/>
          <p:cNvSpPr>
            <a:spLocks noGrp="1"/>
          </p:cNvSpPr>
          <p:nvPr>
            <p:ph type="body" sz="quarter" idx="18"/>
          </p:nvPr>
        </p:nvSpPr>
        <p:spPr>
          <a:xfrm>
            <a:off x="5112544" y="1504225"/>
            <a:ext cx="3251597" cy="353724"/>
          </a:xfrm>
        </p:spPr>
        <p:txBody>
          <a:bodyPr>
            <a:normAutofit/>
          </a:bodyPr>
          <a:lstStyle>
            <a:lvl1pPr marL="0" indent="0">
              <a:buNone/>
              <a:defRPr sz="1400"/>
            </a:lvl1pPr>
          </a:lstStyle>
          <a:p>
            <a:pPr lvl="0"/>
            <a:endParaRPr lang="en-AU" dirty="0"/>
          </a:p>
        </p:txBody>
      </p:sp>
      <p:sp>
        <p:nvSpPr>
          <p:cNvPr id="21" name="Text Placeholder 20"/>
          <p:cNvSpPr>
            <a:spLocks noGrp="1"/>
          </p:cNvSpPr>
          <p:nvPr>
            <p:ph type="body" sz="quarter" idx="19"/>
          </p:nvPr>
        </p:nvSpPr>
        <p:spPr>
          <a:xfrm>
            <a:off x="5112544" y="1868668"/>
            <a:ext cx="3251597" cy="703876"/>
          </a:xfrm>
        </p:spPr>
        <p:txBody>
          <a:bodyPr>
            <a:normAutofit/>
          </a:bodyPr>
          <a:lstStyle>
            <a:lvl1pPr marL="0" indent="0">
              <a:buNone/>
              <a:defRPr sz="900">
                <a:latin typeface="Lato Light" panose="020F0302020204030203" pitchFamily="34" charset="0"/>
              </a:defRPr>
            </a:lvl1pPr>
          </a:lstStyle>
          <a:p>
            <a:pPr lvl="0"/>
            <a:endParaRPr lang="en-AU" dirty="0"/>
          </a:p>
        </p:txBody>
      </p:sp>
    </p:spTree>
    <p:extLst>
      <p:ext uri="{BB962C8B-B14F-4D97-AF65-F5344CB8AC3E}">
        <p14:creationId xmlns:p14="http://schemas.microsoft.com/office/powerpoint/2010/main" val="1725720854"/>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68735"/>
            <a:ext cx="2133600" cy="273929"/>
          </a:xfrm>
          <a:prstGeom prst="rect">
            <a:avLst/>
          </a:prstGeom>
        </p:spPr>
        <p:txBody>
          <a:bodyPr/>
          <a:lstStyle/>
          <a:p>
            <a:endParaRPr lang="zh-CN" altLang="en-US"/>
          </a:p>
        </p:txBody>
      </p:sp>
      <p:sp>
        <p:nvSpPr>
          <p:cNvPr id="5" name="页脚占位符 4"/>
          <p:cNvSpPr>
            <a:spLocks noGrp="1"/>
          </p:cNvSpPr>
          <p:nvPr>
            <p:ph type="ftr" sz="quarter" idx="11"/>
          </p:nvPr>
        </p:nvSpPr>
        <p:spPr>
          <a:xfrm>
            <a:off x="3124200" y="4768735"/>
            <a:ext cx="2895600" cy="273929"/>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586119" y="4788104"/>
            <a:ext cx="410853" cy="273929"/>
          </a:xfrm>
          <a:prstGeom prst="rect">
            <a:avLst/>
          </a:prstGeom>
        </p:spPr>
        <p:txBody>
          <a:bodyPr/>
          <a:lstStyle/>
          <a:p>
            <a:fld id="{ECB62A96-75BD-4D1B-A9DE-49026C62D5F2}" type="slidenum">
              <a:rPr lang="zh-CN" altLang="en-US" smtClean="0"/>
              <a:pPr/>
              <a:t>‹#›</a:t>
            </a:fld>
            <a:endParaRPr lang="zh-CN" altLang="en-US"/>
          </a:p>
        </p:txBody>
      </p:sp>
    </p:spTree>
    <p:extLst>
      <p:ext uri="{BB962C8B-B14F-4D97-AF65-F5344CB8AC3E}">
        <p14:creationId xmlns:p14="http://schemas.microsoft.com/office/powerpoint/2010/main" val="1570228082"/>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042"/>
            <a:ext cx="8229600" cy="857515"/>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521"/>
            <a:ext cx="8229600" cy="339552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4768735"/>
            <a:ext cx="2133600" cy="273928"/>
          </a:xfrm>
          <a:prstGeom prst="rect">
            <a:avLst/>
          </a:prstGeom>
        </p:spPr>
        <p:txBody>
          <a:bodyPr vert="horz" lIns="91440" tIns="45720" rIns="91440" bIns="45720" rtlCol="0" anchor="ctr"/>
          <a:lstStyle>
            <a:lvl1pPr algn="l">
              <a:defRPr sz="1200">
                <a:solidFill>
                  <a:schemeClr val="tx1">
                    <a:tint val="75000"/>
                  </a:schemeClr>
                </a:solidFill>
              </a:defRPr>
            </a:lvl1pPr>
          </a:lstStyle>
          <a:p>
            <a:fld id="{E8BB9D82-32A4-430E-BFF6-2B8D309795DE}" type="datetimeFigureOut">
              <a:rPr lang="zh-CN" altLang="en-US" smtClean="0"/>
              <a:pPr/>
              <a:t>2017/7/15</a:t>
            </a:fld>
            <a:endParaRPr lang="zh-CN" altLang="en-US"/>
          </a:p>
        </p:txBody>
      </p:sp>
      <p:sp>
        <p:nvSpPr>
          <p:cNvPr id="5" name="页脚占位符 4"/>
          <p:cNvSpPr>
            <a:spLocks noGrp="1"/>
          </p:cNvSpPr>
          <p:nvPr>
            <p:ph type="ftr" sz="quarter" idx="3"/>
          </p:nvPr>
        </p:nvSpPr>
        <p:spPr>
          <a:xfrm>
            <a:off x="3124200" y="4768735"/>
            <a:ext cx="2895600" cy="27392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8735"/>
            <a:ext cx="2133600" cy="273928"/>
          </a:xfrm>
          <a:prstGeom prst="rect">
            <a:avLst/>
          </a:prstGeom>
        </p:spPr>
        <p:txBody>
          <a:bodyPr vert="horz" lIns="91440" tIns="45720" rIns="91440" bIns="45720" rtlCol="0" anchor="ctr"/>
          <a:lstStyle>
            <a:lvl1pPr algn="r">
              <a:defRPr sz="1200">
                <a:solidFill>
                  <a:schemeClr val="tx1">
                    <a:tint val="75000"/>
                  </a:schemeClr>
                </a:solidFill>
              </a:defRPr>
            </a:lvl1pPr>
          </a:lstStyle>
          <a:p>
            <a:fld id="{E08626DF-F94F-449D-A618-9BB38F1495E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63" r:id="rId11"/>
    <p:sldLayoutId id="2147483664" r:id="rId12"/>
    <p:sldLayoutId id="2147483665" r:id="rId13"/>
  </p:sldLayoutIdLst>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15.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16.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slideLayout" Target="../slideLayouts/slideLayout10.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0.xml"/><Relationship Id="rId1" Type="http://schemas.openxmlformats.org/officeDocument/2006/relationships/tags" Target="../tags/tag13.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0.xml"/><Relationship Id="rId1" Type="http://schemas.openxmlformats.org/officeDocument/2006/relationships/tags" Target="../tags/tag1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19744"/>
            <a:ext cx="9144000" cy="5148263"/>
          </a:xfrm>
          <a:prstGeom prst="rect">
            <a:avLst/>
          </a:prstGeom>
          <a:noFill/>
          <a:ln w="9525">
            <a:noFill/>
            <a:miter lim="800000"/>
            <a:headEnd/>
            <a:tailEnd/>
          </a:ln>
          <a:effectLst/>
        </p:spPr>
      </p:pic>
      <p:pic>
        <p:nvPicPr>
          <p:cNvPr id="1026" name="Picture 2" descr="C:\Users\Administrator\Desktop\2017051002.png"/>
          <p:cNvPicPr>
            <a:picLocks noChangeAspect="1" noChangeArrowheads="1"/>
          </p:cNvPicPr>
          <p:nvPr/>
        </p:nvPicPr>
        <p:blipFill>
          <a:blip r:embed="rId4" cstate="print"/>
          <a:srcRect l="30313"/>
          <a:stretch>
            <a:fillRect/>
          </a:stretch>
        </p:blipFill>
        <p:spPr bwMode="auto">
          <a:xfrm>
            <a:off x="2771800" y="16260"/>
            <a:ext cx="6372200" cy="5148263"/>
          </a:xfrm>
          <a:prstGeom prst="rect">
            <a:avLst/>
          </a:prstGeom>
          <a:noFill/>
        </p:spPr>
      </p:pic>
      <p:pic>
        <p:nvPicPr>
          <p:cNvPr id="6" name="Picture 2" descr="C:\Users\Administrator\Desktop\2017051002.png"/>
          <p:cNvPicPr>
            <a:picLocks noChangeAspect="1" noChangeArrowheads="1"/>
          </p:cNvPicPr>
          <p:nvPr/>
        </p:nvPicPr>
        <p:blipFill>
          <a:blip r:embed="rId4" cstate="print"/>
          <a:srcRect l="5415" t="72569" r="75291" b="5752"/>
          <a:stretch>
            <a:fillRect/>
          </a:stretch>
        </p:blipFill>
        <p:spPr bwMode="auto">
          <a:xfrm>
            <a:off x="2843808" y="448308"/>
            <a:ext cx="2845477" cy="1800200"/>
          </a:xfrm>
          <a:prstGeom prst="rect">
            <a:avLst/>
          </a:prstGeom>
          <a:noFill/>
        </p:spPr>
      </p:pic>
      <p:sp>
        <p:nvSpPr>
          <p:cNvPr id="7" name="矩形 6"/>
          <p:cNvSpPr/>
          <p:nvPr/>
        </p:nvSpPr>
        <p:spPr>
          <a:xfrm>
            <a:off x="1826639" y="2242845"/>
            <a:ext cx="5229637" cy="761747"/>
          </a:xfrm>
          <a:prstGeom prst="rect">
            <a:avLst/>
          </a:prstGeom>
        </p:spPr>
        <p:txBody>
          <a:bodyPr wrap="none" lIns="68580" tIns="34290" rIns="68580" bIns="34290">
            <a:spAutoFit/>
          </a:bodyPr>
          <a:lstStyle/>
          <a:p>
            <a:pPr algn="r"/>
            <a:r>
              <a:rPr lang="zh-CN" altLang="en-US" sz="4500" b="1" spc="450" dirty="0" smtClean="0">
                <a:solidFill>
                  <a:schemeClr val="accent2"/>
                </a:solidFill>
                <a:latin typeface="微软雅黑" pitchFamily="34" charset="-122"/>
                <a:ea typeface="微软雅黑" pitchFamily="34" charset="-122"/>
              </a:rPr>
              <a:t>儿童</a:t>
            </a:r>
            <a:r>
              <a:rPr lang="zh-CN" altLang="en-US" sz="4500" b="1" spc="450" dirty="0" smtClean="0">
                <a:solidFill>
                  <a:schemeClr val="accent1"/>
                </a:solidFill>
                <a:latin typeface="方正清刻本悦宋简体" panose="02000000000000000000" pitchFamily="2" charset="-122"/>
                <a:ea typeface="方正清刻本悦宋简体" panose="02000000000000000000" pitchFamily="2" charset="-122"/>
              </a:rPr>
              <a:t>快乐成长乐园</a:t>
            </a:r>
            <a:endParaRPr lang="zh-CN" altLang="en-US" sz="4500" b="1" spc="450" dirty="0">
              <a:solidFill>
                <a:schemeClr val="accent1"/>
              </a:solidFill>
              <a:latin typeface="方正清刻本悦宋简体" panose="02000000000000000000" pitchFamily="2" charset="-122"/>
              <a:ea typeface="方正清刻本悦宋简体" panose="02000000000000000000" pitchFamily="2" charset="-122"/>
            </a:endParaRPr>
          </a:p>
        </p:txBody>
      </p:sp>
      <p:grpSp>
        <p:nvGrpSpPr>
          <p:cNvPr id="9" name="组合 8"/>
          <p:cNvGrpSpPr/>
          <p:nvPr/>
        </p:nvGrpSpPr>
        <p:grpSpPr>
          <a:xfrm>
            <a:off x="3221192" y="3147894"/>
            <a:ext cx="3006992" cy="288746"/>
            <a:chOff x="4538111" y="2676819"/>
            <a:chExt cx="3478468" cy="428170"/>
          </a:xfrm>
          <a:solidFill>
            <a:schemeClr val="bg1"/>
          </a:solidFill>
        </p:grpSpPr>
        <p:sp>
          <p:nvSpPr>
            <p:cNvPr id="10" name="矩形 9"/>
            <p:cNvSpPr/>
            <p:nvPr/>
          </p:nvSpPr>
          <p:spPr>
            <a:xfrm>
              <a:off x="4639771" y="2676819"/>
              <a:ext cx="3150326" cy="428170"/>
            </a:xfrm>
            <a:prstGeom prst="rect">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800" u="sng" dirty="0">
                <a:solidFill>
                  <a:schemeClr val="tx1">
                    <a:lumMod val="75000"/>
                    <a:lumOff val="25000"/>
                  </a:schemeClr>
                </a:solidFill>
              </a:endParaRPr>
            </a:p>
          </p:txBody>
        </p:sp>
        <p:sp>
          <p:nvSpPr>
            <p:cNvPr id="11" name="Text Box 7"/>
            <p:cNvSpPr txBox="1">
              <a:spLocks noChangeArrowheads="1"/>
            </p:cNvSpPr>
            <p:nvPr/>
          </p:nvSpPr>
          <p:spPr bwMode="auto">
            <a:xfrm>
              <a:off x="4538111" y="2731498"/>
              <a:ext cx="3478468" cy="256719"/>
            </a:xfrm>
            <a:prstGeom prst="rect">
              <a:avLst/>
            </a:prstGeom>
            <a:noFill/>
            <a:ln w="9525">
              <a:noFill/>
              <a:miter lim="800000"/>
              <a:headEnd/>
              <a:tailEnd/>
            </a:ln>
          </p:spPr>
          <p:txBody>
            <a:bodyPr wrap="square" lIns="34290" tIns="17145" rIns="34290" bIns="17145">
              <a:spAutoFit/>
            </a:bodyPr>
            <a:lstStyle/>
            <a:p>
              <a:pPr algn="ctr" defTabSz="612131"/>
              <a:r>
                <a:rPr lang="zh-CN" altLang="en-US" sz="900" spc="225" dirty="0" smtClean="0">
                  <a:solidFill>
                    <a:schemeClr val="tx1">
                      <a:lumMod val="75000"/>
                      <a:lumOff val="25000"/>
                    </a:schemeClr>
                  </a:solidFill>
                  <a:latin typeface="黑体" panose="02010609060101010101" pitchFamily="49" charset="-122"/>
                  <a:ea typeface="黑体" panose="02010609060101010101" pitchFamily="49" charset="-122"/>
                  <a:cs typeface="Open Sans" pitchFamily="34" charset="0"/>
                </a:rPr>
                <a:t>汇报人：千库网   汇报时间：</a:t>
              </a:r>
              <a:r>
                <a:rPr lang="en-US" altLang="zh-CN" sz="900" spc="225" dirty="0" smtClean="0">
                  <a:solidFill>
                    <a:schemeClr val="tx1">
                      <a:lumMod val="75000"/>
                      <a:lumOff val="25000"/>
                    </a:schemeClr>
                  </a:solidFill>
                  <a:latin typeface="黑体" panose="02010609060101010101" pitchFamily="49" charset="-122"/>
                  <a:ea typeface="黑体" panose="02010609060101010101" pitchFamily="49" charset="-122"/>
                  <a:cs typeface="Open Sans" pitchFamily="34" charset="0"/>
                </a:rPr>
                <a:t>XX</a:t>
              </a:r>
              <a:r>
                <a:rPr lang="zh-CN" altLang="en-US" sz="900" spc="225" dirty="0" smtClean="0">
                  <a:solidFill>
                    <a:schemeClr val="tx1">
                      <a:lumMod val="75000"/>
                      <a:lumOff val="25000"/>
                    </a:schemeClr>
                  </a:solidFill>
                  <a:latin typeface="黑体" panose="02010609060101010101" pitchFamily="49" charset="-122"/>
                  <a:ea typeface="黑体" panose="02010609060101010101" pitchFamily="49" charset="-122"/>
                  <a:cs typeface="Open Sans" pitchFamily="34" charset="0"/>
                </a:rPr>
                <a:t>年</a:t>
              </a:r>
              <a:r>
                <a:rPr lang="en-US" altLang="zh-CN" sz="900" spc="225" dirty="0" smtClean="0">
                  <a:solidFill>
                    <a:schemeClr val="tx1">
                      <a:lumMod val="75000"/>
                      <a:lumOff val="25000"/>
                    </a:schemeClr>
                  </a:solidFill>
                  <a:latin typeface="黑体" panose="02010609060101010101" pitchFamily="49" charset="-122"/>
                  <a:ea typeface="黑体" panose="02010609060101010101" pitchFamily="49" charset="-122"/>
                  <a:cs typeface="Open Sans" pitchFamily="34" charset="0"/>
                </a:rPr>
                <a:t>XX</a:t>
              </a:r>
              <a:r>
                <a:rPr lang="zh-CN" altLang="en-US" sz="900" spc="225" dirty="0" smtClean="0">
                  <a:solidFill>
                    <a:schemeClr val="tx1">
                      <a:lumMod val="75000"/>
                      <a:lumOff val="25000"/>
                    </a:schemeClr>
                  </a:solidFill>
                  <a:latin typeface="黑体" panose="02010609060101010101" pitchFamily="49" charset="-122"/>
                  <a:ea typeface="黑体" panose="02010609060101010101" pitchFamily="49" charset="-122"/>
                  <a:cs typeface="Open Sans" pitchFamily="34" charset="0"/>
                </a:rPr>
                <a:t>月</a:t>
              </a:r>
              <a:endParaRPr lang="zh-CN" altLang="en-US" sz="900" spc="225" dirty="0">
                <a:solidFill>
                  <a:schemeClr val="tx1">
                    <a:lumMod val="75000"/>
                    <a:lumOff val="25000"/>
                  </a:schemeClr>
                </a:solidFill>
                <a:latin typeface="黑体" panose="02010609060101010101" pitchFamily="49" charset="-122"/>
                <a:ea typeface="黑体" panose="02010609060101010101" pitchFamily="49" charset="-122"/>
                <a:cs typeface="Open Sans" pitchFamily="34" charset="0"/>
              </a:endParaRPr>
            </a:p>
          </p:txBody>
        </p:sp>
      </p:gr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strVal val="4/3*#ppt_w"/>
                                          </p:val>
                                        </p:tav>
                                        <p:tav tm="100000">
                                          <p:val>
                                            <p:strVal val="#ppt_w"/>
                                          </p:val>
                                        </p:tav>
                                      </p:tavLst>
                                    </p:anim>
                                    <p:anim calcmode="lin" valueType="num">
                                      <p:cBhvr>
                                        <p:cTn id="8" dur="1000" fill="hold"/>
                                        <p:tgtEl>
                                          <p:spTgt spid="1028"/>
                                        </p:tgtEl>
                                        <p:attrNameLst>
                                          <p:attrName>ppt_h</p:attrName>
                                        </p:attrNameLst>
                                      </p:cBhvr>
                                      <p:tavLst>
                                        <p:tav tm="0">
                                          <p:val>
                                            <p:strVal val="4/3*#ppt_h"/>
                                          </p:val>
                                        </p:tav>
                                        <p:tav tm="100000">
                                          <p:val>
                                            <p:strVal val="#ppt_h"/>
                                          </p:val>
                                        </p:tav>
                                      </p:tavLst>
                                    </p:anim>
                                  </p:childTnLst>
                                </p:cTn>
                              </p:par>
                              <p:par>
                                <p:cTn id="9" presetID="15" presetClass="entr" presetSubtype="0" fill="hold" nodeType="withEffect">
                                  <p:stCondLst>
                                    <p:cond delay="40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400"/>
                            </p:stCondLst>
                            <p:childTnLst>
                              <p:par>
                                <p:cTn id="16" presetID="22" presetClass="entr" presetSubtype="8"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ipe(left)">
                                      <p:cBhvr>
                                        <p:cTn id="18" dur="500"/>
                                        <p:tgtEl>
                                          <p:spTgt spid="1026"/>
                                        </p:tgtEl>
                                      </p:cBhvr>
                                    </p:animEffect>
                                  </p:childTnLst>
                                </p:cTn>
                              </p:par>
                            </p:childTnLst>
                          </p:cTn>
                        </p:par>
                        <p:par>
                          <p:cTn id="19" fill="hold">
                            <p:stCondLst>
                              <p:cond delay="190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xEl>
                                              <p:pRg st="0" end="0"/>
                                            </p:txEl>
                                          </p:spTgt>
                                        </p:tgtEl>
                                      </p:cBhvr>
                                    </p:animEffect>
                                  </p:childTnLst>
                                </p:cTn>
                              </p:par>
                            </p:childTnLst>
                          </p:cTn>
                        </p:par>
                        <p:par>
                          <p:cTn id="27" fill="hold">
                            <p:stCondLst>
                              <p:cond delay="2750"/>
                            </p:stCondLst>
                            <p:childTnLst>
                              <p:par>
                                <p:cTn id="28" presetID="22" presetClass="entr" presetSubtype="8"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681669" y="916360"/>
            <a:ext cx="7702483" cy="3315684"/>
            <a:chOff x="908892" y="1701800"/>
            <a:chExt cx="10269977" cy="4419547"/>
          </a:xfrm>
          <a:solidFill>
            <a:schemeClr val="accent1"/>
          </a:solidFill>
        </p:grpSpPr>
        <p:sp>
          <p:nvSpPr>
            <p:cNvPr id="33" name="Freeform 89"/>
            <p:cNvSpPr>
              <a:spLocks noEditPoints="1"/>
            </p:cNvSpPr>
            <p:nvPr/>
          </p:nvSpPr>
          <p:spPr bwMode="auto">
            <a:xfrm>
              <a:off x="1059380" y="1701800"/>
              <a:ext cx="1521883" cy="1514933"/>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dirty="0"/>
            </a:p>
          </p:txBody>
        </p:sp>
        <p:grpSp>
          <p:nvGrpSpPr>
            <p:cNvPr id="3" name="Group 9"/>
            <p:cNvGrpSpPr/>
            <p:nvPr/>
          </p:nvGrpSpPr>
          <p:grpSpPr>
            <a:xfrm>
              <a:off x="908892" y="1928826"/>
              <a:ext cx="10269977" cy="4192521"/>
              <a:chOff x="908892" y="1928826"/>
              <a:chExt cx="10269977" cy="4192521"/>
            </a:xfrm>
            <a:grpFill/>
          </p:grpSpPr>
          <p:sp>
            <p:nvSpPr>
              <p:cNvPr id="36" name="Freeform 92"/>
              <p:cNvSpPr>
                <a:spLocks noEditPoints="1"/>
              </p:cNvSpPr>
              <p:nvPr/>
            </p:nvSpPr>
            <p:spPr bwMode="auto">
              <a:xfrm flipH="1">
                <a:off x="7321849" y="2432968"/>
                <a:ext cx="1171825" cy="1178639"/>
              </a:xfrm>
              <a:custGeom>
                <a:avLst/>
                <a:gdLst>
                  <a:gd name="T0" fmla="*/ 593 w 636"/>
                  <a:gd name="T1" fmla="*/ 284 h 638"/>
                  <a:gd name="T2" fmla="*/ 583 w 636"/>
                  <a:gd name="T3" fmla="*/ 237 h 638"/>
                  <a:gd name="T4" fmla="*/ 565 w 636"/>
                  <a:gd name="T5" fmla="*/ 192 h 638"/>
                  <a:gd name="T6" fmla="*/ 539 w 636"/>
                  <a:gd name="T7" fmla="*/ 151 h 638"/>
                  <a:gd name="T8" fmla="*/ 507 w 636"/>
                  <a:gd name="T9" fmla="*/ 116 h 638"/>
                  <a:gd name="T10" fmla="*/ 469 w 636"/>
                  <a:gd name="T11" fmla="*/ 86 h 638"/>
                  <a:gd name="T12" fmla="*/ 426 w 636"/>
                  <a:gd name="T13" fmla="*/ 63 h 638"/>
                  <a:gd name="T14" fmla="*/ 380 w 636"/>
                  <a:gd name="T15" fmla="*/ 48 h 638"/>
                  <a:gd name="T16" fmla="*/ 332 w 636"/>
                  <a:gd name="T17" fmla="*/ 42 h 638"/>
                  <a:gd name="T18" fmla="*/ 284 w 636"/>
                  <a:gd name="T19" fmla="*/ 43 h 638"/>
                  <a:gd name="T20" fmla="*/ 237 w 636"/>
                  <a:gd name="T21" fmla="*/ 54 h 638"/>
                  <a:gd name="T22" fmla="*/ 192 w 636"/>
                  <a:gd name="T23" fmla="*/ 72 h 638"/>
                  <a:gd name="T24" fmla="*/ 151 w 636"/>
                  <a:gd name="T25" fmla="*/ 97 h 638"/>
                  <a:gd name="T26" fmla="*/ 115 w 636"/>
                  <a:gd name="T27" fmla="*/ 130 h 638"/>
                  <a:gd name="T28" fmla="*/ 86 w 636"/>
                  <a:gd name="T29" fmla="*/ 168 h 638"/>
                  <a:gd name="T30" fmla="*/ 63 w 636"/>
                  <a:gd name="T31" fmla="*/ 211 h 638"/>
                  <a:gd name="T32" fmla="*/ 48 w 636"/>
                  <a:gd name="T33" fmla="*/ 257 h 638"/>
                  <a:gd name="T34" fmla="*/ 42 w 636"/>
                  <a:gd name="T35" fmla="*/ 305 h 638"/>
                  <a:gd name="T36" fmla="*/ 43 w 636"/>
                  <a:gd name="T37" fmla="*/ 353 h 638"/>
                  <a:gd name="T38" fmla="*/ 53 w 636"/>
                  <a:gd name="T39" fmla="*/ 400 h 638"/>
                  <a:gd name="T40" fmla="*/ 71 w 636"/>
                  <a:gd name="T41" fmla="*/ 445 h 638"/>
                  <a:gd name="T42" fmla="*/ 97 w 636"/>
                  <a:gd name="T43" fmla="*/ 486 h 638"/>
                  <a:gd name="T44" fmla="*/ 130 w 636"/>
                  <a:gd name="T45" fmla="*/ 522 h 638"/>
                  <a:gd name="T46" fmla="*/ 168 w 636"/>
                  <a:gd name="T47" fmla="*/ 552 h 638"/>
                  <a:gd name="T48" fmla="*/ 210 w 636"/>
                  <a:gd name="T49" fmla="*/ 574 h 638"/>
                  <a:gd name="T50" fmla="*/ 256 w 636"/>
                  <a:gd name="T51" fmla="*/ 589 h 638"/>
                  <a:gd name="T52" fmla="*/ 304 w 636"/>
                  <a:gd name="T53" fmla="*/ 596 h 638"/>
                  <a:gd name="T54" fmla="*/ 352 w 636"/>
                  <a:gd name="T55" fmla="*/ 594 h 638"/>
                  <a:gd name="T56" fmla="*/ 399 w 636"/>
                  <a:gd name="T57" fmla="*/ 584 h 638"/>
                  <a:gd name="T58" fmla="*/ 444 w 636"/>
                  <a:gd name="T59" fmla="*/ 566 h 638"/>
                  <a:gd name="T60" fmla="*/ 485 w 636"/>
                  <a:gd name="T61" fmla="*/ 540 h 638"/>
                  <a:gd name="T62" fmla="*/ 521 w 636"/>
                  <a:gd name="T63" fmla="*/ 508 h 638"/>
                  <a:gd name="T64" fmla="*/ 551 w 636"/>
                  <a:gd name="T65" fmla="*/ 469 h 638"/>
                  <a:gd name="T66" fmla="*/ 573 w 636"/>
                  <a:gd name="T67" fmla="*/ 427 h 638"/>
                  <a:gd name="T68" fmla="*/ 588 w 636"/>
                  <a:gd name="T69" fmla="*/ 381 h 638"/>
                  <a:gd name="T70" fmla="*/ 595 w 636"/>
                  <a:gd name="T71" fmla="*/ 333 h 638"/>
                  <a:gd name="T72" fmla="*/ 524 w 636"/>
                  <a:gd name="T73" fmla="*/ 312 h 638"/>
                  <a:gd name="T74" fmla="*/ 482 w 636"/>
                  <a:gd name="T75" fmla="*/ 146 h 638"/>
                  <a:gd name="T76" fmla="*/ 493 w 636"/>
                  <a:gd name="T77" fmla="*/ 210 h 638"/>
                  <a:gd name="T78" fmla="*/ 404 w 636"/>
                  <a:gd name="T79" fmla="*/ 81 h 638"/>
                  <a:gd name="T80" fmla="*/ 325 w 636"/>
                  <a:gd name="T81" fmla="*/ 113 h 638"/>
                  <a:gd name="T82" fmla="*/ 312 w 636"/>
                  <a:gd name="T83" fmla="*/ 113 h 638"/>
                  <a:gd name="T84" fmla="*/ 242 w 636"/>
                  <a:gd name="T85" fmla="*/ 109 h 638"/>
                  <a:gd name="T86" fmla="*/ 210 w 636"/>
                  <a:gd name="T87" fmla="*/ 144 h 638"/>
                  <a:gd name="T88" fmla="*/ 227 w 636"/>
                  <a:gd name="T89" fmla="*/ 273 h 638"/>
                  <a:gd name="T90" fmla="*/ 105 w 636"/>
                  <a:gd name="T91" fmla="*/ 212 h 638"/>
                  <a:gd name="T92" fmla="*/ 87 w 636"/>
                  <a:gd name="T93" fmla="*/ 374 h 638"/>
                  <a:gd name="T94" fmla="*/ 105 w 636"/>
                  <a:gd name="T95" fmla="*/ 425 h 638"/>
                  <a:gd name="T96" fmla="*/ 112 w 636"/>
                  <a:gd name="T97" fmla="*/ 325 h 638"/>
                  <a:gd name="T98" fmla="*/ 233 w 636"/>
                  <a:gd name="T99" fmla="*/ 375 h 638"/>
                  <a:gd name="T100" fmla="*/ 242 w 636"/>
                  <a:gd name="T101" fmla="*/ 529 h 638"/>
                  <a:gd name="T102" fmla="*/ 318 w 636"/>
                  <a:gd name="T103" fmla="*/ 571 h 638"/>
                  <a:gd name="T104" fmla="*/ 363 w 636"/>
                  <a:gd name="T105" fmla="*/ 410 h 638"/>
                  <a:gd name="T106" fmla="*/ 404 w 636"/>
                  <a:gd name="T107" fmla="*/ 556 h 638"/>
                  <a:gd name="T108" fmla="*/ 460 w 636"/>
                  <a:gd name="T109" fmla="*/ 510 h 638"/>
                  <a:gd name="T110" fmla="*/ 524 w 636"/>
                  <a:gd name="T111" fmla="*/ 325 h 638"/>
                  <a:gd name="T112" fmla="*/ 566 w 636"/>
                  <a:gd name="T113" fmla="*/ 363 h 638"/>
                  <a:gd name="T114" fmla="*/ 550 w 636"/>
                  <a:gd name="T115" fmla="*/ 263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36" h="638">
                    <a:moveTo>
                      <a:pt x="627" y="330"/>
                    </a:moveTo>
                    <a:cubicBezTo>
                      <a:pt x="630" y="330"/>
                      <a:pt x="632" y="328"/>
                      <a:pt x="634" y="326"/>
                    </a:cubicBezTo>
                    <a:cubicBezTo>
                      <a:pt x="635" y="324"/>
                      <a:pt x="636" y="322"/>
                      <a:pt x="636" y="319"/>
                    </a:cubicBezTo>
                    <a:cubicBezTo>
                      <a:pt x="636" y="316"/>
                      <a:pt x="635" y="313"/>
                      <a:pt x="634" y="311"/>
                    </a:cubicBezTo>
                    <a:cubicBezTo>
                      <a:pt x="632" y="309"/>
                      <a:pt x="630" y="308"/>
                      <a:pt x="627" y="308"/>
                    </a:cubicBezTo>
                    <a:cubicBezTo>
                      <a:pt x="624" y="307"/>
                      <a:pt x="608" y="306"/>
                      <a:pt x="595" y="305"/>
                    </a:cubicBezTo>
                    <a:cubicBezTo>
                      <a:pt x="594" y="298"/>
                      <a:pt x="594" y="291"/>
                      <a:pt x="593" y="284"/>
                    </a:cubicBezTo>
                    <a:cubicBezTo>
                      <a:pt x="606" y="281"/>
                      <a:pt x="621" y="277"/>
                      <a:pt x="624" y="276"/>
                    </a:cubicBezTo>
                    <a:cubicBezTo>
                      <a:pt x="627" y="275"/>
                      <a:pt x="629" y="273"/>
                      <a:pt x="630" y="271"/>
                    </a:cubicBezTo>
                    <a:cubicBezTo>
                      <a:pt x="632" y="269"/>
                      <a:pt x="632" y="266"/>
                      <a:pt x="632" y="263"/>
                    </a:cubicBezTo>
                    <a:cubicBezTo>
                      <a:pt x="631" y="261"/>
                      <a:pt x="630" y="258"/>
                      <a:pt x="628" y="257"/>
                    </a:cubicBezTo>
                    <a:cubicBezTo>
                      <a:pt x="626" y="255"/>
                      <a:pt x="623" y="254"/>
                      <a:pt x="620" y="254"/>
                    </a:cubicBezTo>
                    <a:cubicBezTo>
                      <a:pt x="617" y="254"/>
                      <a:pt x="602" y="256"/>
                      <a:pt x="588" y="257"/>
                    </a:cubicBezTo>
                    <a:cubicBezTo>
                      <a:pt x="586" y="250"/>
                      <a:pt x="585" y="244"/>
                      <a:pt x="583" y="237"/>
                    </a:cubicBezTo>
                    <a:cubicBezTo>
                      <a:pt x="595" y="231"/>
                      <a:pt x="609" y="225"/>
                      <a:pt x="612" y="223"/>
                    </a:cubicBezTo>
                    <a:cubicBezTo>
                      <a:pt x="615" y="222"/>
                      <a:pt x="616" y="220"/>
                      <a:pt x="617" y="217"/>
                    </a:cubicBezTo>
                    <a:cubicBezTo>
                      <a:pt x="618" y="215"/>
                      <a:pt x="618" y="212"/>
                      <a:pt x="617" y="210"/>
                    </a:cubicBezTo>
                    <a:cubicBezTo>
                      <a:pt x="616" y="207"/>
                      <a:pt x="615" y="205"/>
                      <a:pt x="612" y="204"/>
                    </a:cubicBezTo>
                    <a:cubicBezTo>
                      <a:pt x="610" y="202"/>
                      <a:pt x="607" y="202"/>
                      <a:pt x="605" y="203"/>
                    </a:cubicBezTo>
                    <a:cubicBezTo>
                      <a:pt x="602" y="203"/>
                      <a:pt x="587" y="207"/>
                      <a:pt x="573" y="211"/>
                    </a:cubicBezTo>
                    <a:cubicBezTo>
                      <a:pt x="571" y="204"/>
                      <a:pt x="568" y="198"/>
                      <a:pt x="565" y="192"/>
                    </a:cubicBezTo>
                    <a:cubicBezTo>
                      <a:pt x="576" y="184"/>
                      <a:pt x="589" y="175"/>
                      <a:pt x="591" y="174"/>
                    </a:cubicBezTo>
                    <a:cubicBezTo>
                      <a:pt x="593" y="172"/>
                      <a:pt x="595" y="170"/>
                      <a:pt x="595" y="167"/>
                    </a:cubicBezTo>
                    <a:cubicBezTo>
                      <a:pt x="596" y="164"/>
                      <a:pt x="595" y="162"/>
                      <a:pt x="594" y="159"/>
                    </a:cubicBezTo>
                    <a:cubicBezTo>
                      <a:pt x="592" y="157"/>
                      <a:pt x="590" y="155"/>
                      <a:pt x="588" y="154"/>
                    </a:cubicBezTo>
                    <a:cubicBezTo>
                      <a:pt x="585" y="153"/>
                      <a:pt x="583" y="153"/>
                      <a:pt x="580" y="154"/>
                    </a:cubicBezTo>
                    <a:cubicBezTo>
                      <a:pt x="577" y="156"/>
                      <a:pt x="563" y="162"/>
                      <a:pt x="551" y="168"/>
                    </a:cubicBezTo>
                    <a:cubicBezTo>
                      <a:pt x="547" y="162"/>
                      <a:pt x="543" y="157"/>
                      <a:pt x="539" y="151"/>
                    </a:cubicBezTo>
                    <a:cubicBezTo>
                      <a:pt x="549" y="142"/>
                      <a:pt x="560" y="131"/>
                      <a:pt x="562" y="128"/>
                    </a:cubicBezTo>
                    <a:cubicBezTo>
                      <a:pt x="564" y="126"/>
                      <a:pt x="565" y="124"/>
                      <a:pt x="565" y="121"/>
                    </a:cubicBezTo>
                    <a:cubicBezTo>
                      <a:pt x="565" y="118"/>
                      <a:pt x="564" y="116"/>
                      <a:pt x="562" y="114"/>
                    </a:cubicBezTo>
                    <a:cubicBezTo>
                      <a:pt x="560" y="112"/>
                      <a:pt x="558" y="110"/>
                      <a:pt x="555" y="110"/>
                    </a:cubicBezTo>
                    <a:cubicBezTo>
                      <a:pt x="553" y="109"/>
                      <a:pt x="550" y="110"/>
                      <a:pt x="548" y="111"/>
                    </a:cubicBezTo>
                    <a:cubicBezTo>
                      <a:pt x="545" y="113"/>
                      <a:pt x="532" y="122"/>
                      <a:pt x="521" y="130"/>
                    </a:cubicBezTo>
                    <a:cubicBezTo>
                      <a:pt x="516" y="125"/>
                      <a:pt x="512" y="120"/>
                      <a:pt x="507" y="116"/>
                    </a:cubicBezTo>
                    <a:cubicBezTo>
                      <a:pt x="514" y="104"/>
                      <a:pt x="523" y="91"/>
                      <a:pt x="525" y="89"/>
                    </a:cubicBezTo>
                    <a:cubicBezTo>
                      <a:pt x="527" y="86"/>
                      <a:pt x="527" y="84"/>
                      <a:pt x="527" y="81"/>
                    </a:cubicBezTo>
                    <a:cubicBezTo>
                      <a:pt x="526" y="79"/>
                      <a:pt x="525" y="76"/>
                      <a:pt x="523" y="74"/>
                    </a:cubicBezTo>
                    <a:cubicBezTo>
                      <a:pt x="521" y="73"/>
                      <a:pt x="518" y="72"/>
                      <a:pt x="515" y="72"/>
                    </a:cubicBezTo>
                    <a:cubicBezTo>
                      <a:pt x="513" y="72"/>
                      <a:pt x="510" y="73"/>
                      <a:pt x="508" y="75"/>
                    </a:cubicBezTo>
                    <a:cubicBezTo>
                      <a:pt x="506" y="77"/>
                      <a:pt x="495" y="88"/>
                      <a:pt x="485" y="97"/>
                    </a:cubicBezTo>
                    <a:cubicBezTo>
                      <a:pt x="480" y="93"/>
                      <a:pt x="474" y="90"/>
                      <a:pt x="469" y="86"/>
                    </a:cubicBezTo>
                    <a:cubicBezTo>
                      <a:pt x="474" y="73"/>
                      <a:pt x="481" y="59"/>
                      <a:pt x="482" y="56"/>
                    </a:cubicBezTo>
                    <a:cubicBezTo>
                      <a:pt x="483" y="54"/>
                      <a:pt x="483" y="51"/>
                      <a:pt x="482" y="48"/>
                    </a:cubicBezTo>
                    <a:cubicBezTo>
                      <a:pt x="481" y="46"/>
                      <a:pt x="480" y="44"/>
                      <a:pt x="477" y="42"/>
                    </a:cubicBezTo>
                    <a:cubicBezTo>
                      <a:pt x="475" y="41"/>
                      <a:pt x="472" y="41"/>
                      <a:pt x="470" y="41"/>
                    </a:cubicBezTo>
                    <a:cubicBezTo>
                      <a:pt x="467" y="42"/>
                      <a:pt x="465" y="43"/>
                      <a:pt x="463" y="45"/>
                    </a:cubicBezTo>
                    <a:cubicBezTo>
                      <a:pt x="461" y="48"/>
                      <a:pt x="452" y="60"/>
                      <a:pt x="444" y="72"/>
                    </a:cubicBezTo>
                    <a:cubicBezTo>
                      <a:pt x="438" y="69"/>
                      <a:pt x="432" y="66"/>
                      <a:pt x="426" y="63"/>
                    </a:cubicBezTo>
                    <a:cubicBezTo>
                      <a:pt x="429" y="50"/>
                      <a:pt x="433" y="35"/>
                      <a:pt x="434" y="32"/>
                    </a:cubicBezTo>
                    <a:cubicBezTo>
                      <a:pt x="435" y="29"/>
                      <a:pt x="434" y="26"/>
                      <a:pt x="433" y="24"/>
                    </a:cubicBezTo>
                    <a:cubicBezTo>
                      <a:pt x="432" y="22"/>
                      <a:pt x="430" y="20"/>
                      <a:pt x="427" y="19"/>
                    </a:cubicBezTo>
                    <a:cubicBezTo>
                      <a:pt x="424" y="18"/>
                      <a:pt x="422" y="18"/>
                      <a:pt x="419" y="19"/>
                    </a:cubicBezTo>
                    <a:cubicBezTo>
                      <a:pt x="417" y="20"/>
                      <a:pt x="415" y="22"/>
                      <a:pt x="413" y="24"/>
                    </a:cubicBezTo>
                    <a:cubicBezTo>
                      <a:pt x="412" y="27"/>
                      <a:pt x="405" y="41"/>
                      <a:pt x="399" y="54"/>
                    </a:cubicBezTo>
                    <a:cubicBezTo>
                      <a:pt x="393" y="52"/>
                      <a:pt x="387" y="50"/>
                      <a:pt x="380" y="48"/>
                    </a:cubicBezTo>
                    <a:cubicBezTo>
                      <a:pt x="381" y="34"/>
                      <a:pt x="382" y="19"/>
                      <a:pt x="383" y="16"/>
                    </a:cubicBezTo>
                    <a:cubicBezTo>
                      <a:pt x="383" y="13"/>
                      <a:pt x="382" y="11"/>
                      <a:pt x="380" y="9"/>
                    </a:cubicBezTo>
                    <a:cubicBezTo>
                      <a:pt x="378" y="7"/>
                      <a:pt x="376" y="5"/>
                      <a:pt x="373" y="5"/>
                    </a:cubicBezTo>
                    <a:cubicBezTo>
                      <a:pt x="371" y="4"/>
                      <a:pt x="368" y="5"/>
                      <a:pt x="366" y="6"/>
                    </a:cubicBezTo>
                    <a:cubicBezTo>
                      <a:pt x="363" y="7"/>
                      <a:pt x="362" y="9"/>
                      <a:pt x="361" y="12"/>
                    </a:cubicBezTo>
                    <a:cubicBezTo>
                      <a:pt x="360" y="15"/>
                      <a:pt x="356" y="30"/>
                      <a:pt x="352" y="43"/>
                    </a:cubicBezTo>
                    <a:cubicBezTo>
                      <a:pt x="346" y="43"/>
                      <a:pt x="339" y="42"/>
                      <a:pt x="332" y="42"/>
                    </a:cubicBezTo>
                    <a:cubicBezTo>
                      <a:pt x="331" y="28"/>
                      <a:pt x="329" y="12"/>
                      <a:pt x="329" y="9"/>
                    </a:cubicBezTo>
                    <a:cubicBezTo>
                      <a:pt x="329" y="7"/>
                      <a:pt x="327" y="4"/>
                      <a:pt x="325" y="2"/>
                    </a:cubicBezTo>
                    <a:cubicBezTo>
                      <a:pt x="323" y="1"/>
                      <a:pt x="321" y="0"/>
                      <a:pt x="318" y="0"/>
                    </a:cubicBezTo>
                    <a:cubicBezTo>
                      <a:pt x="315" y="0"/>
                      <a:pt x="313" y="1"/>
                      <a:pt x="311" y="2"/>
                    </a:cubicBezTo>
                    <a:cubicBezTo>
                      <a:pt x="309" y="4"/>
                      <a:pt x="307" y="7"/>
                      <a:pt x="307" y="9"/>
                    </a:cubicBezTo>
                    <a:cubicBezTo>
                      <a:pt x="307" y="12"/>
                      <a:pt x="305" y="28"/>
                      <a:pt x="304" y="42"/>
                    </a:cubicBezTo>
                    <a:cubicBezTo>
                      <a:pt x="297" y="42"/>
                      <a:pt x="291" y="43"/>
                      <a:pt x="284" y="43"/>
                    </a:cubicBezTo>
                    <a:cubicBezTo>
                      <a:pt x="280" y="30"/>
                      <a:pt x="276" y="15"/>
                      <a:pt x="275" y="12"/>
                    </a:cubicBezTo>
                    <a:cubicBezTo>
                      <a:pt x="275" y="9"/>
                      <a:pt x="273" y="7"/>
                      <a:pt x="270" y="6"/>
                    </a:cubicBezTo>
                    <a:cubicBezTo>
                      <a:pt x="268" y="5"/>
                      <a:pt x="266" y="4"/>
                      <a:pt x="263" y="5"/>
                    </a:cubicBezTo>
                    <a:cubicBezTo>
                      <a:pt x="260" y="5"/>
                      <a:pt x="258" y="7"/>
                      <a:pt x="256" y="9"/>
                    </a:cubicBezTo>
                    <a:cubicBezTo>
                      <a:pt x="254" y="11"/>
                      <a:pt x="253" y="13"/>
                      <a:pt x="254" y="16"/>
                    </a:cubicBezTo>
                    <a:cubicBezTo>
                      <a:pt x="254" y="19"/>
                      <a:pt x="255" y="34"/>
                      <a:pt x="256" y="48"/>
                    </a:cubicBezTo>
                    <a:cubicBezTo>
                      <a:pt x="250" y="50"/>
                      <a:pt x="243" y="52"/>
                      <a:pt x="237" y="54"/>
                    </a:cubicBezTo>
                    <a:cubicBezTo>
                      <a:pt x="231" y="41"/>
                      <a:pt x="224" y="27"/>
                      <a:pt x="223" y="24"/>
                    </a:cubicBezTo>
                    <a:cubicBezTo>
                      <a:pt x="222" y="22"/>
                      <a:pt x="219" y="20"/>
                      <a:pt x="217" y="19"/>
                    </a:cubicBezTo>
                    <a:cubicBezTo>
                      <a:pt x="214" y="18"/>
                      <a:pt x="212" y="18"/>
                      <a:pt x="209" y="19"/>
                    </a:cubicBezTo>
                    <a:cubicBezTo>
                      <a:pt x="207" y="20"/>
                      <a:pt x="204" y="22"/>
                      <a:pt x="203" y="24"/>
                    </a:cubicBezTo>
                    <a:cubicBezTo>
                      <a:pt x="202" y="26"/>
                      <a:pt x="201" y="29"/>
                      <a:pt x="202" y="32"/>
                    </a:cubicBezTo>
                    <a:cubicBezTo>
                      <a:pt x="203" y="35"/>
                      <a:pt x="207" y="50"/>
                      <a:pt x="210" y="63"/>
                    </a:cubicBezTo>
                    <a:cubicBezTo>
                      <a:pt x="204" y="66"/>
                      <a:pt x="198" y="69"/>
                      <a:pt x="192" y="72"/>
                    </a:cubicBezTo>
                    <a:cubicBezTo>
                      <a:pt x="184" y="60"/>
                      <a:pt x="175" y="48"/>
                      <a:pt x="173" y="45"/>
                    </a:cubicBezTo>
                    <a:cubicBezTo>
                      <a:pt x="172" y="43"/>
                      <a:pt x="169" y="42"/>
                      <a:pt x="167" y="41"/>
                    </a:cubicBezTo>
                    <a:cubicBezTo>
                      <a:pt x="164" y="41"/>
                      <a:pt x="161" y="41"/>
                      <a:pt x="159" y="42"/>
                    </a:cubicBezTo>
                    <a:cubicBezTo>
                      <a:pt x="156" y="44"/>
                      <a:pt x="155" y="46"/>
                      <a:pt x="154" y="48"/>
                    </a:cubicBezTo>
                    <a:cubicBezTo>
                      <a:pt x="153" y="51"/>
                      <a:pt x="153" y="54"/>
                      <a:pt x="154" y="56"/>
                    </a:cubicBezTo>
                    <a:cubicBezTo>
                      <a:pt x="155" y="59"/>
                      <a:pt x="162" y="73"/>
                      <a:pt x="168" y="86"/>
                    </a:cubicBezTo>
                    <a:cubicBezTo>
                      <a:pt x="162" y="90"/>
                      <a:pt x="156" y="93"/>
                      <a:pt x="151" y="97"/>
                    </a:cubicBezTo>
                    <a:cubicBezTo>
                      <a:pt x="141" y="88"/>
                      <a:pt x="130" y="77"/>
                      <a:pt x="128" y="75"/>
                    </a:cubicBezTo>
                    <a:cubicBezTo>
                      <a:pt x="126" y="73"/>
                      <a:pt x="123" y="72"/>
                      <a:pt x="121" y="72"/>
                    </a:cubicBezTo>
                    <a:cubicBezTo>
                      <a:pt x="118" y="72"/>
                      <a:pt x="115" y="73"/>
                      <a:pt x="113" y="74"/>
                    </a:cubicBezTo>
                    <a:cubicBezTo>
                      <a:pt x="111" y="76"/>
                      <a:pt x="110" y="79"/>
                      <a:pt x="110" y="81"/>
                    </a:cubicBezTo>
                    <a:cubicBezTo>
                      <a:pt x="109" y="84"/>
                      <a:pt x="109" y="86"/>
                      <a:pt x="111" y="89"/>
                    </a:cubicBezTo>
                    <a:cubicBezTo>
                      <a:pt x="113" y="91"/>
                      <a:pt x="122" y="104"/>
                      <a:pt x="130" y="116"/>
                    </a:cubicBezTo>
                    <a:cubicBezTo>
                      <a:pt x="125" y="120"/>
                      <a:pt x="120" y="125"/>
                      <a:pt x="115" y="130"/>
                    </a:cubicBezTo>
                    <a:cubicBezTo>
                      <a:pt x="104" y="122"/>
                      <a:pt x="91" y="113"/>
                      <a:pt x="89" y="111"/>
                    </a:cubicBezTo>
                    <a:cubicBezTo>
                      <a:pt x="86" y="110"/>
                      <a:pt x="83" y="109"/>
                      <a:pt x="81" y="110"/>
                    </a:cubicBezTo>
                    <a:cubicBezTo>
                      <a:pt x="78" y="110"/>
                      <a:pt x="76" y="112"/>
                      <a:pt x="74" y="114"/>
                    </a:cubicBezTo>
                    <a:cubicBezTo>
                      <a:pt x="72" y="116"/>
                      <a:pt x="71" y="118"/>
                      <a:pt x="71" y="121"/>
                    </a:cubicBezTo>
                    <a:cubicBezTo>
                      <a:pt x="72" y="124"/>
                      <a:pt x="72" y="126"/>
                      <a:pt x="74" y="128"/>
                    </a:cubicBezTo>
                    <a:cubicBezTo>
                      <a:pt x="77" y="131"/>
                      <a:pt x="87" y="142"/>
                      <a:pt x="97" y="151"/>
                    </a:cubicBezTo>
                    <a:cubicBezTo>
                      <a:pt x="93" y="157"/>
                      <a:pt x="89" y="162"/>
                      <a:pt x="86" y="168"/>
                    </a:cubicBezTo>
                    <a:cubicBezTo>
                      <a:pt x="73" y="162"/>
                      <a:pt x="59" y="156"/>
                      <a:pt x="56" y="154"/>
                    </a:cubicBezTo>
                    <a:cubicBezTo>
                      <a:pt x="54" y="153"/>
                      <a:pt x="51" y="153"/>
                      <a:pt x="48" y="154"/>
                    </a:cubicBezTo>
                    <a:cubicBezTo>
                      <a:pt x="46" y="155"/>
                      <a:pt x="44" y="157"/>
                      <a:pt x="42" y="159"/>
                    </a:cubicBezTo>
                    <a:cubicBezTo>
                      <a:pt x="41" y="162"/>
                      <a:pt x="41" y="164"/>
                      <a:pt x="41" y="167"/>
                    </a:cubicBezTo>
                    <a:cubicBezTo>
                      <a:pt x="41" y="170"/>
                      <a:pt x="43" y="172"/>
                      <a:pt x="45" y="174"/>
                    </a:cubicBezTo>
                    <a:cubicBezTo>
                      <a:pt x="48" y="175"/>
                      <a:pt x="60" y="184"/>
                      <a:pt x="71" y="192"/>
                    </a:cubicBezTo>
                    <a:cubicBezTo>
                      <a:pt x="68" y="198"/>
                      <a:pt x="66" y="204"/>
                      <a:pt x="63" y="211"/>
                    </a:cubicBezTo>
                    <a:cubicBezTo>
                      <a:pt x="49" y="207"/>
                      <a:pt x="35" y="203"/>
                      <a:pt x="32" y="203"/>
                    </a:cubicBezTo>
                    <a:cubicBezTo>
                      <a:pt x="29" y="202"/>
                      <a:pt x="26" y="202"/>
                      <a:pt x="24" y="204"/>
                    </a:cubicBezTo>
                    <a:cubicBezTo>
                      <a:pt x="22" y="205"/>
                      <a:pt x="20" y="207"/>
                      <a:pt x="19" y="210"/>
                    </a:cubicBezTo>
                    <a:cubicBezTo>
                      <a:pt x="18" y="212"/>
                      <a:pt x="18" y="215"/>
                      <a:pt x="19" y="217"/>
                    </a:cubicBezTo>
                    <a:cubicBezTo>
                      <a:pt x="20" y="220"/>
                      <a:pt x="22" y="222"/>
                      <a:pt x="24" y="223"/>
                    </a:cubicBezTo>
                    <a:cubicBezTo>
                      <a:pt x="27" y="225"/>
                      <a:pt x="41" y="231"/>
                      <a:pt x="53" y="237"/>
                    </a:cubicBezTo>
                    <a:cubicBezTo>
                      <a:pt x="51" y="244"/>
                      <a:pt x="50" y="250"/>
                      <a:pt x="48" y="257"/>
                    </a:cubicBezTo>
                    <a:cubicBezTo>
                      <a:pt x="34" y="256"/>
                      <a:pt x="19" y="254"/>
                      <a:pt x="16" y="254"/>
                    </a:cubicBezTo>
                    <a:cubicBezTo>
                      <a:pt x="13" y="254"/>
                      <a:pt x="10" y="255"/>
                      <a:pt x="8" y="257"/>
                    </a:cubicBezTo>
                    <a:cubicBezTo>
                      <a:pt x="6" y="258"/>
                      <a:pt x="5" y="261"/>
                      <a:pt x="4" y="263"/>
                    </a:cubicBezTo>
                    <a:cubicBezTo>
                      <a:pt x="4" y="266"/>
                      <a:pt x="5" y="269"/>
                      <a:pt x="6" y="271"/>
                    </a:cubicBezTo>
                    <a:cubicBezTo>
                      <a:pt x="7" y="273"/>
                      <a:pt x="9" y="275"/>
                      <a:pt x="12" y="276"/>
                    </a:cubicBezTo>
                    <a:cubicBezTo>
                      <a:pt x="15" y="277"/>
                      <a:pt x="30" y="281"/>
                      <a:pt x="43" y="284"/>
                    </a:cubicBezTo>
                    <a:cubicBezTo>
                      <a:pt x="42" y="291"/>
                      <a:pt x="42" y="298"/>
                      <a:pt x="42" y="305"/>
                    </a:cubicBezTo>
                    <a:cubicBezTo>
                      <a:pt x="28" y="306"/>
                      <a:pt x="12" y="307"/>
                      <a:pt x="9" y="308"/>
                    </a:cubicBezTo>
                    <a:cubicBezTo>
                      <a:pt x="6" y="308"/>
                      <a:pt x="4" y="309"/>
                      <a:pt x="2" y="311"/>
                    </a:cubicBezTo>
                    <a:cubicBezTo>
                      <a:pt x="1" y="313"/>
                      <a:pt x="0" y="316"/>
                      <a:pt x="0" y="319"/>
                    </a:cubicBezTo>
                    <a:cubicBezTo>
                      <a:pt x="0" y="322"/>
                      <a:pt x="1" y="324"/>
                      <a:pt x="2" y="326"/>
                    </a:cubicBezTo>
                    <a:cubicBezTo>
                      <a:pt x="4" y="328"/>
                      <a:pt x="6" y="330"/>
                      <a:pt x="9" y="330"/>
                    </a:cubicBezTo>
                    <a:cubicBezTo>
                      <a:pt x="12" y="330"/>
                      <a:pt x="28" y="332"/>
                      <a:pt x="42" y="333"/>
                    </a:cubicBezTo>
                    <a:cubicBezTo>
                      <a:pt x="42" y="340"/>
                      <a:pt x="42" y="346"/>
                      <a:pt x="43" y="353"/>
                    </a:cubicBezTo>
                    <a:cubicBezTo>
                      <a:pt x="30" y="357"/>
                      <a:pt x="15" y="361"/>
                      <a:pt x="12" y="362"/>
                    </a:cubicBezTo>
                    <a:cubicBezTo>
                      <a:pt x="9" y="362"/>
                      <a:pt x="7" y="364"/>
                      <a:pt x="6" y="366"/>
                    </a:cubicBezTo>
                    <a:cubicBezTo>
                      <a:pt x="5" y="369"/>
                      <a:pt x="4" y="371"/>
                      <a:pt x="4" y="374"/>
                    </a:cubicBezTo>
                    <a:cubicBezTo>
                      <a:pt x="5" y="377"/>
                      <a:pt x="6" y="379"/>
                      <a:pt x="8" y="381"/>
                    </a:cubicBezTo>
                    <a:cubicBezTo>
                      <a:pt x="10" y="383"/>
                      <a:pt x="13" y="384"/>
                      <a:pt x="16" y="383"/>
                    </a:cubicBezTo>
                    <a:cubicBezTo>
                      <a:pt x="19" y="383"/>
                      <a:pt x="34" y="382"/>
                      <a:pt x="48" y="381"/>
                    </a:cubicBezTo>
                    <a:cubicBezTo>
                      <a:pt x="50" y="387"/>
                      <a:pt x="51" y="394"/>
                      <a:pt x="53" y="400"/>
                    </a:cubicBezTo>
                    <a:cubicBezTo>
                      <a:pt x="41" y="406"/>
                      <a:pt x="27" y="413"/>
                      <a:pt x="24" y="414"/>
                    </a:cubicBezTo>
                    <a:cubicBezTo>
                      <a:pt x="22" y="415"/>
                      <a:pt x="20" y="418"/>
                      <a:pt x="19" y="420"/>
                    </a:cubicBezTo>
                    <a:cubicBezTo>
                      <a:pt x="18" y="422"/>
                      <a:pt x="18" y="425"/>
                      <a:pt x="19" y="428"/>
                    </a:cubicBezTo>
                    <a:cubicBezTo>
                      <a:pt x="20" y="430"/>
                      <a:pt x="22" y="432"/>
                      <a:pt x="24" y="434"/>
                    </a:cubicBezTo>
                    <a:cubicBezTo>
                      <a:pt x="26" y="435"/>
                      <a:pt x="29" y="436"/>
                      <a:pt x="32" y="435"/>
                    </a:cubicBezTo>
                    <a:cubicBezTo>
                      <a:pt x="35" y="434"/>
                      <a:pt x="49" y="430"/>
                      <a:pt x="63" y="427"/>
                    </a:cubicBezTo>
                    <a:cubicBezTo>
                      <a:pt x="66" y="433"/>
                      <a:pt x="68" y="439"/>
                      <a:pt x="71" y="445"/>
                    </a:cubicBezTo>
                    <a:cubicBezTo>
                      <a:pt x="60" y="453"/>
                      <a:pt x="48" y="462"/>
                      <a:pt x="45" y="464"/>
                    </a:cubicBezTo>
                    <a:cubicBezTo>
                      <a:pt x="43" y="465"/>
                      <a:pt x="41" y="468"/>
                      <a:pt x="41" y="471"/>
                    </a:cubicBezTo>
                    <a:cubicBezTo>
                      <a:pt x="40" y="473"/>
                      <a:pt x="41" y="476"/>
                      <a:pt x="42" y="478"/>
                    </a:cubicBezTo>
                    <a:cubicBezTo>
                      <a:pt x="44" y="481"/>
                      <a:pt x="46" y="482"/>
                      <a:pt x="48" y="483"/>
                    </a:cubicBezTo>
                    <a:cubicBezTo>
                      <a:pt x="51" y="484"/>
                      <a:pt x="54" y="484"/>
                      <a:pt x="56" y="483"/>
                    </a:cubicBezTo>
                    <a:cubicBezTo>
                      <a:pt x="59" y="482"/>
                      <a:pt x="73" y="475"/>
                      <a:pt x="86" y="469"/>
                    </a:cubicBezTo>
                    <a:cubicBezTo>
                      <a:pt x="89" y="475"/>
                      <a:pt x="93" y="481"/>
                      <a:pt x="97" y="486"/>
                    </a:cubicBezTo>
                    <a:cubicBezTo>
                      <a:pt x="87" y="496"/>
                      <a:pt x="77" y="507"/>
                      <a:pt x="74" y="509"/>
                    </a:cubicBezTo>
                    <a:cubicBezTo>
                      <a:pt x="72" y="511"/>
                      <a:pt x="72" y="514"/>
                      <a:pt x="71" y="516"/>
                    </a:cubicBezTo>
                    <a:cubicBezTo>
                      <a:pt x="71" y="519"/>
                      <a:pt x="72" y="522"/>
                      <a:pt x="74" y="524"/>
                    </a:cubicBezTo>
                    <a:cubicBezTo>
                      <a:pt x="76" y="526"/>
                      <a:pt x="78" y="527"/>
                      <a:pt x="81" y="528"/>
                    </a:cubicBezTo>
                    <a:cubicBezTo>
                      <a:pt x="83" y="528"/>
                      <a:pt x="86" y="528"/>
                      <a:pt x="89" y="526"/>
                    </a:cubicBezTo>
                    <a:cubicBezTo>
                      <a:pt x="91" y="524"/>
                      <a:pt x="104" y="515"/>
                      <a:pt x="115" y="508"/>
                    </a:cubicBezTo>
                    <a:cubicBezTo>
                      <a:pt x="120" y="513"/>
                      <a:pt x="125" y="517"/>
                      <a:pt x="130" y="522"/>
                    </a:cubicBezTo>
                    <a:cubicBezTo>
                      <a:pt x="122" y="533"/>
                      <a:pt x="113" y="546"/>
                      <a:pt x="111" y="549"/>
                    </a:cubicBezTo>
                    <a:cubicBezTo>
                      <a:pt x="109" y="551"/>
                      <a:pt x="109" y="554"/>
                      <a:pt x="110" y="556"/>
                    </a:cubicBezTo>
                    <a:cubicBezTo>
                      <a:pt x="110" y="559"/>
                      <a:pt x="111" y="561"/>
                      <a:pt x="113" y="563"/>
                    </a:cubicBezTo>
                    <a:cubicBezTo>
                      <a:pt x="115" y="565"/>
                      <a:pt x="118" y="566"/>
                      <a:pt x="121" y="566"/>
                    </a:cubicBezTo>
                    <a:cubicBezTo>
                      <a:pt x="123" y="566"/>
                      <a:pt x="126" y="565"/>
                      <a:pt x="128" y="563"/>
                    </a:cubicBezTo>
                    <a:cubicBezTo>
                      <a:pt x="130" y="561"/>
                      <a:pt x="141" y="550"/>
                      <a:pt x="151" y="540"/>
                    </a:cubicBezTo>
                    <a:cubicBezTo>
                      <a:pt x="156" y="544"/>
                      <a:pt x="162" y="548"/>
                      <a:pt x="168" y="552"/>
                    </a:cubicBezTo>
                    <a:cubicBezTo>
                      <a:pt x="162" y="564"/>
                      <a:pt x="155" y="578"/>
                      <a:pt x="154" y="581"/>
                    </a:cubicBezTo>
                    <a:cubicBezTo>
                      <a:pt x="153" y="584"/>
                      <a:pt x="153" y="587"/>
                      <a:pt x="154" y="589"/>
                    </a:cubicBezTo>
                    <a:cubicBezTo>
                      <a:pt x="155" y="591"/>
                      <a:pt x="156" y="594"/>
                      <a:pt x="159" y="595"/>
                    </a:cubicBezTo>
                    <a:cubicBezTo>
                      <a:pt x="161" y="596"/>
                      <a:pt x="164" y="597"/>
                      <a:pt x="167" y="596"/>
                    </a:cubicBezTo>
                    <a:cubicBezTo>
                      <a:pt x="169" y="596"/>
                      <a:pt x="172" y="594"/>
                      <a:pt x="173" y="592"/>
                    </a:cubicBezTo>
                    <a:cubicBezTo>
                      <a:pt x="175" y="590"/>
                      <a:pt x="184" y="577"/>
                      <a:pt x="192" y="566"/>
                    </a:cubicBezTo>
                    <a:cubicBezTo>
                      <a:pt x="198" y="569"/>
                      <a:pt x="204" y="572"/>
                      <a:pt x="210" y="574"/>
                    </a:cubicBezTo>
                    <a:cubicBezTo>
                      <a:pt x="207" y="588"/>
                      <a:pt x="203" y="603"/>
                      <a:pt x="202" y="606"/>
                    </a:cubicBezTo>
                    <a:cubicBezTo>
                      <a:pt x="201" y="608"/>
                      <a:pt x="202" y="611"/>
                      <a:pt x="203" y="613"/>
                    </a:cubicBezTo>
                    <a:cubicBezTo>
                      <a:pt x="204" y="616"/>
                      <a:pt x="207" y="618"/>
                      <a:pt x="209" y="618"/>
                    </a:cubicBezTo>
                    <a:cubicBezTo>
                      <a:pt x="212" y="619"/>
                      <a:pt x="214" y="619"/>
                      <a:pt x="217" y="618"/>
                    </a:cubicBezTo>
                    <a:cubicBezTo>
                      <a:pt x="219" y="618"/>
                      <a:pt x="222" y="616"/>
                      <a:pt x="223" y="613"/>
                    </a:cubicBezTo>
                    <a:cubicBezTo>
                      <a:pt x="224" y="610"/>
                      <a:pt x="231" y="596"/>
                      <a:pt x="237" y="584"/>
                    </a:cubicBezTo>
                    <a:cubicBezTo>
                      <a:pt x="243" y="586"/>
                      <a:pt x="250" y="588"/>
                      <a:pt x="256" y="589"/>
                    </a:cubicBezTo>
                    <a:cubicBezTo>
                      <a:pt x="255" y="603"/>
                      <a:pt x="254" y="618"/>
                      <a:pt x="254" y="622"/>
                    </a:cubicBezTo>
                    <a:cubicBezTo>
                      <a:pt x="253" y="624"/>
                      <a:pt x="254" y="627"/>
                      <a:pt x="256" y="629"/>
                    </a:cubicBezTo>
                    <a:cubicBezTo>
                      <a:pt x="258" y="631"/>
                      <a:pt x="260" y="632"/>
                      <a:pt x="263" y="633"/>
                    </a:cubicBezTo>
                    <a:cubicBezTo>
                      <a:pt x="266" y="633"/>
                      <a:pt x="268" y="633"/>
                      <a:pt x="270" y="631"/>
                    </a:cubicBezTo>
                    <a:cubicBezTo>
                      <a:pt x="273" y="630"/>
                      <a:pt x="275" y="628"/>
                      <a:pt x="275" y="625"/>
                    </a:cubicBezTo>
                    <a:cubicBezTo>
                      <a:pt x="276" y="622"/>
                      <a:pt x="280" y="607"/>
                      <a:pt x="284" y="594"/>
                    </a:cubicBezTo>
                    <a:cubicBezTo>
                      <a:pt x="291" y="595"/>
                      <a:pt x="297" y="595"/>
                      <a:pt x="304" y="596"/>
                    </a:cubicBezTo>
                    <a:cubicBezTo>
                      <a:pt x="305" y="610"/>
                      <a:pt x="307" y="625"/>
                      <a:pt x="307" y="628"/>
                    </a:cubicBezTo>
                    <a:cubicBezTo>
                      <a:pt x="307" y="631"/>
                      <a:pt x="309" y="633"/>
                      <a:pt x="311" y="635"/>
                    </a:cubicBezTo>
                    <a:cubicBezTo>
                      <a:pt x="313" y="637"/>
                      <a:pt x="315" y="638"/>
                      <a:pt x="318" y="638"/>
                    </a:cubicBezTo>
                    <a:cubicBezTo>
                      <a:pt x="321" y="638"/>
                      <a:pt x="323" y="637"/>
                      <a:pt x="325" y="635"/>
                    </a:cubicBezTo>
                    <a:cubicBezTo>
                      <a:pt x="327" y="633"/>
                      <a:pt x="329" y="631"/>
                      <a:pt x="329" y="628"/>
                    </a:cubicBezTo>
                    <a:cubicBezTo>
                      <a:pt x="329" y="625"/>
                      <a:pt x="331" y="610"/>
                      <a:pt x="332" y="596"/>
                    </a:cubicBezTo>
                    <a:cubicBezTo>
                      <a:pt x="339" y="595"/>
                      <a:pt x="346" y="595"/>
                      <a:pt x="352" y="594"/>
                    </a:cubicBezTo>
                    <a:cubicBezTo>
                      <a:pt x="356" y="607"/>
                      <a:pt x="360" y="622"/>
                      <a:pt x="361" y="625"/>
                    </a:cubicBezTo>
                    <a:cubicBezTo>
                      <a:pt x="362" y="628"/>
                      <a:pt x="363" y="630"/>
                      <a:pt x="366" y="631"/>
                    </a:cubicBezTo>
                    <a:cubicBezTo>
                      <a:pt x="368" y="633"/>
                      <a:pt x="371" y="633"/>
                      <a:pt x="373" y="633"/>
                    </a:cubicBezTo>
                    <a:cubicBezTo>
                      <a:pt x="376" y="632"/>
                      <a:pt x="378" y="631"/>
                      <a:pt x="380" y="629"/>
                    </a:cubicBezTo>
                    <a:cubicBezTo>
                      <a:pt x="382" y="627"/>
                      <a:pt x="383" y="624"/>
                      <a:pt x="383" y="622"/>
                    </a:cubicBezTo>
                    <a:cubicBezTo>
                      <a:pt x="382" y="618"/>
                      <a:pt x="381" y="603"/>
                      <a:pt x="380" y="589"/>
                    </a:cubicBezTo>
                    <a:cubicBezTo>
                      <a:pt x="387" y="588"/>
                      <a:pt x="393" y="586"/>
                      <a:pt x="399" y="584"/>
                    </a:cubicBezTo>
                    <a:cubicBezTo>
                      <a:pt x="405" y="596"/>
                      <a:pt x="412" y="610"/>
                      <a:pt x="413" y="613"/>
                    </a:cubicBezTo>
                    <a:cubicBezTo>
                      <a:pt x="415" y="616"/>
                      <a:pt x="417" y="618"/>
                      <a:pt x="419" y="618"/>
                    </a:cubicBezTo>
                    <a:cubicBezTo>
                      <a:pt x="422" y="619"/>
                      <a:pt x="424" y="619"/>
                      <a:pt x="427" y="618"/>
                    </a:cubicBezTo>
                    <a:cubicBezTo>
                      <a:pt x="430" y="618"/>
                      <a:pt x="432" y="616"/>
                      <a:pt x="433" y="613"/>
                    </a:cubicBezTo>
                    <a:cubicBezTo>
                      <a:pt x="434" y="611"/>
                      <a:pt x="435" y="608"/>
                      <a:pt x="434" y="606"/>
                    </a:cubicBezTo>
                    <a:cubicBezTo>
                      <a:pt x="433" y="603"/>
                      <a:pt x="429" y="588"/>
                      <a:pt x="426" y="574"/>
                    </a:cubicBezTo>
                    <a:cubicBezTo>
                      <a:pt x="432" y="572"/>
                      <a:pt x="438" y="569"/>
                      <a:pt x="444" y="566"/>
                    </a:cubicBezTo>
                    <a:cubicBezTo>
                      <a:pt x="452" y="577"/>
                      <a:pt x="461" y="590"/>
                      <a:pt x="463" y="592"/>
                    </a:cubicBezTo>
                    <a:cubicBezTo>
                      <a:pt x="465" y="594"/>
                      <a:pt x="467" y="596"/>
                      <a:pt x="470" y="596"/>
                    </a:cubicBezTo>
                    <a:cubicBezTo>
                      <a:pt x="472" y="597"/>
                      <a:pt x="475" y="596"/>
                      <a:pt x="477" y="595"/>
                    </a:cubicBezTo>
                    <a:cubicBezTo>
                      <a:pt x="480" y="594"/>
                      <a:pt x="481" y="591"/>
                      <a:pt x="482" y="589"/>
                    </a:cubicBezTo>
                    <a:cubicBezTo>
                      <a:pt x="483" y="587"/>
                      <a:pt x="483" y="584"/>
                      <a:pt x="482" y="581"/>
                    </a:cubicBezTo>
                    <a:cubicBezTo>
                      <a:pt x="481" y="578"/>
                      <a:pt x="474" y="564"/>
                      <a:pt x="469" y="552"/>
                    </a:cubicBezTo>
                    <a:cubicBezTo>
                      <a:pt x="474" y="548"/>
                      <a:pt x="480" y="544"/>
                      <a:pt x="485" y="540"/>
                    </a:cubicBezTo>
                    <a:cubicBezTo>
                      <a:pt x="495" y="550"/>
                      <a:pt x="506" y="561"/>
                      <a:pt x="508" y="563"/>
                    </a:cubicBezTo>
                    <a:cubicBezTo>
                      <a:pt x="510" y="565"/>
                      <a:pt x="513" y="566"/>
                      <a:pt x="515" y="566"/>
                    </a:cubicBezTo>
                    <a:cubicBezTo>
                      <a:pt x="518" y="566"/>
                      <a:pt x="521" y="565"/>
                      <a:pt x="523" y="563"/>
                    </a:cubicBezTo>
                    <a:cubicBezTo>
                      <a:pt x="525" y="561"/>
                      <a:pt x="526" y="559"/>
                      <a:pt x="527" y="556"/>
                    </a:cubicBezTo>
                    <a:cubicBezTo>
                      <a:pt x="527" y="554"/>
                      <a:pt x="527" y="551"/>
                      <a:pt x="525" y="549"/>
                    </a:cubicBezTo>
                    <a:cubicBezTo>
                      <a:pt x="523" y="546"/>
                      <a:pt x="514" y="533"/>
                      <a:pt x="507" y="522"/>
                    </a:cubicBezTo>
                    <a:cubicBezTo>
                      <a:pt x="511" y="517"/>
                      <a:pt x="516" y="513"/>
                      <a:pt x="521" y="508"/>
                    </a:cubicBezTo>
                    <a:cubicBezTo>
                      <a:pt x="532" y="515"/>
                      <a:pt x="545" y="524"/>
                      <a:pt x="548" y="526"/>
                    </a:cubicBezTo>
                    <a:cubicBezTo>
                      <a:pt x="550" y="528"/>
                      <a:pt x="553" y="528"/>
                      <a:pt x="555" y="528"/>
                    </a:cubicBezTo>
                    <a:cubicBezTo>
                      <a:pt x="558" y="527"/>
                      <a:pt x="560" y="526"/>
                      <a:pt x="562" y="524"/>
                    </a:cubicBezTo>
                    <a:cubicBezTo>
                      <a:pt x="564" y="522"/>
                      <a:pt x="565" y="519"/>
                      <a:pt x="565" y="516"/>
                    </a:cubicBezTo>
                    <a:cubicBezTo>
                      <a:pt x="565" y="514"/>
                      <a:pt x="564" y="511"/>
                      <a:pt x="562" y="509"/>
                    </a:cubicBezTo>
                    <a:cubicBezTo>
                      <a:pt x="560" y="507"/>
                      <a:pt x="549" y="496"/>
                      <a:pt x="539" y="486"/>
                    </a:cubicBezTo>
                    <a:cubicBezTo>
                      <a:pt x="543" y="481"/>
                      <a:pt x="547" y="475"/>
                      <a:pt x="551" y="469"/>
                    </a:cubicBezTo>
                    <a:cubicBezTo>
                      <a:pt x="563" y="475"/>
                      <a:pt x="577" y="482"/>
                      <a:pt x="580" y="483"/>
                    </a:cubicBezTo>
                    <a:cubicBezTo>
                      <a:pt x="583" y="484"/>
                      <a:pt x="585" y="484"/>
                      <a:pt x="588" y="483"/>
                    </a:cubicBezTo>
                    <a:cubicBezTo>
                      <a:pt x="590" y="482"/>
                      <a:pt x="592" y="481"/>
                      <a:pt x="594" y="478"/>
                    </a:cubicBezTo>
                    <a:cubicBezTo>
                      <a:pt x="595" y="476"/>
                      <a:pt x="596" y="473"/>
                      <a:pt x="595" y="471"/>
                    </a:cubicBezTo>
                    <a:cubicBezTo>
                      <a:pt x="595" y="468"/>
                      <a:pt x="593" y="466"/>
                      <a:pt x="591" y="464"/>
                    </a:cubicBezTo>
                    <a:cubicBezTo>
                      <a:pt x="589" y="462"/>
                      <a:pt x="576" y="453"/>
                      <a:pt x="565" y="445"/>
                    </a:cubicBezTo>
                    <a:cubicBezTo>
                      <a:pt x="568" y="439"/>
                      <a:pt x="571" y="433"/>
                      <a:pt x="573" y="427"/>
                    </a:cubicBezTo>
                    <a:cubicBezTo>
                      <a:pt x="587" y="430"/>
                      <a:pt x="602" y="434"/>
                      <a:pt x="605" y="435"/>
                    </a:cubicBezTo>
                    <a:cubicBezTo>
                      <a:pt x="607" y="436"/>
                      <a:pt x="610" y="435"/>
                      <a:pt x="612" y="434"/>
                    </a:cubicBezTo>
                    <a:cubicBezTo>
                      <a:pt x="615" y="432"/>
                      <a:pt x="616" y="430"/>
                      <a:pt x="617" y="428"/>
                    </a:cubicBezTo>
                    <a:cubicBezTo>
                      <a:pt x="618" y="425"/>
                      <a:pt x="618" y="422"/>
                      <a:pt x="617" y="420"/>
                    </a:cubicBezTo>
                    <a:cubicBezTo>
                      <a:pt x="616" y="418"/>
                      <a:pt x="615" y="415"/>
                      <a:pt x="612" y="414"/>
                    </a:cubicBezTo>
                    <a:cubicBezTo>
                      <a:pt x="609" y="413"/>
                      <a:pt x="595" y="406"/>
                      <a:pt x="583" y="400"/>
                    </a:cubicBezTo>
                    <a:cubicBezTo>
                      <a:pt x="585" y="394"/>
                      <a:pt x="586" y="387"/>
                      <a:pt x="588" y="381"/>
                    </a:cubicBezTo>
                    <a:cubicBezTo>
                      <a:pt x="602" y="382"/>
                      <a:pt x="617" y="383"/>
                      <a:pt x="620" y="383"/>
                    </a:cubicBezTo>
                    <a:cubicBezTo>
                      <a:pt x="623" y="384"/>
                      <a:pt x="626" y="383"/>
                      <a:pt x="628" y="381"/>
                    </a:cubicBezTo>
                    <a:cubicBezTo>
                      <a:pt x="630" y="379"/>
                      <a:pt x="631" y="377"/>
                      <a:pt x="632" y="374"/>
                    </a:cubicBezTo>
                    <a:cubicBezTo>
                      <a:pt x="632" y="371"/>
                      <a:pt x="632" y="369"/>
                      <a:pt x="630" y="366"/>
                    </a:cubicBezTo>
                    <a:cubicBezTo>
                      <a:pt x="629" y="364"/>
                      <a:pt x="627" y="362"/>
                      <a:pt x="624" y="362"/>
                    </a:cubicBezTo>
                    <a:cubicBezTo>
                      <a:pt x="621" y="361"/>
                      <a:pt x="606" y="357"/>
                      <a:pt x="593" y="353"/>
                    </a:cubicBezTo>
                    <a:cubicBezTo>
                      <a:pt x="594" y="346"/>
                      <a:pt x="594" y="340"/>
                      <a:pt x="595" y="333"/>
                    </a:cubicBezTo>
                    <a:cubicBezTo>
                      <a:pt x="608" y="332"/>
                      <a:pt x="624" y="330"/>
                      <a:pt x="627" y="330"/>
                    </a:cubicBezTo>
                    <a:moveTo>
                      <a:pt x="517" y="187"/>
                    </a:moveTo>
                    <a:cubicBezTo>
                      <a:pt x="524" y="183"/>
                      <a:pt x="532" y="186"/>
                      <a:pt x="536" y="192"/>
                    </a:cubicBezTo>
                    <a:cubicBezTo>
                      <a:pt x="540" y="199"/>
                      <a:pt x="538" y="208"/>
                      <a:pt x="531" y="212"/>
                    </a:cubicBezTo>
                    <a:cubicBezTo>
                      <a:pt x="524" y="216"/>
                      <a:pt x="515" y="214"/>
                      <a:pt x="511" y="207"/>
                    </a:cubicBezTo>
                    <a:cubicBezTo>
                      <a:pt x="507" y="200"/>
                      <a:pt x="510" y="191"/>
                      <a:pt x="517" y="187"/>
                    </a:cubicBezTo>
                    <a:moveTo>
                      <a:pt x="524" y="312"/>
                    </a:moveTo>
                    <a:cubicBezTo>
                      <a:pt x="420" y="312"/>
                      <a:pt x="420" y="312"/>
                      <a:pt x="420" y="312"/>
                    </a:cubicBezTo>
                    <a:cubicBezTo>
                      <a:pt x="419" y="298"/>
                      <a:pt x="415" y="285"/>
                      <a:pt x="410" y="273"/>
                    </a:cubicBezTo>
                    <a:cubicBezTo>
                      <a:pt x="499" y="221"/>
                      <a:pt x="499" y="221"/>
                      <a:pt x="499" y="221"/>
                    </a:cubicBezTo>
                    <a:cubicBezTo>
                      <a:pt x="514" y="249"/>
                      <a:pt x="523" y="279"/>
                      <a:pt x="524" y="312"/>
                    </a:cubicBezTo>
                    <a:moveTo>
                      <a:pt x="460" y="127"/>
                    </a:moveTo>
                    <a:cubicBezTo>
                      <a:pt x="465" y="121"/>
                      <a:pt x="474" y="120"/>
                      <a:pt x="480" y="125"/>
                    </a:cubicBezTo>
                    <a:cubicBezTo>
                      <a:pt x="486" y="130"/>
                      <a:pt x="487" y="140"/>
                      <a:pt x="482" y="146"/>
                    </a:cubicBezTo>
                    <a:cubicBezTo>
                      <a:pt x="477" y="152"/>
                      <a:pt x="468" y="153"/>
                      <a:pt x="462" y="147"/>
                    </a:cubicBezTo>
                    <a:cubicBezTo>
                      <a:pt x="455" y="142"/>
                      <a:pt x="455" y="133"/>
                      <a:pt x="460" y="127"/>
                    </a:cubicBezTo>
                    <a:moveTo>
                      <a:pt x="493" y="210"/>
                    </a:moveTo>
                    <a:cubicBezTo>
                      <a:pt x="403" y="262"/>
                      <a:pt x="403" y="262"/>
                      <a:pt x="403" y="262"/>
                    </a:cubicBezTo>
                    <a:cubicBezTo>
                      <a:pt x="396" y="251"/>
                      <a:pt x="386" y="241"/>
                      <a:pt x="375" y="234"/>
                    </a:cubicBezTo>
                    <a:cubicBezTo>
                      <a:pt x="426" y="144"/>
                      <a:pt x="426" y="144"/>
                      <a:pt x="426" y="144"/>
                    </a:cubicBezTo>
                    <a:cubicBezTo>
                      <a:pt x="453" y="160"/>
                      <a:pt x="476" y="183"/>
                      <a:pt x="493" y="210"/>
                    </a:cubicBezTo>
                    <a:moveTo>
                      <a:pt x="318" y="384"/>
                    </a:moveTo>
                    <a:cubicBezTo>
                      <a:pt x="282" y="384"/>
                      <a:pt x="253" y="355"/>
                      <a:pt x="253" y="319"/>
                    </a:cubicBezTo>
                    <a:cubicBezTo>
                      <a:pt x="253" y="283"/>
                      <a:pt x="282" y="254"/>
                      <a:pt x="318" y="254"/>
                    </a:cubicBezTo>
                    <a:cubicBezTo>
                      <a:pt x="354" y="254"/>
                      <a:pt x="383" y="283"/>
                      <a:pt x="383" y="319"/>
                    </a:cubicBezTo>
                    <a:cubicBezTo>
                      <a:pt x="383" y="355"/>
                      <a:pt x="354" y="384"/>
                      <a:pt x="318" y="384"/>
                    </a:cubicBezTo>
                    <a:moveTo>
                      <a:pt x="386" y="90"/>
                    </a:moveTo>
                    <a:cubicBezTo>
                      <a:pt x="388" y="83"/>
                      <a:pt x="397" y="79"/>
                      <a:pt x="404" y="81"/>
                    </a:cubicBezTo>
                    <a:cubicBezTo>
                      <a:pt x="412" y="84"/>
                      <a:pt x="416" y="92"/>
                      <a:pt x="413" y="100"/>
                    </a:cubicBezTo>
                    <a:cubicBezTo>
                      <a:pt x="410" y="107"/>
                      <a:pt x="402" y="111"/>
                      <a:pt x="394" y="109"/>
                    </a:cubicBezTo>
                    <a:cubicBezTo>
                      <a:pt x="387" y="106"/>
                      <a:pt x="383" y="98"/>
                      <a:pt x="386" y="90"/>
                    </a:cubicBezTo>
                    <a:moveTo>
                      <a:pt x="415" y="137"/>
                    </a:moveTo>
                    <a:cubicBezTo>
                      <a:pt x="363" y="227"/>
                      <a:pt x="363" y="227"/>
                      <a:pt x="363" y="227"/>
                    </a:cubicBezTo>
                    <a:cubicBezTo>
                      <a:pt x="352" y="221"/>
                      <a:pt x="338" y="217"/>
                      <a:pt x="325" y="217"/>
                    </a:cubicBezTo>
                    <a:cubicBezTo>
                      <a:pt x="325" y="113"/>
                      <a:pt x="325" y="113"/>
                      <a:pt x="325" y="113"/>
                    </a:cubicBezTo>
                    <a:cubicBezTo>
                      <a:pt x="357" y="114"/>
                      <a:pt x="388" y="122"/>
                      <a:pt x="415" y="137"/>
                    </a:cubicBezTo>
                    <a:moveTo>
                      <a:pt x="318" y="66"/>
                    </a:moveTo>
                    <a:cubicBezTo>
                      <a:pt x="326" y="66"/>
                      <a:pt x="332" y="73"/>
                      <a:pt x="332" y="81"/>
                    </a:cubicBezTo>
                    <a:cubicBezTo>
                      <a:pt x="332" y="89"/>
                      <a:pt x="326" y="95"/>
                      <a:pt x="318" y="95"/>
                    </a:cubicBezTo>
                    <a:cubicBezTo>
                      <a:pt x="310" y="95"/>
                      <a:pt x="304" y="89"/>
                      <a:pt x="304" y="81"/>
                    </a:cubicBezTo>
                    <a:cubicBezTo>
                      <a:pt x="304" y="73"/>
                      <a:pt x="310" y="66"/>
                      <a:pt x="318" y="66"/>
                    </a:cubicBezTo>
                    <a:moveTo>
                      <a:pt x="312" y="113"/>
                    </a:moveTo>
                    <a:cubicBezTo>
                      <a:pt x="312" y="217"/>
                      <a:pt x="312" y="217"/>
                      <a:pt x="312" y="217"/>
                    </a:cubicBezTo>
                    <a:cubicBezTo>
                      <a:pt x="298" y="217"/>
                      <a:pt x="285" y="221"/>
                      <a:pt x="273" y="227"/>
                    </a:cubicBezTo>
                    <a:cubicBezTo>
                      <a:pt x="221" y="137"/>
                      <a:pt x="221" y="137"/>
                      <a:pt x="221" y="137"/>
                    </a:cubicBezTo>
                    <a:cubicBezTo>
                      <a:pt x="248" y="122"/>
                      <a:pt x="279" y="114"/>
                      <a:pt x="312" y="113"/>
                    </a:cubicBezTo>
                    <a:moveTo>
                      <a:pt x="232" y="81"/>
                    </a:moveTo>
                    <a:cubicBezTo>
                      <a:pt x="239" y="79"/>
                      <a:pt x="248" y="83"/>
                      <a:pt x="250" y="90"/>
                    </a:cubicBezTo>
                    <a:cubicBezTo>
                      <a:pt x="253" y="98"/>
                      <a:pt x="249" y="106"/>
                      <a:pt x="242" y="109"/>
                    </a:cubicBezTo>
                    <a:cubicBezTo>
                      <a:pt x="234" y="111"/>
                      <a:pt x="226" y="107"/>
                      <a:pt x="223" y="100"/>
                    </a:cubicBezTo>
                    <a:cubicBezTo>
                      <a:pt x="220" y="92"/>
                      <a:pt x="224" y="84"/>
                      <a:pt x="232" y="81"/>
                    </a:cubicBezTo>
                    <a:moveTo>
                      <a:pt x="210" y="144"/>
                    </a:moveTo>
                    <a:cubicBezTo>
                      <a:pt x="261" y="234"/>
                      <a:pt x="261" y="234"/>
                      <a:pt x="261" y="234"/>
                    </a:cubicBezTo>
                    <a:cubicBezTo>
                      <a:pt x="250" y="241"/>
                      <a:pt x="240" y="251"/>
                      <a:pt x="233" y="262"/>
                    </a:cubicBezTo>
                    <a:cubicBezTo>
                      <a:pt x="143" y="210"/>
                      <a:pt x="143" y="210"/>
                      <a:pt x="143" y="210"/>
                    </a:cubicBezTo>
                    <a:cubicBezTo>
                      <a:pt x="160" y="183"/>
                      <a:pt x="183" y="160"/>
                      <a:pt x="210" y="144"/>
                    </a:cubicBezTo>
                    <a:moveTo>
                      <a:pt x="156" y="125"/>
                    </a:moveTo>
                    <a:cubicBezTo>
                      <a:pt x="162" y="120"/>
                      <a:pt x="171" y="121"/>
                      <a:pt x="176" y="127"/>
                    </a:cubicBezTo>
                    <a:cubicBezTo>
                      <a:pt x="181" y="133"/>
                      <a:pt x="181" y="142"/>
                      <a:pt x="175" y="147"/>
                    </a:cubicBezTo>
                    <a:cubicBezTo>
                      <a:pt x="168" y="153"/>
                      <a:pt x="159" y="152"/>
                      <a:pt x="154" y="146"/>
                    </a:cubicBezTo>
                    <a:cubicBezTo>
                      <a:pt x="149" y="140"/>
                      <a:pt x="150" y="130"/>
                      <a:pt x="156" y="125"/>
                    </a:cubicBezTo>
                    <a:moveTo>
                      <a:pt x="137" y="221"/>
                    </a:moveTo>
                    <a:cubicBezTo>
                      <a:pt x="227" y="273"/>
                      <a:pt x="227" y="273"/>
                      <a:pt x="227" y="273"/>
                    </a:cubicBezTo>
                    <a:cubicBezTo>
                      <a:pt x="221" y="285"/>
                      <a:pt x="217" y="298"/>
                      <a:pt x="216" y="312"/>
                    </a:cubicBezTo>
                    <a:cubicBezTo>
                      <a:pt x="112" y="312"/>
                      <a:pt x="112" y="312"/>
                      <a:pt x="112" y="312"/>
                    </a:cubicBezTo>
                    <a:cubicBezTo>
                      <a:pt x="113" y="279"/>
                      <a:pt x="122" y="249"/>
                      <a:pt x="137" y="221"/>
                    </a:cubicBezTo>
                    <a:moveTo>
                      <a:pt x="100" y="192"/>
                    </a:moveTo>
                    <a:cubicBezTo>
                      <a:pt x="104" y="186"/>
                      <a:pt x="113" y="183"/>
                      <a:pt x="119" y="187"/>
                    </a:cubicBezTo>
                    <a:cubicBezTo>
                      <a:pt x="126" y="191"/>
                      <a:pt x="129" y="200"/>
                      <a:pt x="125" y="207"/>
                    </a:cubicBezTo>
                    <a:cubicBezTo>
                      <a:pt x="121" y="214"/>
                      <a:pt x="112" y="216"/>
                      <a:pt x="105" y="212"/>
                    </a:cubicBezTo>
                    <a:cubicBezTo>
                      <a:pt x="98" y="208"/>
                      <a:pt x="96" y="199"/>
                      <a:pt x="100" y="192"/>
                    </a:cubicBezTo>
                    <a:moveTo>
                      <a:pt x="70" y="275"/>
                    </a:moveTo>
                    <a:cubicBezTo>
                      <a:pt x="71" y="267"/>
                      <a:pt x="79" y="262"/>
                      <a:pt x="87" y="263"/>
                    </a:cubicBezTo>
                    <a:cubicBezTo>
                      <a:pt x="94" y="265"/>
                      <a:pt x="100" y="272"/>
                      <a:pt x="98" y="280"/>
                    </a:cubicBezTo>
                    <a:cubicBezTo>
                      <a:pt x="97" y="288"/>
                      <a:pt x="89" y="293"/>
                      <a:pt x="81" y="292"/>
                    </a:cubicBezTo>
                    <a:cubicBezTo>
                      <a:pt x="74" y="290"/>
                      <a:pt x="68" y="283"/>
                      <a:pt x="70" y="275"/>
                    </a:cubicBezTo>
                    <a:moveTo>
                      <a:pt x="87" y="374"/>
                    </a:moveTo>
                    <a:cubicBezTo>
                      <a:pt x="79" y="376"/>
                      <a:pt x="71" y="370"/>
                      <a:pt x="70" y="363"/>
                    </a:cubicBezTo>
                    <a:cubicBezTo>
                      <a:pt x="68" y="355"/>
                      <a:pt x="74" y="347"/>
                      <a:pt x="81" y="346"/>
                    </a:cubicBezTo>
                    <a:cubicBezTo>
                      <a:pt x="89" y="344"/>
                      <a:pt x="97" y="350"/>
                      <a:pt x="98" y="358"/>
                    </a:cubicBezTo>
                    <a:cubicBezTo>
                      <a:pt x="100" y="365"/>
                      <a:pt x="94" y="373"/>
                      <a:pt x="87" y="374"/>
                    </a:cubicBezTo>
                    <a:moveTo>
                      <a:pt x="119" y="450"/>
                    </a:moveTo>
                    <a:cubicBezTo>
                      <a:pt x="113" y="454"/>
                      <a:pt x="104" y="452"/>
                      <a:pt x="100" y="445"/>
                    </a:cubicBezTo>
                    <a:cubicBezTo>
                      <a:pt x="96" y="438"/>
                      <a:pt x="98" y="429"/>
                      <a:pt x="105" y="425"/>
                    </a:cubicBezTo>
                    <a:cubicBezTo>
                      <a:pt x="112" y="421"/>
                      <a:pt x="121" y="424"/>
                      <a:pt x="125" y="431"/>
                    </a:cubicBezTo>
                    <a:cubicBezTo>
                      <a:pt x="129" y="437"/>
                      <a:pt x="126" y="446"/>
                      <a:pt x="119" y="450"/>
                    </a:cubicBezTo>
                    <a:moveTo>
                      <a:pt x="112" y="325"/>
                    </a:moveTo>
                    <a:cubicBezTo>
                      <a:pt x="216" y="325"/>
                      <a:pt x="216" y="325"/>
                      <a:pt x="216" y="325"/>
                    </a:cubicBezTo>
                    <a:cubicBezTo>
                      <a:pt x="217" y="339"/>
                      <a:pt x="221" y="352"/>
                      <a:pt x="227" y="364"/>
                    </a:cubicBezTo>
                    <a:cubicBezTo>
                      <a:pt x="137" y="416"/>
                      <a:pt x="137" y="416"/>
                      <a:pt x="137" y="416"/>
                    </a:cubicBezTo>
                    <a:cubicBezTo>
                      <a:pt x="122" y="389"/>
                      <a:pt x="113" y="358"/>
                      <a:pt x="112" y="325"/>
                    </a:cubicBezTo>
                    <a:moveTo>
                      <a:pt x="176" y="510"/>
                    </a:moveTo>
                    <a:cubicBezTo>
                      <a:pt x="171" y="517"/>
                      <a:pt x="162" y="517"/>
                      <a:pt x="156" y="512"/>
                    </a:cubicBezTo>
                    <a:cubicBezTo>
                      <a:pt x="150" y="507"/>
                      <a:pt x="149" y="498"/>
                      <a:pt x="154" y="492"/>
                    </a:cubicBezTo>
                    <a:cubicBezTo>
                      <a:pt x="159" y="486"/>
                      <a:pt x="168" y="485"/>
                      <a:pt x="175" y="490"/>
                    </a:cubicBezTo>
                    <a:cubicBezTo>
                      <a:pt x="181" y="495"/>
                      <a:pt x="181" y="504"/>
                      <a:pt x="176" y="510"/>
                    </a:cubicBezTo>
                    <a:moveTo>
                      <a:pt x="143" y="427"/>
                    </a:moveTo>
                    <a:cubicBezTo>
                      <a:pt x="233" y="375"/>
                      <a:pt x="233" y="375"/>
                      <a:pt x="233" y="375"/>
                    </a:cubicBezTo>
                    <a:cubicBezTo>
                      <a:pt x="240" y="387"/>
                      <a:pt x="250" y="396"/>
                      <a:pt x="261" y="404"/>
                    </a:cubicBezTo>
                    <a:cubicBezTo>
                      <a:pt x="210" y="494"/>
                      <a:pt x="210" y="494"/>
                      <a:pt x="210" y="494"/>
                    </a:cubicBezTo>
                    <a:cubicBezTo>
                      <a:pt x="183" y="477"/>
                      <a:pt x="160" y="454"/>
                      <a:pt x="143" y="427"/>
                    </a:cubicBezTo>
                    <a:moveTo>
                      <a:pt x="250" y="547"/>
                    </a:moveTo>
                    <a:cubicBezTo>
                      <a:pt x="248" y="555"/>
                      <a:pt x="239" y="559"/>
                      <a:pt x="232" y="556"/>
                    </a:cubicBezTo>
                    <a:cubicBezTo>
                      <a:pt x="224" y="553"/>
                      <a:pt x="220" y="545"/>
                      <a:pt x="223" y="537"/>
                    </a:cubicBezTo>
                    <a:cubicBezTo>
                      <a:pt x="226" y="530"/>
                      <a:pt x="234" y="526"/>
                      <a:pt x="242" y="529"/>
                    </a:cubicBezTo>
                    <a:cubicBezTo>
                      <a:pt x="249" y="532"/>
                      <a:pt x="253" y="540"/>
                      <a:pt x="250" y="547"/>
                    </a:cubicBezTo>
                    <a:moveTo>
                      <a:pt x="221" y="500"/>
                    </a:moveTo>
                    <a:cubicBezTo>
                      <a:pt x="273" y="410"/>
                      <a:pt x="273" y="410"/>
                      <a:pt x="273" y="410"/>
                    </a:cubicBezTo>
                    <a:cubicBezTo>
                      <a:pt x="285" y="416"/>
                      <a:pt x="298" y="420"/>
                      <a:pt x="312" y="421"/>
                    </a:cubicBezTo>
                    <a:cubicBezTo>
                      <a:pt x="312" y="525"/>
                      <a:pt x="312" y="525"/>
                      <a:pt x="312" y="525"/>
                    </a:cubicBezTo>
                    <a:cubicBezTo>
                      <a:pt x="279" y="524"/>
                      <a:pt x="248" y="515"/>
                      <a:pt x="221" y="500"/>
                    </a:cubicBezTo>
                    <a:moveTo>
                      <a:pt x="318" y="571"/>
                    </a:moveTo>
                    <a:cubicBezTo>
                      <a:pt x="310" y="571"/>
                      <a:pt x="304" y="565"/>
                      <a:pt x="304" y="557"/>
                    </a:cubicBezTo>
                    <a:cubicBezTo>
                      <a:pt x="304" y="549"/>
                      <a:pt x="310" y="542"/>
                      <a:pt x="318" y="542"/>
                    </a:cubicBezTo>
                    <a:cubicBezTo>
                      <a:pt x="326" y="542"/>
                      <a:pt x="332" y="549"/>
                      <a:pt x="332" y="557"/>
                    </a:cubicBezTo>
                    <a:cubicBezTo>
                      <a:pt x="332" y="565"/>
                      <a:pt x="326" y="571"/>
                      <a:pt x="318" y="571"/>
                    </a:cubicBezTo>
                    <a:moveTo>
                      <a:pt x="325" y="525"/>
                    </a:moveTo>
                    <a:cubicBezTo>
                      <a:pt x="325" y="421"/>
                      <a:pt x="325" y="421"/>
                      <a:pt x="325" y="421"/>
                    </a:cubicBezTo>
                    <a:cubicBezTo>
                      <a:pt x="338" y="420"/>
                      <a:pt x="352" y="416"/>
                      <a:pt x="363" y="410"/>
                    </a:cubicBezTo>
                    <a:cubicBezTo>
                      <a:pt x="415" y="500"/>
                      <a:pt x="415" y="500"/>
                      <a:pt x="415" y="500"/>
                    </a:cubicBezTo>
                    <a:cubicBezTo>
                      <a:pt x="388" y="515"/>
                      <a:pt x="357" y="524"/>
                      <a:pt x="325" y="525"/>
                    </a:cubicBezTo>
                    <a:moveTo>
                      <a:pt x="404" y="556"/>
                    </a:moveTo>
                    <a:cubicBezTo>
                      <a:pt x="397" y="559"/>
                      <a:pt x="388" y="555"/>
                      <a:pt x="386" y="547"/>
                    </a:cubicBezTo>
                    <a:cubicBezTo>
                      <a:pt x="383" y="540"/>
                      <a:pt x="387" y="532"/>
                      <a:pt x="394" y="529"/>
                    </a:cubicBezTo>
                    <a:cubicBezTo>
                      <a:pt x="402" y="526"/>
                      <a:pt x="410" y="530"/>
                      <a:pt x="413" y="537"/>
                    </a:cubicBezTo>
                    <a:cubicBezTo>
                      <a:pt x="416" y="545"/>
                      <a:pt x="412" y="553"/>
                      <a:pt x="404" y="556"/>
                    </a:cubicBezTo>
                    <a:moveTo>
                      <a:pt x="426" y="494"/>
                    </a:moveTo>
                    <a:cubicBezTo>
                      <a:pt x="375" y="404"/>
                      <a:pt x="375" y="404"/>
                      <a:pt x="375" y="404"/>
                    </a:cubicBezTo>
                    <a:cubicBezTo>
                      <a:pt x="386" y="396"/>
                      <a:pt x="396" y="387"/>
                      <a:pt x="403" y="375"/>
                    </a:cubicBezTo>
                    <a:cubicBezTo>
                      <a:pt x="493" y="427"/>
                      <a:pt x="493" y="427"/>
                      <a:pt x="493" y="427"/>
                    </a:cubicBezTo>
                    <a:cubicBezTo>
                      <a:pt x="476" y="454"/>
                      <a:pt x="453" y="477"/>
                      <a:pt x="426" y="494"/>
                    </a:cubicBezTo>
                    <a:moveTo>
                      <a:pt x="480" y="512"/>
                    </a:moveTo>
                    <a:cubicBezTo>
                      <a:pt x="474" y="517"/>
                      <a:pt x="465" y="517"/>
                      <a:pt x="460" y="510"/>
                    </a:cubicBezTo>
                    <a:cubicBezTo>
                      <a:pt x="455" y="504"/>
                      <a:pt x="455" y="495"/>
                      <a:pt x="462" y="490"/>
                    </a:cubicBezTo>
                    <a:cubicBezTo>
                      <a:pt x="468" y="485"/>
                      <a:pt x="477" y="486"/>
                      <a:pt x="482" y="492"/>
                    </a:cubicBezTo>
                    <a:cubicBezTo>
                      <a:pt x="487" y="498"/>
                      <a:pt x="486" y="507"/>
                      <a:pt x="480" y="512"/>
                    </a:cubicBezTo>
                    <a:moveTo>
                      <a:pt x="499" y="416"/>
                    </a:moveTo>
                    <a:cubicBezTo>
                      <a:pt x="410" y="364"/>
                      <a:pt x="410" y="364"/>
                      <a:pt x="410" y="364"/>
                    </a:cubicBezTo>
                    <a:cubicBezTo>
                      <a:pt x="415" y="352"/>
                      <a:pt x="419" y="339"/>
                      <a:pt x="420" y="325"/>
                    </a:cubicBezTo>
                    <a:cubicBezTo>
                      <a:pt x="524" y="325"/>
                      <a:pt x="524" y="325"/>
                      <a:pt x="524" y="325"/>
                    </a:cubicBezTo>
                    <a:cubicBezTo>
                      <a:pt x="523" y="358"/>
                      <a:pt x="514" y="389"/>
                      <a:pt x="499" y="416"/>
                    </a:cubicBezTo>
                    <a:moveTo>
                      <a:pt x="536" y="445"/>
                    </a:moveTo>
                    <a:cubicBezTo>
                      <a:pt x="532" y="452"/>
                      <a:pt x="524" y="454"/>
                      <a:pt x="517" y="450"/>
                    </a:cubicBezTo>
                    <a:cubicBezTo>
                      <a:pt x="510" y="446"/>
                      <a:pt x="507" y="437"/>
                      <a:pt x="511" y="431"/>
                    </a:cubicBezTo>
                    <a:cubicBezTo>
                      <a:pt x="515" y="424"/>
                      <a:pt x="524" y="421"/>
                      <a:pt x="531" y="425"/>
                    </a:cubicBezTo>
                    <a:cubicBezTo>
                      <a:pt x="538" y="429"/>
                      <a:pt x="540" y="438"/>
                      <a:pt x="536" y="445"/>
                    </a:cubicBezTo>
                    <a:moveTo>
                      <a:pt x="566" y="363"/>
                    </a:moveTo>
                    <a:cubicBezTo>
                      <a:pt x="565" y="370"/>
                      <a:pt x="557" y="376"/>
                      <a:pt x="550" y="374"/>
                    </a:cubicBezTo>
                    <a:cubicBezTo>
                      <a:pt x="542" y="373"/>
                      <a:pt x="536" y="365"/>
                      <a:pt x="538" y="358"/>
                    </a:cubicBezTo>
                    <a:cubicBezTo>
                      <a:pt x="539" y="350"/>
                      <a:pt x="547" y="344"/>
                      <a:pt x="555" y="346"/>
                    </a:cubicBezTo>
                    <a:cubicBezTo>
                      <a:pt x="562" y="347"/>
                      <a:pt x="568" y="355"/>
                      <a:pt x="566" y="363"/>
                    </a:cubicBezTo>
                    <a:moveTo>
                      <a:pt x="555" y="292"/>
                    </a:moveTo>
                    <a:cubicBezTo>
                      <a:pt x="547" y="293"/>
                      <a:pt x="539" y="288"/>
                      <a:pt x="538" y="280"/>
                    </a:cubicBezTo>
                    <a:cubicBezTo>
                      <a:pt x="536" y="272"/>
                      <a:pt x="542" y="265"/>
                      <a:pt x="550" y="263"/>
                    </a:cubicBezTo>
                    <a:cubicBezTo>
                      <a:pt x="557" y="262"/>
                      <a:pt x="565" y="267"/>
                      <a:pt x="566" y="275"/>
                    </a:cubicBezTo>
                    <a:cubicBezTo>
                      <a:pt x="568" y="283"/>
                      <a:pt x="562" y="290"/>
                      <a:pt x="555" y="292"/>
                    </a:cubicBezTo>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44" name="Freeform 89"/>
              <p:cNvSpPr>
                <a:spLocks noEditPoints="1"/>
              </p:cNvSpPr>
              <p:nvPr/>
            </p:nvSpPr>
            <p:spPr bwMode="auto">
              <a:xfrm flipH="1">
                <a:off x="4747995" y="2113624"/>
                <a:ext cx="965073" cy="96066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dirty="0"/>
              </a:p>
            </p:txBody>
          </p:sp>
          <p:grpSp>
            <p:nvGrpSpPr>
              <p:cNvPr id="4" name="Group 47"/>
              <p:cNvGrpSpPr/>
              <p:nvPr/>
            </p:nvGrpSpPr>
            <p:grpSpPr>
              <a:xfrm flipH="1">
                <a:off x="8701944" y="2966175"/>
                <a:ext cx="715433" cy="715433"/>
                <a:chOff x="5721350" y="4470400"/>
                <a:chExt cx="536575" cy="536575"/>
              </a:xfrm>
              <a:grpFill/>
            </p:grpSpPr>
            <p:sp>
              <p:nvSpPr>
                <p:cNvPr id="49" name="Freeform 84"/>
                <p:cNvSpPr>
                  <a:spLocks noEditPoints="1"/>
                </p:cNvSpPr>
                <p:nvPr/>
              </p:nvSpPr>
              <p:spPr bwMode="auto">
                <a:xfrm>
                  <a:off x="5721350" y="4470400"/>
                  <a:ext cx="536575" cy="536575"/>
                </a:xfrm>
                <a:custGeom>
                  <a:avLst/>
                  <a:gdLst>
                    <a:gd name="T0" fmla="*/ 624 w 624"/>
                    <a:gd name="T1" fmla="*/ 351 h 624"/>
                    <a:gd name="T2" fmla="*/ 624 w 624"/>
                    <a:gd name="T3" fmla="*/ 273 h 624"/>
                    <a:gd name="T4" fmla="*/ 562 w 624"/>
                    <a:gd name="T5" fmla="*/ 273 h 624"/>
                    <a:gd name="T6" fmla="*/ 548 w 624"/>
                    <a:gd name="T7" fmla="*/ 221 h 624"/>
                    <a:gd name="T8" fmla="*/ 602 w 624"/>
                    <a:gd name="T9" fmla="*/ 190 h 624"/>
                    <a:gd name="T10" fmla="*/ 563 w 624"/>
                    <a:gd name="T11" fmla="*/ 123 h 624"/>
                    <a:gd name="T12" fmla="*/ 509 w 624"/>
                    <a:gd name="T13" fmla="*/ 153 h 624"/>
                    <a:gd name="T14" fmla="*/ 471 w 624"/>
                    <a:gd name="T15" fmla="*/ 115 h 624"/>
                    <a:gd name="T16" fmla="*/ 502 w 624"/>
                    <a:gd name="T17" fmla="*/ 62 h 624"/>
                    <a:gd name="T18" fmla="*/ 434 w 624"/>
                    <a:gd name="T19" fmla="*/ 23 h 624"/>
                    <a:gd name="T20" fmla="*/ 403 w 624"/>
                    <a:gd name="T21" fmla="*/ 76 h 624"/>
                    <a:gd name="T22" fmla="*/ 351 w 624"/>
                    <a:gd name="T23" fmla="*/ 62 h 624"/>
                    <a:gd name="T24" fmla="*/ 351 w 624"/>
                    <a:gd name="T25" fmla="*/ 0 h 624"/>
                    <a:gd name="T26" fmla="*/ 273 w 624"/>
                    <a:gd name="T27" fmla="*/ 0 h 624"/>
                    <a:gd name="T28" fmla="*/ 273 w 624"/>
                    <a:gd name="T29" fmla="*/ 62 h 624"/>
                    <a:gd name="T30" fmla="*/ 221 w 624"/>
                    <a:gd name="T31" fmla="*/ 76 h 624"/>
                    <a:gd name="T32" fmla="*/ 190 w 624"/>
                    <a:gd name="T33" fmla="*/ 23 h 624"/>
                    <a:gd name="T34" fmla="*/ 122 w 624"/>
                    <a:gd name="T35" fmla="*/ 62 h 624"/>
                    <a:gd name="T36" fmla="*/ 153 w 624"/>
                    <a:gd name="T37" fmla="*/ 115 h 624"/>
                    <a:gd name="T38" fmla="*/ 115 w 624"/>
                    <a:gd name="T39" fmla="*/ 153 h 624"/>
                    <a:gd name="T40" fmla="*/ 61 w 624"/>
                    <a:gd name="T41" fmla="*/ 123 h 624"/>
                    <a:gd name="T42" fmla="*/ 23 w 624"/>
                    <a:gd name="T43" fmla="*/ 190 h 624"/>
                    <a:gd name="T44" fmla="*/ 76 w 624"/>
                    <a:gd name="T45" fmla="*/ 221 h 624"/>
                    <a:gd name="T46" fmla="*/ 62 w 624"/>
                    <a:gd name="T47" fmla="*/ 273 h 624"/>
                    <a:gd name="T48" fmla="*/ 0 w 624"/>
                    <a:gd name="T49" fmla="*/ 273 h 624"/>
                    <a:gd name="T50" fmla="*/ 0 w 624"/>
                    <a:gd name="T51" fmla="*/ 351 h 624"/>
                    <a:gd name="T52" fmla="*/ 62 w 624"/>
                    <a:gd name="T53" fmla="*/ 351 h 624"/>
                    <a:gd name="T54" fmla="*/ 76 w 624"/>
                    <a:gd name="T55" fmla="*/ 404 h 624"/>
                    <a:gd name="T56" fmla="*/ 23 w 624"/>
                    <a:gd name="T57" fmla="*/ 434 h 624"/>
                    <a:gd name="T58" fmla="*/ 61 w 624"/>
                    <a:gd name="T59" fmla="*/ 502 h 624"/>
                    <a:gd name="T60" fmla="*/ 115 w 624"/>
                    <a:gd name="T61" fmla="*/ 471 h 624"/>
                    <a:gd name="T62" fmla="*/ 153 w 624"/>
                    <a:gd name="T63" fmla="*/ 509 h 624"/>
                    <a:gd name="T64" fmla="*/ 122 w 624"/>
                    <a:gd name="T65" fmla="*/ 563 h 624"/>
                    <a:gd name="T66" fmla="*/ 190 w 624"/>
                    <a:gd name="T67" fmla="*/ 602 h 624"/>
                    <a:gd name="T68" fmla="*/ 221 w 624"/>
                    <a:gd name="T69" fmla="*/ 548 h 624"/>
                    <a:gd name="T70" fmla="*/ 273 w 624"/>
                    <a:gd name="T71" fmla="*/ 562 h 624"/>
                    <a:gd name="T72" fmla="*/ 273 w 624"/>
                    <a:gd name="T73" fmla="*/ 624 h 624"/>
                    <a:gd name="T74" fmla="*/ 351 w 624"/>
                    <a:gd name="T75" fmla="*/ 624 h 624"/>
                    <a:gd name="T76" fmla="*/ 351 w 624"/>
                    <a:gd name="T77" fmla="*/ 562 h 624"/>
                    <a:gd name="T78" fmla="*/ 403 w 624"/>
                    <a:gd name="T79" fmla="*/ 548 h 624"/>
                    <a:gd name="T80" fmla="*/ 434 w 624"/>
                    <a:gd name="T81" fmla="*/ 602 h 624"/>
                    <a:gd name="T82" fmla="*/ 502 w 624"/>
                    <a:gd name="T83" fmla="*/ 563 h 624"/>
                    <a:gd name="T84" fmla="*/ 471 w 624"/>
                    <a:gd name="T85" fmla="*/ 509 h 624"/>
                    <a:gd name="T86" fmla="*/ 509 w 624"/>
                    <a:gd name="T87" fmla="*/ 471 h 624"/>
                    <a:gd name="T88" fmla="*/ 563 w 624"/>
                    <a:gd name="T89" fmla="*/ 502 h 624"/>
                    <a:gd name="T90" fmla="*/ 602 w 624"/>
                    <a:gd name="T91" fmla="*/ 434 h 624"/>
                    <a:gd name="T92" fmla="*/ 548 w 624"/>
                    <a:gd name="T93" fmla="*/ 404 h 624"/>
                    <a:gd name="T94" fmla="*/ 562 w 624"/>
                    <a:gd name="T95" fmla="*/ 351 h 624"/>
                    <a:gd name="T96" fmla="*/ 624 w 624"/>
                    <a:gd name="T97" fmla="*/ 351 h 624"/>
                    <a:gd name="T98" fmla="*/ 312 w 624"/>
                    <a:gd name="T99" fmla="*/ 517 h 624"/>
                    <a:gd name="T100" fmla="*/ 107 w 624"/>
                    <a:gd name="T101" fmla="*/ 312 h 624"/>
                    <a:gd name="T102" fmla="*/ 312 w 624"/>
                    <a:gd name="T103" fmla="*/ 108 h 624"/>
                    <a:gd name="T104" fmla="*/ 517 w 624"/>
                    <a:gd name="T105" fmla="*/ 312 h 624"/>
                    <a:gd name="T106" fmla="*/ 312 w 624"/>
                    <a:gd name="T107" fmla="*/ 51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4">
                      <a:moveTo>
                        <a:pt x="624" y="351"/>
                      </a:moveTo>
                      <a:cubicBezTo>
                        <a:pt x="624" y="273"/>
                        <a:pt x="624" y="273"/>
                        <a:pt x="624" y="273"/>
                      </a:cubicBezTo>
                      <a:cubicBezTo>
                        <a:pt x="562" y="273"/>
                        <a:pt x="562" y="273"/>
                        <a:pt x="562" y="273"/>
                      </a:cubicBezTo>
                      <a:cubicBezTo>
                        <a:pt x="559" y="255"/>
                        <a:pt x="555" y="238"/>
                        <a:pt x="548" y="221"/>
                      </a:cubicBezTo>
                      <a:cubicBezTo>
                        <a:pt x="602" y="190"/>
                        <a:pt x="602" y="190"/>
                        <a:pt x="602" y="190"/>
                      </a:cubicBezTo>
                      <a:cubicBezTo>
                        <a:pt x="563" y="123"/>
                        <a:pt x="563" y="123"/>
                        <a:pt x="563" y="123"/>
                      </a:cubicBezTo>
                      <a:cubicBezTo>
                        <a:pt x="509" y="153"/>
                        <a:pt x="509" y="153"/>
                        <a:pt x="509" y="153"/>
                      </a:cubicBezTo>
                      <a:cubicBezTo>
                        <a:pt x="498" y="139"/>
                        <a:pt x="485" y="126"/>
                        <a:pt x="471" y="115"/>
                      </a:cubicBezTo>
                      <a:cubicBezTo>
                        <a:pt x="502" y="62"/>
                        <a:pt x="502" y="62"/>
                        <a:pt x="502" y="62"/>
                      </a:cubicBezTo>
                      <a:cubicBezTo>
                        <a:pt x="434" y="23"/>
                        <a:pt x="434" y="23"/>
                        <a:pt x="434" y="23"/>
                      </a:cubicBezTo>
                      <a:cubicBezTo>
                        <a:pt x="403" y="76"/>
                        <a:pt x="403" y="76"/>
                        <a:pt x="403" y="76"/>
                      </a:cubicBezTo>
                      <a:cubicBezTo>
                        <a:pt x="387" y="70"/>
                        <a:pt x="369" y="65"/>
                        <a:pt x="351" y="62"/>
                      </a:cubicBezTo>
                      <a:cubicBezTo>
                        <a:pt x="351" y="0"/>
                        <a:pt x="351" y="0"/>
                        <a:pt x="351" y="0"/>
                      </a:cubicBezTo>
                      <a:cubicBezTo>
                        <a:pt x="273" y="0"/>
                        <a:pt x="273" y="0"/>
                        <a:pt x="273" y="0"/>
                      </a:cubicBezTo>
                      <a:cubicBezTo>
                        <a:pt x="273" y="62"/>
                        <a:pt x="273" y="62"/>
                        <a:pt x="273" y="62"/>
                      </a:cubicBezTo>
                      <a:cubicBezTo>
                        <a:pt x="255" y="65"/>
                        <a:pt x="237" y="70"/>
                        <a:pt x="221" y="76"/>
                      </a:cubicBezTo>
                      <a:cubicBezTo>
                        <a:pt x="190" y="23"/>
                        <a:pt x="190" y="23"/>
                        <a:pt x="190" y="23"/>
                      </a:cubicBezTo>
                      <a:cubicBezTo>
                        <a:pt x="122" y="62"/>
                        <a:pt x="122" y="62"/>
                        <a:pt x="122" y="62"/>
                      </a:cubicBezTo>
                      <a:cubicBezTo>
                        <a:pt x="153" y="115"/>
                        <a:pt x="153" y="115"/>
                        <a:pt x="153" y="115"/>
                      </a:cubicBezTo>
                      <a:cubicBezTo>
                        <a:pt x="139" y="126"/>
                        <a:pt x="126" y="139"/>
                        <a:pt x="115" y="153"/>
                      </a:cubicBezTo>
                      <a:cubicBezTo>
                        <a:pt x="61" y="123"/>
                        <a:pt x="61" y="123"/>
                        <a:pt x="61" y="123"/>
                      </a:cubicBezTo>
                      <a:cubicBezTo>
                        <a:pt x="23" y="190"/>
                        <a:pt x="23" y="190"/>
                        <a:pt x="23" y="190"/>
                      </a:cubicBezTo>
                      <a:cubicBezTo>
                        <a:pt x="76" y="221"/>
                        <a:pt x="76" y="221"/>
                        <a:pt x="76" y="221"/>
                      </a:cubicBezTo>
                      <a:cubicBezTo>
                        <a:pt x="69" y="238"/>
                        <a:pt x="65" y="255"/>
                        <a:pt x="62" y="273"/>
                      </a:cubicBezTo>
                      <a:cubicBezTo>
                        <a:pt x="0" y="273"/>
                        <a:pt x="0" y="273"/>
                        <a:pt x="0" y="273"/>
                      </a:cubicBezTo>
                      <a:cubicBezTo>
                        <a:pt x="0" y="351"/>
                        <a:pt x="0" y="351"/>
                        <a:pt x="0" y="351"/>
                      </a:cubicBezTo>
                      <a:cubicBezTo>
                        <a:pt x="62" y="351"/>
                        <a:pt x="62" y="351"/>
                        <a:pt x="62" y="351"/>
                      </a:cubicBezTo>
                      <a:cubicBezTo>
                        <a:pt x="65" y="369"/>
                        <a:pt x="69" y="387"/>
                        <a:pt x="76" y="404"/>
                      </a:cubicBezTo>
                      <a:cubicBezTo>
                        <a:pt x="23" y="434"/>
                        <a:pt x="23" y="434"/>
                        <a:pt x="23" y="434"/>
                      </a:cubicBezTo>
                      <a:cubicBezTo>
                        <a:pt x="61" y="502"/>
                        <a:pt x="61" y="502"/>
                        <a:pt x="61" y="502"/>
                      </a:cubicBezTo>
                      <a:cubicBezTo>
                        <a:pt x="115" y="471"/>
                        <a:pt x="115" y="471"/>
                        <a:pt x="115" y="471"/>
                      </a:cubicBezTo>
                      <a:cubicBezTo>
                        <a:pt x="126" y="485"/>
                        <a:pt x="139" y="498"/>
                        <a:pt x="153" y="509"/>
                      </a:cubicBezTo>
                      <a:cubicBezTo>
                        <a:pt x="122" y="563"/>
                        <a:pt x="122" y="563"/>
                        <a:pt x="122" y="563"/>
                      </a:cubicBezTo>
                      <a:cubicBezTo>
                        <a:pt x="190" y="602"/>
                        <a:pt x="190" y="602"/>
                        <a:pt x="190" y="602"/>
                      </a:cubicBezTo>
                      <a:cubicBezTo>
                        <a:pt x="221" y="548"/>
                        <a:pt x="221" y="548"/>
                        <a:pt x="221" y="548"/>
                      </a:cubicBezTo>
                      <a:cubicBezTo>
                        <a:pt x="237" y="555"/>
                        <a:pt x="255" y="560"/>
                        <a:pt x="273" y="562"/>
                      </a:cubicBezTo>
                      <a:cubicBezTo>
                        <a:pt x="273" y="624"/>
                        <a:pt x="273" y="624"/>
                        <a:pt x="273" y="624"/>
                      </a:cubicBezTo>
                      <a:cubicBezTo>
                        <a:pt x="351" y="624"/>
                        <a:pt x="351" y="624"/>
                        <a:pt x="351" y="624"/>
                      </a:cubicBezTo>
                      <a:cubicBezTo>
                        <a:pt x="351" y="562"/>
                        <a:pt x="351" y="562"/>
                        <a:pt x="351" y="562"/>
                      </a:cubicBezTo>
                      <a:cubicBezTo>
                        <a:pt x="369" y="560"/>
                        <a:pt x="387" y="555"/>
                        <a:pt x="403" y="548"/>
                      </a:cubicBezTo>
                      <a:cubicBezTo>
                        <a:pt x="434" y="602"/>
                        <a:pt x="434" y="602"/>
                        <a:pt x="434" y="602"/>
                      </a:cubicBezTo>
                      <a:cubicBezTo>
                        <a:pt x="502" y="563"/>
                        <a:pt x="502" y="563"/>
                        <a:pt x="502" y="563"/>
                      </a:cubicBezTo>
                      <a:cubicBezTo>
                        <a:pt x="471" y="509"/>
                        <a:pt x="471" y="509"/>
                        <a:pt x="471" y="509"/>
                      </a:cubicBezTo>
                      <a:cubicBezTo>
                        <a:pt x="485" y="498"/>
                        <a:pt x="498" y="485"/>
                        <a:pt x="509" y="471"/>
                      </a:cubicBezTo>
                      <a:cubicBezTo>
                        <a:pt x="563" y="502"/>
                        <a:pt x="563" y="502"/>
                        <a:pt x="563" y="502"/>
                      </a:cubicBezTo>
                      <a:cubicBezTo>
                        <a:pt x="602" y="434"/>
                        <a:pt x="602" y="434"/>
                        <a:pt x="602" y="434"/>
                      </a:cubicBezTo>
                      <a:cubicBezTo>
                        <a:pt x="548" y="404"/>
                        <a:pt x="548" y="404"/>
                        <a:pt x="548" y="404"/>
                      </a:cubicBezTo>
                      <a:cubicBezTo>
                        <a:pt x="555" y="387"/>
                        <a:pt x="559" y="369"/>
                        <a:pt x="562" y="351"/>
                      </a:cubicBezTo>
                      <a:lnTo>
                        <a:pt x="624" y="351"/>
                      </a:lnTo>
                      <a:close/>
                      <a:moveTo>
                        <a:pt x="312" y="517"/>
                      </a:moveTo>
                      <a:cubicBezTo>
                        <a:pt x="199" y="517"/>
                        <a:pt x="107" y="425"/>
                        <a:pt x="107" y="312"/>
                      </a:cubicBezTo>
                      <a:cubicBezTo>
                        <a:pt x="107" y="199"/>
                        <a:pt x="199" y="108"/>
                        <a:pt x="312" y="108"/>
                      </a:cubicBezTo>
                      <a:cubicBezTo>
                        <a:pt x="425" y="108"/>
                        <a:pt x="517" y="199"/>
                        <a:pt x="517" y="312"/>
                      </a:cubicBezTo>
                      <a:cubicBezTo>
                        <a:pt x="517" y="425"/>
                        <a:pt x="425" y="517"/>
                        <a:pt x="312"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50" name="Oval 85"/>
                <p:cNvSpPr>
                  <a:spLocks noChangeArrowheads="1"/>
                </p:cNvSpPr>
                <p:nvPr/>
              </p:nvSpPr>
              <p:spPr bwMode="auto">
                <a:xfrm>
                  <a:off x="5945188" y="4695825"/>
                  <a:ext cx="88900" cy="873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nvGrpSpPr>
              <p:cNvPr id="5" name="Group 23"/>
              <p:cNvGrpSpPr/>
              <p:nvPr/>
            </p:nvGrpSpPr>
            <p:grpSpPr>
              <a:xfrm>
                <a:off x="3470776" y="3992444"/>
                <a:ext cx="715433" cy="715433"/>
                <a:chOff x="5721350" y="3771900"/>
                <a:chExt cx="536575" cy="536575"/>
              </a:xfrm>
              <a:grpFill/>
            </p:grpSpPr>
            <p:sp>
              <p:nvSpPr>
                <p:cNvPr id="25" name="Freeform 82"/>
                <p:cNvSpPr>
                  <a:spLocks noEditPoints="1"/>
                </p:cNvSpPr>
                <p:nvPr/>
              </p:nvSpPr>
              <p:spPr bwMode="auto">
                <a:xfrm>
                  <a:off x="5721350" y="3771900"/>
                  <a:ext cx="536575" cy="536575"/>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26" name="Oval 83"/>
                <p:cNvSpPr>
                  <a:spLocks noChangeArrowheads="1"/>
                </p:cNvSpPr>
                <p:nvPr/>
              </p:nvSpPr>
              <p:spPr bwMode="auto">
                <a:xfrm>
                  <a:off x="5888038" y="3938588"/>
                  <a:ext cx="203200" cy="2032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sp>
            <p:nvSpPr>
              <p:cNvPr id="30" name="Freeform 86"/>
              <p:cNvSpPr>
                <a:spLocks noEditPoints="1"/>
              </p:cNvSpPr>
              <p:nvPr/>
            </p:nvSpPr>
            <p:spPr bwMode="auto">
              <a:xfrm>
                <a:off x="4270858" y="3476218"/>
                <a:ext cx="1147081" cy="1138767"/>
              </a:xfrm>
              <a:custGeom>
                <a:avLst/>
                <a:gdLst>
                  <a:gd name="T0" fmla="*/ 254 w 255"/>
                  <a:gd name="T1" fmla="*/ 123 h 254"/>
                  <a:gd name="T2" fmla="*/ 249 w 255"/>
                  <a:gd name="T3" fmla="*/ 107 h 254"/>
                  <a:gd name="T4" fmla="*/ 246 w 255"/>
                  <a:gd name="T5" fmla="*/ 96 h 254"/>
                  <a:gd name="T6" fmla="*/ 244 w 255"/>
                  <a:gd name="T7" fmla="*/ 79 h 254"/>
                  <a:gd name="T8" fmla="*/ 221 w 255"/>
                  <a:gd name="T9" fmla="*/ 77 h 254"/>
                  <a:gd name="T10" fmla="*/ 231 w 255"/>
                  <a:gd name="T11" fmla="*/ 52 h 254"/>
                  <a:gd name="T12" fmla="*/ 204 w 255"/>
                  <a:gd name="T13" fmla="*/ 53 h 254"/>
                  <a:gd name="T14" fmla="*/ 209 w 255"/>
                  <a:gd name="T15" fmla="*/ 30 h 254"/>
                  <a:gd name="T16" fmla="*/ 194 w 255"/>
                  <a:gd name="T17" fmla="*/ 24 h 254"/>
                  <a:gd name="T18" fmla="*/ 184 w 255"/>
                  <a:gd name="T19" fmla="*/ 18 h 254"/>
                  <a:gd name="T20" fmla="*/ 170 w 255"/>
                  <a:gd name="T21" fmla="*/ 8 h 254"/>
                  <a:gd name="T22" fmla="*/ 153 w 255"/>
                  <a:gd name="T23" fmla="*/ 24 h 254"/>
                  <a:gd name="T24" fmla="*/ 141 w 255"/>
                  <a:gd name="T25" fmla="*/ 0 h 254"/>
                  <a:gd name="T26" fmla="*/ 128 w 255"/>
                  <a:gd name="T27" fmla="*/ 21 h 254"/>
                  <a:gd name="T28" fmla="*/ 114 w 255"/>
                  <a:gd name="T29" fmla="*/ 0 h 254"/>
                  <a:gd name="T30" fmla="*/ 102 w 255"/>
                  <a:gd name="T31" fmla="*/ 24 h 254"/>
                  <a:gd name="T32" fmla="*/ 85 w 255"/>
                  <a:gd name="T33" fmla="*/ 8 h 254"/>
                  <a:gd name="T34" fmla="*/ 72 w 255"/>
                  <a:gd name="T35" fmla="*/ 18 h 254"/>
                  <a:gd name="T36" fmla="*/ 62 w 255"/>
                  <a:gd name="T37" fmla="*/ 24 h 254"/>
                  <a:gd name="T38" fmla="*/ 46 w 255"/>
                  <a:gd name="T39" fmla="*/ 30 h 254"/>
                  <a:gd name="T40" fmla="*/ 52 w 255"/>
                  <a:gd name="T41" fmla="*/ 53 h 254"/>
                  <a:gd name="T42" fmla="*/ 25 w 255"/>
                  <a:gd name="T43" fmla="*/ 52 h 254"/>
                  <a:gd name="T44" fmla="*/ 34 w 255"/>
                  <a:gd name="T45" fmla="*/ 77 h 254"/>
                  <a:gd name="T46" fmla="*/ 11 w 255"/>
                  <a:gd name="T47" fmla="*/ 79 h 254"/>
                  <a:gd name="T48" fmla="*/ 9 w 255"/>
                  <a:gd name="T49" fmla="*/ 96 h 254"/>
                  <a:gd name="T50" fmla="*/ 7 w 255"/>
                  <a:gd name="T51" fmla="*/ 107 h 254"/>
                  <a:gd name="T52" fmla="*/ 2 w 255"/>
                  <a:gd name="T53" fmla="*/ 123 h 254"/>
                  <a:gd name="T54" fmla="*/ 22 w 255"/>
                  <a:gd name="T55" fmla="*/ 134 h 254"/>
                  <a:gd name="T56" fmla="*/ 3 w 255"/>
                  <a:gd name="T57" fmla="*/ 153 h 254"/>
                  <a:gd name="T58" fmla="*/ 28 w 255"/>
                  <a:gd name="T59" fmla="*/ 163 h 254"/>
                  <a:gd name="T60" fmla="*/ 14 w 255"/>
                  <a:gd name="T61" fmla="*/ 182 h 254"/>
                  <a:gd name="T62" fmla="*/ 25 w 255"/>
                  <a:gd name="T63" fmla="*/ 194 h 254"/>
                  <a:gd name="T64" fmla="*/ 32 w 255"/>
                  <a:gd name="T65" fmla="*/ 204 h 254"/>
                  <a:gd name="T66" fmla="*/ 41 w 255"/>
                  <a:gd name="T67" fmla="*/ 218 h 254"/>
                  <a:gd name="T68" fmla="*/ 63 w 255"/>
                  <a:gd name="T69" fmla="*/ 210 h 254"/>
                  <a:gd name="T70" fmla="*/ 64 w 255"/>
                  <a:gd name="T71" fmla="*/ 237 h 254"/>
                  <a:gd name="T72" fmla="*/ 88 w 255"/>
                  <a:gd name="T73" fmla="*/ 225 h 254"/>
                  <a:gd name="T74" fmla="*/ 92 w 255"/>
                  <a:gd name="T75" fmla="*/ 248 h 254"/>
                  <a:gd name="T76" fmla="*/ 109 w 255"/>
                  <a:gd name="T77" fmla="*/ 248 h 254"/>
                  <a:gd name="T78" fmla="*/ 121 w 255"/>
                  <a:gd name="T79" fmla="*/ 249 h 254"/>
                  <a:gd name="T80" fmla="*/ 135 w 255"/>
                  <a:gd name="T81" fmla="*/ 249 h 254"/>
                  <a:gd name="T82" fmla="*/ 146 w 255"/>
                  <a:gd name="T83" fmla="*/ 248 h 254"/>
                  <a:gd name="T84" fmla="*/ 163 w 255"/>
                  <a:gd name="T85" fmla="*/ 248 h 254"/>
                  <a:gd name="T86" fmla="*/ 167 w 255"/>
                  <a:gd name="T87" fmla="*/ 225 h 254"/>
                  <a:gd name="T88" fmla="*/ 191 w 255"/>
                  <a:gd name="T89" fmla="*/ 237 h 254"/>
                  <a:gd name="T90" fmla="*/ 193 w 255"/>
                  <a:gd name="T91" fmla="*/ 210 h 254"/>
                  <a:gd name="T92" fmla="*/ 215 w 255"/>
                  <a:gd name="T93" fmla="*/ 218 h 254"/>
                  <a:gd name="T94" fmla="*/ 223 w 255"/>
                  <a:gd name="T95" fmla="*/ 204 h 254"/>
                  <a:gd name="T96" fmla="*/ 230 w 255"/>
                  <a:gd name="T97" fmla="*/ 194 h 254"/>
                  <a:gd name="T98" fmla="*/ 241 w 255"/>
                  <a:gd name="T99" fmla="*/ 182 h 254"/>
                  <a:gd name="T100" fmla="*/ 227 w 255"/>
                  <a:gd name="T101" fmla="*/ 163 h 254"/>
                  <a:gd name="T102" fmla="*/ 252 w 255"/>
                  <a:gd name="T103" fmla="*/ 153 h 254"/>
                  <a:gd name="T104" fmla="*/ 233 w 255"/>
                  <a:gd name="T105" fmla="*/ 134 h 254"/>
                  <a:gd name="T106" fmla="*/ 128 w 255"/>
                  <a:gd name="T107" fmla="*/ 148 h 254"/>
                  <a:gd name="T108" fmla="*/ 118 w 255"/>
                  <a:gd name="T109" fmla="*/ 43 h 254"/>
                  <a:gd name="T110" fmla="*/ 50 w 255"/>
                  <a:gd name="T111" fmla="*/ 160 h 254"/>
                  <a:gd name="T112" fmla="*/ 72 w 255"/>
                  <a:gd name="T113" fmla="*/ 170 h 254"/>
                  <a:gd name="T114" fmla="*/ 128 w 255"/>
                  <a:gd name="T115" fmla="*/ 211 h 254"/>
                  <a:gd name="T116" fmla="*/ 138 w 255"/>
                  <a:gd name="T117" fmla="*/ 5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4">
                    <a:moveTo>
                      <a:pt x="250" y="133"/>
                    </a:moveTo>
                    <a:cubicBezTo>
                      <a:pt x="252" y="132"/>
                      <a:pt x="253" y="132"/>
                      <a:pt x="254" y="131"/>
                    </a:cubicBezTo>
                    <a:cubicBezTo>
                      <a:pt x="255" y="130"/>
                      <a:pt x="255" y="128"/>
                      <a:pt x="255" y="127"/>
                    </a:cubicBezTo>
                    <a:cubicBezTo>
                      <a:pt x="255" y="125"/>
                      <a:pt x="255" y="124"/>
                      <a:pt x="254" y="123"/>
                    </a:cubicBezTo>
                    <a:cubicBezTo>
                      <a:pt x="253" y="122"/>
                      <a:pt x="252" y="121"/>
                      <a:pt x="250" y="121"/>
                    </a:cubicBezTo>
                    <a:cubicBezTo>
                      <a:pt x="249" y="121"/>
                      <a:pt x="240" y="120"/>
                      <a:pt x="233" y="119"/>
                    </a:cubicBezTo>
                    <a:cubicBezTo>
                      <a:pt x="233" y="117"/>
                      <a:pt x="233" y="115"/>
                      <a:pt x="232" y="112"/>
                    </a:cubicBezTo>
                    <a:cubicBezTo>
                      <a:pt x="239" y="110"/>
                      <a:pt x="247" y="108"/>
                      <a:pt x="249" y="107"/>
                    </a:cubicBezTo>
                    <a:cubicBezTo>
                      <a:pt x="250" y="107"/>
                      <a:pt x="251" y="106"/>
                      <a:pt x="252" y="104"/>
                    </a:cubicBezTo>
                    <a:cubicBezTo>
                      <a:pt x="252" y="103"/>
                      <a:pt x="253" y="102"/>
                      <a:pt x="252" y="100"/>
                    </a:cubicBezTo>
                    <a:cubicBezTo>
                      <a:pt x="252" y="99"/>
                      <a:pt x="251" y="98"/>
                      <a:pt x="250" y="97"/>
                    </a:cubicBezTo>
                    <a:cubicBezTo>
                      <a:pt x="249" y="96"/>
                      <a:pt x="248" y="96"/>
                      <a:pt x="246" y="96"/>
                    </a:cubicBezTo>
                    <a:cubicBezTo>
                      <a:pt x="245" y="96"/>
                      <a:pt x="237" y="97"/>
                      <a:pt x="229" y="98"/>
                    </a:cubicBezTo>
                    <a:cubicBezTo>
                      <a:pt x="229" y="95"/>
                      <a:pt x="228" y="93"/>
                      <a:pt x="227" y="91"/>
                    </a:cubicBezTo>
                    <a:cubicBezTo>
                      <a:pt x="233" y="87"/>
                      <a:pt x="241" y="83"/>
                      <a:pt x="242" y="82"/>
                    </a:cubicBezTo>
                    <a:cubicBezTo>
                      <a:pt x="243" y="82"/>
                      <a:pt x="244" y="80"/>
                      <a:pt x="244" y="79"/>
                    </a:cubicBezTo>
                    <a:cubicBezTo>
                      <a:pt x="245" y="78"/>
                      <a:pt x="245" y="76"/>
                      <a:pt x="244" y="75"/>
                    </a:cubicBezTo>
                    <a:cubicBezTo>
                      <a:pt x="244" y="74"/>
                      <a:pt x="243" y="73"/>
                      <a:pt x="241" y="72"/>
                    </a:cubicBezTo>
                    <a:cubicBezTo>
                      <a:pt x="240" y="71"/>
                      <a:pt x="239" y="71"/>
                      <a:pt x="237" y="72"/>
                    </a:cubicBezTo>
                    <a:cubicBezTo>
                      <a:pt x="236" y="72"/>
                      <a:pt x="228" y="75"/>
                      <a:pt x="221" y="77"/>
                    </a:cubicBezTo>
                    <a:cubicBezTo>
                      <a:pt x="220" y="75"/>
                      <a:pt x="219" y="73"/>
                      <a:pt x="217" y="71"/>
                    </a:cubicBezTo>
                    <a:cubicBezTo>
                      <a:pt x="223" y="66"/>
                      <a:pt x="229" y="61"/>
                      <a:pt x="230" y="59"/>
                    </a:cubicBezTo>
                    <a:cubicBezTo>
                      <a:pt x="231" y="58"/>
                      <a:pt x="232" y="57"/>
                      <a:pt x="232" y="56"/>
                    </a:cubicBezTo>
                    <a:cubicBezTo>
                      <a:pt x="232" y="54"/>
                      <a:pt x="232" y="53"/>
                      <a:pt x="231" y="52"/>
                    </a:cubicBezTo>
                    <a:cubicBezTo>
                      <a:pt x="230" y="51"/>
                      <a:pt x="229" y="50"/>
                      <a:pt x="227" y="50"/>
                    </a:cubicBezTo>
                    <a:cubicBezTo>
                      <a:pt x="226" y="49"/>
                      <a:pt x="225" y="49"/>
                      <a:pt x="223" y="50"/>
                    </a:cubicBezTo>
                    <a:cubicBezTo>
                      <a:pt x="222" y="51"/>
                      <a:pt x="215" y="55"/>
                      <a:pt x="209" y="59"/>
                    </a:cubicBezTo>
                    <a:cubicBezTo>
                      <a:pt x="207" y="57"/>
                      <a:pt x="205" y="55"/>
                      <a:pt x="204" y="53"/>
                    </a:cubicBezTo>
                    <a:cubicBezTo>
                      <a:pt x="208" y="47"/>
                      <a:pt x="213" y="41"/>
                      <a:pt x="214" y="40"/>
                    </a:cubicBezTo>
                    <a:cubicBezTo>
                      <a:pt x="215" y="38"/>
                      <a:pt x="215" y="37"/>
                      <a:pt x="215" y="36"/>
                    </a:cubicBezTo>
                    <a:cubicBezTo>
                      <a:pt x="215" y="34"/>
                      <a:pt x="214" y="33"/>
                      <a:pt x="213" y="32"/>
                    </a:cubicBezTo>
                    <a:cubicBezTo>
                      <a:pt x="212" y="31"/>
                      <a:pt x="211" y="31"/>
                      <a:pt x="209" y="30"/>
                    </a:cubicBezTo>
                    <a:cubicBezTo>
                      <a:pt x="208" y="30"/>
                      <a:pt x="206" y="31"/>
                      <a:pt x="205" y="32"/>
                    </a:cubicBezTo>
                    <a:cubicBezTo>
                      <a:pt x="204" y="33"/>
                      <a:pt x="198" y="38"/>
                      <a:pt x="193" y="43"/>
                    </a:cubicBezTo>
                    <a:cubicBezTo>
                      <a:pt x="191" y="42"/>
                      <a:pt x="189" y="40"/>
                      <a:pt x="187" y="39"/>
                    </a:cubicBezTo>
                    <a:cubicBezTo>
                      <a:pt x="190" y="32"/>
                      <a:pt x="193" y="25"/>
                      <a:pt x="194" y="24"/>
                    </a:cubicBezTo>
                    <a:cubicBezTo>
                      <a:pt x="195" y="22"/>
                      <a:pt x="195" y="21"/>
                      <a:pt x="194" y="19"/>
                    </a:cubicBezTo>
                    <a:cubicBezTo>
                      <a:pt x="194" y="18"/>
                      <a:pt x="193" y="17"/>
                      <a:pt x="191" y="16"/>
                    </a:cubicBezTo>
                    <a:cubicBezTo>
                      <a:pt x="190" y="16"/>
                      <a:pt x="189" y="15"/>
                      <a:pt x="187" y="16"/>
                    </a:cubicBezTo>
                    <a:cubicBezTo>
                      <a:pt x="186" y="16"/>
                      <a:pt x="185" y="17"/>
                      <a:pt x="184" y="18"/>
                    </a:cubicBezTo>
                    <a:cubicBezTo>
                      <a:pt x="183" y="19"/>
                      <a:pt x="178" y="26"/>
                      <a:pt x="174" y="32"/>
                    </a:cubicBezTo>
                    <a:cubicBezTo>
                      <a:pt x="172" y="31"/>
                      <a:pt x="170" y="30"/>
                      <a:pt x="167" y="29"/>
                    </a:cubicBezTo>
                    <a:cubicBezTo>
                      <a:pt x="169" y="22"/>
                      <a:pt x="171" y="14"/>
                      <a:pt x="171" y="12"/>
                    </a:cubicBezTo>
                    <a:cubicBezTo>
                      <a:pt x="171" y="11"/>
                      <a:pt x="171" y="9"/>
                      <a:pt x="170" y="8"/>
                    </a:cubicBezTo>
                    <a:cubicBezTo>
                      <a:pt x="170" y="7"/>
                      <a:pt x="169" y="6"/>
                      <a:pt x="167" y="5"/>
                    </a:cubicBezTo>
                    <a:cubicBezTo>
                      <a:pt x="166" y="5"/>
                      <a:pt x="164" y="5"/>
                      <a:pt x="163" y="6"/>
                    </a:cubicBezTo>
                    <a:cubicBezTo>
                      <a:pt x="162" y="6"/>
                      <a:pt x="161" y="7"/>
                      <a:pt x="160" y="8"/>
                    </a:cubicBezTo>
                    <a:cubicBezTo>
                      <a:pt x="159" y="10"/>
                      <a:pt x="156" y="17"/>
                      <a:pt x="153" y="24"/>
                    </a:cubicBezTo>
                    <a:cubicBezTo>
                      <a:pt x="151" y="24"/>
                      <a:pt x="149" y="23"/>
                      <a:pt x="146" y="23"/>
                    </a:cubicBezTo>
                    <a:cubicBezTo>
                      <a:pt x="146" y="15"/>
                      <a:pt x="146" y="7"/>
                      <a:pt x="146" y="6"/>
                    </a:cubicBezTo>
                    <a:cubicBezTo>
                      <a:pt x="146" y="4"/>
                      <a:pt x="146" y="3"/>
                      <a:pt x="145" y="2"/>
                    </a:cubicBezTo>
                    <a:cubicBezTo>
                      <a:pt x="144" y="1"/>
                      <a:pt x="143" y="0"/>
                      <a:pt x="141" y="0"/>
                    </a:cubicBezTo>
                    <a:cubicBezTo>
                      <a:pt x="140" y="0"/>
                      <a:pt x="138" y="0"/>
                      <a:pt x="137" y="1"/>
                    </a:cubicBezTo>
                    <a:cubicBezTo>
                      <a:pt x="136" y="2"/>
                      <a:pt x="135" y="3"/>
                      <a:pt x="135" y="4"/>
                    </a:cubicBezTo>
                    <a:cubicBezTo>
                      <a:pt x="135" y="6"/>
                      <a:pt x="133" y="14"/>
                      <a:pt x="131" y="21"/>
                    </a:cubicBezTo>
                    <a:cubicBezTo>
                      <a:pt x="130" y="21"/>
                      <a:pt x="129" y="21"/>
                      <a:pt x="128" y="21"/>
                    </a:cubicBezTo>
                    <a:cubicBezTo>
                      <a:pt x="127" y="21"/>
                      <a:pt x="125" y="21"/>
                      <a:pt x="124" y="21"/>
                    </a:cubicBezTo>
                    <a:cubicBezTo>
                      <a:pt x="123" y="14"/>
                      <a:pt x="121" y="6"/>
                      <a:pt x="121" y="4"/>
                    </a:cubicBezTo>
                    <a:cubicBezTo>
                      <a:pt x="120" y="3"/>
                      <a:pt x="120" y="2"/>
                      <a:pt x="118" y="1"/>
                    </a:cubicBezTo>
                    <a:cubicBezTo>
                      <a:pt x="117" y="0"/>
                      <a:pt x="116" y="0"/>
                      <a:pt x="114" y="0"/>
                    </a:cubicBezTo>
                    <a:cubicBezTo>
                      <a:pt x="113" y="0"/>
                      <a:pt x="112" y="1"/>
                      <a:pt x="111" y="2"/>
                    </a:cubicBezTo>
                    <a:cubicBezTo>
                      <a:pt x="110" y="3"/>
                      <a:pt x="109" y="4"/>
                      <a:pt x="109" y="5"/>
                    </a:cubicBezTo>
                    <a:cubicBezTo>
                      <a:pt x="109" y="7"/>
                      <a:pt x="109" y="15"/>
                      <a:pt x="109" y="23"/>
                    </a:cubicBezTo>
                    <a:cubicBezTo>
                      <a:pt x="107" y="23"/>
                      <a:pt x="105" y="24"/>
                      <a:pt x="102" y="24"/>
                    </a:cubicBezTo>
                    <a:cubicBezTo>
                      <a:pt x="99" y="17"/>
                      <a:pt x="96" y="10"/>
                      <a:pt x="95" y="8"/>
                    </a:cubicBezTo>
                    <a:cubicBezTo>
                      <a:pt x="95" y="7"/>
                      <a:pt x="94" y="6"/>
                      <a:pt x="92" y="6"/>
                    </a:cubicBezTo>
                    <a:cubicBezTo>
                      <a:pt x="91" y="5"/>
                      <a:pt x="90" y="5"/>
                      <a:pt x="88" y="5"/>
                    </a:cubicBezTo>
                    <a:cubicBezTo>
                      <a:pt x="87" y="6"/>
                      <a:pt x="86" y="7"/>
                      <a:pt x="85" y="8"/>
                    </a:cubicBezTo>
                    <a:cubicBezTo>
                      <a:pt x="84" y="9"/>
                      <a:pt x="84" y="11"/>
                      <a:pt x="84" y="12"/>
                    </a:cubicBezTo>
                    <a:cubicBezTo>
                      <a:pt x="85" y="14"/>
                      <a:pt x="87" y="22"/>
                      <a:pt x="88" y="29"/>
                    </a:cubicBezTo>
                    <a:cubicBezTo>
                      <a:pt x="86" y="30"/>
                      <a:pt x="84" y="31"/>
                      <a:pt x="81" y="32"/>
                    </a:cubicBezTo>
                    <a:cubicBezTo>
                      <a:pt x="77" y="26"/>
                      <a:pt x="72" y="19"/>
                      <a:pt x="72" y="18"/>
                    </a:cubicBezTo>
                    <a:cubicBezTo>
                      <a:pt x="71" y="17"/>
                      <a:pt x="69" y="16"/>
                      <a:pt x="68" y="16"/>
                    </a:cubicBezTo>
                    <a:cubicBezTo>
                      <a:pt x="67" y="15"/>
                      <a:pt x="65" y="16"/>
                      <a:pt x="64" y="16"/>
                    </a:cubicBezTo>
                    <a:cubicBezTo>
                      <a:pt x="63" y="17"/>
                      <a:pt x="62" y="18"/>
                      <a:pt x="61" y="19"/>
                    </a:cubicBezTo>
                    <a:cubicBezTo>
                      <a:pt x="61" y="21"/>
                      <a:pt x="61" y="22"/>
                      <a:pt x="62" y="24"/>
                    </a:cubicBezTo>
                    <a:cubicBezTo>
                      <a:pt x="62" y="25"/>
                      <a:pt x="66" y="32"/>
                      <a:pt x="69" y="39"/>
                    </a:cubicBezTo>
                    <a:cubicBezTo>
                      <a:pt x="67" y="40"/>
                      <a:pt x="65" y="42"/>
                      <a:pt x="63" y="43"/>
                    </a:cubicBezTo>
                    <a:cubicBezTo>
                      <a:pt x="57" y="38"/>
                      <a:pt x="51" y="33"/>
                      <a:pt x="50" y="32"/>
                    </a:cubicBezTo>
                    <a:cubicBezTo>
                      <a:pt x="49" y="31"/>
                      <a:pt x="48" y="30"/>
                      <a:pt x="46" y="30"/>
                    </a:cubicBezTo>
                    <a:cubicBezTo>
                      <a:pt x="45" y="31"/>
                      <a:pt x="44" y="31"/>
                      <a:pt x="43" y="32"/>
                    </a:cubicBezTo>
                    <a:cubicBezTo>
                      <a:pt x="41" y="33"/>
                      <a:pt x="41" y="34"/>
                      <a:pt x="41" y="36"/>
                    </a:cubicBezTo>
                    <a:cubicBezTo>
                      <a:pt x="40" y="37"/>
                      <a:pt x="41" y="38"/>
                      <a:pt x="42" y="40"/>
                    </a:cubicBezTo>
                    <a:cubicBezTo>
                      <a:pt x="43" y="41"/>
                      <a:pt x="47" y="47"/>
                      <a:pt x="52" y="53"/>
                    </a:cubicBezTo>
                    <a:cubicBezTo>
                      <a:pt x="50" y="55"/>
                      <a:pt x="48" y="57"/>
                      <a:pt x="47" y="59"/>
                    </a:cubicBezTo>
                    <a:cubicBezTo>
                      <a:pt x="41" y="55"/>
                      <a:pt x="34" y="51"/>
                      <a:pt x="32" y="50"/>
                    </a:cubicBezTo>
                    <a:cubicBezTo>
                      <a:pt x="31" y="49"/>
                      <a:pt x="29" y="49"/>
                      <a:pt x="28" y="50"/>
                    </a:cubicBezTo>
                    <a:cubicBezTo>
                      <a:pt x="27" y="50"/>
                      <a:pt x="26" y="51"/>
                      <a:pt x="25" y="52"/>
                    </a:cubicBezTo>
                    <a:cubicBezTo>
                      <a:pt x="24" y="53"/>
                      <a:pt x="23" y="54"/>
                      <a:pt x="24" y="56"/>
                    </a:cubicBezTo>
                    <a:cubicBezTo>
                      <a:pt x="24" y="57"/>
                      <a:pt x="24" y="58"/>
                      <a:pt x="25" y="59"/>
                    </a:cubicBezTo>
                    <a:cubicBezTo>
                      <a:pt x="27" y="61"/>
                      <a:pt x="33" y="66"/>
                      <a:pt x="38" y="71"/>
                    </a:cubicBezTo>
                    <a:cubicBezTo>
                      <a:pt x="37" y="73"/>
                      <a:pt x="36" y="75"/>
                      <a:pt x="34" y="77"/>
                    </a:cubicBezTo>
                    <a:cubicBezTo>
                      <a:pt x="28" y="75"/>
                      <a:pt x="20" y="72"/>
                      <a:pt x="18" y="72"/>
                    </a:cubicBezTo>
                    <a:cubicBezTo>
                      <a:pt x="17" y="71"/>
                      <a:pt x="15" y="71"/>
                      <a:pt x="14" y="72"/>
                    </a:cubicBezTo>
                    <a:cubicBezTo>
                      <a:pt x="13" y="73"/>
                      <a:pt x="12" y="74"/>
                      <a:pt x="11" y="75"/>
                    </a:cubicBezTo>
                    <a:cubicBezTo>
                      <a:pt x="11" y="76"/>
                      <a:pt x="11" y="78"/>
                      <a:pt x="11" y="79"/>
                    </a:cubicBezTo>
                    <a:cubicBezTo>
                      <a:pt x="11" y="80"/>
                      <a:pt x="12" y="82"/>
                      <a:pt x="14" y="82"/>
                    </a:cubicBezTo>
                    <a:cubicBezTo>
                      <a:pt x="15" y="83"/>
                      <a:pt x="22" y="87"/>
                      <a:pt x="28" y="91"/>
                    </a:cubicBezTo>
                    <a:cubicBezTo>
                      <a:pt x="28" y="93"/>
                      <a:pt x="27" y="95"/>
                      <a:pt x="26" y="98"/>
                    </a:cubicBezTo>
                    <a:cubicBezTo>
                      <a:pt x="19" y="97"/>
                      <a:pt x="11" y="96"/>
                      <a:pt x="9" y="96"/>
                    </a:cubicBezTo>
                    <a:cubicBezTo>
                      <a:pt x="8" y="96"/>
                      <a:pt x="6" y="96"/>
                      <a:pt x="5" y="97"/>
                    </a:cubicBezTo>
                    <a:cubicBezTo>
                      <a:pt x="4" y="98"/>
                      <a:pt x="3" y="99"/>
                      <a:pt x="3" y="100"/>
                    </a:cubicBezTo>
                    <a:cubicBezTo>
                      <a:pt x="3" y="102"/>
                      <a:pt x="3" y="103"/>
                      <a:pt x="4" y="104"/>
                    </a:cubicBezTo>
                    <a:cubicBezTo>
                      <a:pt x="4" y="106"/>
                      <a:pt x="5" y="107"/>
                      <a:pt x="7" y="107"/>
                    </a:cubicBezTo>
                    <a:cubicBezTo>
                      <a:pt x="8" y="108"/>
                      <a:pt x="16" y="110"/>
                      <a:pt x="23" y="112"/>
                    </a:cubicBezTo>
                    <a:cubicBezTo>
                      <a:pt x="23" y="115"/>
                      <a:pt x="23" y="117"/>
                      <a:pt x="22" y="119"/>
                    </a:cubicBezTo>
                    <a:cubicBezTo>
                      <a:pt x="15" y="120"/>
                      <a:pt x="7" y="121"/>
                      <a:pt x="5" y="121"/>
                    </a:cubicBezTo>
                    <a:cubicBezTo>
                      <a:pt x="4" y="121"/>
                      <a:pt x="3" y="122"/>
                      <a:pt x="2" y="123"/>
                    </a:cubicBezTo>
                    <a:cubicBezTo>
                      <a:pt x="1" y="124"/>
                      <a:pt x="0" y="125"/>
                      <a:pt x="0" y="127"/>
                    </a:cubicBezTo>
                    <a:cubicBezTo>
                      <a:pt x="0" y="128"/>
                      <a:pt x="1" y="130"/>
                      <a:pt x="2" y="131"/>
                    </a:cubicBezTo>
                    <a:cubicBezTo>
                      <a:pt x="3" y="132"/>
                      <a:pt x="4" y="132"/>
                      <a:pt x="5" y="133"/>
                    </a:cubicBezTo>
                    <a:cubicBezTo>
                      <a:pt x="7" y="133"/>
                      <a:pt x="15" y="134"/>
                      <a:pt x="22" y="134"/>
                    </a:cubicBezTo>
                    <a:cubicBezTo>
                      <a:pt x="23" y="137"/>
                      <a:pt x="23" y="139"/>
                      <a:pt x="23" y="142"/>
                    </a:cubicBezTo>
                    <a:cubicBezTo>
                      <a:pt x="16" y="144"/>
                      <a:pt x="8" y="146"/>
                      <a:pt x="7" y="147"/>
                    </a:cubicBezTo>
                    <a:cubicBezTo>
                      <a:pt x="5" y="147"/>
                      <a:pt x="4" y="148"/>
                      <a:pt x="4" y="149"/>
                    </a:cubicBezTo>
                    <a:cubicBezTo>
                      <a:pt x="3" y="151"/>
                      <a:pt x="3" y="152"/>
                      <a:pt x="3" y="153"/>
                    </a:cubicBezTo>
                    <a:cubicBezTo>
                      <a:pt x="3" y="155"/>
                      <a:pt x="4" y="156"/>
                      <a:pt x="5" y="157"/>
                    </a:cubicBezTo>
                    <a:cubicBezTo>
                      <a:pt x="6" y="158"/>
                      <a:pt x="8" y="158"/>
                      <a:pt x="9" y="158"/>
                    </a:cubicBezTo>
                    <a:cubicBezTo>
                      <a:pt x="11" y="158"/>
                      <a:pt x="19" y="157"/>
                      <a:pt x="26" y="156"/>
                    </a:cubicBezTo>
                    <a:cubicBezTo>
                      <a:pt x="27" y="158"/>
                      <a:pt x="28" y="161"/>
                      <a:pt x="28" y="163"/>
                    </a:cubicBezTo>
                    <a:cubicBezTo>
                      <a:pt x="22" y="167"/>
                      <a:pt x="15" y="171"/>
                      <a:pt x="14" y="171"/>
                    </a:cubicBezTo>
                    <a:cubicBezTo>
                      <a:pt x="12" y="172"/>
                      <a:pt x="11" y="173"/>
                      <a:pt x="11" y="175"/>
                    </a:cubicBezTo>
                    <a:cubicBezTo>
                      <a:pt x="11" y="176"/>
                      <a:pt x="11" y="177"/>
                      <a:pt x="11" y="179"/>
                    </a:cubicBezTo>
                    <a:cubicBezTo>
                      <a:pt x="12" y="180"/>
                      <a:pt x="13" y="181"/>
                      <a:pt x="14" y="182"/>
                    </a:cubicBezTo>
                    <a:cubicBezTo>
                      <a:pt x="15" y="182"/>
                      <a:pt x="17" y="182"/>
                      <a:pt x="18" y="182"/>
                    </a:cubicBezTo>
                    <a:cubicBezTo>
                      <a:pt x="20" y="182"/>
                      <a:pt x="28" y="179"/>
                      <a:pt x="34" y="177"/>
                    </a:cubicBezTo>
                    <a:cubicBezTo>
                      <a:pt x="36" y="179"/>
                      <a:pt x="37" y="181"/>
                      <a:pt x="38" y="183"/>
                    </a:cubicBezTo>
                    <a:cubicBezTo>
                      <a:pt x="33" y="188"/>
                      <a:pt x="27" y="193"/>
                      <a:pt x="25" y="194"/>
                    </a:cubicBezTo>
                    <a:cubicBezTo>
                      <a:pt x="24" y="195"/>
                      <a:pt x="24" y="197"/>
                      <a:pt x="24" y="198"/>
                    </a:cubicBezTo>
                    <a:cubicBezTo>
                      <a:pt x="23" y="199"/>
                      <a:pt x="24" y="201"/>
                      <a:pt x="25" y="202"/>
                    </a:cubicBezTo>
                    <a:cubicBezTo>
                      <a:pt x="26" y="203"/>
                      <a:pt x="27" y="204"/>
                      <a:pt x="28" y="204"/>
                    </a:cubicBezTo>
                    <a:cubicBezTo>
                      <a:pt x="29" y="204"/>
                      <a:pt x="31" y="204"/>
                      <a:pt x="32" y="204"/>
                    </a:cubicBezTo>
                    <a:cubicBezTo>
                      <a:pt x="34" y="203"/>
                      <a:pt x="41" y="199"/>
                      <a:pt x="47" y="195"/>
                    </a:cubicBezTo>
                    <a:cubicBezTo>
                      <a:pt x="48" y="197"/>
                      <a:pt x="50" y="199"/>
                      <a:pt x="52" y="200"/>
                    </a:cubicBezTo>
                    <a:cubicBezTo>
                      <a:pt x="47" y="206"/>
                      <a:pt x="43" y="213"/>
                      <a:pt x="42" y="214"/>
                    </a:cubicBezTo>
                    <a:cubicBezTo>
                      <a:pt x="41" y="215"/>
                      <a:pt x="40" y="217"/>
                      <a:pt x="41" y="218"/>
                    </a:cubicBezTo>
                    <a:cubicBezTo>
                      <a:pt x="41" y="219"/>
                      <a:pt x="41" y="221"/>
                      <a:pt x="43" y="222"/>
                    </a:cubicBezTo>
                    <a:cubicBezTo>
                      <a:pt x="44" y="223"/>
                      <a:pt x="45" y="223"/>
                      <a:pt x="46" y="223"/>
                    </a:cubicBezTo>
                    <a:cubicBezTo>
                      <a:pt x="48" y="223"/>
                      <a:pt x="49" y="223"/>
                      <a:pt x="50" y="222"/>
                    </a:cubicBezTo>
                    <a:cubicBezTo>
                      <a:pt x="51" y="221"/>
                      <a:pt x="57" y="215"/>
                      <a:pt x="63" y="210"/>
                    </a:cubicBezTo>
                    <a:cubicBezTo>
                      <a:pt x="65" y="212"/>
                      <a:pt x="67" y="213"/>
                      <a:pt x="69" y="215"/>
                    </a:cubicBezTo>
                    <a:cubicBezTo>
                      <a:pt x="66" y="221"/>
                      <a:pt x="62" y="229"/>
                      <a:pt x="62" y="230"/>
                    </a:cubicBezTo>
                    <a:cubicBezTo>
                      <a:pt x="61" y="232"/>
                      <a:pt x="61" y="233"/>
                      <a:pt x="61" y="234"/>
                    </a:cubicBezTo>
                    <a:cubicBezTo>
                      <a:pt x="62" y="236"/>
                      <a:pt x="63" y="237"/>
                      <a:pt x="64" y="237"/>
                    </a:cubicBezTo>
                    <a:cubicBezTo>
                      <a:pt x="65" y="238"/>
                      <a:pt x="67" y="238"/>
                      <a:pt x="68" y="238"/>
                    </a:cubicBezTo>
                    <a:cubicBezTo>
                      <a:pt x="69" y="238"/>
                      <a:pt x="71" y="237"/>
                      <a:pt x="72" y="236"/>
                    </a:cubicBezTo>
                    <a:cubicBezTo>
                      <a:pt x="72" y="235"/>
                      <a:pt x="77" y="228"/>
                      <a:pt x="81" y="222"/>
                    </a:cubicBezTo>
                    <a:cubicBezTo>
                      <a:pt x="84" y="223"/>
                      <a:pt x="86" y="224"/>
                      <a:pt x="88" y="225"/>
                    </a:cubicBezTo>
                    <a:cubicBezTo>
                      <a:pt x="87" y="232"/>
                      <a:pt x="85" y="240"/>
                      <a:pt x="84" y="242"/>
                    </a:cubicBezTo>
                    <a:cubicBezTo>
                      <a:pt x="84" y="243"/>
                      <a:pt x="84" y="245"/>
                      <a:pt x="85" y="246"/>
                    </a:cubicBezTo>
                    <a:cubicBezTo>
                      <a:pt x="86" y="247"/>
                      <a:pt x="87" y="248"/>
                      <a:pt x="88" y="248"/>
                    </a:cubicBezTo>
                    <a:cubicBezTo>
                      <a:pt x="90" y="249"/>
                      <a:pt x="91" y="249"/>
                      <a:pt x="92" y="248"/>
                    </a:cubicBezTo>
                    <a:cubicBezTo>
                      <a:pt x="94" y="248"/>
                      <a:pt x="95" y="247"/>
                      <a:pt x="95" y="245"/>
                    </a:cubicBezTo>
                    <a:cubicBezTo>
                      <a:pt x="96" y="244"/>
                      <a:pt x="99" y="236"/>
                      <a:pt x="102" y="230"/>
                    </a:cubicBezTo>
                    <a:cubicBezTo>
                      <a:pt x="105" y="230"/>
                      <a:pt x="107" y="231"/>
                      <a:pt x="109" y="231"/>
                    </a:cubicBezTo>
                    <a:cubicBezTo>
                      <a:pt x="109" y="238"/>
                      <a:pt x="109" y="247"/>
                      <a:pt x="109" y="248"/>
                    </a:cubicBezTo>
                    <a:cubicBezTo>
                      <a:pt x="109" y="250"/>
                      <a:pt x="110" y="251"/>
                      <a:pt x="111" y="252"/>
                    </a:cubicBezTo>
                    <a:cubicBezTo>
                      <a:pt x="112" y="253"/>
                      <a:pt x="113" y="254"/>
                      <a:pt x="114" y="254"/>
                    </a:cubicBezTo>
                    <a:cubicBezTo>
                      <a:pt x="116" y="254"/>
                      <a:pt x="117" y="254"/>
                      <a:pt x="118" y="253"/>
                    </a:cubicBezTo>
                    <a:cubicBezTo>
                      <a:pt x="120" y="252"/>
                      <a:pt x="120" y="251"/>
                      <a:pt x="121" y="249"/>
                    </a:cubicBezTo>
                    <a:cubicBezTo>
                      <a:pt x="121" y="248"/>
                      <a:pt x="123" y="240"/>
                      <a:pt x="124" y="233"/>
                    </a:cubicBezTo>
                    <a:cubicBezTo>
                      <a:pt x="125" y="233"/>
                      <a:pt x="127" y="233"/>
                      <a:pt x="128" y="233"/>
                    </a:cubicBezTo>
                    <a:cubicBezTo>
                      <a:pt x="129" y="233"/>
                      <a:pt x="130" y="233"/>
                      <a:pt x="131" y="233"/>
                    </a:cubicBezTo>
                    <a:cubicBezTo>
                      <a:pt x="133" y="240"/>
                      <a:pt x="135" y="248"/>
                      <a:pt x="135" y="249"/>
                    </a:cubicBezTo>
                    <a:cubicBezTo>
                      <a:pt x="135" y="251"/>
                      <a:pt x="136" y="252"/>
                      <a:pt x="137" y="253"/>
                    </a:cubicBezTo>
                    <a:cubicBezTo>
                      <a:pt x="138" y="254"/>
                      <a:pt x="140" y="254"/>
                      <a:pt x="141" y="254"/>
                    </a:cubicBezTo>
                    <a:cubicBezTo>
                      <a:pt x="143" y="254"/>
                      <a:pt x="144" y="253"/>
                      <a:pt x="145" y="252"/>
                    </a:cubicBezTo>
                    <a:cubicBezTo>
                      <a:pt x="146" y="251"/>
                      <a:pt x="146" y="250"/>
                      <a:pt x="146" y="248"/>
                    </a:cubicBezTo>
                    <a:cubicBezTo>
                      <a:pt x="146" y="247"/>
                      <a:pt x="146" y="238"/>
                      <a:pt x="146" y="231"/>
                    </a:cubicBezTo>
                    <a:cubicBezTo>
                      <a:pt x="149" y="231"/>
                      <a:pt x="151" y="230"/>
                      <a:pt x="153" y="230"/>
                    </a:cubicBezTo>
                    <a:cubicBezTo>
                      <a:pt x="156" y="236"/>
                      <a:pt x="159" y="244"/>
                      <a:pt x="160" y="245"/>
                    </a:cubicBezTo>
                    <a:cubicBezTo>
                      <a:pt x="161" y="247"/>
                      <a:pt x="162" y="248"/>
                      <a:pt x="163" y="248"/>
                    </a:cubicBezTo>
                    <a:cubicBezTo>
                      <a:pt x="164" y="249"/>
                      <a:pt x="166" y="249"/>
                      <a:pt x="167" y="248"/>
                    </a:cubicBezTo>
                    <a:cubicBezTo>
                      <a:pt x="169" y="248"/>
                      <a:pt x="170" y="247"/>
                      <a:pt x="170" y="246"/>
                    </a:cubicBezTo>
                    <a:cubicBezTo>
                      <a:pt x="171" y="245"/>
                      <a:pt x="171" y="243"/>
                      <a:pt x="171" y="242"/>
                    </a:cubicBezTo>
                    <a:cubicBezTo>
                      <a:pt x="171" y="240"/>
                      <a:pt x="169" y="232"/>
                      <a:pt x="167" y="225"/>
                    </a:cubicBezTo>
                    <a:cubicBezTo>
                      <a:pt x="170" y="224"/>
                      <a:pt x="172" y="223"/>
                      <a:pt x="174" y="222"/>
                    </a:cubicBezTo>
                    <a:cubicBezTo>
                      <a:pt x="178" y="228"/>
                      <a:pt x="183" y="235"/>
                      <a:pt x="184" y="236"/>
                    </a:cubicBezTo>
                    <a:cubicBezTo>
                      <a:pt x="185" y="237"/>
                      <a:pt x="186" y="238"/>
                      <a:pt x="187" y="238"/>
                    </a:cubicBezTo>
                    <a:cubicBezTo>
                      <a:pt x="189" y="238"/>
                      <a:pt x="190" y="238"/>
                      <a:pt x="191" y="237"/>
                    </a:cubicBezTo>
                    <a:cubicBezTo>
                      <a:pt x="193" y="237"/>
                      <a:pt x="194" y="236"/>
                      <a:pt x="194" y="234"/>
                    </a:cubicBezTo>
                    <a:cubicBezTo>
                      <a:pt x="195" y="233"/>
                      <a:pt x="195" y="232"/>
                      <a:pt x="194" y="230"/>
                    </a:cubicBezTo>
                    <a:cubicBezTo>
                      <a:pt x="193" y="229"/>
                      <a:pt x="190" y="221"/>
                      <a:pt x="187" y="215"/>
                    </a:cubicBezTo>
                    <a:cubicBezTo>
                      <a:pt x="189" y="213"/>
                      <a:pt x="191" y="212"/>
                      <a:pt x="193" y="210"/>
                    </a:cubicBezTo>
                    <a:cubicBezTo>
                      <a:pt x="198" y="215"/>
                      <a:pt x="204" y="221"/>
                      <a:pt x="205" y="222"/>
                    </a:cubicBezTo>
                    <a:cubicBezTo>
                      <a:pt x="206" y="223"/>
                      <a:pt x="208" y="223"/>
                      <a:pt x="209" y="223"/>
                    </a:cubicBezTo>
                    <a:cubicBezTo>
                      <a:pt x="211" y="223"/>
                      <a:pt x="212" y="223"/>
                      <a:pt x="213" y="222"/>
                    </a:cubicBezTo>
                    <a:cubicBezTo>
                      <a:pt x="214" y="221"/>
                      <a:pt x="215" y="219"/>
                      <a:pt x="215" y="218"/>
                    </a:cubicBezTo>
                    <a:cubicBezTo>
                      <a:pt x="215" y="217"/>
                      <a:pt x="215" y="215"/>
                      <a:pt x="214" y="214"/>
                    </a:cubicBezTo>
                    <a:cubicBezTo>
                      <a:pt x="213" y="213"/>
                      <a:pt x="208" y="206"/>
                      <a:pt x="204" y="200"/>
                    </a:cubicBezTo>
                    <a:cubicBezTo>
                      <a:pt x="205" y="199"/>
                      <a:pt x="207" y="197"/>
                      <a:pt x="209" y="195"/>
                    </a:cubicBezTo>
                    <a:cubicBezTo>
                      <a:pt x="215" y="199"/>
                      <a:pt x="222" y="203"/>
                      <a:pt x="223" y="204"/>
                    </a:cubicBezTo>
                    <a:cubicBezTo>
                      <a:pt x="225" y="204"/>
                      <a:pt x="226" y="204"/>
                      <a:pt x="227" y="204"/>
                    </a:cubicBezTo>
                    <a:cubicBezTo>
                      <a:pt x="229" y="204"/>
                      <a:pt x="230" y="203"/>
                      <a:pt x="231" y="202"/>
                    </a:cubicBezTo>
                    <a:cubicBezTo>
                      <a:pt x="232" y="201"/>
                      <a:pt x="232" y="199"/>
                      <a:pt x="232" y="198"/>
                    </a:cubicBezTo>
                    <a:cubicBezTo>
                      <a:pt x="232" y="197"/>
                      <a:pt x="231" y="195"/>
                      <a:pt x="230" y="194"/>
                    </a:cubicBezTo>
                    <a:cubicBezTo>
                      <a:pt x="229" y="193"/>
                      <a:pt x="223" y="188"/>
                      <a:pt x="217" y="183"/>
                    </a:cubicBezTo>
                    <a:cubicBezTo>
                      <a:pt x="219" y="181"/>
                      <a:pt x="220" y="179"/>
                      <a:pt x="221" y="177"/>
                    </a:cubicBezTo>
                    <a:cubicBezTo>
                      <a:pt x="228" y="179"/>
                      <a:pt x="236" y="182"/>
                      <a:pt x="237" y="182"/>
                    </a:cubicBezTo>
                    <a:cubicBezTo>
                      <a:pt x="239" y="182"/>
                      <a:pt x="240" y="182"/>
                      <a:pt x="241" y="182"/>
                    </a:cubicBezTo>
                    <a:cubicBezTo>
                      <a:pt x="243" y="181"/>
                      <a:pt x="244" y="180"/>
                      <a:pt x="244" y="179"/>
                    </a:cubicBezTo>
                    <a:cubicBezTo>
                      <a:pt x="245" y="177"/>
                      <a:pt x="245" y="176"/>
                      <a:pt x="244" y="175"/>
                    </a:cubicBezTo>
                    <a:cubicBezTo>
                      <a:pt x="244" y="173"/>
                      <a:pt x="243" y="172"/>
                      <a:pt x="242" y="171"/>
                    </a:cubicBezTo>
                    <a:cubicBezTo>
                      <a:pt x="241" y="171"/>
                      <a:pt x="233" y="167"/>
                      <a:pt x="227" y="163"/>
                    </a:cubicBezTo>
                    <a:cubicBezTo>
                      <a:pt x="228" y="161"/>
                      <a:pt x="229" y="158"/>
                      <a:pt x="229" y="156"/>
                    </a:cubicBezTo>
                    <a:cubicBezTo>
                      <a:pt x="237" y="157"/>
                      <a:pt x="245" y="158"/>
                      <a:pt x="246" y="158"/>
                    </a:cubicBezTo>
                    <a:cubicBezTo>
                      <a:pt x="248" y="158"/>
                      <a:pt x="249" y="158"/>
                      <a:pt x="250" y="157"/>
                    </a:cubicBezTo>
                    <a:cubicBezTo>
                      <a:pt x="251" y="156"/>
                      <a:pt x="252" y="155"/>
                      <a:pt x="252" y="153"/>
                    </a:cubicBezTo>
                    <a:cubicBezTo>
                      <a:pt x="253" y="152"/>
                      <a:pt x="252" y="151"/>
                      <a:pt x="252" y="149"/>
                    </a:cubicBezTo>
                    <a:cubicBezTo>
                      <a:pt x="251" y="148"/>
                      <a:pt x="250" y="147"/>
                      <a:pt x="249" y="147"/>
                    </a:cubicBezTo>
                    <a:cubicBezTo>
                      <a:pt x="247" y="146"/>
                      <a:pt x="239" y="144"/>
                      <a:pt x="232" y="142"/>
                    </a:cubicBezTo>
                    <a:cubicBezTo>
                      <a:pt x="233" y="139"/>
                      <a:pt x="233" y="137"/>
                      <a:pt x="233" y="134"/>
                    </a:cubicBezTo>
                    <a:cubicBezTo>
                      <a:pt x="240" y="134"/>
                      <a:pt x="249" y="133"/>
                      <a:pt x="250" y="133"/>
                    </a:cubicBezTo>
                    <a:moveTo>
                      <a:pt x="128" y="106"/>
                    </a:moveTo>
                    <a:cubicBezTo>
                      <a:pt x="139" y="106"/>
                      <a:pt x="149" y="115"/>
                      <a:pt x="149" y="127"/>
                    </a:cubicBezTo>
                    <a:cubicBezTo>
                      <a:pt x="149" y="138"/>
                      <a:pt x="139" y="148"/>
                      <a:pt x="128" y="148"/>
                    </a:cubicBezTo>
                    <a:cubicBezTo>
                      <a:pt x="116" y="148"/>
                      <a:pt x="107" y="138"/>
                      <a:pt x="107" y="127"/>
                    </a:cubicBezTo>
                    <a:cubicBezTo>
                      <a:pt x="107" y="115"/>
                      <a:pt x="116" y="106"/>
                      <a:pt x="128" y="106"/>
                    </a:cubicBezTo>
                    <a:moveTo>
                      <a:pt x="44" y="127"/>
                    </a:moveTo>
                    <a:cubicBezTo>
                      <a:pt x="44" y="84"/>
                      <a:pt x="76" y="48"/>
                      <a:pt x="118" y="43"/>
                    </a:cubicBezTo>
                    <a:cubicBezTo>
                      <a:pt x="118" y="57"/>
                      <a:pt x="118" y="57"/>
                      <a:pt x="118" y="57"/>
                    </a:cubicBezTo>
                    <a:cubicBezTo>
                      <a:pt x="84" y="62"/>
                      <a:pt x="57" y="91"/>
                      <a:pt x="57" y="127"/>
                    </a:cubicBezTo>
                    <a:cubicBezTo>
                      <a:pt x="57" y="136"/>
                      <a:pt x="59" y="145"/>
                      <a:pt x="62" y="153"/>
                    </a:cubicBezTo>
                    <a:cubicBezTo>
                      <a:pt x="50" y="160"/>
                      <a:pt x="50" y="160"/>
                      <a:pt x="50" y="160"/>
                    </a:cubicBezTo>
                    <a:cubicBezTo>
                      <a:pt x="46" y="150"/>
                      <a:pt x="44" y="139"/>
                      <a:pt x="44" y="127"/>
                    </a:cubicBezTo>
                    <a:moveTo>
                      <a:pt x="128" y="211"/>
                    </a:moveTo>
                    <a:cubicBezTo>
                      <a:pt x="100" y="211"/>
                      <a:pt x="75" y="198"/>
                      <a:pt x="60" y="177"/>
                    </a:cubicBezTo>
                    <a:cubicBezTo>
                      <a:pt x="72" y="170"/>
                      <a:pt x="72" y="170"/>
                      <a:pt x="72" y="170"/>
                    </a:cubicBezTo>
                    <a:cubicBezTo>
                      <a:pt x="85" y="187"/>
                      <a:pt x="105" y="197"/>
                      <a:pt x="128" y="197"/>
                    </a:cubicBezTo>
                    <a:cubicBezTo>
                      <a:pt x="150" y="197"/>
                      <a:pt x="170" y="187"/>
                      <a:pt x="183" y="170"/>
                    </a:cubicBezTo>
                    <a:cubicBezTo>
                      <a:pt x="195" y="177"/>
                      <a:pt x="195" y="177"/>
                      <a:pt x="195" y="177"/>
                    </a:cubicBezTo>
                    <a:cubicBezTo>
                      <a:pt x="180" y="198"/>
                      <a:pt x="155" y="211"/>
                      <a:pt x="128" y="211"/>
                    </a:cubicBezTo>
                    <a:moveTo>
                      <a:pt x="205" y="160"/>
                    </a:moveTo>
                    <a:cubicBezTo>
                      <a:pt x="193" y="153"/>
                      <a:pt x="193" y="153"/>
                      <a:pt x="193" y="153"/>
                    </a:cubicBezTo>
                    <a:cubicBezTo>
                      <a:pt x="196" y="145"/>
                      <a:pt x="198" y="136"/>
                      <a:pt x="198" y="127"/>
                    </a:cubicBezTo>
                    <a:cubicBezTo>
                      <a:pt x="198" y="91"/>
                      <a:pt x="172" y="62"/>
                      <a:pt x="138" y="57"/>
                    </a:cubicBezTo>
                    <a:cubicBezTo>
                      <a:pt x="138" y="43"/>
                      <a:pt x="138" y="43"/>
                      <a:pt x="138" y="43"/>
                    </a:cubicBezTo>
                    <a:cubicBezTo>
                      <a:pt x="180" y="48"/>
                      <a:pt x="212" y="84"/>
                      <a:pt x="212" y="127"/>
                    </a:cubicBezTo>
                    <a:cubicBezTo>
                      <a:pt x="212" y="139"/>
                      <a:pt x="210" y="150"/>
                      <a:pt x="205" y="160"/>
                    </a:cubicBezTo>
                  </a:path>
                </a:pathLst>
              </a:custGeom>
              <a:grpFill/>
              <a:ln>
                <a:noFill/>
              </a:ln>
            </p:spPr>
            <p:txBody>
              <a:bodyPr vert="horz" wrap="square" lIns="121920" tIns="60960" rIns="121920" bIns="60960" numCol="1" anchor="t" anchorCtr="0" compatLnSpc="1">
                <a:prstTxWarp prst="textNoShape">
                  <a:avLst/>
                </a:prstTxWarp>
              </a:bodyPr>
              <a:lstStyle/>
              <a:p>
                <a:endParaRPr lang="en-US" dirty="0"/>
              </a:p>
            </p:txBody>
          </p:sp>
          <p:sp>
            <p:nvSpPr>
              <p:cNvPr id="32" name="Freeform 88"/>
              <p:cNvSpPr>
                <a:spLocks noEditPoints="1"/>
              </p:cNvSpPr>
              <p:nvPr/>
            </p:nvSpPr>
            <p:spPr bwMode="auto">
              <a:xfrm>
                <a:off x="2259438" y="2876254"/>
                <a:ext cx="757140" cy="753533"/>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34" name="Freeform 90"/>
              <p:cNvSpPr>
                <a:spLocks noEditPoints="1"/>
              </p:cNvSpPr>
              <p:nvPr/>
            </p:nvSpPr>
            <p:spPr bwMode="auto">
              <a:xfrm>
                <a:off x="1296007" y="3276600"/>
                <a:ext cx="965200" cy="965200"/>
              </a:xfrm>
              <a:custGeom>
                <a:avLst/>
                <a:gdLst>
                  <a:gd name="T0" fmla="*/ 221 w 222"/>
                  <a:gd name="T1" fmla="*/ 107 h 221"/>
                  <a:gd name="T2" fmla="*/ 216 w 222"/>
                  <a:gd name="T3" fmla="*/ 93 h 221"/>
                  <a:gd name="T4" fmla="*/ 214 w 222"/>
                  <a:gd name="T5" fmla="*/ 83 h 221"/>
                  <a:gd name="T6" fmla="*/ 213 w 222"/>
                  <a:gd name="T7" fmla="*/ 69 h 221"/>
                  <a:gd name="T8" fmla="*/ 192 w 222"/>
                  <a:gd name="T9" fmla="*/ 67 h 221"/>
                  <a:gd name="T10" fmla="*/ 201 w 222"/>
                  <a:gd name="T11" fmla="*/ 45 h 221"/>
                  <a:gd name="T12" fmla="*/ 177 w 222"/>
                  <a:gd name="T13" fmla="*/ 47 h 221"/>
                  <a:gd name="T14" fmla="*/ 182 w 222"/>
                  <a:gd name="T15" fmla="*/ 27 h 221"/>
                  <a:gd name="T16" fmla="*/ 169 w 222"/>
                  <a:gd name="T17" fmla="*/ 21 h 221"/>
                  <a:gd name="T18" fmla="*/ 160 w 222"/>
                  <a:gd name="T19" fmla="*/ 16 h 221"/>
                  <a:gd name="T20" fmla="*/ 148 w 222"/>
                  <a:gd name="T21" fmla="*/ 7 h 221"/>
                  <a:gd name="T22" fmla="*/ 133 w 222"/>
                  <a:gd name="T23" fmla="*/ 21 h 221"/>
                  <a:gd name="T24" fmla="*/ 123 w 222"/>
                  <a:gd name="T25" fmla="*/ 0 h 221"/>
                  <a:gd name="T26" fmla="*/ 111 w 222"/>
                  <a:gd name="T27" fmla="*/ 18 h 221"/>
                  <a:gd name="T28" fmla="*/ 100 w 222"/>
                  <a:gd name="T29" fmla="*/ 0 h 221"/>
                  <a:gd name="T30" fmla="*/ 89 w 222"/>
                  <a:gd name="T31" fmla="*/ 21 h 221"/>
                  <a:gd name="T32" fmla="*/ 74 w 222"/>
                  <a:gd name="T33" fmla="*/ 7 h 221"/>
                  <a:gd name="T34" fmla="*/ 62 w 222"/>
                  <a:gd name="T35" fmla="*/ 16 h 221"/>
                  <a:gd name="T36" fmla="*/ 54 w 222"/>
                  <a:gd name="T37" fmla="*/ 21 h 221"/>
                  <a:gd name="T38" fmla="*/ 40 w 222"/>
                  <a:gd name="T39" fmla="*/ 27 h 221"/>
                  <a:gd name="T40" fmla="*/ 45 w 222"/>
                  <a:gd name="T41" fmla="*/ 47 h 221"/>
                  <a:gd name="T42" fmla="*/ 21 w 222"/>
                  <a:gd name="T43" fmla="*/ 45 h 221"/>
                  <a:gd name="T44" fmla="*/ 30 w 222"/>
                  <a:gd name="T45" fmla="*/ 67 h 221"/>
                  <a:gd name="T46" fmla="*/ 10 w 222"/>
                  <a:gd name="T47" fmla="*/ 69 h 221"/>
                  <a:gd name="T48" fmla="*/ 8 w 222"/>
                  <a:gd name="T49" fmla="*/ 83 h 221"/>
                  <a:gd name="T50" fmla="*/ 6 w 222"/>
                  <a:gd name="T51" fmla="*/ 93 h 221"/>
                  <a:gd name="T52" fmla="*/ 1 w 222"/>
                  <a:gd name="T53" fmla="*/ 107 h 221"/>
                  <a:gd name="T54" fmla="*/ 19 w 222"/>
                  <a:gd name="T55" fmla="*/ 117 h 221"/>
                  <a:gd name="T56" fmla="*/ 3 w 222"/>
                  <a:gd name="T57" fmla="*/ 134 h 221"/>
                  <a:gd name="T58" fmla="*/ 25 w 222"/>
                  <a:gd name="T59" fmla="*/ 142 h 221"/>
                  <a:gd name="T60" fmla="*/ 12 w 222"/>
                  <a:gd name="T61" fmla="*/ 158 h 221"/>
                  <a:gd name="T62" fmla="*/ 22 w 222"/>
                  <a:gd name="T63" fmla="*/ 169 h 221"/>
                  <a:gd name="T64" fmla="*/ 28 w 222"/>
                  <a:gd name="T65" fmla="*/ 177 h 221"/>
                  <a:gd name="T66" fmla="*/ 35 w 222"/>
                  <a:gd name="T67" fmla="*/ 190 h 221"/>
                  <a:gd name="T68" fmla="*/ 55 w 222"/>
                  <a:gd name="T69" fmla="*/ 183 h 221"/>
                  <a:gd name="T70" fmla="*/ 56 w 222"/>
                  <a:gd name="T71" fmla="*/ 207 h 221"/>
                  <a:gd name="T72" fmla="*/ 77 w 222"/>
                  <a:gd name="T73" fmla="*/ 196 h 221"/>
                  <a:gd name="T74" fmla="*/ 80 w 222"/>
                  <a:gd name="T75" fmla="*/ 216 h 221"/>
                  <a:gd name="T76" fmla="*/ 95 w 222"/>
                  <a:gd name="T77" fmla="*/ 216 h 221"/>
                  <a:gd name="T78" fmla="*/ 105 w 222"/>
                  <a:gd name="T79" fmla="*/ 217 h 221"/>
                  <a:gd name="T80" fmla="*/ 117 w 222"/>
                  <a:gd name="T81" fmla="*/ 217 h 221"/>
                  <a:gd name="T82" fmla="*/ 127 w 222"/>
                  <a:gd name="T83" fmla="*/ 216 h 221"/>
                  <a:gd name="T84" fmla="*/ 142 w 222"/>
                  <a:gd name="T85" fmla="*/ 216 h 221"/>
                  <a:gd name="T86" fmla="*/ 146 w 222"/>
                  <a:gd name="T87" fmla="*/ 196 h 221"/>
                  <a:gd name="T88" fmla="*/ 167 w 222"/>
                  <a:gd name="T89" fmla="*/ 207 h 221"/>
                  <a:gd name="T90" fmla="*/ 168 w 222"/>
                  <a:gd name="T91" fmla="*/ 183 h 221"/>
                  <a:gd name="T92" fmla="*/ 187 w 222"/>
                  <a:gd name="T93" fmla="*/ 190 h 221"/>
                  <a:gd name="T94" fmla="*/ 194 w 222"/>
                  <a:gd name="T95" fmla="*/ 177 h 221"/>
                  <a:gd name="T96" fmla="*/ 200 w 222"/>
                  <a:gd name="T97" fmla="*/ 169 h 221"/>
                  <a:gd name="T98" fmla="*/ 210 w 222"/>
                  <a:gd name="T99" fmla="*/ 158 h 221"/>
                  <a:gd name="T100" fmla="*/ 198 w 222"/>
                  <a:gd name="T101" fmla="*/ 142 h 221"/>
                  <a:gd name="T102" fmla="*/ 220 w 222"/>
                  <a:gd name="T103" fmla="*/ 134 h 221"/>
                  <a:gd name="T104" fmla="*/ 203 w 222"/>
                  <a:gd name="T105" fmla="*/ 117 h 221"/>
                  <a:gd name="T106" fmla="*/ 50 w 222"/>
                  <a:gd name="T107" fmla="*/ 95 h 221"/>
                  <a:gd name="T108" fmla="*/ 127 w 222"/>
                  <a:gd name="T109" fmla="*/ 49 h 221"/>
                  <a:gd name="T110" fmla="*/ 111 w 222"/>
                  <a:gd name="T111" fmla="*/ 188 h 221"/>
                  <a:gd name="T112" fmla="*/ 111 w 222"/>
                  <a:gd name="T113" fmla="*/ 188 h 221"/>
                  <a:gd name="T114" fmla="*/ 133 w 222"/>
                  <a:gd name="T115" fmla="*/ 111 h 221"/>
                  <a:gd name="T116" fmla="*/ 172 w 222"/>
                  <a:gd name="T117" fmla="*/ 9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221">
                    <a:moveTo>
                      <a:pt x="218" y="116"/>
                    </a:moveTo>
                    <a:cubicBezTo>
                      <a:pt x="219" y="115"/>
                      <a:pt x="220" y="115"/>
                      <a:pt x="221" y="114"/>
                    </a:cubicBezTo>
                    <a:cubicBezTo>
                      <a:pt x="222" y="113"/>
                      <a:pt x="222" y="112"/>
                      <a:pt x="222" y="111"/>
                    </a:cubicBezTo>
                    <a:cubicBezTo>
                      <a:pt x="222" y="109"/>
                      <a:pt x="222" y="108"/>
                      <a:pt x="221" y="107"/>
                    </a:cubicBezTo>
                    <a:cubicBezTo>
                      <a:pt x="220" y="106"/>
                      <a:pt x="219" y="106"/>
                      <a:pt x="218" y="106"/>
                    </a:cubicBezTo>
                    <a:cubicBezTo>
                      <a:pt x="216" y="105"/>
                      <a:pt x="209" y="105"/>
                      <a:pt x="203" y="104"/>
                    </a:cubicBezTo>
                    <a:cubicBezTo>
                      <a:pt x="203" y="102"/>
                      <a:pt x="203" y="100"/>
                      <a:pt x="202" y="98"/>
                    </a:cubicBezTo>
                    <a:cubicBezTo>
                      <a:pt x="208" y="96"/>
                      <a:pt x="215" y="94"/>
                      <a:pt x="216" y="93"/>
                    </a:cubicBezTo>
                    <a:cubicBezTo>
                      <a:pt x="218" y="93"/>
                      <a:pt x="219" y="92"/>
                      <a:pt x="219" y="91"/>
                    </a:cubicBezTo>
                    <a:cubicBezTo>
                      <a:pt x="220" y="90"/>
                      <a:pt x="220" y="89"/>
                      <a:pt x="220" y="87"/>
                    </a:cubicBezTo>
                    <a:cubicBezTo>
                      <a:pt x="219" y="86"/>
                      <a:pt x="219" y="85"/>
                      <a:pt x="218" y="84"/>
                    </a:cubicBezTo>
                    <a:cubicBezTo>
                      <a:pt x="217" y="84"/>
                      <a:pt x="216" y="83"/>
                      <a:pt x="214" y="83"/>
                    </a:cubicBezTo>
                    <a:cubicBezTo>
                      <a:pt x="213" y="84"/>
                      <a:pt x="206" y="84"/>
                      <a:pt x="200" y="85"/>
                    </a:cubicBezTo>
                    <a:cubicBezTo>
                      <a:pt x="199" y="83"/>
                      <a:pt x="198" y="81"/>
                      <a:pt x="198" y="79"/>
                    </a:cubicBezTo>
                    <a:cubicBezTo>
                      <a:pt x="203" y="76"/>
                      <a:pt x="209" y="72"/>
                      <a:pt x="211" y="72"/>
                    </a:cubicBezTo>
                    <a:cubicBezTo>
                      <a:pt x="212" y="71"/>
                      <a:pt x="212" y="70"/>
                      <a:pt x="213" y="69"/>
                    </a:cubicBezTo>
                    <a:cubicBezTo>
                      <a:pt x="213" y="68"/>
                      <a:pt x="213" y="67"/>
                      <a:pt x="212" y="65"/>
                    </a:cubicBezTo>
                    <a:cubicBezTo>
                      <a:pt x="212" y="64"/>
                      <a:pt x="211" y="63"/>
                      <a:pt x="210" y="63"/>
                    </a:cubicBezTo>
                    <a:cubicBezTo>
                      <a:pt x="209" y="62"/>
                      <a:pt x="208" y="62"/>
                      <a:pt x="206" y="63"/>
                    </a:cubicBezTo>
                    <a:cubicBezTo>
                      <a:pt x="205" y="63"/>
                      <a:pt x="198" y="65"/>
                      <a:pt x="192" y="67"/>
                    </a:cubicBezTo>
                    <a:cubicBezTo>
                      <a:pt x="191" y="65"/>
                      <a:pt x="190" y="64"/>
                      <a:pt x="189" y="62"/>
                    </a:cubicBezTo>
                    <a:cubicBezTo>
                      <a:pt x="194" y="58"/>
                      <a:pt x="199" y="53"/>
                      <a:pt x="200" y="52"/>
                    </a:cubicBezTo>
                    <a:cubicBezTo>
                      <a:pt x="201" y="51"/>
                      <a:pt x="202" y="50"/>
                      <a:pt x="202" y="49"/>
                    </a:cubicBezTo>
                    <a:cubicBezTo>
                      <a:pt x="202" y="47"/>
                      <a:pt x="202" y="46"/>
                      <a:pt x="201" y="45"/>
                    </a:cubicBezTo>
                    <a:cubicBezTo>
                      <a:pt x="200" y="44"/>
                      <a:pt x="199" y="44"/>
                      <a:pt x="198" y="43"/>
                    </a:cubicBezTo>
                    <a:cubicBezTo>
                      <a:pt x="197" y="43"/>
                      <a:pt x="196" y="43"/>
                      <a:pt x="194" y="44"/>
                    </a:cubicBezTo>
                    <a:cubicBezTo>
                      <a:pt x="193" y="44"/>
                      <a:pt x="187" y="48"/>
                      <a:pt x="182" y="51"/>
                    </a:cubicBezTo>
                    <a:cubicBezTo>
                      <a:pt x="180" y="50"/>
                      <a:pt x="179" y="48"/>
                      <a:pt x="177" y="47"/>
                    </a:cubicBezTo>
                    <a:cubicBezTo>
                      <a:pt x="181" y="41"/>
                      <a:pt x="185" y="36"/>
                      <a:pt x="186" y="35"/>
                    </a:cubicBezTo>
                    <a:cubicBezTo>
                      <a:pt x="187" y="34"/>
                      <a:pt x="187" y="32"/>
                      <a:pt x="187" y="31"/>
                    </a:cubicBezTo>
                    <a:cubicBezTo>
                      <a:pt x="187" y="30"/>
                      <a:pt x="186" y="29"/>
                      <a:pt x="185" y="28"/>
                    </a:cubicBezTo>
                    <a:cubicBezTo>
                      <a:pt x="184" y="27"/>
                      <a:pt x="183" y="27"/>
                      <a:pt x="182" y="27"/>
                    </a:cubicBezTo>
                    <a:cubicBezTo>
                      <a:pt x="181" y="27"/>
                      <a:pt x="180" y="27"/>
                      <a:pt x="179" y="28"/>
                    </a:cubicBezTo>
                    <a:cubicBezTo>
                      <a:pt x="178" y="29"/>
                      <a:pt x="172" y="34"/>
                      <a:pt x="168" y="38"/>
                    </a:cubicBezTo>
                    <a:cubicBezTo>
                      <a:pt x="166" y="37"/>
                      <a:pt x="164" y="35"/>
                      <a:pt x="163" y="34"/>
                    </a:cubicBezTo>
                    <a:cubicBezTo>
                      <a:pt x="165" y="28"/>
                      <a:pt x="168" y="22"/>
                      <a:pt x="169" y="21"/>
                    </a:cubicBezTo>
                    <a:cubicBezTo>
                      <a:pt x="169" y="19"/>
                      <a:pt x="169" y="18"/>
                      <a:pt x="169" y="17"/>
                    </a:cubicBezTo>
                    <a:cubicBezTo>
                      <a:pt x="168" y="16"/>
                      <a:pt x="168" y="15"/>
                      <a:pt x="167" y="14"/>
                    </a:cubicBezTo>
                    <a:cubicBezTo>
                      <a:pt x="166" y="14"/>
                      <a:pt x="164" y="14"/>
                      <a:pt x="163" y="14"/>
                    </a:cubicBezTo>
                    <a:cubicBezTo>
                      <a:pt x="162" y="14"/>
                      <a:pt x="161" y="15"/>
                      <a:pt x="160" y="16"/>
                    </a:cubicBezTo>
                    <a:cubicBezTo>
                      <a:pt x="159" y="17"/>
                      <a:pt x="155" y="23"/>
                      <a:pt x="151" y="28"/>
                    </a:cubicBezTo>
                    <a:cubicBezTo>
                      <a:pt x="150" y="27"/>
                      <a:pt x="148" y="26"/>
                      <a:pt x="146" y="25"/>
                    </a:cubicBezTo>
                    <a:cubicBezTo>
                      <a:pt x="147" y="19"/>
                      <a:pt x="149" y="12"/>
                      <a:pt x="149" y="11"/>
                    </a:cubicBezTo>
                    <a:cubicBezTo>
                      <a:pt x="149" y="9"/>
                      <a:pt x="149" y="8"/>
                      <a:pt x="148" y="7"/>
                    </a:cubicBezTo>
                    <a:cubicBezTo>
                      <a:pt x="148" y="6"/>
                      <a:pt x="147" y="5"/>
                      <a:pt x="145" y="5"/>
                    </a:cubicBezTo>
                    <a:cubicBezTo>
                      <a:pt x="144" y="4"/>
                      <a:pt x="143" y="5"/>
                      <a:pt x="142" y="5"/>
                    </a:cubicBezTo>
                    <a:cubicBezTo>
                      <a:pt x="141" y="5"/>
                      <a:pt x="140" y="6"/>
                      <a:pt x="139" y="7"/>
                    </a:cubicBezTo>
                    <a:cubicBezTo>
                      <a:pt x="139" y="9"/>
                      <a:pt x="136" y="15"/>
                      <a:pt x="133" y="21"/>
                    </a:cubicBezTo>
                    <a:cubicBezTo>
                      <a:pt x="131" y="21"/>
                      <a:pt x="129" y="20"/>
                      <a:pt x="127" y="20"/>
                    </a:cubicBezTo>
                    <a:cubicBezTo>
                      <a:pt x="127" y="13"/>
                      <a:pt x="127" y="6"/>
                      <a:pt x="127" y="5"/>
                    </a:cubicBezTo>
                    <a:cubicBezTo>
                      <a:pt x="127" y="4"/>
                      <a:pt x="127" y="3"/>
                      <a:pt x="126" y="2"/>
                    </a:cubicBezTo>
                    <a:cubicBezTo>
                      <a:pt x="125" y="1"/>
                      <a:pt x="124" y="0"/>
                      <a:pt x="123" y="0"/>
                    </a:cubicBezTo>
                    <a:cubicBezTo>
                      <a:pt x="121" y="0"/>
                      <a:pt x="120" y="0"/>
                      <a:pt x="119" y="1"/>
                    </a:cubicBezTo>
                    <a:cubicBezTo>
                      <a:pt x="118" y="2"/>
                      <a:pt x="118" y="3"/>
                      <a:pt x="117" y="4"/>
                    </a:cubicBezTo>
                    <a:cubicBezTo>
                      <a:pt x="117" y="5"/>
                      <a:pt x="116" y="12"/>
                      <a:pt x="114" y="18"/>
                    </a:cubicBezTo>
                    <a:cubicBezTo>
                      <a:pt x="113" y="18"/>
                      <a:pt x="112" y="18"/>
                      <a:pt x="111" y="18"/>
                    </a:cubicBezTo>
                    <a:cubicBezTo>
                      <a:pt x="110" y="18"/>
                      <a:pt x="109" y="18"/>
                      <a:pt x="108" y="18"/>
                    </a:cubicBezTo>
                    <a:cubicBezTo>
                      <a:pt x="107" y="12"/>
                      <a:pt x="105" y="5"/>
                      <a:pt x="105" y="4"/>
                    </a:cubicBezTo>
                    <a:cubicBezTo>
                      <a:pt x="105" y="3"/>
                      <a:pt x="104" y="2"/>
                      <a:pt x="103" y="1"/>
                    </a:cubicBezTo>
                    <a:cubicBezTo>
                      <a:pt x="102" y="0"/>
                      <a:pt x="101" y="0"/>
                      <a:pt x="100" y="0"/>
                    </a:cubicBezTo>
                    <a:cubicBezTo>
                      <a:pt x="98" y="0"/>
                      <a:pt x="97" y="1"/>
                      <a:pt x="96" y="2"/>
                    </a:cubicBezTo>
                    <a:cubicBezTo>
                      <a:pt x="96" y="3"/>
                      <a:pt x="95" y="4"/>
                      <a:pt x="95" y="5"/>
                    </a:cubicBezTo>
                    <a:cubicBezTo>
                      <a:pt x="95" y="6"/>
                      <a:pt x="95" y="13"/>
                      <a:pt x="95" y="20"/>
                    </a:cubicBezTo>
                    <a:cubicBezTo>
                      <a:pt x="93" y="20"/>
                      <a:pt x="91" y="21"/>
                      <a:pt x="89" y="21"/>
                    </a:cubicBezTo>
                    <a:cubicBezTo>
                      <a:pt x="86" y="15"/>
                      <a:pt x="84" y="9"/>
                      <a:pt x="83" y="7"/>
                    </a:cubicBezTo>
                    <a:cubicBezTo>
                      <a:pt x="83" y="6"/>
                      <a:pt x="82" y="5"/>
                      <a:pt x="80" y="5"/>
                    </a:cubicBezTo>
                    <a:cubicBezTo>
                      <a:pt x="79" y="5"/>
                      <a:pt x="78" y="4"/>
                      <a:pt x="77" y="5"/>
                    </a:cubicBezTo>
                    <a:cubicBezTo>
                      <a:pt x="76" y="5"/>
                      <a:pt x="75" y="6"/>
                      <a:pt x="74" y="7"/>
                    </a:cubicBezTo>
                    <a:cubicBezTo>
                      <a:pt x="73" y="8"/>
                      <a:pt x="73" y="9"/>
                      <a:pt x="73" y="11"/>
                    </a:cubicBezTo>
                    <a:cubicBezTo>
                      <a:pt x="74" y="12"/>
                      <a:pt x="75" y="19"/>
                      <a:pt x="77" y="25"/>
                    </a:cubicBezTo>
                    <a:cubicBezTo>
                      <a:pt x="75" y="26"/>
                      <a:pt x="73" y="27"/>
                      <a:pt x="71" y="28"/>
                    </a:cubicBezTo>
                    <a:cubicBezTo>
                      <a:pt x="67" y="23"/>
                      <a:pt x="63" y="17"/>
                      <a:pt x="62" y="16"/>
                    </a:cubicBezTo>
                    <a:cubicBezTo>
                      <a:pt x="61" y="15"/>
                      <a:pt x="60" y="14"/>
                      <a:pt x="59" y="14"/>
                    </a:cubicBezTo>
                    <a:cubicBezTo>
                      <a:pt x="58" y="14"/>
                      <a:pt x="57" y="14"/>
                      <a:pt x="56" y="14"/>
                    </a:cubicBezTo>
                    <a:cubicBezTo>
                      <a:pt x="55" y="15"/>
                      <a:pt x="54" y="16"/>
                      <a:pt x="53" y="17"/>
                    </a:cubicBezTo>
                    <a:cubicBezTo>
                      <a:pt x="53" y="18"/>
                      <a:pt x="53" y="19"/>
                      <a:pt x="54" y="21"/>
                    </a:cubicBezTo>
                    <a:cubicBezTo>
                      <a:pt x="54" y="22"/>
                      <a:pt x="57" y="28"/>
                      <a:pt x="60" y="34"/>
                    </a:cubicBezTo>
                    <a:cubicBezTo>
                      <a:pt x="58" y="35"/>
                      <a:pt x="56" y="37"/>
                      <a:pt x="55" y="38"/>
                    </a:cubicBezTo>
                    <a:cubicBezTo>
                      <a:pt x="50" y="34"/>
                      <a:pt x="45" y="29"/>
                      <a:pt x="44" y="28"/>
                    </a:cubicBezTo>
                    <a:cubicBezTo>
                      <a:pt x="43" y="27"/>
                      <a:pt x="41" y="27"/>
                      <a:pt x="40" y="27"/>
                    </a:cubicBezTo>
                    <a:cubicBezTo>
                      <a:pt x="39" y="27"/>
                      <a:pt x="38" y="27"/>
                      <a:pt x="37" y="28"/>
                    </a:cubicBezTo>
                    <a:cubicBezTo>
                      <a:pt x="36" y="29"/>
                      <a:pt x="35" y="30"/>
                      <a:pt x="35" y="31"/>
                    </a:cubicBezTo>
                    <a:cubicBezTo>
                      <a:pt x="35" y="32"/>
                      <a:pt x="35" y="34"/>
                      <a:pt x="36" y="35"/>
                    </a:cubicBezTo>
                    <a:cubicBezTo>
                      <a:pt x="37" y="36"/>
                      <a:pt x="41" y="41"/>
                      <a:pt x="45" y="47"/>
                    </a:cubicBezTo>
                    <a:cubicBezTo>
                      <a:pt x="44" y="48"/>
                      <a:pt x="42" y="50"/>
                      <a:pt x="41" y="51"/>
                    </a:cubicBezTo>
                    <a:cubicBezTo>
                      <a:pt x="35" y="48"/>
                      <a:pt x="29" y="44"/>
                      <a:pt x="28" y="44"/>
                    </a:cubicBezTo>
                    <a:cubicBezTo>
                      <a:pt x="27" y="43"/>
                      <a:pt x="26" y="43"/>
                      <a:pt x="24" y="43"/>
                    </a:cubicBezTo>
                    <a:cubicBezTo>
                      <a:pt x="23" y="44"/>
                      <a:pt x="22" y="44"/>
                      <a:pt x="21" y="45"/>
                    </a:cubicBezTo>
                    <a:cubicBezTo>
                      <a:pt x="21" y="46"/>
                      <a:pt x="20" y="47"/>
                      <a:pt x="20" y="49"/>
                    </a:cubicBezTo>
                    <a:cubicBezTo>
                      <a:pt x="21" y="50"/>
                      <a:pt x="21" y="51"/>
                      <a:pt x="22" y="52"/>
                    </a:cubicBezTo>
                    <a:cubicBezTo>
                      <a:pt x="23" y="53"/>
                      <a:pt x="28" y="58"/>
                      <a:pt x="33" y="62"/>
                    </a:cubicBezTo>
                    <a:cubicBezTo>
                      <a:pt x="32" y="64"/>
                      <a:pt x="31" y="65"/>
                      <a:pt x="30" y="67"/>
                    </a:cubicBezTo>
                    <a:cubicBezTo>
                      <a:pt x="24" y="65"/>
                      <a:pt x="17" y="63"/>
                      <a:pt x="16" y="63"/>
                    </a:cubicBezTo>
                    <a:cubicBezTo>
                      <a:pt x="15" y="62"/>
                      <a:pt x="13" y="62"/>
                      <a:pt x="12" y="63"/>
                    </a:cubicBezTo>
                    <a:cubicBezTo>
                      <a:pt x="11" y="63"/>
                      <a:pt x="10" y="64"/>
                      <a:pt x="10" y="65"/>
                    </a:cubicBezTo>
                    <a:cubicBezTo>
                      <a:pt x="9" y="67"/>
                      <a:pt x="9" y="68"/>
                      <a:pt x="10" y="69"/>
                    </a:cubicBezTo>
                    <a:cubicBezTo>
                      <a:pt x="10" y="70"/>
                      <a:pt x="11" y="71"/>
                      <a:pt x="12" y="72"/>
                    </a:cubicBezTo>
                    <a:cubicBezTo>
                      <a:pt x="13" y="72"/>
                      <a:pt x="19" y="76"/>
                      <a:pt x="25" y="79"/>
                    </a:cubicBezTo>
                    <a:cubicBezTo>
                      <a:pt x="24" y="81"/>
                      <a:pt x="23" y="83"/>
                      <a:pt x="23" y="85"/>
                    </a:cubicBezTo>
                    <a:cubicBezTo>
                      <a:pt x="16" y="84"/>
                      <a:pt x="9" y="84"/>
                      <a:pt x="8" y="83"/>
                    </a:cubicBezTo>
                    <a:cubicBezTo>
                      <a:pt x="7" y="83"/>
                      <a:pt x="6" y="84"/>
                      <a:pt x="5" y="84"/>
                    </a:cubicBezTo>
                    <a:cubicBezTo>
                      <a:pt x="4" y="85"/>
                      <a:pt x="3" y="86"/>
                      <a:pt x="3" y="87"/>
                    </a:cubicBezTo>
                    <a:cubicBezTo>
                      <a:pt x="2" y="89"/>
                      <a:pt x="3" y="90"/>
                      <a:pt x="3" y="91"/>
                    </a:cubicBezTo>
                    <a:cubicBezTo>
                      <a:pt x="4" y="92"/>
                      <a:pt x="5" y="93"/>
                      <a:pt x="6" y="93"/>
                    </a:cubicBezTo>
                    <a:cubicBezTo>
                      <a:pt x="7" y="94"/>
                      <a:pt x="14" y="96"/>
                      <a:pt x="20" y="98"/>
                    </a:cubicBezTo>
                    <a:cubicBezTo>
                      <a:pt x="20" y="100"/>
                      <a:pt x="20" y="102"/>
                      <a:pt x="19" y="104"/>
                    </a:cubicBezTo>
                    <a:cubicBezTo>
                      <a:pt x="13" y="105"/>
                      <a:pt x="6" y="105"/>
                      <a:pt x="5" y="106"/>
                    </a:cubicBezTo>
                    <a:cubicBezTo>
                      <a:pt x="3" y="106"/>
                      <a:pt x="2" y="106"/>
                      <a:pt x="1" y="107"/>
                    </a:cubicBezTo>
                    <a:cubicBezTo>
                      <a:pt x="1" y="108"/>
                      <a:pt x="0" y="109"/>
                      <a:pt x="0" y="111"/>
                    </a:cubicBezTo>
                    <a:cubicBezTo>
                      <a:pt x="0" y="112"/>
                      <a:pt x="1" y="113"/>
                      <a:pt x="1" y="114"/>
                    </a:cubicBezTo>
                    <a:cubicBezTo>
                      <a:pt x="2" y="115"/>
                      <a:pt x="3" y="115"/>
                      <a:pt x="5" y="116"/>
                    </a:cubicBezTo>
                    <a:cubicBezTo>
                      <a:pt x="6" y="116"/>
                      <a:pt x="13" y="116"/>
                      <a:pt x="19" y="117"/>
                    </a:cubicBezTo>
                    <a:cubicBezTo>
                      <a:pt x="20" y="119"/>
                      <a:pt x="20" y="121"/>
                      <a:pt x="20" y="123"/>
                    </a:cubicBezTo>
                    <a:cubicBezTo>
                      <a:pt x="14" y="125"/>
                      <a:pt x="7" y="127"/>
                      <a:pt x="6" y="128"/>
                    </a:cubicBezTo>
                    <a:cubicBezTo>
                      <a:pt x="5" y="128"/>
                      <a:pt x="4" y="129"/>
                      <a:pt x="3" y="130"/>
                    </a:cubicBezTo>
                    <a:cubicBezTo>
                      <a:pt x="3" y="131"/>
                      <a:pt x="2" y="132"/>
                      <a:pt x="3" y="134"/>
                    </a:cubicBezTo>
                    <a:cubicBezTo>
                      <a:pt x="3" y="135"/>
                      <a:pt x="4" y="136"/>
                      <a:pt x="5" y="137"/>
                    </a:cubicBezTo>
                    <a:cubicBezTo>
                      <a:pt x="6" y="137"/>
                      <a:pt x="7" y="138"/>
                      <a:pt x="8" y="138"/>
                    </a:cubicBezTo>
                    <a:cubicBezTo>
                      <a:pt x="9" y="138"/>
                      <a:pt x="16" y="137"/>
                      <a:pt x="23" y="136"/>
                    </a:cubicBezTo>
                    <a:cubicBezTo>
                      <a:pt x="23" y="138"/>
                      <a:pt x="24" y="140"/>
                      <a:pt x="25" y="142"/>
                    </a:cubicBezTo>
                    <a:cubicBezTo>
                      <a:pt x="19" y="145"/>
                      <a:pt x="13" y="149"/>
                      <a:pt x="12" y="149"/>
                    </a:cubicBezTo>
                    <a:cubicBezTo>
                      <a:pt x="11" y="150"/>
                      <a:pt x="10" y="151"/>
                      <a:pt x="10" y="152"/>
                    </a:cubicBezTo>
                    <a:cubicBezTo>
                      <a:pt x="9" y="153"/>
                      <a:pt x="9" y="155"/>
                      <a:pt x="10" y="156"/>
                    </a:cubicBezTo>
                    <a:cubicBezTo>
                      <a:pt x="10" y="157"/>
                      <a:pt x="11" y="158"/>
                      <a:pt x="12" y="158"/>
                    </a:cubicBezTo>
                    <a:cubicBezTo>
                      <a:pt x="13" y="159"/>
                      <a:pt x="15" y="159"/>
                      <a:pt x="16" y="159"/>
                    </a:cubicBezTo>
                    <a:cubicBezTo>
                      <a:pt x="17" y="158"/>
                      <a:pt x="24" y="156"/>
                      <a:pt x="30" y="154"/>
                    </a:cubicBezTo>
                    <a:cubicBezTo>
                      <a:pt x="31" y="156"/>
                      <a:pt x="32" y="158"/>
                      <a:pt x="33" y="159"/>
                    </a:cubicBezTo>
                    <a:cubicBezTo>
                      <a:pt x="28" y="164"/>
                      <a:pt x="23" y="168"/>
                      <a:pt x="22" y="169"/>
                    </a:cubicBezTo>
                    <a:cubicBezTo>
                      <a:pt x="21" y="170"/>
                      <a:pt x="21" y="171"/>
                      <a:pt x="20" y="172"/>
                    </a:cubicBezTo>
                    <a:cubicBezTo>
                      <a:pt x="20" y="174"/>
                      <a:pt x="21" y="175"/>
                      <a:pt x="21" y="176"/>
                    </a:cubicBezTo>
                    <a:cubicBezTo>
                      <a:pt x="22" y="177"/>
                      <a:pt x="23" y="178"/>
                      <a:pt x="24" y="178"/>
                    </a:cubicBezTo>
                    <a:cubicBezTo>
                      <a:pt x="26" y="178"/>
                      <a:pt x="27" y="178"/>
                      <a:pt x="28" y="177"/>
                    </a:cubicBezTo>
                    <a:cubicBezTo>
                      <a:pt x="29" y="177"/>
                      <a:pt x="35" y="173"/>
                      <a:pt x="41" y="170"/>
                    </a:cubicBezTo>
                    <a:cubicBezTo>
                      <a:pt x="42" y="171"/>
                      <a:pt x="44" y="173"/>
                      <a:pt x="45" y="175"/>
                    </a:cubicBezTo>
                    <a:cubicBezTo>
                      <a:pt x="41" y="180"/>
                      <a:pt x="37" y="185"/>
                      <a:pt x="36" y="187"/>
                    </a:cubicBezTo>
                    <a:cubicBezTo>
                      <a:pt x="35" y="188"/>
                      <a:pt x="35" y="189"/>
                      <a:pt x="35" y="190"/>
                    </a:cubicBezTo>
                    <a:cubicBezTo>
                      <a:pt x="35" y="191"/>
                      <a:pt x="36" y="192"/>
                      <a:pt x="37" y="193"/>
                    </a:cubicBezTo>
                    <a:cubicBezTo>
                      <a:pt x="38" y="194"/>
                      <a:pt x="39" y="194"/>
                      <a:pt x="40" y="194"/>
                    </a:cubicBezTo>
                    <a:cubicBezTo>
                      <a:pt x="41" y="194"/>
                      <a:pt x="43" y="194"/>
                      <a:pt x="44" y="193"/>
                    </a:cubicBezTo>
                    <a:cubicBezTo>
                      <a:pt x="45" y="192"/>
                      <a:pt x="50" y="187"/>
                      <a:pt x="55" y="183"/>
                    </a:cubicBezTo>
                    <a:cubicBezTo>
                      <a:pt x="56" y="184"/>
                      <a:pt x="58" y="186"/>
                      <a:pt x="60" y="187"/>
                    </a:cubicBezTo>
                    <a:cubicBezTo>
                      <a:pt x="57" y="193"/>
                      <a:pt x="54" y="199"/>
                      <a:pt x="54" y="201"/>
                    </a:cubicBezTo>
                    <a:cubicBezTo>
                      <a:pt x="53" y="202"/>
                      <a:pt x="53" y="203"/>
                      <a:pt x="53" y="204"/>
                    </a:cubicBezTo>
                    <a:cubicBezTo>
                      <a:pt x="54" y="205"/>
                      <a:pt x="55" y="206"/>
                      <a:pt x="56" y="207"/>
                    </a:cubicBezTo>
                    <a:cubicBezTo>
                      <a:pt x="57" y="207"/>
                      <a:pt x="58" y="208"/>
                      <a:pt x="59" y="207"/>
                    </a:cubicBezTo>
                    <a:cubicBezTo>
                      <a:pt x="60" y="207"/>
                      <a:pt x="61" y="207"/>
                      <a:pt x="62" y="206"/>
                    </a:cubicBezTo>
                    <a:cubicBezTo>
                      <a:pt x="63" y="204"/>
                      <a:pt x="67" y="199"/>
                      <a:pt x="71" y="193"/>
                    </a:cubicBezTo>
                    <a:cubicBezTo>
                      <a:pt x="73" y="194"/>
                      <a:pt x="75" y="195"/>
                      <a:pt x="77" y="196"/>
                    </a:cubicBezTo>
                    <a:cubicBezTo>
                      <a:pt x="75" y="202"/>
                      <a:pt x="74" y="209"/>
                      <a:pt x="73" y="211"/>
                    </a:cubicBezTo>
                    <a:cubicBezTo>
                      <a:pt x="73" y="212"/>
                      <a:pt x="73" y="213"/>
                      <a:pt x="74" y="214"/>
                    </a:cubicBezTo>
                    <a:cubicBezTo>
                      <a:pt x="75" y="215"/>
                      <a:pt x="76" y="216"/>
                      <a:pt x="77" y="216"/>
                    </a:cubicBezTo>
                    <a:cubicBezTo>
                      <a:pt x="78" y="217"/>
                      <a:pt x="79" y="217"/>
                      <a:pt x="80" y="216"/>
                    </a:cubicBezTo>
                    <a:cubicBezTo>
                      <a:pt x="82" y="216"/>
                      <a:pt x="83" y="215"/>
                      <a:pt x="83" y="214"/>
                    </a:cubicBezTo>
                    <a:cubicBezTo>
                      <a:pt x="84" y="212"/>
                      <a:pt x="86" y="206"/>
                      <a:pt x="89" y="200"/>
                    </a:cubicBezTo>
                    <a:cubicBezTo>
                      <a:pt x="91" y="201"/>
                      <a:pt x="93" y="201"/>
                      <a:pt x="95" y="201"/>
                    </a:cubicBezTo>
                    <a:cubicBezTo>
                      <a:pt x="95" y="208"/>
                      <a:pt x="95" y="215"/>
                      <a:pt x="95" y="216"/>
                    </a:cubicBezTo>
                    <a:cubicBezTo>
                      <a:pt x="95" y="217"/>
                      <a:pt x="96" y="219"/>
                      <a:pt x="96" y="220"/>
                    </a:cubicBezTo>
                    <a:cubicBezTo>
                      <a:pt x="97" y="220"/>
                      <a:pt x="98" y="221"/>
                      <a:pt x="100" y="221"/>
                    </a:cubicBezTo>
                    <a:cubicBezTo>
                      <a:pt x="101" y="221"/>
                      <a:pt x="102" y="221"/>
                      <a:pt x="103" y="220"/>
                    </a:cubicBezTo>
                    <a:cubicBezTo>
                      <a:pt x="104" y="220"/>
                      <a:pt x="105" y="219"/>
                      <a:pt x="105" y="217"/>
                    </a:cubicBezTo>
                    <a:cubicBezTo>
                      <a:pt x="105" y="216"/>
                      <a:pt x="107" y="209"/>
                      <a:pt x="108" y="203"/>
                    </a:cubicBezTo>
                    <a:cubicBezTo>
                      <a:pt x="109" y="203"/>
                      <a:pt x="110" y="203"/>
                      <a:pt x="111" y="203"/>
                    </a:cubicBezTo>
                    <a:cubicBezTo>
                      <a:pt x="112" y="203"/>
                      <a:pt x="113" y="203"/>
                      <a:pt x="114" y="203"/>
                    </a:cubicBezTo>
                    <a:cubicBezTo>
                      <a:pt x="116" y="209"/>
                      <a:pt x="117" y="216"/>
                      <a:pt x="117" y="217"/>
                    </a:cubicBezTo>
                    <a:cubicBezTo>
                      <a:pt x="118" y="219"/>
                      <a:pt x="118" y="220"/>
                      <a:pt x="119" y="220"/>
                    </a:cubicBezTo>
                    <a:cubicBezTo>
                      <a:pt x="120" y="221"/>
                      <a:pt x="121" y="221"/>
                      <a:pt x="123" y="221"/>
                    </a:cubicBezTo>
                    <a:cubicBezTo>
                      <a:pt x="124" y="221"/>
                      <a:pt x="125" y="220"/>
                      <a:pt x="126" y="220"/>
                    </a:cubicBezTo>
                    <a:cubicBezTo>
                      <a:pt x="127" y="219"/>
                      <a:pt x="127" y="217"/>
                      <a:pt x="127" y="216"/>
                    </a:cubicBezTo>
                    <a:cubicBezTo>
                      <a:pt x="127" y="215"/>
                      <a:pt x="127" y="208"/>
                      <a:pt x="127" y="201"/>
                    </a:cubicBezTo>
                    <a:cubicBezTo>
                      <a:pt x="129" y="201"/>
                      <a:pt x="131" y="201"/>
                      <a:pt x="133" y="200"/>
                    </a:cubicBezTo>
                    <a:cubicBezTo>
                      <a:pt x="136" y="206"/>
                      <a:pt x="139" y="212"/>
                      <a:pt x="139" y="214"/>
                    </a:cubicBezTo>
                    <a:cubicBezTo>
                      <a:pt x="140" y="215"/>
                      <a:pt x="141" y="216"/>
                      <a:pt x="142" y="216"/>
                    </a:cubicBezTo>
                    <a:cubicBezTo>
                      <a:pt x="143" y="217"/>
                      <a:pt x="144" y="217"/>
                      <a:pt x="145" y="216"/>
                    </a:cubicBezTo>
                    <a:cubicBezTo>
                      <a:pt x="147" y="216"/>
                      <a:pt x="148" y="215"/>
                      <a:pt x="148" y="214"/>
                    </a:cubicBezTo>
                    <a:cubicBezTo>
                      <a:pt x="149" y="213"/>
                      <a:pt x="149" y="212"/>
                      <a:pt x="149" y="211"/>
                    </a:cubicBezTo>
                    <a:cubicBezTo>
                      <a:pt x="149" y="209"/>
                      <a:pt x="147" y="202"/>
                      <a:pt x="146" y="196"/>
                    </a:cubicBezTo>
                    <a:cubicBezTo>
                      <a:pt x="148" y="195"/>
                      <a:pt x="150" y="194"/>
                      <a:pt x="151" y="193"/>
                    </a:cubicBezTo>
                    <a:cubicBezTo>
                      <a:pt x="155" y="199"/>
                      <a:pt x="159" y="204"/>
                      <a:pt x="160" y="206"/>
                    </a:cubicBezTo>
                    <a:cubicBezTo>
                      <a:pt x="161" y="207"/>
                      <a:pt x="162" y="207"/>
                      <a:pt x="163" y="207"/>
                    </a:cubicBezTo>
                    <a:cubicBezTo>
                      <a:pt x="164" y="208"/>
                      <a:pt x="166" y="207"/>
                      <a:pt x="167" y="207"/>
                    </a:cubicBezTo>
                    <a:cubicBezTo>
                      <a:pt x="168" y="206"/>
                      <a:pt x="168" y="205"/>
                      <a:pt x="169" y="204"/>
                    </a:cubicBezTo>
                    <a:cubicBezTo>
                      <a:pt x="169" y="203"/>
                      <a:pt x="169" y="202"/>
                      <a:pt x="169" y="201"/>
                    </a:cubicBezTo>
                    <a:cubicBezTo>
                      <a:pt x="168" y="199"/>
                      <a:pt x="165" y="193"/>
                      <a:pt x="163" y="187"/>
                    </a:cubicBezTo>
                    <a:cubicBezTo>
                      <a:pt x="164" y="186"/>
                      <a:pt x="166" y="184"/>
                      <a:pt x="168" y="183"/>
                    </a:cubicBezTo>
                    <a:cubicBezTo>
                      <a:pt x="172" y="187"/>
                      <a:pt x="178" y="192"/>
                      <a:pt x="179" y="193"/>
                    </a:cubicBezTo>
                    <a:cubicBezTo>
                      <a:pt x="180" y="194"/>
                      <a:pt x="181" y="194"/>
                      <a:pt x="182" y="194"/>
                    </a:cubicBezTo>
                    <a:cubicBezTo>
                      <a:pt x="183" y="194"/>
                      <a:pt x="184" y="194"/>
                      <a:pt x="185" y="193"/>
                    </a:cubicBezTo>
                    <a:cubicBezTo>
                      <a:pt x="186" y="192"/>
                      <a:pt x="187" y="191"/>
                      <a:pt x="187" y="190"/>
                    </a:cubicBezTo>
                    <a:cubicBezTo>
                      <a:pt x="187" y="189"/>
                      <a:pt x="187" y="188"/>
                      <a:pt x="186" y="187"/>
                    </a:cubicBezTo>
                    <a:cubicBezTo>
                      <a:pt x="185" y="185"/>
                      <a:pt x="181" y="180"/>
                      <a:pt x="177" y="175"/>
                    </a:cubicBezTo>
                    <a:cubicBezTo>
                      <a:pt x="179" y="173"/>
                      <a:pt x="180" y="171"/>
                      <a:pt x="182" y="170"/>
                    </a:cubicBezTo>
                    <a:cubicBezTo>
                      <a:pt x="187" y="173"/>
                      <a:pt x="193" y="177"/>
                      <a:pt x="194" y="177"/>
                    </a:cubicBezTo>
                    <a:cubicBezTo>
                      <a:pt x="196" y="178"/>
                      <a:pt x="197" y="178"/>
                      <a:pt x="198" y="178"/>
                    </a:cubicBezTo>
                    <a:cubicBezTo>
                      <a:pt x="199" y="178"/>
                      <a:pt x="200" y="177"/>
                      <a:pt x="201" y="176"/>
                    </a:cubicBezTo>
                    <a:cubicBezTo>
                      <a:pt x="202" y="175"/>
                      <a:pt x="202" y="174"/>
                      <a:pt x="202" y="172"/>
                    </a:cubicBezTo>
                    <a:cubicBezTo>
                      <a:pt x="202" y="171"/>
                      <a:pt x="201" y="170"/>
                      <a:pt x="200" y="169"/>
                    </a:cubicBezTo>
                    <a:cubicBezTo>
                      <a:pt x="199" y="168"/>
                      <a:pt x="194" y="164"/>
                      <a:pt x="189" y="159"/>
                    </a:cubicBezTo>
                    <a:cubicBezTo>
                      <a:pt x="190" y="158"/>
                      <a:pt x="191" y="156"/>
                      <a:pt x="192" y="154"/>
                    </a:cubicBezTo>
                    <a:cubicBezTo>
                      <a:pt x="198" y="156"/>
                      <a:pt x="205" y="158"/>
                      <a:pt x="206" y="159"/>
                    </a:cubicBezTo>
                    <a:cubicBezTo>
                      <a:pt x="208" y="159"/>
                      <a:pt x="209" y="159"/>
                      <a:pt x="210" y="158"/>
                    </a:cubicBezTo>
                    <a:cubicBezTo>
                      <a:pt x="211" y="158"/>
                      <a:pt x="212" y="157"/>
                      <a:pt x="212" y="156"/>
                    </a:cubicBezTo>
                    <a:cubicBezTo>
                      <a:pt x="213" y="155"/>
                      <a:pt x="213" y="153"/>
                      <a:pt x="213" y="152"/>
                    </a:cubicBezTo>
                    <a:cubicBezTo>
                      <a:pt x="212" y="151"/>
                      <a:pt x="212" y="150"/>
                      <a:pt x="211" y="149"/>
                    </a:cubicBezTo>
                    <a:cubicBezTo>
                      <a:pt x="209" y="149"/>
                      <a:pt x="203" y="145"/>
                      <a:pt x="198" y="142"/>
                    </a:cubicBezTo>
                    <a:cubicBezTo>
                      <a:pt x="198" y="140"/>
                      <a:pt x="199" y="138"/>
                      <a:pt x="200" y="136"/>
                    </a:cubicBezTo>
                    <a:cubicBezTo>
                      <a:pt x="206" y="137"/>
                      <a:pt x="213" y="138"/>
                      <a:pt x="214" y="138"/>
                    </a:cubicBezTo>
                    <a:cubicBezTo>
                      <a:pt x="216" y="138"/>
                      <a:pt x="217" y="137"/>
                      <a:pt x="218" y="137"/>
                    </a:cubicBezTo>
                    <a:cubicBezTo>
                      <a:pt x="219" y="136"/>
                      <a:pt x="219" y="135"/>
                      <a:pt x="220" y="134"/>
                    </a:cubicBezTo>
                    <a:cubicBezTo>
                      <a:pt x="220" y="132"/>
                      <a:pt x="220" y="131"/>
                      <a:pt x="219" y="130"/>
                    </a:cubicBezTo>
                    <a:cubicBezTo>
                      <a:pt x="219" y="129"/>
                      <a:pt x="218" y="128"/>
                      <a:pt x="216" y="128"/>
                    </a:cubicBezTo>
                    <a:cubicBezTo>
                      <a:pt x="215" y="127"/>
                      <a:pt x="208" y="125"/>
                      <a:pt x="202" y="123"/>
                    </a:cubicBezTo>
                    <a:cubicBezTo>
                      <a:pt x="203" y="121"/>
                      <a:pt x="203" y="119"/>
                      <a:pt x="203" y="117"/>
                    </a:cubicBezTo>
                    <a:cubicBezTo>
                      <a:pt x="209" y="116"/>
                      <a:pt x="216" y="116"/>
                      <a:pt x="218" y="116"/>
                    </a:cubicBezTo>
                    <a:moveTo>
                      <a:pt x="50" y="126"/>
                    </a:moveTo>
                    <a:cubicBezTo>
                      <a:pt x="41" y="126"/>
                      <a:pt x="34" y="119"/>
                      <a:pt x="34" y="111"/>
                    </a:cubicBezTo>
                    <a:cubicBezTo>
                      <a:pt x="34" y="102"/>
                      <a:pt x="41" y="95"/>
                      <a:pt x="50" y="95"/>
                    </a:cubicBezTo>
                    <a:cubicBezTo>
                      <a:pt x="59" y="95"/>
                      <a:pt x="66" y="102"/>
                      <a:pt x="66" y="111"/>
                    </a:cubicBezTo>
                    <a:cubicBezTo>
                      <a:pt x="66" y="119"/>
                      <a:pt x="59" y="126"/>
                      <a:pt x="50" y="126"/>
                    </a:cubicBezTo>
                    <a:moveTo>
                      <a:pt x="111" y="33"/>
                    </a:moveTo>
                    <a:cubicBezTo>
                      <a:pt x="120" y="33"/>
                      <a:pt x="127" y="41"/>
                      <a:pt x="127" y="49"/>
                    </a:cubicBezTo>
                    <a:cubicBezTo>
                      <a:pt x="127" y="58"/>
                      <a:pt x="120" y="65"/>
                      <a:pt x="111" y="65"/>
                    </a:cubicBezTo>
                    <a:cubicBezTo>
                      <a:pt x="102" y="65"/>
                      <a:pt x="95" y="58"/>
                      <a:pt x="95" y="49"/>
                    </a:cubicBezTo>
                    <a:cubicBezTo>
                      <a:pt x="95" y="41"/>
                      <a:pt x="102" y="33"/>
                      <a:pt x="111" y="33"/>
                    </a:cubicBezTo>
                    <a:moveTo>
                      <a:pt x="111" y="188"/>
                    </a:moveTo>
                    <a:cubicBezTo>
                      <a:pt x="102" y="188"/>
                      <a:pt x="95" y="181"/>
                      <a:pt x="95" y="172"/>
                    </a:cubicBezTo>
                    <a:cubicBezTo>
                      <a:pt x="95" y="163"/>
                      <a:pt x="102" y="156"/>
                      <a:pt x="111" y="156"/>
                    </a:cubicBezTo>
                    <a:cubicBezTo>
                      <a:pt x="120" y="156"/>
                      <a:pt x="127" y="163"/>
                      <a:pt x="127" y="172"/>
                    </a:cubicBezTo>
                    <a:cubicBezTo>
                      <a:pt x="127" y="181"/>
                      <a:pt x="120" y="188"/>
                      <a:pt x="111" y="188"/>
                    </a:cubicBezTo>
                    <a:moveTo>
                      <a:pt x="111" y="132"/>
                    </a:moveTo>
                    <a:cubicBezTo>
                      <a:pt x="99" y="132"/>
                      <a:pt x="89" y="123"/>
                      <a:pt x="89" y="111"/>
                    </a:cubicBezTo>
                    <a:cubicBezTo>
                      <a:pt x="89" y="99"/>
                      <a:pt x="99" y="89"/>
                      <a:pt x="111" y="89"/>
                    </a:cubicBezTo>
                    <a:cubicBezTo>
                      <a:pt x="123" y="89"/>
                      <a:pt x="133" y="99"/>
                      <a:pt x="133" y="111"/>
                    </a:cubicBezTo>
                    <a:cubicBezTo>
                      <a:pt x="133" y="123"/>
                      <a:pt x="123" y="132"/>
                      <a:pt x="111" y="132"/>
                    </a:cubicBezTo>
                    <a:moveTo>
                      <a:pt x="172" y="126"/>
                    </a:moveTo>
                    <a:cubicBezTo>
                      <a:pt x="164" y="126"/>
                      <a:pt x="157" y="119"/>
                      <a:pt x="157" y="111"/>
                    </a:cubicBezTo>
                    <a:cubicBezTo>
                      <a:pt x="157" y="102"/>
                      <a:pt x="164" y="95"/>
                      <a:pt x="172" y="95"/>
                    </a:cubicBezTo>
                    <a:cubicBezTo>
                      <a:pt x="181" y="95"/>
                      <a:pt x="188" y="102"/>
                      <a:pt x="188" y="111"/>
                    </a:cubicBezTo>
                    <a:cubicBezTo>
                      <a:pt x="188" y="119"/>
                      <a:pt x="181" y="126"/>
                      <a:pt x="172" y="126"/>
                    </a:cubicBezTo>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35" name="Freeform 91"/>
              <p:cNvSpPr>
                <a:spLocks noEditPoints="1"/>
              </p:cNvSpPr>
              <p:nvPr/>
            </p:nvSpPr>
            <p:spPr bwMode="auto">
              <a:xfrm>
                <a:off x="2638007" y="2263747"/>
                <a:ext cx="611717" cy="611716"/>
              </a:xfrm>
              <a:custGeom>
                <a:avLst/>
                <a:gdLst>
                  <a:gd name="T0" fmla="*/ 426 w 532"/>
                  <a:gd name="T1" fmla="*/ 380 h 532"/>
                  <a:gd name="T2" fmla="*/ 457 w 532"/>
                  <a:gd name="T3" fmla="*/ 308 h 532"/>
                  <a:gd name="T4" fmla="*/ 530 w 532"/>
                  <a:gd name="T5" fmla="*/ 310 h 532"/>
                  <a:gd name="T6" fmla="*/ 530 w 532"/>
                  <a:gd name="T7" fmla="*/ 310 h 532"/>
                  <a:gd name="T8" fmla="*/ 532 w 532"/>
                  <a:gd name="T9" fmla="*/ 236 h 532"/>
                  <a:gd name="T10" fmla="*/ 459 w 532"/>
                  <a:gd name="T11" fmla="*/ 234 h 532"/>
                  <a:gd name="T12" fmla="*/ 431 w 532"/>
                  <a:gd name="T13" fmla="*/ 161 h 532"/>
                  <a:gd name="T14" fmla="*/ 484 w 532"/>
                  <a:gd name="T15" fmla="*/ 110 h 532"/>
                  <a:gd name="T16" fmla="*/ 433 w 532"/>
                  <a:gd name="T17" fmla="*/ 56 h 532"/>
                  <a:gd name="T18" fmla="*/ 380 w 532"/>
                  <a:gd name="T19" fmla="*/ 107 h 532"/>
                  <a:gd name="T20" fmla="*/ 308 w 532"/>
                  <a:gd name="T21" fmla="*/ 75 h 532"/>
                  <a:gd name="T22" fmla="*/ 310 w 532"/>
                  <a:gd name="T23" fmla="*/ 2 h 532"/>
                  <a:gd name="T24" fmla="*/ 236 w 532"/>
                  <a:gd name="T25" fmla="*/ 0 h 532"/>
                  <a:gd name="T26" fmla="*/ 234 w 532"/>
                  <a:gd name="T27" fmla="*/ 73 h 532"/>
                  <a:gd name="T28" fmla="*/ 161 w 532"/>
                  <a:gd name="T29" fmla="*/ 101 h 532"/>
                  <a:gd name="T30" fmla="*/ 111 w 532"/>
                  <a:gd name="T31" fmla="*/ 48 h 532"/>
                  <a:gd name="T32" fmla="*/ 57 w 532"/>
                  <a:gd name="T33" fmla="*/ 99 h 532"/>
                  <a:gd name="T34" fmla="*/ 107 w 532"/>
                  <a:gd name="T35" fmla="*/ 152 h 532"/>
                  <a:gd name="T36" fmla="*/ 75 w 532"/>
                  <a:gd name="T37" fmla="*/ 224 h 532"/>
                  <a:gd name="T38" fmla="*/ 2 w 532"/>
                  <a:gd name="T39" fmla="*/ 222 h 532"/>
                  <a:gd name="T40" fmla="*/ 0 w 532"/>
                  <a:gd name="T41" fmla="*/ 296 h 532"/>
                  <a:gd name="T42" fmla="*/ 73 w 532"/>
                  <a:gd name="T43" fmla="*/ 298 h 532"/>
                  <a:gd name="T44" fmla="*/ 101 w 532"/>
                  <a:gd name="T45" fmla="*/ 371 h 532"/>
                  <a:gd name="T46" fmla="*/ 48 w 532"/>
                  <a:gd name="T47" fmla="*/ 422 h 532"/>
                  <a:gd name="T48" fmla="*/ 99 w 532"/>
                  <a:gd name="T49" fmla="*/ 476 h 532"/>
                  <a:gd name="T50" fmla="*/ 152 w 532"/>
                  <a:gd name="T51" fmla="*/ 425 h 532"/>
                  <a:gd name="T52" fmla="*/ 224 w 532"/>
                  <a:gd name="T53" fmla="*/ 457 h 532"/>
                  <a:gd name="T54" fmla="*/ 222 w 532"/>
                  <a:gd name="T55" fmla="*/ 530 h 532"/>
                  <a:gd name="T56" fmla="*/ 296 w 532"/>
                  <a:gd name="T57" fmla="*/ 532 h 532"/>
                  <a:gd name="T58" fmla="*/ 298 w 532"/>
                  <a:gd name="T59" fmla="*/ 459 h 532"/>
                  <a:gd name="T60" fmla="*/ 372 w 532"/>
                  <a:gd name="T61" fmla="*/ 431 h 532"/>
                  <a:gd name="T62" fmla="*/ 422 w 532"/>
                  <a:gd name="T63" fmla="*/ 484 h 532"/>
                  <a:gd name="T64" fmla="*/ 476 w 532"/>
                  <a:gd name="T65" fmla="*/ 433 h 532"/>
                  <a:gd name="T66" fmla="*/ 426 w 532"/>
                  <a:gd name="T67" fmla="*/ 380 h 532"/>
                  <a:gd name="T68" fmla="*/ 264 w 532"/>
                  <a:gd name="T69" fmla="*/ 347 h 532"/>
                  <a:gd name="T70" fmla="*/ 185 w 532"/>
                  <a:gd name="T71" fmla="*/ 264 h 532"/>
                  <a:gd name="T72" fmla="*/ 268 w 532"/>
                  <a:gd name="T73" fmla="*/ 185 h 532"/>
                  <a:gd name="T74" fmla="*/ 347 w 532"/>
                  <a:gd name="T75" fmla="*/ 268 h 532"/>
                  <a:gd name="T76" fmla="*/ 264 w 532"/>
                  <a:gd name="T77" fmla="*/ 3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2" h="532">
                    <a:moveTo>
                      <a:pt x="426" y="380"/>
                    </a:moveTo>
                    <a:cubicBezTo>
                      <a:pt x="441" y="359"/>
                      <a:pt x="452" y="335"/>
                      <a:pt x="457" y="308"/>
                    </a:cubicBezTo>
                    <a:cubicBezTo>
                      <a:pt x="530" y="310"/>
                      <a:pt x="530" y="310"/>
                      <a:pt x="530" y="310"/>
                    </a:cubicBezTo>
                    <a:cubicBezTo>
                      <a:pt x="530" y="310"/>
                      <a:pt x="530" y="310"/>
                      <a:pt x="530" y="310"/>
                    </a:cubicBezTo>
                    <a:cubicBezTo>
                      <a:pt x="532" y="236"/>
                      <a:pt x="532" y="236"/>
                      <a:pt x="532" y="236"/>
                    </a:cubicBezTo>
                    <a:cubicBezTo>
                      <a:pt x="459" y="234"/>
                      <a:pt x="459" y="234"/>
                      <a:pt x="459" y="234"/>
                    </a:cubicBezTo>
                    <a:cubicBezTo>
                      <a:pt x="455" y="207"/>
                      <a:pt x="445" y="183"/>
                      <a:pt x="431" y="161"/>
                    </a:cubicBezTo>
                    <a:cubicBezTo>
                      <a:pt x="484" y="110"/>
                      <a:pt x="484" y="110"/>
                      <a:pt x="484" y="110"/>
                    </a:cubicBezTo>
                    <a:cubicBezTo>
                      <a:pt x="433" y="56"/>
                      <a:pt x="433" y="56"/>
                      <a:pt x="433" y="56"/>
                    </a:cubicBezTo>
                    <a:cubicBezTo>
                      <a:pt x="380" y="107"/>
                      <a:pt x="380" y="107"/>
                      <a:pt x="380" y="107"/>
                    </a:cubicBezTo>
                    <a:cubicBezTo>
                      <a:pt x="359" y="91"/>
                      <a:pt x="335" y="81"/>
                      <a:pt x="308" y="75"/>
                    </a:cubicBezTo>
                    <a:cubicBezTo>
                      <a:pt x="310" y="2"/>
                      <a:pt x="310" y="2"/>
                      <a:pt x="310" y="2"/>
                    </a:cubicBezTo>
                    <a:cubicBezTo>
                      <a:pt x="236" y="0"/>
                      <a:pt x="236" y="0"/>
                      <a:pt x="236" y="0"/>
                    </a:cubicBezTo>
                    <a:cubicBezTo>
                      <a:pt x="234" y="73"/>
                      <a:pt x="234" y="73"/>
                      <a:pt x="234" y="73"/>
                    </a:cubicBezTo>
                    <a:cubicBezTo>
                      <a:pt x="208" y="77"/>
                      <a:pt x="183" y="87"/>
                      <a:pt x="161" y="101"/>
                    </a:cubicBezTo>
                    <a:cubicBezTo>
                      <a:pt x="111" y="48"/>
                      <a:pt x="111" y="48"/>
                      <a:pt x="111" y="48"/>
                    </a:cubicBezTo>
                    <a:cubicBezTo>
                      <a:pt x="57" y="99"/>
                      <a:pt x="57" y="99"/>
                      <a:pt x="57" y="99"/>
                    </a:cubicBezTo>
                    <a:cubicBezTo>
                      <a:pt x="107" y="152"/>
                      <a:pt x="107" y="152"/>
                      <a:pt x="107" y="152"/>
                    </a:cubicBezTo>
                    <a:cubicBezTo>
                      <a:pt x="92" y="173"/>
                      <a:pt x="81" y="197"/>
                      <a:pt x="75" y="224"/>
                    </a:cubicBezTo>
                    <a:cubicBezTo>
                      <a:pt x="2" y="222"/>
                      <a:pt x="2" y="222"/>
                      <a:pt x="2" y="222"/>
                    </a:cubicBezTo>
                    <a:cubicBezTo>
                      <a:pt x="0" y="296"/>
                      <a:pt x="0" y="296"/>
                      <a:pt x="0" y="296"/>
                    </a:cubicBezTo>
                    <a:cubicBezTo>
                      <a:pt x="73" y="298"/>
                      <a:pt x="73" y="298"/>
                      <a:pt x="73" y="298"/>
                    </a:cubicBezTo>
                    <a:cubicBezTo>
                      <a:pt x="77" y="325"/>
                      <a:pt x="87" y="350"/>
                      <a:pt x="101" y="371"/>
                    </a:cubicBezTo>
                    <a:cubicBezTo>
                      <a:pt x="48" y="422"/>
                      <a:pt x="48" y="422"/>
                      <a:pt x="48" y="422"/>
                    </a:cubicBezTo>
                    <a:cubicBezTo>
                      <a:pt x="99" y="476"/>
                      <a:pt x="99" y="476"/>
                      <a:pt x="99" y="476"/>
                    </a:cubicBezTo>
                    <a:cubicBezTo>
                      <a:pt x="152" y="425"/>
                      <a:pt x="152" y="425"/>
                      <a:pt x="152" y="425"/>
                    </a:cubicBezTo>
                    <a:cubicBezTo>
                      <a:pt x="173" y="441"/>
                      <a:pt x="198" y="452"/>
                      <a:pt x="224" y="457"/>
                    </a:cubicBezTo>
                    <a:cubicBezTo>
                      <a:pt x="222" y="530"/>
                      <a:pt x="222" y="530"/>
                      <a:pt x="222" y="530"/>
                    </a:cubicBezTo>
                    <a:cubicBezTo>
                      <a:pt x="296" y="532"/>
                      <a:pt x="296" y="532"/>
                      <a:pt x="296" y="532"/>
                    </a:cubicBezTo>
                    <a:cubicBezTo>
                      <a:pt x="298" y="459"/>
                      <a:pt x="298" y="459"/>
                      <a:pt x="298" y="459"/>
                    </a:cubicBezTo>
                    <a:cubicBezTo>
                      <a:pt x="325" y="455"/>
                      <a:pt x="350" y="445"/>
                      <a:pt x="372" y="431"/>
                    </a:cubicBezTo>
                    <a:cubicBezTo>
                      <a:pt x="422" y="484"/>
                      <a:pt x="422" y="484"/>
                      <a:pt x="422" y="484"/>
                    </a:cubicBezTo>
                    <a:cubicBezTo>
                      <a:pt x="476" y="433"/>
                      <a:pt x="476" y="433"/>
                      <a:pt x="476" y="433"/>
                    </a:cubicBezTo>
                    <a:lnTo>
                      <a:pt x="426" y="380"/>
                    </a:lnTo>
                    <a:close/>
                    <a:moveTo>
                      <a:pt x="264" y="347"/>
                    </a:moveTo>
                    <a:cubicBezTo>
                      <a:pt x="219" y="346"/>
                      <a:pt x="184" y="309"/>
                      <a:pt x="185" y="264"/>
                    </a:cubicBezTo>
                    <a:cubicBezTo>
                      <a:pt x="186" y="219"/>
                      <a:pt x="224" y="184"/>
                      <a:pt x="268" y="185"/>
                    </a:cubicBezTo>
                    <a:cubicBezTo>
                      <a:pt x="313" y="186"/>
                      <a:pt x="349" y="223"/>
                      <a:pt x="347" y="268"/>
                    </a:cubicBezTo>
                    <a:cubicBezTo>
                      <a:pt x="346" y="313"/>
                      <a:pt x="309" y="348"/>
                      <a:pt x="264" y="347"/>
                    </a:cubicBezTo>
                  </a:path>
                </a:pathLst>
              </a:custGeom>
              <a:grpFill/>
              <a:ln>
                <a:noFill/>
              </a:ln>
            </p:spPr>
            <p:txBody>
              <a:bodyPr vert="horz" wrap="square" lIns="121920" tIns="60960" rIns="121920" bIns="60960" numCol="1" anchor="t" anchorCtr="0" compatLnSpc="1">
                <a:prstTxWarp prst="textNoShape">
                  <a:avLst/>
                </a:prstTxWarp>
              </a:bodyPr>
              <a:lstStyle/>
              <a:p>
                <a:endParaRPr lang="en-US" dirty="0"/>
              </a:p>
            </p:txBody>
          </p:sp>
          <p:sp>
            <p:nvSpPr>
              <p:cNvPr id="38" name="Freeform 91"/>
              <p:cNvSpPr>
                <a:spLocks noEditPoints="1"/>
              </p:cNvSpPr>
              <p:nvPr/>
            </p:nvSpPr>
            <p:spPr bwMode="auto">
              <a:xfrm>
                <a:off x="908892" y="4262711"/>
                <a:ext cx="911429" cy="911428"/>
              </a:xfrm>
              <a:custGeom>
                <a:avLst/>
                <a:gdLst>
                  <a:gd name="T0" fmla="*/ 426 w 532"/>
                  <a:gd name="T1" fmla="*/ 380 h 532"/>
                  <a:gd name="T2" fmla="*/ 457 w 532"/>
                  <a:gd name="T3" fmla="*/ 308 h 532"/>
                  <a:gd name="T4" fmla="*/ 530 w 532"/>
                  <a:gd name="T5" fmla="*/ 310 h 532"/>
                  <a:gd name="T6" fmla="*/ 530 w 532"/>
                  <a:gd name="T7" fmla="*/ 310 h 532"/>
                  <a:gd name="T8" fmla="*/ 532 w 532"/>
                  <a:gd name="T9" fmla="*/ 236 h 532"/>
                  <a:gd name="T10" fmla="*/ 459 w 532"/>
                  <a:gd name="T11" fmla="*/ 234 h 532"/>
                  <a:gd name="T12" fmla="*/ 431 w 532"/>
                  <a:gd name="T13" fmla="*/ 161 h 532"/>
                  <a:gd name="T14" fmla="*/ 484 w 532"/>
                  <a:gd name="T15" fmla="*/ 110 h 532"/>
                  <a:gd name="T16" fmla="*/ 433 w 532"/>
                  <a:gd name="T17" fmla="*/ 56 h 532"/>
                  <a:gd name="T18" fmla="*/ 380 w 532"/>
                  <a:gd name="T19" fmla="*/ 107 h 532"/>
                  <a:gd name="T20" fmla="*/ 308 w 532"/>
                  <a:gd name="T21" fmla="*/ 75 h 532"/>
                  <a:gd name="T22" fmla="*/ 310 w 532"/>
                  <a:gd name="T23" fmla="*/ 2 h 532"/>
                  <a:gd name="T24" fmla="*/ 236 w 532"/>
                  <a:gd name="T25" fmla="*/ 0 h 532"/>
                  <a:gd name="T26" fmla="*/ 234 w 532"/>
                  <a:gd name="T27" fmla="*/ 73 h 532"/>
                  <a:gd name="T28" fmla="*/ 161 w 532"/>
                  <a:gd name="T29" fmla="*/ 101 h 532"/>
                  <a:gd name="T30" fmla="*/ 111 w 532"/>
                  <a:gd name="T31" fmla="*/ 48 h 532"/>
                  <a:gd name="T32" fmla="*/ 57 w 532"/>
                  <a:gd name="T33" fmla="*/ 99 h 532"/>
                  <a:gd name="T34" fmla="*/ 107 w 532"/>
                  <a:gd name="T35" fmla="*/ 152 h 532"/>
                  <a:gd name="T36" fmla="*/ 75 w 532"/>
                  <a:gd name="T37" fmla="*/ 224 h 532"/>
                  <a:gd name="T38" fmla="*/ 2 w 532"/>
                  <a:gd name="T39" fmla="*/ 222 h 532"/>
                  <a:gd name="T40" fmla="*/ 0 w 532"/>
                  <a:gd name="T41" fmla="*/ 296 h 532"/>
                  <a:gd name="T42" fmla="*/ 73 w 532"/>
                  <a:gd name="T43" fmla="*/ 298 h 532"/>
                  <a:gd name="T44" fmla="*/ 101 w 532"/>
                  <a:gd name="T45" fmla="*/ 371 h 532"/>
                  <a:gd name="T46" fmla="*/ 48 w 532"/>
                  <a:gd name="T47" fmla="*/ 422 h 532"/>
                  <a:gd name="T48" fmla="*/ 99 w 532"/>
                  <a:gd name="T49" fmla="*/ 476 h 532"/>
                  <a:gd name="T50" fmla="*/ 152 w 532"/>
                  <a:gd name="T51" fmla="*/ 425 h 532"/>
                  <a:gd name="T52" fmla="*/ 224 w 532"/>
                  <a:gd name="T53" fmla="*/ 457 h 532"/>
                  <a:gd name="T54" fmla="*/ 222 w 532"/>
                  <a:gd name="T55" fmla="*/ 530 h 532"/>
                  <a:gd name="T56" fmla="*/ 296 w 532"/>
                  <a:gd name="T57" fmla="*/ 532 h 532"/>
                  <a:gd name="T58" fmla="*/ 298 w 532"/>
                  <a:gd name="T59" fmla="*/ 459 h 532"/>
                  <a:gd name="T60" fmla="*/ 372 w 532"/>
                  <a:gd name="T61" fmla="*/ 431 h 532"/>
                  <a:gd name="T62" fmla="*/ 422 w 532"/>
                  <a:gd name="T63" fmla="*/ 484 h 532"/>
                  <a:gd name="T64" fmla="*/ 476 w 532"/>
                  <a:gd name="T65" fmla="*/ 433 h 532"/>
                  <a:gd name="T66" fmla="*/ 426 w 532"/>
                  <a:gd name="T67" fmla="*/ 380 h 532"/>
                  <a:gd name="T68" fmla="*/ 264 w 532"/>
                  <a:gd name="T69" fmla="*/ 347 h 532"/>
                  <a:gd name="T70" fmla="*/ 185 w 532"/>
                  <a:gd name="T71" fmla="*/ 264 h 532"/>
                  <a:gd name="T72" fmla="*/ 268 w 532"/>
                  <a:gd name="T73" fmla="*/ 185 h 532"/>
                  <a:gd name="T74" fmla="*/ 347 w 532"/>
                  <a:gd name="T75" fmla="*/ 268 h 532"/>
                  <a:gd name="T76" fmla="*/ 264 w 532"/>
                  <a:gd name="T77" fmla="*/ 3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2" h="532">
                    <a:moveTo>
                      <a:pt x="426" y="380"/>
                    </a:moveTo>
                    <a:cubicBezTo>
                      <a:pt x="441" y="359"/>
                      <a:pt x="452" y="335"/>
                      <a:pt x="457" y="308"/>
                    </a:cubicBezTo>
                    <a:cubicBezTo>
                      <a:pt x="530" y="310"/>
                      <a:pt x="530" y="310"/>
                      <a:pt x="530" y="310"/>
                    </a:cubicBezTo>
                    <a:cubicBezTo>
                      <a:pt x="530" y="310"/>
                      <a:pt x="530" y="310"/>
                      <a:pt x="530" y="310"/>
                    </a:cubicBezTo>
                    <a:cubicBezTo>
                      <a:pt x="532" y="236"/>
                      <a:pt x="532" y="236"/>
                      <a:pt x="532" y="236"/>
                    </a:cubicBezTo>
                    <a:cubicBezTo>
                      <a:pt x="459" y="234"/>
                      <a:pt x="459" y="234"/>
                      <a:pt x="459" y="234"/>
                    </a:cubicBezTo>
                    <a:cubicBezTo>
                      <a:pt x="455" y="207"/>
                      <a:pt x="445" y="183"/>
                      <a:pt x="431" y="161"/>
                    </a:cubicBezTo>
                    <a:cubicBezTo>
                      <a:pt x="484" y="110"/>
                      <a:pt x="484" y="110"/>
                      <a:pt x="484" y="110"/>
                    </a:cubicBezTo>
                    <a:cubicBezTo>
                      <a:pt x="433" y="56"/>
                      <a:pt x="433" y="56"/>
                      <a:pt x="433" y="56"/>
                    </a:cubicBezTo>
                    <a:cubicBezTo>
                      <a:pt x="380" y="107"/>
                      <a:pt x="380" y="107"/>
                      <a:pt x="380" y="107"/>
                    </a:cubicBezTo>
                    <a:cubicBezTo>
                      <a:pt x="359" y="91"/>
                      <a:pt x="335" y="81"/>
                      <a:pt x="308" y="75"/>
                    </a:cubicBezTo>
                    <a:cubicBezTo>
                      <a:pt x="310" y="2"/>
                      <a:pt x="310" y="2"/>
                      <a:pt x="310" y="2"/>
                    </a:cubicBezTo>
                    <a:cubicBezTo>
                      <a:pt x="236" y="0"/>
                      <a:pt x="236" y="0"/>
                      <a:pt x="236" y="0"/>
                    </a:cubicBezTo>
                    <a:cubicBezTo>
                      <a:pt x="234" y="73"/>
                      <a:pt x="234" y="73"/>
                      <a:pt x="234" y="73"/>
                    </a:cubicBezTo>
                    <a:cubicBezTo>
                      <a:pt x="208" y="77"/>
                      <a:pt x="183" y="87"/>
                      <a:pt x="161" y="101"/>
                    </a:cubicBezTo>
                    <a:cubicBezTo>
                      <a:pt x="111" y="48"/>
                      <a:pt x="111" y="48"/>
                      <a:pt x="111" y="48"/>
                    </a:cubicBezTo>
                    <a:cubicBezTo>
                      <a:pt x="57" y="99"/>
                      <a:pt x="57" y="99"/>
                      <a:pt x="57" y="99"/>
                    </a:cubicBezTo>
                    <a:cubicBezTo>
                      <a:pt x="107" y="152"/>
                      <a:pt x="107" y="152"/>
                      <a:pt x="107" y="152"/>
                    </a:cubicBezTo>
                    <a:cubicBezTo>
                      <a:pt x="92" y="173"/>
                      <a:pt x="81" y="197"/>
                      <a:pt x="75" y="224"/>
                    </a:cubicBezTo>
                    <a:cubicBezTo>
                      <a:pt x="2" y="222"/>
                      <a:pt x="2" y="222"/>
                      <a:pt x="2" y="222"/>
                    </a:cubicBezTo>
                    <a:cubicBezTo>
                      <a:pt x="0" y="296"/>
                      <a:pt x="0" y="296"/>
                      <a:pt x="0" y="296"/>
                    </a:cubicBezTo>
                    <a:cubicBezTo>
                      <a:pt x="73" y="298"/>
                      <a:pt x="73" y="298"/>
                      <a:pt x="73" y="298"/>
                    </a:cubicBezTo>
                    <a:cubicBezTo>
                      <a:pt x="77" y="325"/>
                      <a:pt x="87" y="350"/>
                      <a:pt x="101" y="371"/>
                    </a:cubicBezTo>
                    <a:cubicBezTo>
                      <a:pt x="48" y="422"/>
                      <a:pt x="48" y="422"/>
                      <a:pt x="48" y="422"/>
                    </a:cubicBezTo>
                    <a:cubicBezTo>
                      <a:pt x="99" y="476"/>
                      <a:pt x="99" y="476"/>
                      <a:pt x="99" y="476"/>
                    </a:cubicBezTo>
                    <a:cubicBezTo>
                      <a:pt x="152" y="425"/>
                      <a:pt x="152" y="425"/>
                      <a:pt x="152" y="425"/>
                    </a:cubicBezTo>
                    <a:cubicBezTo>
                      <a:pt x="173" y="441"/>
                      <a:pt x="198" y="452"/>
                      <a:pt x="224" y="457"/>
                    </a:cubicBezTo>
                    <a:cubicBezTo>
                      <a:pt x="222" y="530"/>
                      <a:pt x="222" y="530"/>
                      <a:pt x="222" y="530"/>
                    </a:cubicBezTo>
                    <a:cubicBezTo>
                      <a:pt x="296" y="532"/>
                      <a:pt x="296" y="532"/>
                      <a:pt x="296" y="532"/>
                    </a:cubicBezTo>
                    <a:cubicBezTo>
                      <a:pt x="298" y="459"/>
                      <a:pt x="298" y="459"/>
                      <a:pt x="298" y="459"/>
                    </a:cubicBezTo>
                    <a:cubicBezTo>
                      <a:pt x="325" y="455"/>
                      <a:pt x="350" y="445"/>
                      <a:pt x="372" y="431"/>
                    </a:cubicBezTo>
                    <a:cubicBezTo>
                      <a:pt x="422" y="484"/>
                      <a:pt x="422" y="484"/>
                      <a:pt x="422" y="484"/>
                    </a:cubicBezTo>
                    <a:cubicBezTo>
                      <a:pt x="476" y="433"/>
                      <a:pt x="476" y="433"/>
                      <a:pt x="476" y="433"/>
                    </a:cubicBezTo>
                    <a:lnTo>
                      <a:pt x="426" y="380"/>
                    </a:lnTo>
                    <a:close/>
                    <a:moveTo>
                      <a:pt x="264" y="347"/>
                    </a:moveTo>
                    <a:cubicBezTo>
                      <a:pt x="219" y="346"/>
                      <a:pt x="184" y="309"/>
                      <a:pt x="185" y="264"/>
                    </a:cubicBezTo>
                    <a:cubicBezTo>
                      <a:pt x="186" y="219"/>
                      <a:pt x="224" y="184"/>
                      <a:pt x="268" y="185"/>
                    </a:cubicBezTo>
                    <a:cubicBezTo>
                      <a:pt x="313" y="186"/>
                      <a:pt x="349" y="223"/>
                      <a:pt x="347" y="268"/>
                    </a:cubicBezTo>
                    <a:cubicBezTo>
                      <a:pt x="346" y="313"/>
                      <a:pt x="309" y="348"/>
                      <a:pt x="264" y="347"/>
                    </a:cubicBezTo>
                  </a:path>
                </a:pathLst>
              </a:cu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dirty="0"/>
              </a:p>
            </p:txBody>
          </p:sp>
          <p:grpSp>
            <p:nvGrpSpPr>
              <p:cNvPr id="6" name="Group 39"/>
              <p:cNvGrpSpPr/>
              <p:nvPr/>
            </p:nvGrpSpPr>
            <p:grpSpPr>
              <a:xfrm>
                <a:off x="4341946" y="4724514"/>
                <a:ext cx="715433" cy="715433"/>
                <a:chOff x="5721350" y="4470400"/>
                <a:chExt cx="536575" cy="536575"/>
              </a:xfrm>
              <a:grpFill/>
            </p:grpSpPr>
            <p:sp>
              <p:nvSpPr>
                <p:cNvPr id="41" name="Freeform 84"/>
                <p:cNvSpPr>
                  <a:spLocks noEditPoints="1"/>
                </p:cNvSpPr>
                <p:nvPr/>
              </p:nvSpPr>
              <p:spPr bwMode="auto">
                <a:xfrm>
                  <a:off x="5721350" y="4470400"/>
                  <a:ext cx="536575" cy="536575"/>
                </a:xfrm>
                <a:custGeom>
                  <a:avLst/>
                  <a:gdLst>
                    <a:gd name="T0" fmla="*/ 624 w 624"/>
                    <a:gd name="T1" fmla="*/ 351 h 624"/>
                    <a:gd name="T2" fmla="*/ 624 w 624"/>
                    <a:gd name="T3" fmla="*/ 273 h 624"/>
                    <a:gd name="T4" fmla="*/ 562 w 624"/>
                    <a:gd name="T5" fmla="*/ 273 h 624"/>
                    <a:gd name="T6" fmla="*/ 548 w 624"/>
                    <a:gd name="T7" fmla="*/ 221 h 624"/>
                    <a:gd name="T8" fmla="*/ 602 w 624"/>
                    <a:gd name="T9" fmla="*/ 190 h 624"/>
                    <a:gd name="T10" fmla="*/ 563 w 624"/>
                    <a:gd name="T11" fmla="*/ 123 h 624"/>
                    <a:gd name="T12" fmla="*/ 509 w 624"/>
                    <a:gd name="T13" fmla="*/ 153 h 624"/>
                    <a:gd name="T14" fmla="*/ 471 w 624"/>
                    <a:gd name="T15" fmla="*/ 115 h 624"/>
                    <a:gd name="T16" fmla="*/ 502 w 624"/>
                    <a:gd name="T17" fmla="*/ 62 h 624"/>
                    <a:gd name="T18" fmla="*/ 434 w 624"/>
                    <a:gd name="T19" fmla="*/ 23 h 624"/>
                    <a:gd name="T20" fmla="*/ 403 w 624"/>
                    <a:gd name="T21" fmla="*/ 76 h 624"/>
                    <a:gd name="T22" fmla="*/ 351 w 624"/>
                    <a:gd name="T23" fmla="*/ 62 h 624"/>
                    <a:gd name="T24" fmla="*/ 351 w 624"/>
                    <a:gd name="T25" fmla="*/ 0 h 624"/>
                    <a:gd name="T26" fmla="*/ 273 w 624"/>
                    <a:gd name="T27" fmla="*/ 0 h 624"/>
                    <a:gd name="T28" fmla="*/ 273 w 624"/>
                    <a:gd name="T29" fmla="*/ 62 h 624"/>
                    <a:gd name="T30" fmla="*/ 221 w 624"/>
                    <a:gd name="T31" fmla="*/ 76 h 624"/>
                    <a:gd name="T32" fmla="*/ 190 w 624"/>
                    <a:gd name="T33" fmla="*/ 23 h 624"/>
                    <a:gd name="T34" fmla="*/ 122 w 624"/>
                    <a:gd name="T35" fmla="*/ 62 h 624"/>
                    <a:gd name="T36" fmla="*/ 153 w 624"/>
                    <a:gd name="T37" fmla="*/ 115 h 624"/>
                    <a:gd name="T38" fmla="*/ 115 w 624"/>
                    <a:gd name="T39" fmla="*/ 153 h 624"/>
                    <a:gd name="T40" fmla="*/ 61 w 624"/>
                    <a:gd name="T41" fmla="*/ 123 h 624"/>
                    <a:gd name="T42" fmla="*/ 23 w 624"/>
                    <a:gd name="T43" fmla="*/ 190 h 624"/>
                    <a:gd name="T44" fmla="*/ 76 w 624"/>
                    <a:gd name="T45" fmla="*/ 221 h 624"/>
                    <a:gd name="T46" fmla="*/ 62 w 624"/>
                    <a:gd name="T47" fmla="*/ 273 h 624"/>
                    <a:gd name="T48" fmla="*/ 0 w 624"/>
                    <a:gd name="T49" fmla="*/ 273 h 624"/>
                    <a:gd name="T50" fmla="*/ 0 w 624"/>
                    <a:gd name="T51" fmla="*/ 351 h 624"/>
                    <a:gd name="T52" fmla="*/ 62 w 624"/>
                    <a:gd name="T53" fmla="*/ 351 h 624"/>
                    <a:gd name="T54" fmla="*/ 76 w 624"/>
                    <a:gd name="T55" fmla="*/ 404 h 624"/>
                    <a:gd name="T56" fmla="*/ 23 w 624"/>
                    <a:gd name="T57" fmla="*/ 434 h 624"/>
                    <a:gd name="T58" fmla="*/ 61 w 624"/>
                    <a:gd name="T59" fmla="*/ 502 h 624"/>
                    <a:gd name="T60" fmla="*/ 115 w 624"/>
                    <a:gd name="T61" fmla="*/ 471 h 624"/>
                    <a:gd name="T62" fmla="*/ 153 w 624"/>
                    <a:gd name="T63" fmla="*/ 509 h 624"/>
                    <a:gd name="T64" fmla="*/ 122 w 624"/>
                    <a:gd name="T65" fmla="*/ 563 h 624"/>
                    <a:gd name="T66" fmla="*/ 190 w 624"/>
                    <a:gd name="T67" fmla="*/ 602 h 624"/>
                    <a:gd name="T68" fmla="*/ 221 w 624"/>
                    <a:gd name="T69" fmla="*/ 548 h 624"/>
                    <a:gd name="T70" fmla="*/ 273 w 624"/>
                    <a:gd name="T71" fmla="*/ 562 h 624"/>
                    <a:gd name="T72" fmla="*/ 273 w 624"/>
                    <a:gd name="T73" fmla="*/ 624 h 624"/>
                    <a:gd name="T74" fmla="*/ 351 w 624"/>
                    <a:gd name="T75" fmla="*/ 624 h 624"/>
                    <a:gd name="T76" fmla="*/ 351 w 624"/>
                    <a:gd name="T77" fmla="*/ 562 h 624"/>
                    <a:gd name="T78" fmla="*/ 403 w 624"/>
                    <a:gd name="T79" fmla="*/ 548 h 624"/>
                    <a:gd name="T80" fmla="*/ 434 w 624"/>
                    <a:gd name="T81" fmla="*/ 602 h 624"/>
                    <a:gd name="T82" fmla="*/ 502 w 624"/>
                    <a:gd name="T83" fmla="*/ 563 h 624"/>
                    <a:gd name="T84" fmla="*/ 471 w 624"/>
                    <a:gd name="T85" fmla="*/ 509 h 624"/>
                    <a:gd name="T86" fmla="*/ 509 w 624"/>
                    <a:gd name="T87" fmla="*/ 471 h 624"/>
                    <a:gd name="T88" fmla="*/ 563 w 624"/>
                    <a:gd name="T89" fmla="*/ 502 h 624"/>
                    <a:gd name="T90" fmla="*/ 602 w 624"/>
                    <a:gd name="T91" fmla="*/ 434 h 624"/>
                    <a:gd name="T92" fmla="*/ 548 w 624"/>
                    <a:gd name="T93" fmla="*/ 404 h 624"/>
                    <a:gd name="T94" fmla="*/ 562 w 624"/>
                    <a:gd name="T95" fmla="*/ 351 h 624"/>
                    <a:gd name="T96" fmla="*/ 624 w 624"/>
                    <a:gd name="T97" fmla="*/ 351 h 624"/>
                    <a:gd name="T98" fmla="*/ 312 w 624"/>
                    <a:gd name="T99" fmla="*/ 517 h 624"/>
                    <a:gd name="T100" fmla="*/ 107 w 624"/>
                    <a:gd name="T101" fmla="*/ 312 h 624"/>
                    <a:gd name="T102" fmla="*/ 312 w 624"/>
                    <a:gd name="T103" fmla="*/ 108 h 624"/>
                    <a:gd name="T104" fmla="*/ 517 w 624"/>
                    <a:gd name="T105" fmla="*/ 312 h 624"/>
                    <a:gd name="T106" fmla="*/ 312 w 624"/>
                    <a:gd name="T107" fmla="*/ 51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4">
                      <a:moveTo>
                        <a:pt x="624" y="351"/>
                      </a:moveTo>
                      <a:cubicBezTo>
                        <a:pt x="624" y="273"/>
                        <a:pt x="624" y="273"/>
                        <a:pt x="624" y="273"/>
                      </a:cubicBezTo>
                      <a:cubicBezTo>
                        <a:pt x="562" y="273"/>
                        <a:pt x="562" y="273"/>
                        <a:pt x="562" y="273"/>
                      </a:cubicBezTo>
                      <a:cubicBezTo>
                        <a:pt x="559" y="255"/>
                        <a:pt x="555" y="238"/>
                        <a:pt x="548" y="221"/>
                      </a:cubicBezTo>
                      <a:cubicBezTo>
                        <a:pt x="602" y="190"/>
                        <a:pt x="602" y="190"/>
                        <a:pt x="602" y="190"/>
                      </a:cubicBezTo>
                      <a:cubicBezTo>
                        <a:pt x="563" y="123"/>
                        <a:pt x="563" y="123"/>
                        <a:pt x="563" y="123"/>
                      </a:cubicBezTo>
                      <a:cubicBezTo>
                        <a:pt x="509" y="153"/>
                        <a:pt x="509" y="153"/>
                        <a:pt x="509" y="153"/>
                      </a:cubicBezTo>
                      <a:cubicBezTo>
                        <a:pt x="498" y="139"/>
                        <a:pt x="485" y="126"/>
                        <a:pt x="471" y="115"/>
                      </a:cubicBezTo>
                      <a:cubicBezTo>
                        <a:pt x="502" y="62"/>
                        <a:pt x="502" y="62"/>
                        <a:pt x="502" y="62"/>
                      </a:cubicBezTo>
                      <a:cubicBezTo>
                        <a:pt x="434" y="23"/>
                        <a:pt x="434" y="23"/>
                        <a:pt x="434" y="23"/>
                      </a:cubicBezTo>
                      <a:cubicBezTo>
                        <a:pt x="403" y="76"/>
                        <a:pt x="403" y="76"/>
                        <a:pt x="403" y="76"/>
                      </a:cubicBezTo>
                      <a:cubicBezTo>
                        <a:pt x="387" y="70"/>
                        <a:pt x="369" y="65"/>
                        <a:pt x="351" y="62"/>
                      </a:cubicBezTo>
                      <a:cubicBezTo>
                        <a:pt x="351" y="0"/>
                        <a:pt x="351" y="0"/>
                        <a:pt x="351" y="0"/>
                      </a:cubicBezTo>
                      <a:cubicBezTo>
                        <a:pt x="273" y="0"/>
                        <a:pt x="273" y="0"/>
                        <a:pt x="273" y="0"/>
                      </a:cubicBezTo>
                      <a:cubicBezTo>
                        <a:pt x="273" y="62"/>
                        <a:pt x="273" y="62"/>
                        <a:pt x="273" y="62"/>
                      </a:cubicBezTo>
                      <a:cubicBezTo>
                        <a:pt x="255" y="65"/>
                        <a:pt x="237" y="70"/>
                        <a:pt x="221" y="76"/>
                      </a:cubicBezTo>
                      <a:cubicBezTo>
                        <a:pt x="190" y="23"/>
                        <a:pt x="190" y="23"/>
                        <a:pt x="190" y="23"/>
                      </a:cubicBezTo>
                      <a:cubicBezTo>
                        <a:pt x="122" y="62"/>
                        <a:pt x="122" y="62"/>
                        <a:pt x="122" y="62"/>
                      </a:cubicBezTo>
                      <a:cubicBezTo>
                        <a:pt x="153" y="115"/>
                        <a:pt x="153" y="115"/>
                        <a:pt x="153" y="115"/>
                      </a:cubicBezTo>
                      <a:cubicBezTo>
                        <a:pt x="139" y="126"/>
                        <a:pt x="126" y="139"/>
                        <a:pt x="115" y="153"/>
                      </a:cubicBezTo>
                      <a:cubicBezTo>
                        <a:pt x="61" y="123"/>
                        <a:pt x="61" y="123"/>
                        <a:pt x="61" y="123"/>
                      </a:cubicBezTo>
                      <a:cubicBezTo>
                        <a:pt x="23" y="190"/>
                        <a:pt x="23" y="190"/>
                        <a:pt x="23" y="190"/>
                      </a:cubicBezTo>
                      <a:cubicBezTo>
                        <a:pt x="76" y="221"/>
                        <a:pt x="76" y="221"/>
                        <a:pt x="76" y="221"/>
                      </a:cubicBezTo>
                      <a:cubicBezTo>
                        <a:pt x="69" y="238"/>
                        <a:pt x="65" y="255"/>
                        <a:pt x="62" y="273"/>
                      </a:cubicBezTo>
                      <a:cubicBezTo>
                        <a:pt x="0" y="273"/>
                        <a:pt x="0" y="273"/>
                        <a:pt x="0" y="273"/>
                      </a:cubicBezTo>
                      <a:cubicBezTo>
                        <a:pt x="0" y="351"/>
                        <a:pt x="0" y="351"/>
                        <a:pt x="0" y="351"/>
                      </a:cubicBezTo>
                      <a:cubicBezTo>
                        <a:pt x="62" y="351"/>
                        <a:pt x="62" y="351"/>
                        <a:pt x="62" y="351"/>
                      </a:cubicBezTo>
                      <a:cubicBezTo>
                        <a:pt x="65" y="369"/>
                        <a:pt x="69" y="387"/>
                        <a:pt x="76" y="404"/>
                      </a:cubicBezTo>
                      <a:cubicBezTo>
                        <a:pt x="23" y="434"/>
                        <a:pt x="23" y="434"/>
                        <a:pt x="23" y="434"/>
                      </a:cubicBezTo>
                      <a:cubicBezTo>
                        <a:pt x="61" y="502"/>
                        <a:pt x="61" y="502"/>
                        <a:pt x="61" y="502"/>
                      </a:cubicBezTo>
                      <a:cubicBezTo>
                        <a:pt x="115" y="471"/>
                        <a:pt x="115" y="471"/>
                        <a:pt x="115" y="471"/>
                      </a:cubicBezTo>
                      <a:cubicBezTo>
                        <a:pt x="126" y="485"/>
                        <a:pt x="139" y="498"/>
                        <a:pt x="153" y="509"/>
                      </a:cubicBezTo>
                      <a:cubicBezTo>
                        <a:pt x="122" y="563"/>
                        <a:pt x="122" y="563"/>
                        <a:pt x="122" y="563"/>
                      </a:cubicBezTo>
                      <a:cubicBezTo>
                        <a:pt x="190" y="602"/>
                        <a:pt x="190" y="602"/>
                        <a:pt x="190" y="602"/>
                      </a:cubicBezTo>
                      <a:cubicBezTo>
                        <a:pt x="221" y="548"/>
                        <a:pt x="221" y="548"/>
                        <a:pt x="221" y="548"/>
                      </a:cubicBezTo>
                      <a:cubicBezTo>
                        <a:pt x="237" y="555"/>
                        <a:pt x="255" y="560"/>
                        <a:pt x="273" y="562"/>
                      </a:cubicBezTo>
                      <a:cubicBezTo>
                        <a:pt x="273" y="624"/>
                        <a:pt x="273" y="624"/>
                        <a:pt x="273" y="624"/>
                      </a:cubicBezTo>
                      <a:cubicBezTo>
                        <a:pt x="351" y="624"/>
                        <a:pt x="351" y="624"/>
                        <a:pt x="351" y="624"/>
                      </a:cubicBezTo>
                      <a:cubicBezTo>
                        <a:pt x="351" y="562"/>
                        <a:pt x="351" y="562"/>
                        <a:pt x="351" y="562"/>
                      </a:cubicBezTo>
                      <a:cubicBezTo>
                        <a:pt x="369" y="560"/>
                        <a:pt x="387" y="555"/>
                        <a:pt x="403" y="548"/>
                      </a:cubicBezTo>
                      <a:cubicBezTo>
                        <a:pt x="434" y="602"/>
                        <a:pt x="434" y="602"/>
                        <a:pt x="434" y="602"/>
                      </a:cubicBezTo>
                      <a:cubicBezTo>
                        <a:pt x="502" y="563"/>
                        <a:pt x="502" y="563"/>
                        <a:pt x="502" y="563"/>
                      </a:cubicBezTo>
                      <a:cubicBezTo>
                        <a:pt x="471" y="509"/>
                        <a:pt x="471" y="509"/>
                        <a:pt x="471" y="509"/>
                      </a:cubicBezTo>
                      <a:cubicBezTo>
                        <a:pt x="485" y="498"/>
                        <a:pt x="498" y="485"/>
                        <a:pt x="509" y="471"/>
                      </a:cubicBezTo>
                      <a:cubicBezTo>
                        <a:pt x="563" y="502"/>
                        <a:pt x="563" y="502"/>
                        <a:pt x="563" y="502"/>
                      </a:cubicBezTo>
                      <a:cubicBezTo>
                        <a:pt x="602" y="434"/>
                        <a:pt x="602" y="434"/>
                        <a:pt x="602" y="434"/>
                      </a:cubicBezTo>
                      <a:cubicBezTo>
                        <a:pt x="548" y="404"/>
                        <a:pt x="548" y="404"/>
                        <a:pt x="548" y="404"/>
                      </a:cubicBezTo>
                      <a:cubicBezTo>
                        <a:pt x="555" y="387"/>
                        <a:pt x="559" y="369"/>
                        <a:pt x="562" y="351"/>
                      </a:cubicBezTo>
                      <a:lnTo>
                        <a:pt x="624" y="351"/>
                      </a:lnTo>
                      <a:close/>
                      <a:moveTo>
                        <a:pt x="312" y="517"/>
                      </a:moveTo>
                      <a:cubicBezTo>
                        <a:pt x="199" y="517"/>
                        <a:pt x="107" y="425"/>
                        <a:pt x="107" y="312"/>
                      </a:cubicBezTo>
                      <a:cubicBezTo>
                        <a:pt x="107" y="199"/>
                        <a:pt x="199" y="108"/>
                        <a:pt x="312" y="108"/>
                      </a:cubicBezTo>
                      <a:cubicBezTo>
                        <a:pt x="425" y="108"/>
                        <a:pt x="517" y="199"/>
                        <a:pt x="517" y="312"/>
                      </a:cubicBezTo>
                      <a:cubicBezTo>
                        <a:pt x="517" y="425"/>
                        <a:pt x="425" y="517"/>
                        <a:pt x="312" y="517"/>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42" name="Oval 85"/>
                <p:cNvSpPr>
                  <a:spLocks noChangeArrowheads="1"/>
                </p:cNvSpPr>
                <p:nvPr/>
              </p:nvSpPr>
              <p:spPr bwMode="auto">
                <a:xfrm>
                  <a:off x="5945188" y="4695825"/>
                  <a:ext cx="88900" cy="87312"/>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sp>
            <p:nvSpPr>
              <p:cNvPr id="43" name="Freeform 89"/>
              <p:cNvSpPr>
                <a:spLocks noEditPoints="1"/>
              </p:cNvSpPr>
              <p:nvPr/>
            </p:nvSpPr>
            <p:spPr bwMode="auto">
              <a:xfrm>
                <a:off x="1953056" y="4171907"/>
                <a:ext cx="1521883" cy="1514933"/>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dirty="0"/>
              </a:p>
            </p:txBody>
          </p:sp>
          <p:grpSp>
            <p:nvGrpSpPr>
              <p:cNvPr id="7" name="Group 50"/>
              <p:cNvGrpSpPr/>
              <p:nvPr/>
            </p:nvGrpSpPr>
            <p:grpSpPr>
              <a:xfrm>
                <a:off x="3323424" y="1928826"/>
                <a:ext cx="715433" cy="715433"/>
                <a:chOff x="5721350" y="4470400"/>
                <a:chExt cx="536575" cy="536575"/>
              </a:xfrm>
              <a:grpFill/>
            </p:grpSpPr>
            <p:sp>
              <p:nvSpPr>
                <p:cNvPr id="52" name="Freeform 84"/>
                <p:cNvSpPr>
                  <a:spLocks noEditPoints="1"/>
                </p:cNvSpPr>
                <p:nvPr/>
              </p:nvSpPr>
              <p:spPr bwMode="auto">
                <a:xfrm>
                  <a:off x="5721350" y="4470400"/>
                  <a:ext cx="536575" cy="536575"/>
                </a:xfrm>
                <a:custGeom>
                  <a:avLst/>
                  <a:gdLst>
                    <a:gd name="T0" fmla="*/ 624 w 624"/>
                    <a:gd name="T1" fmla="*/ 351 h 624"/>
                    <a:gd name="T2" fmla="*/ 624 w 624"/>
                    <a:gd name="T3" fmla="*/ 273 h 624"/>
                    <a:gd name="T4" fmla="*/ 562 w 624"/>
                    <a:gd name="T5" fmla="*/ 273 h 624"/>
                    <a:gd name="T6" fmla="*/ 548 w 624"/>
                    <a:gd name="T7" fmla="*/ 221 h 624"/>
                    <a:gd name="T8" fmla="*/ 602 w 624"/>
                    <a:gd name="T9" fmla="*/ 190 h 624"/>
                    <a:gd name="T10" fmla="*/ 563 w 624"/>
                    <a:gd name="T11" fmla="*/ 123 h 624"/>
                    <a:gd name="T12" fmla="*/ 509 w 624"/>
                    <a:gd name="T13" fmla="*/ 153 h 624"/>
                    <a:gd name="T14" fmla="*/ 471 w 624"/>
                    <a:gd name="T15" fmla="*/ 115 h 624"/>
                    <a:gd name="T16" fmla="*/ 502 w 624"/>
                    <a:gd name="T17" fmla="*/ 62 h 624"/>
                    <a:gd name="T18" fmla="*/ 434 w 624"/>
                    <a:gd name="T19" fmla="*/ 23 h 624"/>
                    <a:gd name="T20" fmla="*/ 403 w 624"/>
                    <a:gd name="T21" fmla="*/ 76 h 624"/>
                    <a:gd name="T22" fmla="*/ 351 w 624"/>
                    <a:gd name="T23" fmla="*/ 62 h 624"/>
                    <a:gd name="T24" fmla="*/ 351 w 624"/>
                    <a:gd name="T25" fmla="*/ 0 h 624"/>
                    <a:gd name="T26" fmla="*/ 273 w 624"/>
                    <a:gd name="T27" fmla="*/ 0 h 624"/>
                    <a:gd name="T28" fmla="*/ 273 w 624"/>
                    <a:gd name="T29" fmla="*/ 62 h 624"/>
                    <a:gd name="T30" fmla="*/ 221 w 624"/>
                    <a:gd name="T31" fmla="*/ 76 h 624"/>
                    <a:gd name="T32" fmla="*/ 190 w 624"/>
                    <a:gd name="T33" fmla="*/ 23 h 624"/>
                    <a:gd name="T34" fmla="*/ 122 w 624"/>
                    <a:gd name="T35" fmla="*/ 62 h 624"/>
                    <a:gd name="T36" fmla="*/ 153 w 624"/>
                    <a:gd name="T37" fmla="*/ 115 h 624"/>
                    <a:gd name="T38" fmla="*/ 115 w 624"/>
                    <a:gd name="T39" fmla="*/ 153 h 624"/>
                    <a:gd name="T40" fmla="*/ 61 w 624"/>
                    <a:gd name="T41" fmla="*/ 123 h 624"/>
                    <a:gd name="T42" fmla="*/ 23 w 624"/>
                    <a:gd name="T43" fmla="*/ 190 h 624"/>
                    <a:gd name="T44" fmla="*/ 76 w 624"/>
                    <a:gd name="T45" fmla="*/ 221 h 624"/>
                    <a:gd name="T46" fmla="*/ 62 w 624"/>
                    <a:gd name="T47" fmla="*/ 273 h 624"/>
                    <a:gd name="T48" fmla="*/ 0 w 624"/>
                    <a:gd name="T49" fmla="*/ 273 h 624"/>
                    <a:gd name="T50" fmla="*/ 0 w 624"/>
                    <a:gd name="T51" fmla="*/ 351 h 624"/>
                    <a:gd name="T52" fmla="*/ 62 w 624"/>
                    <a:gd name="T53" fmla="*/ 351 h 624"/>
                    <a:gd name="T54" fmla="*/ 76 w 624"/>
                    <a:gd name="T55" fmla="*/ 404 h 624"/>
                    <a:gd name="T56" fmla="*/ 23 w 624"/>
                    <a:gd name="T57" fmla="*/ 434 h 624"/>
                    <a:gd name="T58" fmla="*/ 61 w 624"/>
                    <a:gd name="T59" fmla="*/ 502 h 624"/>
                    <a:gd name="T60" fmla="*/ 115 w 624"/>
                    <a:gd name="T61" fmla="*/ 471 h 624"/>
                    <a:gd name="T62" fmla="*/ 153 w 624"/>
                    <a:gd name="T63" fmla="*/ 509 h 624"/>
                    <a:gd name="T64" fmla="*/ 122 w 624"/>
                    <a:gd name="T65" fmla="*/ 563 h 624"/>
                    <a:gd name="T66" fmla="*/ 190 w 624"/>
                    <a:gd name="T67" fmla="*/ 602 h 624"/>
                    <a:gd name="T68" fmla="*/ 221 w 624"/>
                    <a:gd name="T69" fmla="*/ 548 h 624"/>
                    <a:gd name="T70" fmla="*/ 273 w 624"/>
                    <a:gd name="T71" fmla="*/ 562 h 624"/>
                    <a:gd name="T72" fmla="*/ 273 w 624"/>
                    <a:gd name="T73" fmla="*/ 624 h 624"/>
                    <a:gd name="T74" fmla="*/ 351 w 624"/>
                    <a:gd name="T75" fmla="*/ 624 h 624"/>
                    <a:gd name="T76" fmla="*/ 351 w 624"/>
                    <a:gd name="T77" fmla="*/ 562 h 624"/>
                    <a:gd name="T78" fmla="*/ 403 w 624"/>
                    <a:gd name="T79" fmla="*/ 548 h 624"/>
                    <a:gd name="T80" fmla="*/ 434 w 624"/>
                    <a:gd name="T81" fmla="*/ 602 h 624"/>
                    <a:gd name="T82" fmla="*/ 502 w 624"/>
                    <a:gd name="T83" fmla="*/ 563 h 624"/>
                    <a:gd name="T84" fmla="*/ 471 w 624"/>
                    <a:gd name="T85" fmla="*/ 509 h 624"/>
                    <a:gd name="T86" fmla="*/ 509 w 624"/>
                    <a:gd name="T87" fmla="*/ 471 h 624"/>
                    <a:gd name="T88" fmla="*/ 563 w 624"/>
                    <a:gd name="T89" fmla="*/ 502 h 624"/>
                    <a:gd name="T90" fmla="*/ 602 w 624"/>
                    <a:gd name="T91" fmla="*/ 434 h 624"/>
                    <a:gd name="T92" fmla="*/ 548 w 624"/>
                    <a:gd name="T93" fmla="*/ 404 h 624"/>
                    <a:gd name="T94" fmla="*/ 562 w 624"/>
                    <a:gd name="T95" fmla="*/ 351 h 624"/>
                    <a:gd name="T96" fmla="*/ 624 w 624"/>
                    <a:gd name="T97" fmla="*/ 351 h 624"/>
                    <a:gd name="T98" fmla="*/ 312 w 624"/>
                    <a:gd name="T99" fmla="*/ 517 h 624"/>
                    <a:gd name="T100" fmla="*/ 107 w 624"/>
                    <a:gd name="T101" fmla="*/ 312 h 624"/>
                    <a:gd name="T102" fmla="*/ 312 w 624"/>
                    <a:gd name="T103" fmla="*/ 108 h 624"/>
                    <a:gd name="T104" fmla="*/ 517 w 624"/>
                    <a:gd name="T105" fmla="*/ 312 h 624"/>
                    <a:gd name="T106" fmla="*/ 312 w 624"/>
                    <a:gd name="T107" fmla="*/ 51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4">
                      <a:moveTo>
                        <a:pt x="624" y="351"/>
                      </a:moveTo>
                      <a:cubicBezTo>
                        <a:pt x="624" y="273"/>
                        <a:pt x="624" y="273"/>
                        <a:pt x="624" y="273"/>
                      </a:cubicBezTo>
                      <a:cubicBezTo>
                        <a:pt x="562" y="273"/>
                        <a:pt x="562" y="273"/>
                        <a:pt x="562" y="273"/>
                      </a:cubicBezTo>
                      <a:cubicBezTo>
                        <a:pt x="559" y="255"/>
                        <a:pt x="555" y="238"/>
                        <a:pt x="548" y="221"/>
                      </a:cubicBezTo>
                      <a:cubicBezTo>
                        <a:pt x="602" y="190"/>
                        <a:pt x="602" y="190"/>
                        <a:pt x="602" y="190"/>
                      </a:cubicBezTo>
                      <a:cubicBezTo>
                        <a:pt x="563" y="123"/>
                        <a:pt x="563" y="123"/>
                        <a:pt x="563" y="123"/>
                      </a:cubicBezTo>
                      <a:cubicBezTo>
                        <a:pt x="509" y="153"/>
                        <a:pt x="509" y="153"/>
                        <a:pt x="509" y="153"/>
                      </a:cubicBezTo>
                      <a:cubicBezTo>
                        <a:pt x="498" y="139"/>
                        <a:pt x="485" y="126"/>
                        <a:pt x="471" y="115"/>
                      </a:cubicBezTo>
                      <a:cubicBezTo>
                        <a:pt x="502" y="62"/>
                        <a:pt x="502" y="62"/>
                        <a:pt x="502" y="62"/>
                      </a:cubicBezTo>
                      <a:cubicBezTo>
                        <a:pt x="434" y="23"/>
                        <a:pt x="434" y="23"/>
                        <a:pt x="434" y="23"/>
                      </a:cubicBezTo>
                      <a:cubicBezTo>
                        <a:pt x="403" y="76"/>
                        <a:pt x="403" y="76"/>
                        <a:pt x="403" y="76"/>
                      </a:cubicBezTo>
                      <a:cubicBezTo>
                        <a:pt x="387" y="70"/>
                        <a:pt x="369" y="65"/>
                        <a:pt x="351" y="62"/>
                      </a:cubicBezTo>
                      <a:cubicBezTo>
                        <a:pt x="351" y="0"/>
                        <a:pt x="351" y="0"/>
                        <a:pt x="351" y="0"/>
                      </a:cubicBezTo>
                      <a:cubicBezTo>
                        <a:pt x="273" y="0"/>
                        <a:pt x="273" y="0"/>
                        <a:pt x="273" y="0"/>
                      </a:cubicBezTo>
                      <a:cubicBezTo>
                        <a:pt x="273" y="62"/>
                        <a:pt x="273" y="62"/>
                        <a:pt x="273" y="62"/>
                      </a:cubicBezTo>
                      <a:cubicBezTo>
                        <a:pt x="255" y="65"/>
                        <a:pt x="237" y="70"/>
                        <a:pt x="221" y="76"/>
                      </a:cubicBezTo>
                      <a:cubicBezTo>
                        <a:pt x="190" y="23"/>
                        <a:pt x="190" y="23"/>
                        <a:pt x="190" y="23"/>
                      </a:cubicBezTo>
                      <a:cubicBezTo>
                        <a:pt x="122" y="62"/>
                        <a:pt x="122" y="62"/>
                        <a:pt x="122" y="62"/>
                      </a:cubicBezTo>
                      <a:cubicBezTo>
                        <a:pt x="153" y="115"/>
                        <a:pt x="153" y="115"/>
                        <a:pt x="153" y="115"/>
                      </a:cubicBezTo>
                      <a:cubicBezTo>
                        <a:pt x="139" y="126"/>
                        <a:pt x="126" y="139"/>
                        <a:pt x="115" y="153"/>
                      </a:cubicBezTo>
                      <a:cubicBezTo>
                        <a:pt x="61" y="123"/>
                        <a:pt x="61" y="123"/>
                        <a:pt x="61" y="123"/>
                      </a:cubicBezTo>
                      <a:cubicBezTo>
                        <a:pt x="23" y="190"/>
                        <a:pt x="23" y="190"/>
                        <a:pt x="23" y="190"/>
                      </a:cubicBezTo>
                      <a:cubicBezTo>
                        <a:pt x="76" y="221"/>
                        <a:pt x="76" y="221"/>
                        <a:pt x="76" y="221"/>
                      </a:cubicBezTo>
                      <a:cubicBezTo>
                        <a:pt x="69" y="238"/>
                        <a:pt x="65" y="255"/>
                        <a:pt x="62" y="273"/>
                      </a:cubicBezTo>
                      <a:cubicBezTo>
                        <a:pt x="0" y="273"/>
                        <a:pt x="0" y="273"/>
                        <a:pt x="0" y="273"/>
                      </a:cubicBezTo>
                      <a:cubicBezTo>
                        <a:pt x="0" y="351"/>
                        <a:pt x="0" y="351"/>
                        <a:pt x="0" y="351"/>
                      </a:cubicBezTo>
                      <a:cubicBezTo>
                        <a:pt x="62" y="351"/>
                        <a:pt x="62" y="351"/>
                        <a:pt x="62" y="351"/>
                      </a:cubicBezTo>
                      <a:cubicBezTo>
                        <a:pt x="65" y="369"/>
                        <a:pt x="69" y="387"/>
                        <a:pt x="76" y="404"/>
                      </a:cubicBezTo>
                      <a:cubicBezTo>
                        <a:pt x="23" y="434"/>
                        <a:pt x="23" y="434"/>
                        <a:pt x="23" y="434"/>
                      </a:cubicBezTo>
                      <a:cubicBezTo>
                        <a:pt x="61" y="502"/>
                        <a:pt x="61" y="502"/>
                        <a:pt x="61" y="502"/>
                      </a:cubicBezTo>
                      <a:cubicBezTo>
                        <a:pt x="115" y="471"/>
                        <a:pt x="115" y="471"/>
                        <a:pt x="115" y="471"/>
                      </a:cubicBezTo>
                      <a:cubicBezTo>
                        <a:pt x="126" y="485"/>
                        <a:pt x="139" y="498"/>
                        <a:pt x="153" y="509"/>
                      </a:cubicBezTo>
                      <a:cubicBezTo>
                        <a:pt x="122" y="563"/>
                        <a:pt x="122" y="563"/>
                        <a:pt x="122" y="563"/>
                      </a:cubicBezTo>
                      <a:cubicBezTo>
                        <a:pt x="190" y="602"/>
                        <a:pt x="190" y="602"/>
                        <a:pt x="190" y="602"/>
                      </a:cubicBezTo>
                      <a:cubicBezTo>
                        <a:pt x="221" y="548"/>
                        <a:pt x="221" y="548"/>
                        <a:pt x="221" y="548"/>
                      </a:cubicBezTo>
                      <a:cubicBezTo>
                        <a:pt x="237" y="555"/>
                        <a:pt x="255" y="560"/>
                        <a:pt x="273" y="562"/>
                      </a:cubicBezTo>
                      <a:cubicBezTo>
                        <a:pt x="273" y="624"/>
                        <a:pt x="273" y="624"/>
                        <a:pt x="273" y="624"/>
                      </a:cubicBezTo>
                      <a:cubicBezTo>
                        <a:pt x="351" y="624"/>
                        <a:pt x="351" y="624"/>
                        <a:pt x="351" y="624"/>
                      </a:cubicBezTo>
                      <a:cubicBezTo>
                        <a:pt x="351" y="562"/>
                        <a:pt x="351" y="562"/>
                        <a:pt x="351" y="562"/>
                      </a:cubicBezTo>
                      <a:cubicBezTo>
                        <a:pt x="369" y="560"/>
                        <a:pt x="387" y="555"/>
                        <a:pt x="403" y="548"/>
                      </a:cubicBezTo>
                      <a:cubicBezTo>
                        <a:pt x="434" y="602"/>
                        <a:pt x="434" y="602"/>
                        <a:pt x="434" y="602"/>
                      </a:cubicBezTo>
                      <a:cubicBezTo>
                        <a:pt x="502" y="563"/>
                        <a:pt x="502" y="563"/>
                        <a:pt x="502" y="563"/>
                      </a:cubicBezTo>
                      <a:cubicBezTo>
                        <a:pt x="471" y="509"/>
                        <a:pt x="471" y="509"/>
                        <a:pt x="471" y="509"/>
                      </a:cubicBezTo>
                      <a:cubicBezTo>
                        <a:pt x="485" y="498"/>
                        <a:pt x="498" y="485"/>
                        <a:pt x="509" y="471"/>
                      </a:cubicBezTo>
                      <a:cubicBezTo>
                        <a:pt x="563" y="502"/>
                        <a:pt x="563" y="502"/>
                        <a:pt x="563" y="502"/>
                      </a:cubicBezTo>
                      <a:cubicBezTo>
                        <a:pt x="602" y="434"/>
                        <a:pt x="602" y="434"/>
                        <a:pt x="602" y="434"/>
                      </a:cubicBezTo>
                      <a:cubicBezTo>
                        <a:pt x="548" y="404"/>
                        <a:pt x="548" y="404"/>
                        <a:pt x="548" y="404"/>
                      </a:cubicBezTo>
                      <a:cubicBezTo>
                        <a:pt x="555" y="387"/>
                        <a:pt x="559" y="369"/>
                        <a:pt x="562" y="351"/>
                      </a:cubicBezTo>
                      <a:lnTo>
                        <a:pt x="624" y="351"/>
                      </a:lnTo>
                      <a:close/>
                      <a:moveTo>
                        <a:pt x="312" y="517"/>
                      </a:moveTo>
                      <a:cubicBezTo>
                        <a:pt x="199" y="517"/>
                        <a:pt x="107" y="425"/>
                        <a:pt x="107" y="312"/>
                      </a:cubicBezTo>
                      <a:cubicBezTo>
                        <a:pt x="107" y="199"/>
                        <a:pt x="199" y="108"/>
                        <a:pt x="312" y="108"/>
                      </a:cubicBezTo>
                      <a:cubicBezTo>
                        <a:pt x="425" y="108"/>
                        <a:pt x="517" y="199"/>
                        <a:pt x="517" y="312"/>
                      </a:cubicBezTo>
                      <a:cubicBezTo>
                        <a:pt x="517" y="425"/>
                        <a:pt x="425" y="517"/>
                        <a:pt x="312" y="517"/>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53" name="Oval 85"/>
                <p:cNvSpPr>
                  <a:spLocks noChangeArrowheads="1"/>
                </p:cNvSpPr>
                <p:nvPr/>
              </p:nvSpPr>
              <p:spPr bwMode="auto">
                <a:xfrm>
                  <a:off x="5945188" y="4695825"/>
                  <a:ext cx="88900" cy="873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nvGrpSpPr>
              <p:cNvPr id="8" name="Group 56"/>
              <p:cNvGrpSpPr/>
              <p:nvPr/>
            </p:nvGrpSpPr>
            <p:grpSpPr>
              <a:xfrm>
                <a:off x="3973599" y="2721525"/>
                <a:ext cx="991491" cy="678700"/>
                <a:chOff x="2324100" y="1814513"/>
                <a:chExt cx="266700" cy="182563"/>
              </a:xfrm>
              <a:grpFill/>
            </p:grpSpPr>
            <p:sp>
              <p:nvSpPr>
                <p:cNvPr id="5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5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nvGrpSpPr>
              <p:cNvPr id="9" name="Group 26"/>
              <p:cNvGrpSpPr/>
              <p:nvPr/>
            </p:nvGrpSpPr>
            <p:grpSpPr>
              <a:xfrm>
                <a:off x="5595638" y="4311464"/>
                <a:ext cx="715433" cy="715433"/>
                <a:chOff x="5721350" y="4470400"/>
                <a:chExt cx="536575" cy="536575"/>
              </a:xfrm>
              <a:grpFill/>
            </p:grpSpPr>
            <p:sp>
              <p:nvSpPr>
                <p:cNvPr id="28" name="Freeform 84"/>
                <p:cNvSpPr>
                  <a:spLocks noEditPoints="1"/>
                </p:cNvSpPr>
                <p:nvPr/>
              </p:nvSpPr>
              <p:spPr bwMode="auto">
                <a:xfrm>
                  <a:off x="5721350" y="4470400"/>
                  <a:ext cx="536575" cy="536575"/>
                </a:xfrm>
                <a:custGeom>
                  <a:avLst/>
                  <a:gdLst>
                    <a:gd name="T0" fmla="*/ 624 w 624"/>
                    <a:gd name="T1" fmla="*/ 351 h 624"/>
                    <a:gd name="T2" fmla="*/ 624 w 624"/>
                    <a:gd name="T3" fmla="*/ 273 h 624"/>
                    <a:gd name="T4" fmla="*/ 562 w 624"/>
                    <a:gd name="T5" fmla="*/ 273 h 624"/>
                    <a:gd name="T6" fmla="*/ 548 w 624"/>
                    <a:gd name="T7" fmla="*/ 221 h 624"/>
                    <a:gd name="T8" fmla="*/ 602 w 624"/>
                    <a:gd name="T9" fmla="*/ 190 h 624"/>
                    <a:gd name="T10" fmla="*/ 563 w 624"/>
                    <a:gd name="T11" fmla="*/ 123 h 624"/>
                    <a:gd name="T12" fmla="*/ 509 w 624"/>
                    <a:gd name="T13" fmla="*/ 153 h 624"/>
                    <a:gd name="T14" fmla="*/ 471 w 624"/>
                    <a:gd name="T15" fmla="*/ 115 h 624"/>
                    <a:gd name="T16" fmla="*/ 502 w 624"/>
                    <a:gd name="T17" fmla="*/ 62 h 624"/>
                    <a:gd name="T18" fmla="*/ 434 w 624"/>
                    <a:gd name="T19" fmla="*/ 23 h 624"/>
                    <a:gd name="T20" fmla="*/ 403 w 624"/>
                    <a:gd name="T21" fmla="*/ 76 h 624"/>
                    <a:gd name="T22" fmla="*/ 351 w 624"/>
                    <a:gd name="T23" fmla="*/ 62 h 624"/>
                    <a:gd name="T24" fmla="*/ 351 w 624"/>
                    <a:gd name="T25" fmla="*/ 0 h 624"/>
                    <a:gd name="T26" fmla="*/ 273 w 624"/>
                    <a:gd name="T27" fmla="*/ 0 h 624"/>
                    <a:gd name="T28" fmla="*/ 273 w 624"/>
                    <a:gd name="T29" fmla="*/ 62 h 624"/>
                    <a:gd name="T30" fmla="*/ 221 w 624"/>
                    <a:gd name="T31" fmla="*/ 76 h 624"/>
                    <a:gd name="T32" fmla="*/ 190 w 624"/>
                    <a:gd name="T33" fmla="*/ 23 h 624"/>
                    <a:gd name="T34" fmla="*/ 122 w 624"/>
                    <a:gd name="T35" fmla="*/ 62 h 624"/>
                    <a:gd name="T36" fmla="*/ 153 w 624"/>
                    <a:gd name="T37" fmla="*/ 115 h 624"/>
                    <a:gd name="T38" fmla="*/ 115 w 624"/>
                    <a:gd name="T39" fmla="*/ 153 h 624"/>
                    <a:gd name="T40" fmla="*/ 61 w 624"/>
                    <a:gd name="T41" fmla="*/ 123 h 624"/>
                    <a:gd name="T42" fmla="*/ 23 w 624"/>
                    <a:gd name="T43" fmla="*/ 190 h 624"/>
                    <a:gd name="T44" fmla="*/ 76 w 624"/>
                    <a:gd name="T45" fmla="*/ 221 h 624"/>
                    <a:gd name="T46" fmla="*/ 62 w 624"/>
                    <a:gd name="T47" fmla="*/ 273 h 624"/>
                    <a:gd name="T48" fmla="*/ 0 w 624"/>
                    <a:gd name="T49" fmla="*/ 273 h 624"/>
                    <a:gd name="T50" fmla="*/ 0 w 624"/>
                    <a:gd name="T51" fmla="*/ 351 h 624"/>
                    <a:gd name="T52" fmla="*/ 62 w 624"/>
                    <a:gd name="T53" fmla="*/ 351 h 624"/>
                    <a:gd name="T54" fmla="*/ 76 w 624"/>
                    <a:gd name="T55" fmla="*/ 404 h 624"/>
                    <a:gd name="T56" fmla="*/ 23 w 624"/>
                    <a:gd name="T57" fmla="*/ 434 h 624"/>
                    <a:gd name="T58" fmla="*/ 61 w 624"/>
                    <a:gd name="T59" fmla="*/ 502 h 624"/>
                    <a:gd name="T60" fmla="*/ 115 w 624"/>
                    <a:gd name="T61" fmla="*/ 471 h 624"/>
                    <a:gd name="T62" fmla="*/ 153 w 624"/>
                    <a:gd name="T63" fmla="*/ 509 h 624"/>
                    <a:gd name="T64" fmla="*/ 122 w 624"/>
                    <a:gd name="T65" fmla="*/ 563 h 624"/>
                    <a:gd name="T66" fmla="*/ 190 w 624"/>
                    <a:gd name="T67" fmla="*/ 602 h 624"/>
                    <a:gd name="T68" fmla="*/ 221 w 624"/>
                    <a:gd name="T69" fmla="*/ 548 h 624"/>
                    <a:gd name="T70" fmla="*/ 273 w 624"/>
                    <a:gd name="T71" fmla="*/ 562 h 624"/>
                    <a:gd name="T72" fmla="*/ 273 w 624"/>
                    <a:gd name="T73" fmla="*/ 624 h 624"/>
                    <a:gd name="T74" fmla="*/ 351 w 624"/>
                    <a:gd name="T75" fmla="*/ 624 h 624"/>
                    <a:gd name="T76" fmla="*/ 351 w 624"/>
                    <a:gd name="T77" fmla="*/ 562 h 624"/>
                    <a:gd name="T78" fmla="*/ 403 w 624"/>
                    <a:gd name="T79" fmla="*/ 548 h 624"/>
                    <a:gd name="T80" fmla="*/ 434 w 624"/>
                    <a:gd name="T81" fmla="*/ 602 h 624"/>
                    <a:gd name="T82" fmla="*/ 502 w 624"/>
                    <a:gd name="T83" fmla="*/ 563 h 624"/>
                    <a:gd name="T84" fmla="*/ 471 w 624"/>
                    <a:gd name="T85" fmla="*/ 509 h 624"/>
                    <a:gd name="T86" fmla="*/ 509 w 624"/>
                    <a:gd name="T87" fmla="*/ 471 h 624"/>
                    <a:gd name="T88" fmla="*/ 563 w 624"/>
                    <a:gd name="T89" fmla="*/ 502 h 624"/>
                    <a:gd name="T90" fmla="*/ 602 w 624"/>
                    <a:gd name="T91" fmla="*/ 434 h 624"/>
                    <a:gd name="T92" fmla="*/ 548 w 624"/>
                    <a:gd name="T93" fmla="*/ 404 h 624"/>
                    <a:gd name="T94" fmla="*/ 562 w 624"/>
                    <a:gd name="T95" fmla="*/ 351 h 624"/>
                    <a:gd name="T96" fmla="*/ 624 w 624"/>
                    <a:gd name="T97" fmla="*/ 351 h 624"/>
                    <a:gd name="T98" fmla="*/ 312 w 624"/>
                    <a:gd name="T99" fmla="*/ 517 h 624"/>
                    <a:gd name="T100" fmla="*/ 107 w 624"/>
                    <a:gd name="T101" fmla="*/ 312 h 624"/>
                    <a:gd name="T102" fmla="*/ 312 w 624"/>
                    <a:gd name="T103" fmla="*/ 108 h 624"/>
                    <a:gd name="T104" fmla="*/ 517 w 624"/>
                    <a:gd name="T105" fmla="*/ 312 h 624"/>
                    <a:gd name="T106" fmla="*/ 312 w 624"/>
                    <a:gd name="T107" fmla="*/ 51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4">
                      <a:moveTo>
                        <a:pt x="624" y="351"/>
                      </a:moveTo>
                      <a:cubicBezTo>
                        <a:pt x="624" y="273"/>
                        <a:pt x="624" y="273"/>
                        <a:pt x="624" y="273"/>
                      </a:cubicBezTo>
                      <a:cubicBezTo>
                        <a:pt x="562" y="273"/>
                        <a:pt x="562" y="273"/>
                        <a:pt x="562" y="273"/>
                      </a:cubicBezTo>
                      <a:cubicBezTo>
                        <a:pt x="559" y="255"/>
                        <a:pt x="555" y="238"/>
                        <a:pt x="548" y="221"/>
                      </a:cubicBezTo>
                      <a:cubicBezTo>
                        <a:pt x="602" y="190"/>
                        <a:pt x="602" y="190"/>
                        <a:pt x="602" y="190"/>
                      </a:cubicBezTo>
                      <a:cubicBezTo>
                        <a:pt x="563" y="123"/>
                        <a:pt x="563" y="123"/>
                        <a:pt x="563" y="123"/>
                      </a:cubicBezTo>
                      <a:cubicBezTo>
                        <a:pt x="509" y="153"/>
                        <a:pt x="509" y="153"/>
                        <a:pt x="509" y="153"/>
                      </a:cubicBezTo>
                      <a:cubicBezTo>
                        <a:pt x="498" y="139"/>
                        <a:pt x="485" y="126"/>
                        <a:pt x="471" y="115"/>
                      </a:cubicBezTo>
                      <a:cubicBezTo>
                        <a:pt x="502" y="62"/>
                        <a:pt x="502" y="62"/>
                        <a:pt x="502" y="62"/>
                      </a:cubicBezTo>
                      <a:cubicBezTo>
                        <a:pt x="434" y="23"/>
                        <a:pt x="434" y="23"/>
                        <a:pt x="434" y="23"/>
                      </a:cubicBezTo>
                      <a:cubicBezTo>
                        <a:pt x="403" y="76"/>
                        <a:pt x="403" y="76"/>
                        <a:pt x="403" y="76"/>
                      </a:cubicBezTo>
                      <a:cubicBezTo>
                        <a:pt x="387" y="70"/>
                        <a:pt x="369" y="65"/>
                        <a:pt x="351" y="62"/>
                      </a:cubicBezTo>
                      <a:cubicBezTo>
                        <a:pt x="351" y="0"/>
                        <a:pt x="351" y="0"/>
                        <a:pt x="351" y="0"/>
                      </a:cubicBezTo>
                      <a:cubicBezTo>
                        <a:pt x="273" y="0"/>
                        <a:pt x="273" y="0"/>
                        <a:pt x="273" y="0"/>
                      </a:cubicBezTo>
                      <a:cubicBezTo>
                        <a:pt x="273" y="62"/>
                        <a:pt x="273" y="62"/>
                        <a:pt x="273" y="62"/>
                      </a:cubicBezTo>
                      <a:cubicBezTo>
                        <a:pt x="255" y="65"/>
                        <a:pt x="237" y="70"/>
                        <a:pt x="221" y="76"/>
                      </a:cubicBezTo>
                      <a:cubicBezTo>
                        <a:pt x="190" y="23"/>
                        <a:pt x="190" y="23"/>
                        <a:pt x="190" y="23"/>
                      </a:cubicBezTo>
                      <a:cubicBezTo>
                        <a:pt x="122" y="62"/>
                        <a:pt x="122" y="62"/>
                        <a:pt x="122" y="62"/>
                      </a:cubicBezTo>
                      <a:cubicBezTo>
                        <a:pt x="153" y="115"/>
                        <a:pt x="153" y="115"/>
                        <a:pt x="153" y="115"/>
                      </a:cubicBezTo>
                      <a:cubicBezTo>
                        <a:pt x="139" y="126"/>
                        <a:pt x="126" y="139"/>
                        <a:pt x="115" y="153"/>
                      </a:cubicBezTo>
                      <a:cubicBezTo>
                        <a:pt x="61" y="123"/>
                        <a:pt x="61" y="123"/>
                        <a:pt x="61" y="123"/>
                      </a:cubicBezTo>
                      <a:cubicBezTo>
                        <a:pt x="23" y="190"/>
                        <a:pt x="23" y="190"/>
                        <a:pt x="23" y="190"/>
                      </a:cubicBezTo>
                      <a:cubicBezTo>
                        <a:pt x="76" y="221"/>
                        <a:pt x="76" y="221"/>
                        <a:pt x="76" y="221"/>
                      </a:cubicBezTo>
                      <a:cubicBezTo>
                        <a:pt x="69" y="238"/>
                        <a:pt x="65" y="255"/>
                        <a:pt x="62" y="273"/>
                      </a:cubicBezTo>
                      <a:cubicBezTo>
                        <a:pt x="0" y="273"/>
                        <a:pt x="0" y="273"/>
                        <a:pt x="0" y="273"/>
                      </a:cubicBezTo>
                      <a:cubicBezTo>
                        <a:pt x="0" y="351"/>
                        <a:pt x="0" y="351"/>
                        <a:pt x="0" y="351"/>
                      </a:cubicBezTo>
                      <a:cubicBezTo>
                        <a:pt x="62" y="351"/>
                        <a:pt x="62" y="351"/>
                        <a:pt x="62" y="351"/>
                      </a:cubicBezTo>
                      <a:cubicBezTo>
                        <a:pt x="65" y="369"/>
                        <a:pt x="69" y="387"/>
                        <a:pt x="76" y="404"/>
                      </a:cubicBezTo>
                      <a:cubicBezTo>
                        <a:pt x="23" y="434"/>
                        <a:pt x="23" y="434"/>
                        <a:pt x="23" y="434"/>
                      </a:cubicBezTo>
                      <a:cubicBezTo>
                        <a:pt x="61" y="502"/>
                        <a:pt x="61" y="502"/>
                        <a:pt x="61" y="502"/>
                      </a:cubicBezTo>
                      <a:cubicBezTo>
                        <a:pt x="115" y="471"/>
                        <a:pt x="115" y="471"/>
                        <a:pt x="115" y="471"/>
                      </a:cubicBezTo>
                      <a:cubicBezTo>
                        <a:pt x="126" y="485"/>
                        <a:pt x="139" y="498"/>
                        <a:pt x="153" y="509"/>
                      </a:cubicBezTo>
                      <a:cubicBezTo>
                        <a:pt x="122" y="563"/>
                        <a:pt x="122" y="563"/>
                        <a:pt x="122" y="563"/>
                      </a:cubicBezTo>
                      <a:cubicBezTo>
                        <a:pt x="190" y="602"/>
                        <a:pt x="190" y="602"/>
                        <a:pt x="190" y="602"/>
                      </a:cubicBezTo>
                      <a:cubicBezTo>
                        <a:pt x="221" y="548"/>
                        <a:pt x="221" y="548"/>
                        <a:pt x="221" y="548"/>
                      </a:cubicBezTo>
                      <a:cubicBezTo>
                        <a:pt x="237" y="555"/>
                        <a:pt x="255" y="560"/>
                        <a:pt x="273" y="562"/>
                      </a:cubicBezTo>
                      <a:cubicBezTo>
                        <a:pt x="273" y="624"/>
                        <a:pt x="273" y="624"/>
                        <a:pt x="273" y="624"/>
                      </a:cubicBezTo>
                      <a:cubicBezTo>
                        <a:pt x="351" y="624"/>
                        <a:pt x="351" y="624"/>
                        <a:pt x="351" y="624"/>
                      </a:cubicBezTo>
                      <a:cubicBezTo>
                        <a:pt x="351" y="562"/>
                        <a:pt x="351" y="562"/>
                        <a:pt x="351" y="562"/>
                      </a:cubicBezTo>
                      <a:cubicBezTo>
                        <a:pt x="369" y="560"/>
                        <a:pt x="387" y="555"/>
                        <a:pt x="403" y="548"/>
                      </a:cubicBezTo>
                      <a:cubicBezTo>
                        <a:pt x="434" y="602"/>
                        <a:pt x="434" y="602"/>
                        <a:pt x="434" y="602"/>
                      </a:cubicBezTo>
                      <a:cubicBezTo>
                        <a:pt x="502" y="563"/>
                        <a:pt x="502" y="563"/>
                        <a:pt x="502" y="563"/>
                      </a:cubicBezTo>
                      <a:cubicBezTo>
                        <a:pt x="471" y="509"/>
                        <a:pt x="471" y="509"/>
                        <a:pt x="471" y="509"/>
                      </a:cubicBezTo>
                      <a:cubicBezTo>
                        <a:pt x="485" y="498"/>
                        <a:pt x="498" y="485"/>
                        <a:pt x="509" y="471"/>
                      </a:cubicBezTo>
                      <a:cubicBezTo>
                        <a:pt x="563" y="502"/>
                        <a:pt x="563" y="502"/>
                        <a:pt x="563" y="502"/>
                      </a:cubicBezTo>
                      <a:cubicBezTo>
                        <a:pt x="602" y="434"/>
                        <a:pt x="602" y="434"/>
                        <a:pt x="602" y="434"/>
                      </a:cubicBezTo>
                      <a:cubicBezTo>
                        <a:pt x="548" y="404"/>
                        <a:pt x="548" y="404"/>
                        <a:pt x="548" y="404"/>
                      </a:cubicBezTo>
                      <a:cubicBezTo>
                        <a:pt x="555" y="387"/>
                        <a:pt x="559" y="369"/>
                        <a:pt x="562" y="351"/>
                      </a:cubicBezTo>
                      <a:lnTo>
                        <a:pt x="624" y="351"/>
                      </a:lnTo>
                      <a:close/>
                      <a:moveTo>
                        <a:pt x="312" y="517"/>
                      </a:moveTo>
                      <a:cubicBezTo>
                        <a:pt x="199" y="517"/>
                        <a:pt x="107" y="425"/>
                        <a:pt x="107" y="312"/>
                      </a:cubicBezTo>
                      <a:cubicBezTo>
                        <a:pt x="107" y="199"/>
                        <a:pt x="199" y="108"/>
                        <a:pt x="312" y="108"/>
                      </a:cubicBezTo>
                      <a:cubicBezTo>
                        <a:pt x="425" y="108"/>
                        <a:pt x="517" y="199"/>
                        <a:pt x="517" y="312"/>
                      </a:cubicBezTo>
                      <a:cubicBezTo>
                        <a:pt x="517" y="425"/>
                        <a:pt x="425" y="517"/>
                        <a:pt x="312" y="517"/>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29" name="Oval 85"/>
                <p:cNvSpPr>
                  <a:spLocks noChangeArrowheads="1"/>
                </p:cNvSpPr>
                <p:nvPr/>
              </p:nvSpPr>
              <p:spPr bwMode="auto">
                <a:xfrm>
                  <a:off x="5945188" y="4695825"/>
                  <a:ext cx="88900" cy="87312"/>
                </a:xfrm>
                <a:prstGeom prst="ellipse">
                  <a:avLst/>
                </a:pr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sp>
            <p:nvSpPr>
              <p:cNvPr id="31" name="Freeform 87"/>
              <p:cNvSpPr>
                <a:spLocks noEditPoints="1"/>
              </p:cNvSpPr>
              <p:nvPr/>
            </p:nvSpPr>
            <p:spPr bwMode="auto">
              <a:xfrm>
                <a:off x="6607535" y="3645837"/>
                <a:ext cx="632805" cy="618312"/>
              </a:xfrm>
              <a:custGeom>
                <a:avLst/>
                <a:gdLst>
                  <a:gd name="T0" fmla="*/ 208 w 241"/>
                  <a:gd name="T1" fmla="*/ 91 h 236"/>
                  <a:gd name="T2" fmla="*/ 202 w 241"/>
                  <a:gd name="T3" fmla="*/ 76 h 236"/>
                  <a:gd name="T4" fmla="*/ 215 w 241"/>
                  <a:gd name="T5" fmla="*/ 43 h 236"/>
                  <a:gd name="T6" fmla="*/ 196 w 241"/>
                  <a:gd name="T7" fmla="*/ 25 h 236"/>
                  <a:gd name="T8" fmla="*/ 163 w 241"/>
                  <a:gd name="T9" fmla="*/ 38 h 236"/>
                  <a:gd name="T10" fmla="*/ 148 w 241"/>
                  <a:gd name="T11" fmla="*/ 32 h 236"/>
                  <a:gd name="T12" fmla="*/ 133 w 241"/>
                  <a:gd name="T13" fmla="*/ 0 h 236"/>
                  <a:gd name="T14" fmla="*/ 107 w 241"/>
                  <a:gd name="T15" fmla="*/ 0 h 236"/>
                  <a:gd name="T16" fmla="*/ 93 w 241"/>
                  <a:gd name="T17" fmla="*/ 32 h 236"/>
                  <a:gd name="T18" fmla="*/ 78 w 241"/>
                  <a:gd name="T19" fmla="*/ 38 h 236"/>
                  <a:gd name="T20" fmla="*/ 44 w 241"/>
                  <a:gd name="T21" fmla="*/ 26 h 236"/>
                  <a:gd name="T22" fmla="*/ 26 w 241"/>
                  <a:gd name="T23" fmla="*/ 44 h 236"/>
                  <a:gd name="T24" fmla="*/ 39 w 241"/>
                  <a:gd name="T25" fmla="*/ 77 h 236"/>
                  <a:gd name="T26" fmla="*/ 33 w 241"/>
                  <a:gd name="T27" fmla="*/ 91 h 236"/>
                  <a:gd name="T28" fmla="*/ 0 w 241"/>
                  <a:gd name="T29" fmla="*/ 106 h 236"/>
                  <a:gd name="T30" fmla="*/ 0 w 241"/>
                  <a:gd name="T31" fmla="*/ 131 h 236"/>
                  <a:gd name="T32" fmla="*/ 33 w 241"/>
                  <a:gd name="T33" fmla="*/ 145 h 236"/>
                  <a:gd name="T34" fmla="*/ 39 w 241"/>
                  <a:gd name="T35" fmla="*/ 159 h 236"/>
                  <a:gd name="T36" fmla="*/ 26 w 241"/>
                  <a:gd name="T37" fmla="*/ 193 h 236"/>
                  <a:gd name="T38" fmla="*/ 45 w 241"/>
                  <a:gd name="T39" fmla="*/ 211 h 236"/>
                  <a:gd name="T40" fmla="*/ 78 w 241"/>
                  <a:gd name="T41" fmla="*/ 198 h 236"/>
                  <a:gd name="T42" fmla="*/ 93 w 241"/>
                  <a:gd name="T43" fmla="*/ 204 h 236"/>
                  <a:gd name="T44" fmla="*/ 108 w 241"/>
                  <a:gd name="T45" fmla="*/ 236 h 236"/>
                  <a:gd name="T46" fmla="*/ 134 w 241"/>
                  <a:gd name="T47" fmla="*/ 236 h 236"/>
                  <a:gd name="T48" fmla="*/ 148 w 241"/>
                  <a:gd name="T49" fmla="*/ 203 h 236"/>
                  <a:gd name="T50" fmla="*/ 163 w 241"/>
                  <a:gd name="T51" fmla="*/ 197 h 236"/>
                  <a:gd name="T52" fmla="*/ 197 w 241"/>
                  <a:gd name="T53" fmla="*/ 210 h 236"/>
                  <a:gd name="T54" fmla="*/ 216 w 241"/>
                  <a:gd name="T55" fmla="*/ 192 h 236"/>
                  <a:gd name="T56" fmla="*/ 202 w 241"/>
                  <a:gd name="T57" fmla="*/ 159 h 236"/>
                  <a:gd name="T58" fmla="*/ 208 w 241"/>
                  <a:gd name="T59" fmla="*/ 145 h 236"/>
                  <a:gd name="T60" fmla="*/ 241 w 241"/>
                  <a:gd name="T61" fmla="*/ 130 h 236"/>
                  <a:gd name="T62" fmla="*/ 241 w 241"/>
                  <a:gd name="T63" fmla="*/ 104 h 236"/>
                  <a:gd name="T64" fmla="*/ 208 w 241"/>
                  <a:gd name="T65" fmla="*/ 91 h 236"/>
                  <a:gd name="T66" fmla="*/ 159 w 241"/>
                  <a:gd name="T67" fmla="*/ 118 h 236"/>
                  <a:gd name="T68" fmla="*/ 121 w 241"/>
                  <a:gd name="T69" fmla="*/ 156 h 236"/>
                  <a:gd name="T70" fmla="*/ 82 w 241"/>
                  <a:gd name="T71" fmla="*/ 118 h 236"/>
                  <a:gd name="T72" fmla="*/ 121 w 241"/>
                  <a:gd name="T73" fmla="*/ 80 h 236"/>
                  <a:gd name="T74" fmla="*/ 159 w 241"/>
                  <a:gd name="T75" fmla="*/ 118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1" h="236">
                    <a:moveTo>
                      <a:pt x="208" y="91"/>
                    </a:moveTo>
                    <a:cubicBezTo>
                      <a:pt x="202" y="76"/>
                      <a:pt x="202" y="76"/>
                      <a:pt x="202" y="76"/>
                    </a:cubicBezTo>
                    <a:cubicBezTo>
                      <a:pt x="202" y="76"/>
                      <a:pt x="216" y="45"/>
                      <a:pt x="215" y="43"/>
                    </a:cubicBezTo>
                    <a:cubicBezTo>
                      <a:pt x="196" y="25"/>
                      <a:pt x="196" y="25"/>
                      <a:pt x="196" y="25"/>
                    </a:cubicBezTo>
                    <a:cubicBezTo>
                      <a:pt x="195" y="24"/>
                      <a:pt x="163" y="38"/>
                      <a:pt x="163" y="38"/>
                    </a:cubicBezTo>
                    <a:cubicBezTo>
                      <a:pt x="148" y="32"/>
                      <a:pt x="148" y="32"/>
                      <a:pt x="148" y="32"/>
                    </a:cubicBezTo>
                    <a:cubicBezTo>
                      <a:pt x="148" y="32"/>
                      <a:pt x="135" y="0"/>
                      <a:pt x="133" y="0"/>
                    </a:cubicBezTo>
                    <a:cubicBezTo>
                      <a:pt x="107" y="0"/>
                      <a:pt x="107" y="0"/>
                      <a:pt x="107" y="0"/>
                    </a:cubicBezTo>
                    <a:cubicBezTo>
                      <a:pt x="105" y="0"/>
                      <a:pt x="93" y="32"/>
                      <a:pt x="93" y="32"/>
                    </a:cubicBezTo>
                    <a:cubicBezTo>
                      <a:pt x="78" y="38"/>
                      <a:pt x="78" y="38"/>
                      <a:pt x="78" y="38"/>
                    </a:cubicBezTo>
                    <a:cubicBezTo>
                      <a:pt x="78" y="38"/>
                      <a:pt x="46" y="25"/>
                      <a:pt x="44" y="26"/>
                    </a:cubicBezTo>
                    <a:cubicBezTo>
                      <a:pt x="26" y="44"/>
                      <a:pt x="26" y="44"/>
                      <a:pt x="26" y="44"/>
                    </a:cubicBezTo>
                    <a:cubicBezTo>
                      <a:pt x="24" y="45"/>
                      <a:pt x="39" y="77"/>
                      <a:pt x="39" y="77"/>
                    </a:cubicBezTo>
                    <a:cubicBezTo>
                      <a:pt x="33" y="91"/>
                      <a:pt x="33" y="91"/>
                      <a:pt x="33" y="91"/>
                    </a:cubicBezTo>
                    <a:cubicBezTo>
                      <a:pt x="33" y="91"/>
                      <a:pt x="0" y="104"/>
                      <a:pt x="0" y="106"/>
                    </a:cubicBezTo>
                    <a:cubicBezTo>
                      <a:pt x="0" y="131"/>
                      <a:pt x="0" y="131"/>
                      <a:pt x="0" y="131"/>
                    </a:cubicBezTo>
                    <a:cubicBezTo>
                      <a:pt x="0" y="133"/>
                      <a:pt x="33" y="145"/>
                      <a:pt x="33" y="145"/>
                    </a:cubicBezTo>
                    <a:cubicBezTo>
                      <a:pt x="39" y="159"/>
                      <a:pt x="39" y="159"/>
                      <a:pt x="39" y="159"/>
                    </a:cubicBezTo>
                    <a:cubicBezTo>
                      <a:pt x="39" y="159"/>
                      <a:pt x="25" y="191"/>
                      <a:pt x="26" y="193"/>
                    </a:cubicBezTo>
                    <a:cubicBezTo>
                      <a:pt x="45" y="211"/>
                      <a:pt x="45" y="211"/>
                      <a:pt x="45" y="211"/>
                    </a:cubicBezTo>
                    <a:cubicBezTo>
                      <a:pt x="46" y="212"/>
                      <a:pt x="78" y="198"/>
                      <a:pt x="78" y="198"/>
                    </a:cubicBezTo>
                    <a:cubicBezTo>
                      <a:pt x="93" y="204"/>
                      <a:pt x="93" y="204"/>
                      <a:pt x="93" y="204"/>
                    </a:cubicBezTo>
                    <a:cubicBezTo>
                      <a:pt x="93" y="204"/>
                      <a:pt x="106" y="236"/>
                      <a:pt x="108" y="236"/>
                    </a:cubicBezTo>
                    <a:cubicBezTo>
                      <a:pt x="134" y="236"/>
                      <a:pt x="134" y="236"/>
                      <a:pt x="134" y="236"/>
                    </a:cubicBezTo>
                    <a:cubicBezTo>
                      <a:pt x="136" y="236"/>
                      <a:pt x="148" y="203"/>
                      <a:pt x="148" y="203"/>
                    </a:cubicBezTo>
                    <a:cubicBezTo>
                      <a:pt x="163" y="197"/>
                      <a:pt x="163" y="197"/>
                      <a:pt x="163" y="197"/>
                    </a:cubicBezTo>
                    <a:cubicBezTo>
                      <a:pt x="163" y="197"/>
                      <a:pt x="196" y="211"/>
                      <a:pt x="197" y="210"/>
                    </a:cubicBezTo>
                    <a:cubicBezTo>
                      <a:pt x="216" y="192"/>
                      <a:pt x="216" y="192"/>
                      <a:pt x="216" y="192"/>
                    </a:cubicBezTo>
                    <a:cubicBezTo>
                      <a:pt x="217" y="191"/>
                      <a:pt x="202" y="159"/>
                      <a:pt x="202" y="159"/>
                    </a:cubicBezTo>
                    <a:cubicBezTo>
                      <a:pt x="208" y="145"/>
                      <a:pt x="208" y="145"/>
                      <a:pt x="208" y="145"/>
                    </a:cubicBezTo>
                    <a:cubicBezTo>
                      <a:pt x="208" y="145"/>
                      <a:pt x="241" y="132"/>
                      <a:pt x="241" y="130"/>
                    </a:cubicBezTo>
                    <a:cubicBezTo>
                      <a:pt x="241" y="104"/>
                      <a:pt x="241" y="104"/>
                      <a:pt x="241" y="104"/>
                    </a:cubicBezTo>
                    <a:cubicBezTo>
                      <a:pt x="241" y="103"/>
                      <a:pt x="208" y="91"/>
                      <a:pt x="208" y="91"/>
                    </a:cubicBezTo>
                    <a:moveTo>
                      <a:pt x="159" y="118"/>
                    </a:moveTo>
                    <a:cubicBezTo>
                      <a:pt x="159" y="139"/>
                      <a:pt x="142" y="156"/>
                      <a:pt x="121" y="156"/>
                    </a:cubicBezTo>
                    <a:cubicBezTo>
                      <a:pt x="99" y="156"/>
                      <a:pt x="82" y="139"/>
                      <a:pt x="82" y="118"/>
                    </a:cubicBezTo>
                    <a:cubicBezTo>
                      <a:pt x="82" y="97"/>
                      <a:pt x="99" y="80"/>
                      <a:pt x="121" y="80"/>
                    </a:cubicBezTo>
                    <a:cubicBezTo>
                      <a:pt x="142" y="80"/>
                      <a:pt x="159" y="97"/>
                      <a:pt x="159" y="118"/>
                    </a:cubicBezTo>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37" name="Freeform 93"/>
              <p:cNvSpPr>
                <a:spLocks noEditPoints="1"/>
              </p:cNvSpPr>
              <p:nvPr/>
            </p:nvSpPr>
            <p:spPr bwMode="auto">
              <a:xfrm>
                <a:off x="7618418" y="3645837"/>
                <a:ext cx="1475785" cy="1482259"/>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grpFill/>
              <a:ln>
                <a:noFill/>
              </a:ln>
            </p:spPr>
            <p:txBody>
              <a:bodyPr vert="horz" wrap="square" lIns="121920" tIns="60960" rIns="121920" bIns="60960" numCol="1" anchor="t" anchorCtr="0" compatLnSpc="1">
                <a:prstTxWarp prst="textNoShape">
                  <a:avLst/>
                </a:prstTxWarp>
              </a:bodyPr>
              <a:lstStyle/>
              <a:p>
                <a:endParaRPr lang="en-US" dirty="0"/>
              </a:p>
            </p:txBody>
          </p:sp>
          <p:sp>
            <p:nvSpPr>
              <p:cNvPr id="39" name="Freeform 88"/>
              <p:cNvSpPr>
                <a:spLocks noEditPoints="1"/>
              </p:cNvSpPr>
              <p:nvPr/>
            </p:nvSpPr>
            <p:spPr bwMode="auto">
              <a:xfrm>
                <a:off x="6095999" y="2124584"/>
                <a:ext cx="1073544" cy="1068431"/>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dirty="0"/>
              </a:p>
            </p:txBody>
          </p:sp>
          <p:grpSp>
            <p:nvGrpSpPr>
              <p:cNvPr id="10" name="Group 44"/>
              <p:cNvGrpSpPr/>
              <p:nvPr/>
            </p:nvGrpSpPr>
            <p:grpSpPr>
              <a:xfrm>
                <a:off x="5738283" y="3297044"/>
                <a:ext cx="715433" cy="715433"/>
                <a:chOff x="5721350" y="4470400"/>
                <a:chExt cx="536575" cy="536575"/>
              </a:xfrm>
              <a:grpFill/>
            </p:grpSpPr>
            <p:sp>
              <p:nvSpPr>
                <p:cNvPr id="46" name="Freeform 84"/>
                <p:cNvSpPr>
                  <a:spLocks noEditPoints="1"/>
                </p:cNvSpPr>
                <p:nvPr/>
              </p:nvSpPr>
              <p:spPr bwMode="auto">
                <a:xfrm>
                  <a:off x="5721350" y="4470400"/>
                  <a:ext cx="536575" cy="536575"/>
                </a:xfrm>
                <a:custGeom>
                  <a:avLst/>
                  <a:gdLst>
                    <a:gd name="T0" fmla="*/ 624 w 624"/>
                    <a:gd name="T1" fmla="*/ 351 h 624"/>
                    <a:gd name="T2" fmla="*/ 624 w 624"/>
                    <a:gd name="T3" fmla="*/ 273 h 624"/>
                    <a:gd name="T4" fmla="*/ 562 w 624"/>
                    <a:gd name="T5" fmla="*/ 273 h 624"/>
                    <a:gd name="T6" fmla="*/ 548 w 624"/>
                    <a:gd name="T7" fmla="*/ 221 h 624"/>
                    <a:gd name="T8" fmla="*/ 602 w 624"/>
                    <a:gd name="T9" fmla="*/ 190 h 624"/>
                    <a:gd name="T10" fmla="*/ 563 w 624"/>
                    <a:gd name="T11" fmla="*/ 123 h 624"/>
                    <a:gd name="T12" fmla="*/ 509 w 624"/>
                    <a:gd name="T13" fmla="*/ 153 h 624"/>
                    <a:gd name="T14" fmla="*/ 471 w 624"/>
                    <a:gd name="T15" fmla="*/ 115 h 624"/>
                    <a:gd name="T16" fmla="*/ 502 w 624"/>
                    <a:gd name="T17" fmla="*/ 62 h 624"/>
                    <a:gd name="T18" fmla="*/ 434 w 624"/>
                    <a:gd name="T19" fmla="*/ 23 h 624"/>
                    <a:gd name="T20" fmla="*/ 403 w 624"/>
                    <a:gd name="T21" fmla="*/ 76 h 624"/>
                    <a:gd name="T22" fmla="*/ 351 w 624"/>
                    <a:gd name="T23" fmla="*/ 62 h 624"/>
                    <a:gd name="T24" fmla="*/ 351 w 624"/>
                    <a:gd name="T25" fmla="*/ 0 h 624"/>
                    <a:gd name="T26" fmla="*/ 273 w 624"/>
                    <a:gd name="T27" fmla="*/ 0 h 624"/>
                    <a:gd name="T28" fmla="*/ 273 w 624"/>
                    <a:gd name="T29" fmla="*/ 62 h 624"/>
                    <a:gd name="T30" fmla="*/ 221 w 624"/>
                    <a:gd name="T31" fmla="*/ 76 h 624"/>
                    <a:gd name="T32" fmla="*/ 190 w 624"/>
                    <a:gd name="T33" fmla="*/ 23 h 624"/>
                    <a:gd name="T34" fmla="*/ 122 w 624"/>
                    <a:gd name="T35" fmla="*/ 62 h 624"/>
                    <a:gd name="T36" fmla="*/ 153 w 624"/>
                    <a:gd name="T37" fmla="*/ 115 h 624"/>
                    <a:gd name="T38" fmla="*/ 115 w 624"/>
                    <a:gd name="T39" fmla="*/ 153 h 624"/>
                    <a:gd name="T40" fmla="*/ 61 w 624"/>
                    <a:gd name="T41" fmla="*/ 123 h 624"/>
                    <a:gd name="T42" fmla="*/ 23 w 624"/>
                    <a:gd name="T43" fmla="*/ 190 h 624"/>
                    <a:gd name="T44" fmla="*/ 76 w 624"/>
                    <a:gd name="T45" fmla="*/ 221 h 624"/>
                    <a:gd name="T46" fmla="*/ 62 w 624"/>
                    <a:gd name="T47" fmla="*/ 273 h 624"/>
                    <a:gd name="T48" fmla="*/ 0 w 624"/>
                    <a:gd name="T49" fmla="*/ 273 h 624"/>
                    <a:gd name="T50" fmla="*/ 0 w 624"/>
                    <a:gd name="T51" fmla="*/ 351 h 624"/>
                    <a:gd name="T52" fmla="*/ 62 w 624"/>
                    <a:gd name="T53" fmla="*/ 351 h 624"/>
                    <a:gd name="T54" fmla="*/ 76 w 624"/>
                    <a:gd name="T55" fmla="*/ 404 h 624"/>
                    <a:gd name="T56" fmla="*/ 23 w 624"/>
                    <a:gd name="T57" fmla="*/ 434 h 624"/>
                    <a:gd name="T58" fmla="*/ 61 w 624"/>
                    <a:gd name="T59" fmla="*/ 502 h 624"/>
                    <a:gd name="T60" fmla="*/ 115 w 624"/>
                    <a:gd name="T61" fmla="*/ 471 h 624"/>
                    <a:gd name="T62" fmla="*/ 153 w 624"/>
                    <a:gd name="T63" fmla="*/ 509 h 624"/>
                    <a:gd name="T64" fmla="*/ 122 w 624"/>
                    <a:gd name="T65" fmla="*/ 563 h 624"/>
                    <a:gd name="T66" fmla="*/ 190 w 624"/>
                    <a:gd name="T67" fmla="*/ 602 h 624"/>
                    <a:gd name="T68" fmla="*/ 221 w 624"/>
                    <a:gd name="T69" fmla="*/ 548 h 624"/>
                    <a:gd name="T70" fmla="*/ 273 w 624"/>
                    <a:gd name="T71" fmla="*/ 562 h 624"/>
                    <a:gd name="T72" fmla="*/ 273 w 624"/>
                    <a:gd name="T73" fmla="*/ 624 h 624"/>
                    <a:gd name="T74" fmla="*/ 351 w 624"/>
                    <a:gd name="T75" fmla="*/ 624 h 624"/>
                    <a:gd name="T76" fmla="*/ 351 w 624"/>
                    <a:gd name="T77" fmla="*/ 562 h 624"/>
                    <a:gd name="T78" fmla="*/ 403 w 624"/>
                    <a:gd name="T79" fmla="*/ 548 h 624"/>
                    <a:gd name="T80" fmla="*/ 434 w 624"/>
                    <a:gd name="T81" fmla="*/ 602 h 624"/>
                    <a:gd name="T82" fmla="*/ 502 w 624"/>
                    <a:gd name="T83" fmla="*/ 563 h 624"/>
                    <a:gd name="T84" fmla="*/ 471 w 624"/>
                    <a:gd name="T85" fmla="*/ 509 h 624"/>
                    <a:gd name="T86" fmla="*/ 509 w 624"/>
                    <a:gd name="T87" fmla="*/ 471 h 624"/>
                    <a:gd name="T88" fmla="*/ 563 w 624"/>
                    <a:gd name="T89" fmla="*/ 502 h 624"/>
                    <a:gd name="T90" fmla="*/ 602 w 624"/>
                    <a:gd name="T91" fmla="*/ 434 h 624"/>
                    <a:gd name="T92" fmla="*/ 548 w 624"/>
                    <a:gd name="T93" fmla="*/ 404 h 624"/>
                    <a:gd name="T94" fmla="*/ 562 w 624"/>
                    <a:gd name="T95" fmla="*/ 351 h 624"/>
                    <a:gd name="T96" fmla="*/ 624 w 624"/>
                    <a:gd name="T97" fmla="*/ 351 h 624"/>
                    <a:gd name="T98" fmla="*/ 312 w 624"/>
                    <a:gd name="T99" fmla="*/ 517 h 624"/>
                    <a:gd name="T100" fmla="*/ 107 w 624"/>
                    <a:gd name="T101" fmla="*/ 312 h 624"/>
                    <a:gd name="T102" fmla="*/ 312 w 624"/>
                    <a:gd name="T103" fmla="*/ 108 h 624"/>
                    <a:gd name="T104" fmla="*/ 517 w 624"/>
                    <a:gd name="T105" fmla="*/ 312 h 624"/>
                    <a:gd name="T106" fmla="*/ 312 w 624"/>
                    <a:gd name="T107" fmla="*/ 51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4">
                      <a:moveTo>
                        <a:pt x="624" y="351"/>
                      </a:moveTo>
                      <a:cubicBezTo>
                        <a:pt x="624" y="273"/>
                        <a:pt x="624" y="273"/>
                        <a:pt x="624" y="273"/>
                      </a:cubicBezTo>
                      <a:cubicBezTo>
                        <a:pt x="562" y="273"/>
                        <a:pt x="562" y="273"/>
                        <a:pt x="562" y="273"/>
                      </a:cubicBezTo>
                      <a:cubicBezTo>
                        <a:pt x="559" y="255"/>
                        <a:pt x="555" y="238"/>
                        <a:pt x="548" y="221"/>
                      </a:cubicBezTo>
                      <a:cubicBezTo>
                        <a:pt x="602" y="190"/>
                        <a:pt x="602" y="190"/>
                        <a:pt x="602" y="190"/>
                      </a:cubicBezTo>
                      <a:cubicBezTo>
                        <a:pt x="563" y="123"/>
                        <a:pt x="563" y="123"/>
                        <a:pt x="563" y="123"/>
                      </a:cubicBezTo>
                      <a:cubicBezTo>
                        <a:pt x="509" y="153"/>
                        <a:pt x="509" y="153"/>
                        <a:pt x="509" y="153"/>
                      </a:cubicBezTo>
                      <a:cubicBezTo>
                        <a:pt x="498" y="139"/>
                        <a:pt x="485" y="126"/>
                        <a:pt x="471" y="115"/>
                      </a:cubicBezTo>
                      <a:cubicBezTo>
                        <a:pt x="502" y="62"/>
                        <a:pt x="502" y="62"/>
                        <a:pt x="502" y="62"/>
                      </a:cubicBezTo>
                      <a:cubicBezTo>
                        <a:pt x="434" y="23"/>
                        <a:pt x="434" y="23"/>
                        <a:pt x="434" y="23"/>
                      </a:cubicBezTo>
                      <a:cubicBezTo>
                        <a:pt x="403" y="76"/>
                        <a:pt x="403" y="76"/>
                        <a:pt x="403" y="76"/>
                      </a:cubicBezTo>
                      <a:cubicBezTo>
                        <a:pt x="387" y="70"/>
                        <a:pt x="369" y="65"/>
                        <a:pt x="351" y="62"/>
                      </a:cubicBezTo>
                      <a:cubicBezTo>
                        <a:pt x="351" y="0"/>
                        <a:pt x="351" y="0"/>
                        <a:pt x="351" y="0"/>
                      </a:cubicBezTo>
                      <a:cubicBezTo>
                        <a:pt x="273" y="0"/>
                        <a:pt x="273" y="0"/>
                        <a:pt x="273" y="0"/>
                      </a:cubicBezTo>
                      <a:cubicBezTo>
                        <a:pt x="273" y="62"/>
                        <a:pt x="273" y="62"/>
                        <a:pt x="273" y="62"/>
                      </a:cubicBezTo>
                      <a:cubicBezTo>
                        <a:pt x="255" y="65"/>
                        <a:pt x="237" y="70"/>
                        <a:pt x="221" y="76"/>
                      </a:cubicBezTo>
                      <a:cubicBezTo>
                        <a:pt x="190" y="23"/>
                        <a:pt x="190" y="23"/>
                        <a:pt x="190" y="23"/>
                      </a:cubicBezTo>
                      <a:cubicBezTo>
                        <a:pt x="122" y="62"/>
                        <a:pt x="122" y="62"/>
                        <a:pt x="122" y="62"/>
                      </a:cubicBezTo>
                      <a:cubicBezTo>
                        <a:pt x="153" y="115"/>
                        <a:pt x="153" y="115"/>
                        <a:pt x="153" y="115"/>
                      </a:cubicBezTo>
                      <a:cubicBezTo>
                        <a:pt x="139" y="126"/>
                        <a:pt x="126" y="139"/>
                        <a:pt x="115" y="153"/>
                      </a:cubicBezTo>
                      <a:cubicBezTo>
                        <a:pt x="61" y="123"/>
                        <a:pt x="61" y="123"/>
                        <a:pt x="61" y="123"/>
                      </a:cubicBezTo>
                      <a:cubicBezTo>
                        <a:pt x="23" y="190"/>
                        <a:pt x="23" y="190"/>
                        <a:pt x="23" y="190"/>
                      </a:cubicBezTo>
                      <a:cubicBezTo>
                        <a:pt x="76" y="221"/>
                        <a:pt x="76" y="221"/>
                        <a:pt x="76" y="221"/>
                      </a:cubicBezTo>
                      <a:cubicBezTo>
                        <a:pt x="69" y="238"/>
                        <a:pt x="65" y="255"/>
                        <a:pt x="62" y="273"/>
                      </a:cubicBezTo>
                      <a:cubicBezTo>
                        <a:pt x="0" y="273"/>
                        <a:pt x="0" y="273"/>
                        <a:pt x="0" y="273"/>
                      </a:cubicBezTo>
                      <a:cubicBezTo>
                        <a:pt x="0" y="351"/>
                        <a:pt x="0" y="351"/>
                        <a:pt x="0" y="351"/>
                      </a:cubicBezTo>
                      <a:cubicBezTo>
                        <a:pt x="62" y="351"/>
                        <a:pt x="62" y="351"/>
                        <a:pt x="62" y="351"/>
                      </a:cubicBezTo>
                      <a:cubicBezTo>
                        <a:pt x="65" y="369"/>
                        <a:pt x="69" y="387"/>
                        <a:pt x="76" y="404"/>
                      </a:cubicBezTo>
                      <a:cubicBezTo>
                        <a:pt x="23" y="434"/>
                        <a:pt x="23" y="434"/>
                        <a:pt x="23" y="434"/>
                      </a:cubicBezTo>
                      <a:cubicBezTo>
                        <a:pt x="61" y="502"/>
                        <a:pt x="61" y="502"/>
                        <a:pt x="61" y="502"/>
                      </a:cubicBezTo>
                      <a:cubicBezTo>
                        <a:pt x="115" y="471"/>
                        <a:pt x="115" y="471"/>
                        <a:pt x="115" y="471"/>
                      </a:cubicBezTo>
                      <a:cubicBezTo>
                        <a:pt x="126" y="485"/>
                        <a:pt x="139" y="498"/>
                        <a:pt x="153" y="509"/>
                      </a:cubicBezTo>
                      <a:cubicBezTo>
                        <a:pt x="122" y="563"/>
                        <a:pt x="122" y="563"/>
                        <a:pt x="122" y="563"/>
                      </a:cubicBezTo>
                      <a:cubicBezTo>
                        <a:pt x="190" y="602"/>
                        <a:pt x="190" y="602"/>
                        <a:pt x="190" y="602"/>
                      </a:cubicBezTo>
                      <a:cubicBezTo>
                        <a:pt x="221" y="548"/>
                        <a:pt x="221" y="548"/>
                        <a:pt x="221" y="548"/>
                      </a:cubicBezTo>
                      <a:cubicBezTo>
                        <a:pt x="237" y="555"/>
                        <a:pt x="255" y="560"/>
                        <a:pt x="273" y="562"/>
                      </a:cubicBezTo>
                      <a:cubicBezTo>
                        <a:pt x="273" y="624"/>
                        <a:pt x="273" y="624"/>
                        <a:pt x="273" y="624"/>
                      </a:cubicBezTo>
                      <a:cubicBezTo>
                        <a:pt x="351" y="624"/>
                        <a:pt x="351" y="624"/>
                        <a:pt x="351" y="624"/>
                      </a:cubicBezTo>
                      <a:cubicBezTo>
                        <a:pt x="351" y="562"/>
                        <a:pt x="351" y="562"/>
                        <a:pt x="351" y="562"/>
                      </a:cubicBezTo>
                      <a:cubicBezTo>
                        <a:pt x="369" y="560"/>
                        <a:pt x="387" y="555"/>
                        <a:pt x="403" y="548"/>
                      </a:cubicBezTo>
                      <a:cubicBezTo>
                        <a:pt x="434" y="602"/>
                        <a:pt x="434" y="602"/>
                        <a:pt x="434" y="602"/>
                      </a:cubicBezTo>
                      <a:cubicBezTo>
                        <a:pt x="502" y="563"/>
                        <a:pt x="502" y="563"/>
                        <a:pt x="502" y="563"/>
                      </a:cubicBezTo>
                      <a:cubicBezTo>
                        <a:pt x="471" y="509"/>
                        <a:pt x="471" y="509"/>
                        <a:pt x="471" y="509"/>
                      </a:cubicBezTo>
                      <a:cubicBezTo>
                        <a:pt x="485" y="498"/>
                        <a:pt x="498" y="485"/>
                        <a:pt x="509" y="471"/>
                      </a:cubicBezTo>
                      <a:cubicBezTo>
                        <a:pt x="563" y="502"/>
                        <a:pt x="563" y="502"/>
                        <a:pt x="563" y="502"/>
                      </a:cubicBezTo>
                      <a:cubicBezTo>
                        <a:pt x="602" y="434"/>
                        <a:pt x="602" y="434"/>
                        <a:pt x="602" y="434"/>
                      </a:cubicBezTo>
                      <a:cubicBezTo>
                        <a:pt x="548" y="404"/>
                        <a:pt x="548" y="404"/>
                        <a:pt x="548" y="404"/>
                      </a:cubicBezTo>
                      <a:cubicBezTo>
                        <a:pt x="555" y="387"/>
                        <a:pt x="559" y="369"/>
                        <a:pt x="562" y="351"/>
                      </a:cubicBezTo>
                      <a:lnTo>
                        <a:pt x="624" y="351"/>
                      </a:lnTo>
                      <a:close/>
                      <a:moveTo>
                        <a:pt x="312" y="517"/>
                      </a:moveTo>
                      <a:cubicBezTo>
                        <a:pt x="199" y="517"/>
                        <a:pt x="107" y="425"/>
                        <a:pt x="107" y="312"/>
                      </a:cubicBezTo>
                      <a:cubicBezTo>
                        <a:pt x="107" y="199"/>
                        <a:pt x="199" y="108"/>
                        <a:pt x="312" y="108"/>
                      </a:cubicBezTo>
                      <a:cubicBezTo>
                        <a:pt x="425" y="108"/>
                        <a:pt x="517" y="199"/>
                        <a:pt x="517" y="312"/>
                      </a:cubicBezTo>
                      <a:cubicBezTo>
                        <a:pt x="517" y="425"/>
                        <a:pt x="425" y="517"/>
                        <a:pt x="312" y="51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47" name="Oval 85"/>
                <p:cNvSpPr>
                  <a:spLocks noChangeArrowheads="1"/>
                </p:cNvSpPr>
                <p:nvPr/>
              </p:nvSpPr>
              <p:spPr bwMode="auto">
                <a:xfrm>
                  <a:off x="5945188" y="4695825"/>
                  <a:ext cx="88900" cy="87312"/>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nvGrpSpPr>
              <p:cNvPr id="11" name="Group 53"/>
              <p:cNvGrpSpPr/>
              <p:nvPr/>
            </p:nvGrpSpPr>
            <p:grpSpPr>
              <a:xfrm>
                <a:off x="2887802" y="3456474"/>
                <a:ext cx="715433" cy="715433"/>
                <a:chOff x="5721350" y="4470400"/>
                <a:chExt cx="536575" cy="536575"/>
              </a:xfrm>
              <a:grpFill/>
            </p:grpSpPr>
            <p:sp>
              <p:nvSpPr>
                <p:cNvPr id="55" name="Freeform 84"/>
                <p:cNvSpPr>
                  <a:spLocks noEditPoints="1"/>
                </p:cNvSpPr>
                <p:nvPr/>
              </p:nvSpPr>
              <p:spPr bwMode="auto">
                <a:xfrm>
                  <a:off x="5721350" y="4470400"/>
                  <a:ext cx="536575" cy="536575"/>
                </a:xfrm>
                <a:custGeom>
                  <a:avLst/>
                  <a:gdLst>
                    <a:gd name="T0" fmla="*/ 624 w 624"/>
                    <a:gd name="T1" fmla="*/ 351 h 624"/>
                    <a:gd name="T2" fmla="*/ 624 w 624"/>
                    <a:gd name="T3" fmla="*/ 273 h 624"/>
                    <a:gd name="T4" fmla="*/ 562 w 624"/>
                    <a:gd name="T5" fmla="*/ 273 h 624"/>
                    <a:gd name="T6" fmla="*/ 548 w 624"/>
                    <a:gd name="T7" fmla="*/ 221 h 624"/>
                    <a:gd name="T8" fmla="*/ 602 w 624"/>
                    <a:gd name="T9" fmla="*/ 190 h 624"/>
                    <a:gd name="T10" fmla="*/ 563 w 624"/>
                    <a:gd name="T11" fmla="*/ 123 h 624"/>
                    <a:gd name="T12" fmla="*/ 509 w 624"/>
                    <a:gd name="T13" fmla="*/ 153 h 624"/>
                    <a:gd name="T14" fmla="*/ 471 w 624"/>
                    <a:gd name="T15" fmla="*/ 115 h 624"/>
                    <a:gd name="T16" fmla="*/ 502 w 624"/>
                    <a:gd name="T17" fmla="*/ 62 h 624"/>
                    <a:gd name="T18" fmla="*/ 434 w 624"/>
                    <a:gd name="T19" fmla="*/ 23 h 624"/>
                    <a:gd name="T20" fmla="*/ 403 w 624"/>
                    <a:gd name="T21" fmla="*/ 76 h 624"/>
                    <a:gd name="T22" fmla="*/ 351 w 624"/>
                    <a:gd name="T23" fmla="*/ 62 h 624"/>
                    <a:gd name="T24" fmla="*/ 351 w 624"/>
                    <a:gd name="T25" fmla="*/ 0 h 624"/>
                    <a:gd name="T26" fmla="*/ 273 w 624"/>
                    <a:gd name="T27" fmla="*/ 0 h 624"/>
                    <a:gd name="T28" fmla="*/ 273 w 624"/>
                    <a:gd name="T29" fmla="*/ 62 h 624"/>
                    <a:gd name="T30" fmla="*/ 221 w 624"/>
                    <a:gd name="T31" fmla="*/ 76 h 624"/>
                    <a:gd name="T32" fmla="*/ 190 w 624"/>
                    <a:gd name="T33" fmla="*/ 23 h 624"/>
                    <a:gd name="T34" fmla="*/ 122 w 624"/>
                    <a:gd name="T35" fmla="*/ 62 h 624"/>
                    <a:gd name="T36" fmla="*/ 153 w 624"/>
                    <a:gd name="T37" fmla="*/ 115 h 624"/>
                    <a:gd name="T38" fmla="*/ 115 w 624"/>
                    <a:gd name="T39" fmla="*/ 153 h 624"/>
                    <a:gd name="T40" fmla="*/ 61 w 624"/>
                    <a:gd name="T41" fmla="*/ 123 h 624"/>
                    <a:gd name="T42" fmla="*/ 23 w 624"/>
                    <a:gd name="T43" fmla="*/ 190 h 624"/>
                    <a:gd name="T44" fmla="*/ 76 w 624"/>
                    <a:gd name="T45" fmla="*/ 221 h 624"/>
                    <a:gd name="T46" fmla="*/ 62 w 624"/>
                    <a:gd name="T47" fmla="*/ 273 h 624"/>
                    <a:gd name="T48" fmla="*/ 0 w 624"/>
                    <a:gd name="T49" fmla="*/ 273 h 624"/>
                    <a:gd name="T50" fmla="*/ 0 w 624"/>
                    <a:gd name="T51" fmla="*/ 351 h 624"/>
                    <a:gd name="T52" fmla="*/ 62 w 624"/>
                    <a:gd name="T53" fmla="*/ 351 h 624"/>
                    <a:gd name="T54" fmla="*/ 76 w 624"/>
                    <a:gd name="T55" fmla="*/ 404 h 624"/>
                    <a:gd name="T56" fmla="*/ 23 w 624"/>
                    <a:gd name="T57" fmla="*/ 434 h 624"/>
                    <a:gd name="T58" fmla="*/ 61 w 624"/>
                    <a:gd name="T59" fmla="*/ 502 h 624"/>
                    <a:gd name="T60" fmla="*/ 115 w 624"/>
                    <a:gd name="T61" fmla="*/ 471 h 624"/>
                    <a:gd name="T62" fmla="*/ 153 w 624"/>
                    <a:gd name="T63" fmla="*/ 509 h 624"/>
                    <a:gd name="T64" fmla="*/ 122 w 624"/>
                    <a:gd name="T65" fmla="*/ 563 h 624"/>
                    <a:gd name="T66" fmla="*/ 190 w 624"/>
                    <a:gd name="T67" fmla="*/ 602 h 624"/>
                    <a:gd name="T68" fmla="*/ 221 w 624"/>
                    <a:gd name="T69" fmla="*/ 548 h 624"/>
                    <a:gd name="T70" fmla="*/ 273 w 624"/>
                    <a:gd name="T71" fmla="*/ 562 h 624"/>
                    <a:gd name="T72" fmla="*/ 273 w 624"/>
                    <a:gd name="T73" fmla="*/ 624 h 624"/>
                    <a:gd name="T74" fmla="*/ 351 w 624"/>
                    <a:gd name="T75" fmla="*/ 624 h 624"/>
                    <a:gd name="T76" fmla="*/ 351 w 624"/>
                    <a:gd name="T77" fmla="*/ 562 h 624"/>
                    <a:gd name="T78" fmla="*/ 403 w 624"/>
                    <a:gd name="T79" fmla="*/ 548 h 624"/>
                    <a:gd name="T80" fmla="*/ 434 w 624"/>
                    <a:gd name="T81" fmla="*/ 602 h 624"/>
                    <a:gd name="T82" fmla="*/ 502 w 624"/>
                    <a:gd name="T83" fmla="*/ 563 h 624"/>
                    <a:gd name="T84" fmla="*/ 471 w 624"/>
                    <a:gd name="T85" fmla="*/ 509 h 624"/>
                    <a:gd name="T86" fmla="*/ 509 w 624"/>
                    <a:gd name="T87" fmla="*/ 471 h 624"/>
                    <a:gd name="T88" fmla="*/ 563 w 624"/>
                    <a:gd name="T89" fmla="*/ 502 h 624"/>
                    <a:gd name="T90" fmla="*/ 602 w 624"/>
                    <a:gd name="T91" fmla="*/ 434 h 624"/>
                    <a:gd name="T92" fmla="*/ 548 w 624"/>
                    <a:gd name="T93" fmla="*/ 404 h 624"/>
                    <a:gd name="T94" fmla="*/ 562 w 624"/>
                    <a:gd name="T95" fmla="*/ 351 h 624"/>
                    <a:gd name="T96" fmla="*/ 624 w 624"/>
                    <a:gd name="T97" fmla="*/ 351 h 624"/>
                    <a:gd name="T98" fmla="*/ 312 w 624"/>
                    <a:gd name="T99" fmla="*/ 517 h 624"/>
                    <a:gd name="T100" fmla="*/ 107 w 624"/>
                    <a:gd name="T101" fmla="*/ 312 h 624"/>
                    <a:gd name="T102" fmla="*/ 312 w 624"/>
                    <a:gd name="T103" fmla="*/ 108 h 624"/>
                    <a:gd name="T104" fmla="*/ 517 w 624"/>
                    <a:gd name="T105" fmla="*/ 312 h 624"/>
                    <a:gd name="T106" fmla="*/ 312 w 624"/>
                    <a:gd name="T107" fmla="*/ 51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4">
                      <a:moveTo>
                        <a:pt x="624" y="351"/>
                      </a:moveTo>
                      <a:cubicBezTo>
                        <a:pt x="624" y="273"/>
                        <a:pt x="624" y="273"/>
                        <a:pt x="624" y="273"/>
                      </a:cubicBezTo>
                      <a:cubicBezTo>
                        <a:pt x="562" y="273"/>
                        <a:pt x="562" y="273"/>
                        <a:pt x="562" y="273"/>
                      </a:cubicBezTo>
                      <a:cubicBezTo>
                        <a:pt x="559" y="255"/>
                        <a:pt x="555" y="238"/>
                        <a:pt x="548" y="221"/>
                      </a:cubicBezTo>
                      <a:cubicBezTo>
                        <a:pt x="602" y="190"/>
                        <a:pt x="602" y="190"/>
                        <a:pt x="602" y="190"/>
                      </a:cubicBezTo>
                      <a:cubicBezTo>
                        <a:pt x="563" y="123"/>
                        <a:pt x="563" y="123"/>
                        <a:pt x="563" y="123"/>
                      </a:cubicBezTo>
                      <a:cubicBezTo>
                        <a:pt x="509" y="153"/>
                        <a:pt x="509" y="153"/>
                        <a:pt x="509" y="153"/>
                      </a:cubicBezTo>
                      <a:cubicBezTo>
                        <a:pt x="498" y="139"/>
                        <a:pt x="485" y="126"/>
                        <a:pt x="471" y="115"/>
                      </a:cubicBezTo>
                      <a:cubicBezTo>
                        <a:pt x="502" y="62"/>
                        <a:pt x="502" y="62"/>
                        <a:pt x="502" y="62"/>
                      </a:cubicBezTo>
                      <a:cubicBezTo>
                        <a:pt x="434" y="23"/>
                        <a:pt x="434" y="23"/>
                        <a:pt x="434" y="23"/>
                      </a:cubicBezTo>
                      <a:cubicBezTo>
                        <a:pt x="403" y="76"/>
                        <a:pt x="403" y="76"/>
                        <a:pt x="403" y="76"/>
                      </a:cubicBezTo>
                      <a:cubicBezTo>
                        <a:pt x="387" y="70"/>
                        <a:pt x="369" y="65"/>
                        <a:pt x="351" y="62"/>
                      </a:cubicBezTo>
                      <a:cubicBezTo>
                        <a:pt x="351" y="0"/>
                        <a:pt x="351" y="0"/>
                        <a:pt x="351" y="0"/>
                      </a:cubicBezTo>
                      <a:cubicBezTo>
                        <a:pt x="273" y="0"/>
                        <a:pt x="273" y="0"/>
                        <a:pt x="273" y="0"/>
                      </a:cubicBezTo>
                      <a:cubicBezTo>
                        <a:pt x="273" y="62"/>
                        <a:pt x="273" y="62"/>
                        <a:pt x="273" y="62"/>
                      </a:cubicBezTo>
                      <a:cubicBezTo>
                        <a:pt x="255" y="65"/>
                        <a:pt x="237" y="70"/>
                        <a:pt x="221" y="76"/>
                      </a:cubicBezTo>
                      <a:cubicBezTo>
                        <a:pt x="190" y="23"/>
                        <a:pt x="190" y="23"/>
                        <a:pt x="190" y="23"/>
                      </a:cubicBezTo>
                      <a:cubicBezTo>
                        <a:pt x="122" y="62"/>
                        <a:pt x="122" y="62"/>
                        <a:pt x="122" y="62"/>
                      </a:cubicBezTo>
                      <a:cubicBezTo>
                        <a:pt x="153" y="115"/>
                        <a:pt x="153" y="115"/>
                        <a:pt x="153" y="115"/>
                      </a:cubicBezTo>
                      <a:cubicBezTo>
                        <a:pt x="139" y="126"/>
                        <a:pt x="126" y="139"/>
                        <a:pt x="115" y="153"/>
                      </a:cubicBezTo>
                      <a:cubicBezTo>
                        <a:pt x="61" y="123"/>
                        <a:pt x="61" y="123"/>
                        <a:pt x="61" y="123"/>
                      </a:cubicBezTo>
                      <a:cubicBezTo>
                        <a:pt x="23" y="190"/>
                        <a:pt x="23" y="190"/>
                        <a:pt x="23" y="190"/>
                      </a:cubicBezTo>
                      <a:cubicBezTo>
                        <a:pt x="76" y="221"/>
                        <a:pt x="76" y="221"/>
                        <a:pt x="76" y="221"/>
                      </a:cubicBezTo>
                      <a:cubicBezTo>
                        <a:pt x="69" y="238"/>
                        <a:pt x="65" y="255"/>
                        <a:pt x="62" y="273"/>
                      </a:cubicBezTo>
                      <a:cubicBezTo>
                        <a:pt x="0" y="273"/>
                        <a:pt x="0" y="273"/>
                        <a:pt x="0" y="273"/>
                      </a:cubicBezTo>
                      <a:cubicBezTo>
                        <a:pt x="0" y="351"/>
                        <a:pt x="0" y="351"/>
                        <a:pt x="0" y="351"/>
                      </a:cubicBezTo>
                      <a:cubicBezTo>
                        <a:pt x="62" y="351"/>
                        <a:pt x="62" y="351"/>
                        <a:pt x="62" y="351"/>
                      </a:cubicBezTo>
                      <a:cubicBezTo>
                        <a:pt x="65" y="369"/>
                        <a:pt x="69" y="387"/>
                        <a:pt x="76" y="404"/>
                      </a:cubicBezTo>
                      <a:cubicBezTo>
                        <a:pt x="23" y="434"/>
                        <a:pt x="23" y="434"/>
                        <a:pt x="23" y="434"/>
                      </a:cubicBezTo>
                      <a:cubicBezTo>
                        <a:pt x="61" y="502"/>
                        <a:pt x="61" y="502"/>
                        <a:pt x="61" y="502"/>
                      </a:cubicBezTo>
                      <a:cubicBezTo>
                        <a:pt x="115" y="471"/>
                        <a:pt x="115" y="471"/>
                        <a:pt x="115" y="471"/>
                      </a:cubicBezTo>
                      <a:cubicBezTo>
                        <a:pt x="126" y="485"/>
                        <a:pt x="139" y="498"/>
                        <a:pt x="153" y="509"/>
                      </a:cubicBezTo>
                      <a:cubicBezTo>
                        <a:pt x="122" y="563"/>
                        <a:pt x="122" y="563"/>
                        <a:pt x="122" y="563"/>
                      </a:cubicBezTo>
                      <a:cubicBezTo>
                        <a:pt x="190" y="602"/>
                        <a:pt x="190" y="602"/>
                        <a:pt x="190" y="602"/>
                      </a:cubicBezTo>
                      <a:cubicBezTo>
                        <a:pt x="221" y="548"/>
                        <a:pt x="221" y="548"/>
                        <a:pt x="221" y="548"/>
                      </a:cubicBezTo>
                      <a:cubicBezTo>
                        <a:pt x="237" y="555"/>
                        <a:pt x="255" y="560"/>
                        <a:pt x="273" y="562"/>
                      </a:cubicBezTo>
                      <a:cubicBezTo>
                        <a:pt x="273" y="624"/>
                        <a:pt x="273" y="624"/>
                        <a:pt x="273" y="624"/>
                      </a:cubicBezTo>
                      <a:cubicBezTo>
                        <a:pt x="351" y="624"/>
                        <a:pt x="351" y="624"/>
                        <a:pt x="351" y="624"/>
                      </a:cubicBezTo>
                      <a:cubicBezTo>
                        <a:pt x="351" y="562"/>
                        <a:pt x="351" y="562"/>
                        <a:pt x="351" y="562"/>
                      </a:cubicBezTo>
                      <a:cubicBezTo>
                        <a:pt x="369" y="560"/>
                        <a:pt x="387" y="555"/>
                        <a:pt x="403" y="548"/>
                      </a:cubicBezTo>
                      <a:cubicBezTo>
                        <a:pt x="434" y="602"/>
                        <a:pt x="434" y="602"/>
                        <a:pt x="434" y="602"/>
                      </a:cubicBezTo>
                      <a:cubicBezTo>
                        <a:pt x="502" y="563"/>
                        <a:pt x="502" y="563"/>
                        <a:pt x="502" y="563"/>
                      </a:cubicBezTo>
                      <a:cubicBezTo>
                        <a:pt x="471" y="509"/>
                        <a:pt x="471" y="509"/>
                        <a:pt x="471" y="509"/>
                      </a:cubicBezTo>
                      <a:cubicBezTo>
                        <a:pt x="485" y="498"/>
                        <a:pt x="498" y="485"/>
                        <a:pt x="509" y="471"/>
                      </a:cubicBezTo>
                      <a:cubicBezTo>
                        <a:pt x="563" y="502"/>
                        <a:pt x="563" y="502"/>
                        <a:pt x="563" y="502"/>
                      </a:cubicBezTo>
                      <a:cubicBezTo>
                        <a:pt x="602" y="434"/>
                        <a:pt x="602" y="434"/>
                        <a:pt x="602" y="434"/>
                      </a:cubicBezTo>
                      <a:cubicBezTo>
                        <a:pt x="548" y="404"/>
                        <a:pt x="548" y="404"/>
                        <a:pt x="548" y="404"/>
                      </a:cubicBezTo>
                      <a:cubicBezTo>
                        <a:pt x="555" y="387"/>
                        <a:pt x="559" y="369"/>
                        <a:pt x="562" y="351"/>
                      </a:cubicBezTo>
                      <a:lnTo>
                        <a:pt x="624" y="351"/>
                      </a:lnTo>
                      <a:close/>
                      <a:moveTo>
                        <a:pt x="312" y="517"/>
                      </a:moveTo>
                      <a:cubicBezTo>
                        <a:pt x="199" y="517"/>
                        <a:pt x="107" y="425"/>
                        <a:pt x="107" y="312"/>
                      </a:cubicBezTo>
                      <a:cubicBezTo>
                        <a:pt x="107" y="199"/>
                        <a:pt x="199" y="108"/>
                        <a:pt x="312" y="108"/>
                      </a:cubicBezTo>
                      <a:cubicBezTo>
                        <a:pt x="425" y="108"/>
                        <a:pt x="517" y="199"/>
                        <a:pt x="517" y="312"/>
                      </a:cubicBezTo>
                      <a:cubicBezTo>
                        <a:pt x="517" y="425"/>
                        <a:pt x="425" y="517"/>
                        <a:pt x="312" y="5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56" name="Oval 85"/>
                <p:cNvSpPr>
                  <a:spLocks noChangeArrowheads="1"/>
                </p:cNvSpPr>
                <p:nvPr/>
              </p:nvSpPr>
              <p:spPr bwMode="auto">
                <a:xfrm>
                  <a:off x="5945188" y="4695825"/>
                  <a:ext cx="88900" cy="8731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nvGrpSpPr>
              <p:cNvPr id="12" name="Group 59"/>
              <p:cNvGrpSpPr/>
              <p:nvPr/>
            </p:nvGrpSpPr>
            <p:grpSpPr>
              <a:xfrm>
                <a:off x="6450272" y="4525927"/>
                <a:ext cx="1130172" cy="914020"/>
                <a:chOff x="312738" y="3205163"/>
                <a:chExt cx="290513" cy="234950"/>
              </a:xfrm>
              <a:grpFill/>
            </p:grpSpPr>
            <p:sp>
              <p:nvSpPr>
                <p:cNvPr id="61"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62"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63" name="Oval 7"/>
                <p:cNvSpPr>
                  <a:spLocks noChangeArrowheads="1"/>
                </p:cNvSpPr>
                <p:nvPr/>
              </p:nvSpPr>
              <p:spPr bwMode="auto">
                <a:xfrm>
                  <a:off x="439738" y="3300413"/>
                  <a:ext cx="33338" cy="31750"/>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sp>
            <p:nvSpPr>
              <p:cNvPr id="64" name="Freeform 10"/>
              <p:cNvSpPr>
                <a:spLocks noEditPoints="1"/>
              </p:cNvSpPr>
              <p:nvPr/>
            </p:nvSpPr>
            <p:spPr bwMode="auto">
              <a:xfrm flipH="1">
                <a:off x="10478472" y="3396054"/>
                <a:ext cx="700397" cy="691455"/>
              </a:xfrm>
              <a:custGeom>
                <a:avLst/>
                <a:gdLst>
                  <a:gd name="T0" fmla="*/ 14 w 113"/>
                  <a:gd name="T1" fmla="*/ 13 h 112"/>
                  <a:gd name="T2" fmla="*/ 14 w 113"/>
                  <a:gd name="T3" fmla="*/ 62 h 112"/>
                  <a:gd name="T4" fmla="*/ 49 w 113"/>
                  <a:gd name="T5" fmla="*/ 71 h 112"/>
                  <a:gd name="T6" fmla="*/ 60 w 113"/>
                  <a:gd name="T7" fmla="*/ 82 h 112"/>
                  <a:gd name="T8" fmla="*/ 75 w 113"/>
                  <a:gd name="T9" fmla="*/ 79 h 112"/>
                  <a:gd name="T10" fmla="*/ 75 w 113"/>
                  <a:gd name="T11" fmla="*/ 93 h 112"/>
                  <a:gd name="T12" fmla="*/ 79 w 113"/>
                  <a:gd name="T13" fmla="*/ 97 h 112"/>
                  <a:gd name="T14" fmla="*/ 92 w 113"/>
                  <a:gd name="T15" fmla="*/ 97 h 112"/>
                  <a:gd name="T16" fmla="*/ 92 w 113"/>
                  <a:gd name="T17" fmla="*/ 112 h 112"/>
                  <a:gd name="T18" fmla="*/ 113 w 113"/>
                  <a:gd name="T19" fmla="*/ 112 h 112"/>
                  <a:gd name="T20" fmla="*/ 113 w 113"/>
                  <a:gd name="T21" fmla="*/ 91 h 112"/>
                  <a:gd name="T22" fmla="*/ 71 w 113"/>
                  <a:gd name="T23" fmla="*/ 49 h 112"/>
                  <a:gd name="T24" fmla="*/ 63 w 113"/>
                  <a:gd name="T25" fmla="*/ 13 h 112"/>
                  <a:gd name="T26" fmla="*/ 14 w 113"/>
                  <a:gd name="T27" fmla="*/ 13 h 112"/>
                  <a:gd name="T28" fmla="*/ 17 w 113"/>
                  <a:gd name="T29" fmla="*/ 53 h 112"/>
                  <a:gd name="T30" fmla="*/ 21 w 113"/>
                  <a:gd name="T31" fmla="*/ 20 h 112"/>
                  <a:gd name="T32" fmla="*/ 53 w 113"/>
                  <a:gd name="T33" fmla="*/ 17 h 112"/>
                  <a:gd name="T34" fmla="*/ 17 w 113"/>
                  <a:gd name="T35" fmla="*/ 5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3" h="112">
                    <a:moveTo>
                      <a:pt x="14" y="13"/>
                    </a:moveTo>
                    <a:cubicBezTo>
                      <a:pt x="0" y="27"/>
                      <a:pt x="0" y="49"/>
                      <a:pt x="14" y="62"/>
                    </a:cubicBezTo>
                    <a:cubicBezTo>
                      <a:pt x="23" y="72"/>
                      <a:pt x="37" y="75"/>
                      <a:pt x="49" y="71"/>
                    </a:cubicBezTo>
                    <a:cubicBezTo>
                      <a:pt x="60" y="82"/>
                      <a:pt x="60" y="82"/>
                      <a:pt x="60" y="82"/>
                    </a:cubicBezTo>
                    <a:cubicBezTo>
                      <a:pt x="60" y="82"/>
                      <a:pt x="70" y="74"/>
                      <a:pt x="75" y="79"/>
                    </a:cubicBezTo>
                    <a:cubicBezTo>
                      <a:pt x="79" y="83"/>
                      <a:pt x="76" y="89"/>
                      <a:pt x="75" y="93"/>
                    </a:cubicBezTo>
                    <a:cubicBezTo>
                      <a:pt x="74" y="95"/>
                      <a:pt x="73" y="99"/>
                      <a:pt x="79" y="97"/>
                    </a:cubicBezTo>
                    <a:cubicBezTo>
                      <a:pt x="81" y="96"/>
                      <a:pt x="88" y="92"/>
                      <a:pt x="92" y="97"/>
                    </a:cubicBezTo>
                    <a:cubicBezTo>
                      <a:pt x="97" y="102"/>
                      <a:pt x="92" y="112"/>
                      <a:pt x="92" y="112"/>
                    </a:cubicBezTo>
                    <a:cubicBezTo>
                      <a:pt x="113" y="112"/>
                      <a:pt x="113" y="112"/>
                      <a:pt x="113" y="112"/>
                    </a:cubicBezTo>
                    <a:cubicBezTo>
                      <a:pt x="113" y="91"/>
                      <a:pt x="113" y="91"/>
                      <a:pt x="113" y="91"/>
                    </a:cubicBezTo>
                    <a:cubicBezTo>
                      <a:pt x="71" y="49"/>
                      <a:pt x="71" y="49"/>
                      <a:pt x="71" y="49"/>
                    </a:cubicBezTo>
                    <a:cubicBezTo>
                      <a:pt x="75" y="37"/>
                      <a:pt x="72" y="23"/>
                      <a:pt x="63" y="13"/>
                    </a:cubicBezTo>
                    <a:cubicBezTo>
                      <a:pt x="49" y="0"/>
                      <a:pt x="27" y="0"/>
                      <a:pt x="14" y="13"/>
                    </a:cubicBezTo>
                    <a:close/>
                    <a:moveTo>
                      <a:pt x="17" y="53"/>
                    </a:moveTo>
                    <a:cubicBezTo>
                      <a:pt x="11" y="43"/>
                      <a:pt x="12" y="29"/>
                      <a:pt x="21" y="20"/>
                    </a:cubicBezTo>
                    <a:cubicBezTo>
                      <a:pt x="29" y="11"/>
                      <a:pt x="43" y="10"/>
                      <a:pt x="53" y="17"/>
                    </a:cubicBezTo>
                    <a:lnTo>
                      <a:pt x="17" y="53"/>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68" name="Freeform 86"/>
              <p:cNvSpPr>
                <a:spLocks noEditPoints="1"/>
              </p:cNvSpPr>
              <p:nvPr/>
            </p:nvSpPr>
            <p:spPr bwMode="auto">
              <a:xfrm>
                <a:off x="8898740" y="4982580"/>
                <a:ext cx="1147081" cy="1138767"/>
              </a:xfrm>
              <a:custGeom>
                <a:avLst/>
                <a:gdLst>
                  <a:gd name="T0" fmla="*/ 254 w 255"/>
                  <a:gd name="T1" fmla="*/ 123 h 254"/>
                  <a:gd name="T2" fmla="*/ 249 w 255"/>
                  <a:gd name="T3" fmla="*/ 107 h 254"/>
                  <a:gd name="T4" fmla="*/ 246 w 255"/>
                  <a:gd name="T5" fmla="*/ 96 h 254"/>
                  <a:gd name="T6" fmla="*/ 244 w 255"/>
                  <a:gd name="T7" fmla="*/ 79 h 254"/>
                  <a:gd name="T8" fmla="*/ 221 w 255"/>
                  <a:gd name="T9" fmla="*/ 77 h 254"/>
                  <a:gd name="T10" fmla="*/ 231 w 255"/>
                  <a:gd name="T11" fmla="*/ 52 h 254"/>
                  <a:gd name="T12" fmla="*/ 204 w 255"/>
                  <a:gd name="T13" fmla="*/ 53 h 254"/>
                  <a:gd name="T14" fmla="*/ 209 w 255"/>
                  <a:gd name="T15" fmla="*/ 30 h 254"/>
                  <a:gd name="T16" fmla="*/ 194 w 255"/>
                  <a:gd name="T17" fmla="*/ 24 h 254"/>
                  <a:gd name="T18" fmla="*/ 184 w 255"/>
                  <a:gd name="T19" fmla="*/ 18 h 254"/>
                  <a:gd name="T20" fmla="*/ 170 w 255"/>
                  <a:gd name="T21" fmla="*/ 8 h 254"/>
                  <a:gd name="T22" fmla="*/ 153 w 255"/>
                  <a:gd name="T23" fmla="*/ 24 h 254"/>
                  <a:gd name="T24" fmla="*/ 141 w 255"/>
                  <a:gd name="T25" fmla="*/ 0 h 254"/>
                  <a:gd name="T26" fmla="*/ 128 w 255"/>
                  <a:gd name="T27" fmla="*/ 21 h 254"/>
                  <a:gd name="T28" fmla="*/ 114 w 255"/>
                  <a:gd name="T29" fmla="*/ 0 h 254"/>
                  <a:gd name="T30" fmla="*/ 102 w 255"/>
                  <a:gd name="T31" fmla="*/ 24 h 254"/>
                  <a:gd name="T32" fmla="*/ 85 w 255"/>
                  <a:gd name="T33" fmla="*/ 8 h 254"/>
                  <a:gd name="T34" fmla="*/ 72 w 255"/>
                  <a:gd name="T35" fmla="*/ 18 h 254"/>
                  <a:gd name="T36" fmla="*/ 62 w 255"/>
                  <a:gd name="T37" fmla="*/ 24 h 254"/>
                  <a:gd name="T38" fmla="*/ 46 w 255"/>
                  <a:gd name="T39" fmla="*/ 30 h 254"/>
                  <a:gd name="T40" fmla="*/ 52 w 255"/>
                  <a:gd name="T41" fmla="*/ 53 h 254"/>
                  <a:gd name="T42" fmla="*/ 25 w 255"/>
                  <a:gd name="T43" fmla="*/ 52 h 254"/>
                  <a:gd name="T44" fmla="*/ 34 w 255"/>
                  <a:gd name="T45" fmla="*/ 77 h 254"/>
                  <a:gd name="T46" fmla="*/ 11 w 255"/>
                  <a:gd name="T47" fmla="*/ 79 h 254"/>
                  <a:gd name="T48" fmla="*/ 9 w 255"/>
                  <a:gd name="T49" fmla="*/ 96 h 254"/>
                  <a:gd name="T50" fmla="*/ 7 w 255"/>
                  <a:gd name="T51" fmla="*/ 107 h 254"/>
                  <a:gd name="T52" fmla="*/ 2 w 255"/>
                  <a:gd name="T53" fmla="*/ 123 h 254"/>
                  <a:gd name="T54" fmla="*/ 22 w 255"/>
                  <a:gd name="T55" fmla="*/ 134 h 254"/>
                  <a:gd name="T56" fmla="*/ 3 w 255"/>
                  <a:gd name="T57" fmla="*/ 153 h 254"/>
                  <a:gd name="T58" fmla="*/ 28 w 255"/>
                  <a:gd name="T59" fmla="*/ 163 h 254"/>
                  <a:gd name="T60" fmla="*/ 14 w 255"/>
                  <a:gd name="T61" fmla="*/ 182 h 254"/>
                  <a:gd name="T62" fmla="*/ 25 w 255"/>
                  <a:gd name="T63" fmla="*/ 194 h 254"/>
                  <a:gd name="T64" fmla="*/ 32 w 255"/>
                  <a:gd name="T65" fmla="*/ 204 h 254"/>
                  <a:gd name="T66" fmla="*/ 41 w 255"/>
                  <a:gd name="T67" fmla="*/ 218 h 254"/>
                  <a:gd name="T68" fmla="*/ 63 w 255"/>
                  <a:gd name="T69" fmla="*/ 210 h 254"/>
                  <a:gd name="T70" fmla="*/ 64 w 255"/>
                  <a:gd name="T71" fmla="*/ 237 h 254"/>
                  <a:gd name="T72" fmla="*/ 88 w 255"/>
                  <a:gd name="T73" fmla="*/ 225 h 254"/>
                  <a:gd name="T74" fmla="*/ 92 w 255"/>
                  <a:gd name="T75" fmla="*/ 248 h 254"/>
                  <a:gd name="T76" fmla="*/ 109 w 255"/>
                  <a:gd name="T77" fmla="*/ 248 h 254"/>
                  <a:gd name="T78" fmla="*/ 121 w 255"/>
                  <a:gd name="T79" fmla="*/ 249 h 254"/>
                  <a:gd name="T80" fmla="*/ 135 w 255"/>
                  <a:gd name="T81" fmla="*/ 249 h 254"/>
                  <a:gd name="T82" fmla="*/ 146 w 255"/>
                  <a:gd name="T83" fmla="*/ 248 h 254"/>
                  <a:gd name="T84" fmla="*/ 163 w 255"/>
                  <a:gd name="T85" fmla="*/ 248 h 254"/>
                  <a:gd name="T86" fmla="*/ 167 w 255"/>
                  <a:gd name="T87" fmla="*/ 225 h 254"/>
                  <a:gd name="T88" fmla="*/ 191 w 255"/>
                  <a:gd name="T89" fmla="*/ 237 h 254"/>
                  <a:gd name="T90" fmla="*/ 193 w 255"/>
                  <a:gd name="T91" fmla="*/ 210 h 254"/>
                  <a:gd name="T92" fmla="*/ 215 w 255"/>
                  <a:gd name="T93" fmla="*/ 218 h 254"/>
                  <a:gd name="T94" fmla="*/ 223 w 255"/>
                  <a:gd name="T95" fmla="*/ 204 h 254"/>
                  <a:gd name="T96" fmla="*/ 230 w 255"/>
                  <a:gd name="T97" fmla="*/ 194 h 254"/>
                  <a:gd name="T98" fmla="*/ 241 w 255"/>
                  <a:gd name="T99" fmla="*/ 182 h 254"/>
                  <a:gd name="T100" fmla="*/ 227 w 255"/>
                  <a:gd name="T101" fmla="*/ 163 h 254"/>
                  <a:gd name="T102" fmla="*/ 252 w 255"/>
                  <a:gd name="T103" fmla="*/ 153 h 254"/>
                  <a:gd name="T104" fmla="*/ 233 w 255"/>
                  <a:gd name="T105" fmla="*/ 134 h 254"/>
                  <a:gd name="T106" fmla="*/ 128 w 255"/>
                  <a:gd name="T107" fmla="*/ 148 h 254"/>
                  <a:gd name="T108" fmla="*/ 118 w 255"/>
                  <a:gd name="T109" fmla="*/ 43 h 254"/>
                  <a:gd name="T110" fmla="*/ 50 w 255"/>
                  <a:gd name="T111" fmla="*/ 160 h 254"/>
                  <a:gd name="T112" fmla="*/ 72 w 255"/>
                  <a:gd name="T113" fmla="*/ 170 h 254"/>
                  <a:gd name="T114" fmla="*/ 128 w 255"/>
                  <a:gd name="T115" fmla="*/ 211 h 254"/>
                  <a:gd name="T116" fmla="*/ 138 w 255"/>
                  <a:gd name="T117" fmla="*/ 5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5" h="254">
                    <a:moveTo>
                      <a:pt x="250" y="133"/>
                    </a:moveTo>
                    <a:cubicBezTo>
                      <a:pt x="252" y="132"/>
                      <a:pt x="253" y="132"/>
                      <a:pt x="254" y="131"/>
                    </a:cubicBezTo>
                    <a:cubicBezTo>
                      <a:pt x="255" y="130"/>
                      <a:pt x="255" y="128"/>
                      <a:pt x="255" y="127"/>
                    </a:cubicBezTo>
                    <a:cubicBezTo>
                      <a:pt x="255" y="125"/>
                      <a:pt x="255" y="124"/>
                      <a:pt x="254" y="123"/>
                    </a:cubicBezTo>
                    <a:cubicBezTo>
                      <a:pt x="253" y="122"/>
                      <a:pt x="252" y="121"/>
                      <a:pt x="250" y="121"/>
                    </a:cubicBezTo>
                    <a:cubicBezTo>
                      <a:pt x="249" y="121"/>
                      <a:pt x="240" y="120"/>
                      <a:pt x="233" y="119"/>
                    </a:cubicBezTo>
                    <a:cubicBezTo>
                      <a:pt x="233" y="117"/>
                      <a:pt x="233" y="115"/>
                      <a:pt x="232" y="112"/>
                    </a:cubicBezTo>
                    <a:cubicBezTo>
                      <a:pt x="239" y="110"/>
                      <a:pt x="247" y="108"/>
                      <a:pt x="249" y="107"/>
                    </a:cubicBezTo>
                    <a:cubicBezTo>
                      <a:pt x="250" y="107"/>
                      <a:pt x="251" y="106"/>
                      <a:pt x="252" y="104"/>
                    </a:cubicBezTo>
                    <a:cubicBezTo>
                      <a:pt x="252" y="103"/>
                      <a:pt x="253" y="102"/>
                      <a:pt x="252" y="100"/>
                    </a:cubicBezTo>
                    <a:cubicBezTo>
                      <a:pt x="252" y="99"/>
                      <a:pt x="251" y="98"/>
                      <a:pt x="250" y="97"/>
                    </a:cubicBezTo>
                    <a:cubicBezTo>
                      <a:pt x="249" y="96"/>
                      <a:pt x="248" y="96"/>
                      <a:pt x="246" y="96"/>
                    </a:cubicBezTo>
                    <a:cubicBezTo>
                      <a:pt x="245" y="96"/>
                      <a:pt x="237" y="97"/>
                      <a:pt x="229" y="98"/>
                    </a:cubicBezTo>
                    <a:cubicBezTo>
                      <a:pt x="229" y="95"/>
                      <a:pt x="228" y="93"/>
                      <a:pt x="227" y="91"/>
                    </a:cubicBezTo>
                    <a:cubicBezTo>
                      <a:pt x="233" y="87"/>
                      <a:pt x="241" y="83"/>
                      <a:pt x="242" y="82"/>
                    </a:cubicBezTo>
                    <a:cubicBezTo>
                      <a:pt x="243" y="82"/>
                      <a:pt x="244" y="80"/>
                      <a:pt x="244" y="79"/>
                    </a:cubicBezTo>
                    <a:cubicBezTo>
                      <a:pt x="245" y="78"/>
                      <a:pt x="245" y="76"/>
                      <a:pt x="244" y="75"/>
                    </a:cubicBezTo>
                    <a:cubicBezTo>
                      <a:pt x="244" y="74"/>
                      <a:pt x="243" y="73"/>
                      <a:pt x="241" y="72"/>
                    </a:cubicBezTo>
                    <a:cubicBezTo>
                      <a:pt x="240" y="71"/>
                      <a:pt x="239" y="71"/>
                      <a:pt x="237" y="72"/>
                    </a:cubicBezTo>
                    <a:cubicBezTo>
                      <a:pt x="236" y="72"/>
                      <a:pt x="228" y="75"/>
                      <a:pt x="221" y="77"/>
                    </a:cubicBezTo>
                    <a:cubicBezTo>
                      <a:pt x="220" y="75"/>
                      <a:pt x="219" y="73"/>
                      <a:pt x="217" y="71"/>
                    </a:cubicBezTo>
                    <a:cubicBezTo>
                      <a:pt x="223" y="66"/>
                      <a:pt x="229" y="61"/>
                      <a:pt x="230" y="59"/>
                    </a:cubicBezTo>
                    <a:cubicBezTo>
                      <a:pt x="231" y="58"/>
                      <a:pt x="232" y="57"/>
                      <a:pt x="232" y="56"/>
                    </a:cubicBezTo>
                    <a:cubicBezTo>
                      <a:pt x="232" y="54"/>
                      <a:pt x="232" y="53"/>
                      <a:pt x="231" y="52"/>
                    </a:cubicBezTo>
                    <a:cubicBezTo>
                      <a:pt x="230" y="51"/>
                      <a:pt x="229" y="50"/>
                      <a:pt x="227" y="50"/>
                    </a:cubicBezTo>
                    <a:cubicBezTo>
                      <a:pt x="226" y="49"/>
                      <a:pt x="225" y="49"/>
                      <a:pt x="223" y="50"/>
                    </a:cubicBezTo>
                    <a:cubicBezTo>
                      <a:pt x="222" y="51"/>
                      <a:pt x="215" y="55"/>
                      <a:pt x="209" y="59"/>
                    </a:cubicBezTo>
                    <a:cubicBezTo>
                      <a:pt x="207" y="57"/>
                      <a:pt x="205" y="55"/>
                      <a:pt x="204" y="53"/>
                    </a:cubicBezTo>
                    <a:cubicBezTo>
                      <a:pt x="208" y="47"/>
                      <a:pt x="213" y="41"/>
                      <a:pt x="214" y="40"/>
                    </a:cubicBezTo>
                    <a:cubicBezTo>
                      <a:pt x="215" y="38"/>
                      <a:pt x="215" y="37"/>
                      <a:pt x="215" y="36"/>
                    </a:cubicBezTo>
                    <a:cubicBezTo>
                      <a:pt x="215" y="34"/>
                      <a:pt x="214" y="33"/>
                      <a:pt x="213" y="32"/>
                    </a:cubicBezTo>
                    <a:cubicBezTo>
                      <a:pt x="212" y="31"/>
                      <a:pt x="211" y="31"/>
                      <a:pt x="209" y="30"/>
                    </a:cubicBezTo>
                    <a:cubicBezTo>
                      <a:pt x="208" y="30"/>
                      <a:pt x="206" y="31"/>
                      <a:pt x="205" y="32"/>
                    </a:cubicBezTo>
                    <a:cubicBezTo>
                      <a:pt x="204" y="33"/>
                      <a:pt x="198" y="38"/>
                      <a:pt x="193" y="43"/>
                    </a:cubicBezTo>
                    <a:cubicBezTo>
                      <a:pt x="191" y="42"/>
                      <a:pt x="189" y="40"/>
                      <a:pt x="187" y="39"/>
                    </a:cubicBezTo>
                    <a:cubicBezTo>
                      <a:pt x="190" y="32"/>
                      <a:pt x="193" y="25"/>
                      <a:pt x="194" y="24"/>
                    </a:cubicBezTo>
                    <a:cubicBezTo>
                      <a:pt x="195" y="22"/>
                      <a:pt x="195" y="21"/>
                      <a:pt x="194" y="19"/>
                    </a:cubicBezTo>
                    <a:cubicBezTo>
                      <a:pt x="194" y="18"/>
                      <a:pt x="193" y="17"/>
                      <a:pt x="191" y="16"/>
                    </a:cubicBezTo>
                    <a:cubicBezTo>
                      <a:pt x="190" y="16"/>
                      <a:pt x="189" y="15"/>
                      <a:pt x="187" y="16"/>
                    </a:cubicBezTo>
                    <a:cubicBezTo>
                      <a:pt x="186" y="16"/>
                      <a:pt x="185" y="17"/>
                      <a:pt x="184" y="18"/>
                    </a:cubicBezTo>
                    <a:cubicBezTo>
                      <a:pt x="183" y="19"/>
                      <a:pt x="178" y="26"/>
                      <a:pt x="174" y="32"/>
                    </a:cubicBezTo>
                    <a:cubicBezTo>
                      <a:pt x="172" y="31"/>
                      <a:pt x="170" y="30"/>
                      <a:pt x="167" y="29"/>
                    </a:cubicBezTo>
                    <a:cubicBezTo>
                      <a:pt x="169" y="22"/>
                      <a:pt x="171" y="14"/>
                      <a:pt x="171" y="12"/>
                    </a:cubicBezTo>
                    <a:cubicBezTo>
                      <a:pt x="171" y="11"/>
                      <a:pt x="171" y="9"/>
                      <a:pt x="170" y="8"/>
                    </a:cubicBezTo>
                    <a:cubicBezTo>
                      <a:pt x="170" y="7"/>
                      <a:pt x="169" y="6"/>
                      <a:pt x="167" y="5"/>
                    </a:cubicBezTo>
                    <a:cubicBezTo>
                      <a:pt x="166" y="5"/>
                      <a:pt x="164" y="5"/>
                      <a:pt x="163" y="6"/>
                    </a:cubicBezTo>
                    <a:cubicBezTo>
                      <a:pt x="162" y="6"/>
                      <a:pt x="161" y="7"/>
                      <a:pt x="160" y="8"/>
                    </a:cubicBezTo>
                    <a:cubicBezTo>
                      <a:pt x="159" y="10"/>
                      <a:pt x="156" y="17"/>
                      <a:pt x="153" y="24"/>
                    </a:cubicBezTo>
                    <a:cubicBezTo>
                      <a:pt x="151" y="24"/>
                      <a:pt x="149" y="23"/>
                      <a:pt x="146" y="23"/>
                    </a:cubicBezTo>
                    <a:cubicBezTo>
                      <a:pt x="146" y="15"/>
                      <a:pt x="146" y="7"/>
                      <a:pt x="146" y="6"/>
                    </a:cubicBezTo>
                    <a:cubicBezTo>
                      <a:pt x="146" y="4"/>
                      <a:pt x="146" y="3"/>
                      <a:pt x="145" y="2"/>
                    </a:cubicBezTo>
                    <a:cubicBezTo>
                      <a:pt x="144" y="1"/>
                      <a:pt x="143" y="0"/>
                      <a:pt x="141" y="0"/>
                    </a:cubicBezTo>
                    <a:cubicBezTo>
                      <a:pt x="140" y="0"/>
                      <a:pt x="138" y="0"/>
                      <a:pt x="137" y="1"/>
                    </a:cubicBezTo>
                    <a:cubicBezTo>
                      <a:pt x="136" y="2"/>
                      <a:pt x="135" y="3"/>
                      <a:pt x="135" y="4"/>
                    </a:cubicBezTo>
                    <a:cubicBezTo>
                      <a:pt x="135" y="6"/>
                      <a:pt x="133" y="14"/>
                      <a:pt x="131" y="21"/>
                    </a:cubicBezTo>
                    <a:cubicBezTo>
                      <a:pt x="130" y="21"/>
                      <a:pt x="129" y="21"/>
                      <a:pt x="128" y="21"/>
                    </a:cubicBezTo>
                    <a:cubicBezTo>
                      <a:pt x="127" y="21"/>
                      <a:pt x="125" y="21"/>
                      <a:pt x="124" y="21"/>
                    </a:cubicBezTo>
                    <a:cubicBezTo>
                      <a:pt x="123" y="14"/>
                      <a:pt x="121" y="6"/>
                      <a:pt x="121" y="4"/>
                    </a:cubicBezTo>
                    <a:cubicBezTo>
                      <a:pt x="120" y="3"/>
                      <a:pt x="120" y="2"/>
                      <a:pt x="118" y="1"/>
                    </a:cubicBezTo>
                    <a:cubicBezTo>
                      <a:pt x="117" y="0"/>
                      <a:pt x="116" y="0"/>
                      <a:pt x="114" y="0"/>
                    </a:cubicBezTo>
                    <a:cubicBezTo>
                      <a:pt x="113" y="0"/>
                      <a:pt x="112" y="1"/>
                      <a:pt x="111" y="2"/>
                    </a:cubicBezTo>
                    <a:cubicBezTo>
                      <a:pt x="110" y="3"/>
                      <a:pt x="109" y="4"/>
                      <a:pt x="109" y="5"/>
                    </a:cubicBezTo>
                    <a:cubicBezTo>
                      <a:pt x="109" y="7"/>
                      <a:pt x="109" y="15"/>
                      <a:pt x="109" y="23"/>
                    </a:cubicBezTo>
                    <a:cubicBezTo>
                      <a:pt x="107" y="23"/>
                      <a:pt x="105" y="24"/>
                      <a:pt x="102" y="24"/>
                    </a:cubicBezTo>
                    <a:cubicBezTo>
                      <a:pt x="99" y="17"/>
                      <a:pt x="96" y="10"/>
                      <a:pt x="95" y="8"/>
                    </a:cubicBezTo>
                    <a:cubicBezTo>
                      <a:pt x="95" y="7"/>
                      <a:pt x="94" y="6"/>
                      <a:pt x="92" y="6"/>
                    </a:cubicBezTo>
                    <a:cubicBezTo>
                      <a:pt x="91" y="5"/>
                      <a:pt x="90" y="5"/>
                      <a:pt x="88" y="5"/>
                    </a:cubicBezTo>
                    <a:cubicBezTo>
                      <a:pt x="87" y="6"/>
                      <a:pt x="86" y="7"/>
                      <a:pt x="85" y="8"/>
                    </a:cubicBezTo>
                    <a:cubicBezTo>
                      <a:pt x="84" y="9"/>
                      <a:pt x="84" y="11"/>
                      <a:pt x="84" y="12"/>
                    </a:cubicBezTo>
                    <a:cubicBezTo>
                      <a:pt x="85" y="14"/>
                      <a:pt x="87" y="22"/>
                      <a:pt x="88" y="29"/>
                    </a:cubicBezTo>
                    <a:cubicBezTo>
                      <a:pt x="86" y="30"/>
                      <a:pt x="84" y="31"/>
                      <a:pt x="81" y="32"/>
                    </a:cubicBezTo>
                    <a:cubicBezTo>
                      <a:pt x="77" y="26"/>
                      <a:pt x="72" y="19"/>
                      <a:pt x="72" y="18"/>
                    </a:cubicBezTo>
                    <a:cubicBezTo>
                      <a:pt x="71" y="17"/>
                      <a:pt x="69" y="16"/>
                      <a:pt x="68" y="16"/>
                    </a:cubicBezTo>
                    <a:cubicBezTo>
                      <a:pt x="67" y="15"/>
                      <a:pt x="65" y="16"/>
                      <a:pt x="64" y="16"/>
                    </a:cubicBezTo>
                    <a:cubicBezTo>
                      <a:pt x="63" y="17"/>
                      <a:pt x="62" y="18"/>
                      <a:pt x="61" y="19"/>
                    </a:cubicBezTo>
                    <a:cubicBezTo>
                      <a:pt x="61" y="21"/>
                      <a:pt x="61" y="22"/>
                      <a:pt x="62" y="24"/>
                    </a:cubicBezTo>
                    <a:cubicBezTo>
                      <a:pt x="62" y="25"/>
                      <a:pt x="66" y="32"/>
                      <a:pt x="69" y="39"/>
                    </a:cubicBezTo>
                    <a:cubicBezTo>
                      <a:pt x="67" y="40"/>
                      <a:pt x="65" y="42"/>
                      <a:pt x="63" y="43"/>
                    </a:cubicBezTo>
                    <a:cubicBezTo>
                      <a:pt x="57" y="38"/>
                      <a:pt x="51" y="33"/>
                      <a:pt x="50" y="32"/>
                    </a:cubicBezTo>
                    <a:cubicBezTo>
                      <a:pt x="49" y="31"/>
                      <a:pt x="48" y="30"/>
                      <a:pt x="46" y="30"/>
                    </a:cubicBezTo>
                    <a:cubicBezTo>
                      <a:pt x="45" y="31"/>
                      <a:pt x="44" y="31"/>
                      <a:pt x="43" y="32"/>
                    </a:cubicBezTo>
                    <a:cubicBezTo>
                      <a:pt x="41" y="33"/>
                      <a:pt x="41" y="34"/>
                      <a:pt x="41" y="36"/>
                    </a:cubicBezTo>
                    <a:cubicBezTo>
                      <a:pt x="40" y="37"/>
                      <a:pt x="41" y="38"/>
                      <a:pt x="42" y="40"/>
                    </a:cubicBezTo>
                    <a:cubicBezTo>
                      <a:pt x="43" y="41"/>
                      <a:pt x="47" y="47"/>
                      <a:pt x="52" y="53"/>
                    </a:cubicBezTo>
                    <a:cubicBezTo>
                      <a:pt x="50" y="55"/>
                      <a:pt x="48" y="57"/>
                      <a:pt x="47" y="59"/>
                    </a:cubicBezTo>
                    <a:cubicBezTo>
                      <a:pt x="41" y="55"/>
                      <a:pt x="34" y="51"/>
                      <a:pt x="32" y="50"/>
                    </a:cubicBezTo>
                    <a:cubicBezTo>
                      <a:pt x="31" y="49"/>
                      <a:pt x="29" y="49"/>
                      <a:pt x="28" y="50"/>
                    </a:cubicBezTo>
                    <a:cubicBezTo>
                      <a:pt x="27" y="50"/>
                      <a:pt x="26" y="51"/>
                      <a:pt x="25" y="52"/>
                    </a:cubicBezTo>
                    <a:cubicBezTo>
                      <a:pt x="24" y="53"/>
                      <a:pt x="23" y="54"/>
                      <a:pt x="24" y="56"/>
                    </a:cubicBezTo>
                    <a:cubicBezTo>
                      <a:pt x="24" y="57"/>
                      <a:pt x="24" y="58"/>
                      <a:pt x="25" y="59"/>
                    </a:cubicBezTo>
                    <a:cubicBezTo>
                      <a:pt x="27" y="61"/>
                      <a:pt x="33" y="66"/>
                      <a:pt x="38" y="71"/>
                    </a:cubicBezTo>
                    <a:cubicBezTo>
                      <a:pt x="37" y="73"/>
                      <a:pt x="36" y="75"/>
                      <a:pt x="34" y="77"/>
                    </a:cubicBezTo>
                    <a:cubicBezTo>
                      <a:pt x="28" y="75"/>
                      <a:pt x="20" y="72"/>
                      <a:pt x="18" y="72"/>
                    </a:cubicBezTo>
                    <a:cubicBezTo>
                      <a:pt x="17" y="71"/>
                      <a:pt x="15" y="71"/>
                      <a:pt x="14" y="72"/>
                    </a:cubicBezTo>
                    <a:cubicBezTo>
                      <a:pt x="13" y="73"/>
                      <a:pt x="12" y="74"/>
                      <a:pt x="11" y="75"/>
                    </a:cubicBezTo>
                    <a:cubicBezTo>
                      <a:pt x="11" y="76"/>
                      <a:pt x="11" y="78"/>
                      <a:pt x="11" y="79"/>
                    </a:cubicBezTo>
                    <a:cubicBezTo>
                      <a:pt x="11" y="80"/>
                      <a:pt x="12" y="82"/>
                      <a:pt x="14" y="82"/>
                    </a:cubicBezTo>
                    <a:cubicBezTo>
                      <a:pt x="15" y="83"/>
                      <a:pt x="22" y="87"/>
                      <a:pt x="28" y="91"/>
                    </a:cubicBezTo>
                    <a:cubicBezTo>
                      <a:pt x="28" y="93"/>
                      <a:pt x="27" y="95"/>
                      <a:pt x="26" y="98"/>
                    </a:cubicBezTo>
                    <a:cubicBezTo>
                      <a:pt x="19" y="97"/>
                      <a:pt x="11" y="96"/>
                      <a:pt x="9" y="96"/>
                    </a:cubicBezTo>
                    <a:cubicBezTo>
                      <a:pt x="8" y="96"/>
                      <a:pt x="6" y="96"/>
                      <a:pt x="5" y="97"/>
                    </a:cubicBezTo>
                    <a:cubicBezTo>
                      <a:pt x="4" y="98"/>
                      <a:pt x="3" y="99"/>
                      <a:pt x="3" y="100"/>
                    </a:cubicBezTo>
                    <a:cubicBezTo>
                      <a:pt x="3" y="102"/>
                      <a:pt x="3" y="103"/>
                      <a:pt x="4" y="104"/>
                    </a:cubicBezTo>
                    <a:cubicBezTo>
                      <a:pt x="4" y="106"/>
                      <a:pt x="5" y="107"/>
                      <a:pt x="7" y="107"/>
                    </a:cubicBezTo>
                    <a:cubicBezTo>
                      <a:pt x="8" y="108"/>
                      <a:pt x="16" y="110"/>
                      <a:pt x="23" y="112"/>
                    </a:cubicBezTo>
                    <a:cubicBezTo>
                      <a:pt x="23" y="115"/>
                      <a:pt x="23" y="117"/>
                      <a:pt x="22" y="119"/>
                    </a:cubicBezTo>
                    <a:cubicBezTo>
                      <a:pt x="15" y="120"/>
                      <a:pt x="7" y="121"/>
                      <a:pt x="5" y="121"/>
                    </a:cubicBezTo>
                    <a:cubicBezTo>
                      <a:pt x="4" y="121"/>
                      <a:pt x="3" y="122"/>
                      <a:pt x="2" y="123"/>
                    </a:cubicBezTo>
                    <a:cubicBezTo>
                      <a:pt x="1" y="124"/>
                      <a:pt x="0" y="125"/>
                      <a:pt x="0" y="127"/>
                    </a:cubicBezTo>
                    <a:cubicBezTo>
                      <a:pt x="0" y="128"/>
                      <a:pt x="1" y="130"/>
                      <a:pt x="2" y="131"/>
                    </a:cubicBezTo>
                    <a:cubicBezTo>
                      <a:pt x="3" y="132"/>
                      <a:pt x="4" y="132"/>
                      <a:pt x="5" y="133"/>
                    </a:cubicBezTo>
                    <a:cubicBezTo>
                      <a:pt x="7" y="133"/>
                      <a:pt x="15" y="134"/>
                      <a:pt x="22" y="134"/>
                    </a:cubicBezTo>
                    <a:cubicBezTo>
                      <a:pt x="23" y="137"/>
                      <a:pt x="23" y="139"/>
                      <a:pt x="23" y="142"/>
                    </a:cubicBezTo>
                    <a:cubicBezTo>
                      <a:pt x="16" y="144"/>
                      <a:pt x="8" y="146"/>
                      <a:pt x="7" y="147"/>
                    </a:cubicBezTo>
                    <a:cubicBezTo>
                      <a:pt x="5" y="147"/>
                      <a:pt x="4" y="148"/>
                      <a:pt x="4" y="149"/>
                    </a:cubicBezTo>
                    <a:cubicBezTo>
                      <a:pt x="3" y="151"/>
                      <a:pt x="3" y="152"/>
                      <a:pt x="3" y="153"/>
                    </a:cubicBezTo>
                    <a:cubicBezTo>
                      <a:pt x="3" y="155"/>
                      <a:pt x="4" y="156"/>
                      <a:pt x="5" y="157"/>
                    </a:cubicBezTo>
                    <a:cubicBezTo>
                      <a:pt x="6" y="158"/>
                      <a:pt x="8" y="158"/>
                      <a:pt x="9" y="158"/>
                    </a:cubicBezTo>
                    <a:cubicBezTo>
                      <a:pt x="11" y="158"/>
                      <a:pt x="19" y="157"/>
                      <a:pt x="26" y="156"/>
                    </a:cubicBezTo>
                    <a:cubicBezTo>
                      <a:pt x="27" y="158"/>
                      <a:pt x="28" y="161"/>
                      <a:pt x="28" y="163"/>
                    </a:cubicBezTo>
                    <a:cubicBezTo>
                      <a:pt x="22" y="167"/>
                      <a:pt x="15" y="171"/>
                      <a:pt x="14" y="171"/>
                    </a:cubicBezTo>
                    <a:cubicBezTo>
                      <a:pt x="12" y="172"/>
                      <a:pt x="11" y="173"/>
                      <a:pt x="11" y="175"/>
                    </a:cubicBezTo>
                    <a:cubicBezTo>
                      <a:pt x="11" y="176"/>
                      <a:pt x="11" y="177"/>
                      <a:pt x="11" y="179"/>
                    </a:cubicBezTo>
                    <a:cubicBezTo>
                      <a:pt x="12" y="180"/>
                      <a:pt x="13" y="181"/>
                      <a:pt x="14" y="182"/>
                    </a:cubicBezTo>
                    <a:cubicBezTo>
                      <a:pt x="15" y="182"/>
                      <a:pt x="17" y="182"/>
                      <a:pt x="18" y="182"/>
                    </a:cubicBezTo>
                    <a:cubicBezTo>
                      <a:pt x="20" y="182"/>
                      <a:pt x="28" y="179"/>
                      <a:pt x="34" y="177"/>
                    </a:cubicBezTo>
                    <a:cubicBezTo>
                      <a:pt x="36" y="179"/>
                      <a:pt x="37" y="181"/>
                      <a:pt x="38" y="183"/>
                    </a:cubicBezTo>
                    <a:cubicBezTo>
                      <a:pt x="33" y="188"/>
                      <a:pt x="27" y="193"/>
                      <a:pt x="25" y="194"/>
                    </a:cubicBezTo>
                    <a:cubicBezTo>
                      <a:pt x="24" y="195"/>
                      <a:pt x="24" y="197"/>
                      <a:pt x="24" y="198"/>
                    </a:cubicBezTo>
                    <a:cubicBezTo>
                      <a:pt x="23" y="199"/>
                      <a:pt x="24" y="201"/>
                      <a:pt x="25" y="202"/>
                    </a:cubicBezTo>
                    <a:cubicBezTo>
                      <a:pt x="26" y="203"/>
                      <a:pt x="27" y="204"/>
                      <a:pt x="28" y="204"/>
                    </a:cubicBezTo>
                    <a:cubicBezTo>
                      <a:pt x="29" y="204"/>
                      <a:pt x="31" y="204"/>
                      <a:pt x="32" y="204"/>
                    </a:cubicBezTo>
                    <a:cubicBezTo>
                      <a:pt x="34" y="203"/>
                      <a:pt x="41" y="199"/>
                      <a:pt x="47" y="195"/>
                    </a:cubicBezTo>
                    <a:cubicBezTo>
                      <a:pt x="48" y="197"/>
                      <a:pt x="50" y="199"/>
                      <a:pt x="52" y="200"/>
                    </a:cubicBezTo>
                    <a:cubicBezTo>
                      <a:pt x="47" y="206"/>
                      <a:pt x="43" y="213"/>
                      <a:pt x="42" y="214"/>
                    </a:cubicBezTo>
                    <a:cubicBezTo>
                      <a:pt x="41" y="215"/>
                      <a:pt x="40" y="217"/>
                      <a:pt x="41" y="218"/>
                    </a:cubicBezTo>
                    <a:cubicBezTo>
                      <a:pt x="41" y="219"/>
                      <a:pt x="41" y="221"/>
                      <a:pt x="43" y="222"/>
                    </a:cubicBezTo>
                    <a:cubicBezTo>
                      <a:pt x="44" y="223"/>
                      <a:pt x="45" y="223"/>
                      <a:pt x="46" y="223"/>
                    </a:cubicBezTo>
                    <a:cubicBezTo>
                      <a:pt x="48" y="223"/>
                      <a:pt x="49" y="223"/>
                      <a:pt x="50" y="222"/>
                    </a:cubicBezTo>
                    <a:cubicBezTo>
                      <a:pt x="51" y="221"/>
                      <a:pt x="57" y="215"/>
                      <a:pt x="63" y="210"/>
                    </a:cubicBezTo>
                    <a:cubicBezTo>
                      <a:pt x="65" y="212"/>
                      <a:pt x="67" y="213"/>
                      <a:pt x="69" y="215"/>
                    </a:cubicBezTo>
                    <a:cubicBezTo>
                      <a:pt x="66" y="221"/>
                      <a:pt x="62" y="229"/>
                      <a:pt x="62" y="230"/>
                    </a:cubicBezTo>
                    <a:cubicBezTo>
                      <a:pt x="61" y="232"/>
                      <a:pt x="61" y="233"/>
                      <a:pt x="61" y="234"/>
                    </a:cubicBezTo>
                    <a:cubicBezTo>
                      <a:pt x="62" y="236"/>
                      <a:pt x="63" y="237"/>
                      <a:pt x="64" y="237"/>
                    </a:cubicBezTo>
                    <a:cubicBezTo>
                      <a:pt x="65" y="238"/>
                      <a:pt x="67" y="238"/>
                      <a:pt x="68" y="238"/>
                    </a:cubicBezTo>
                    <a:cubicBezTo>
                      <a:pt x="69" y="238"/>
                      <a:pt x="71" y="237"/>
                      <a:pt x="72" y="236"/>
                    </a:cubicBezTo>
                    <a:cubicBezTo>
                      <a:pt x="72" y="235"/>
                      <a:pt x="77" y="228"/>
                      <a:pt x="81" y="222"/>
                    </a:cubicBezTo>
                    <a:cubicBezTo>
                      <a:pt x="84" y="223"/>
                      <a:pt x="86" y="224"/>
                      <a:pt x="88" y="225"/>
                    </a:cubicBezTo>
                    <a:cubicBezTo>
                      <a:pt x="87" y="232"/>
                      <a:pt x="85" y="240"/>
                      <a:pt x="84" y="242"/>
                    </a:cubicBezTo>
                    <a:cubicBezTo>
                      <a:pt x="84" y="243"/>
                      <a:pt x="84" y="245"/>
                      <a:pt x="85" y="246"/>
                    </a:cubicBezTo>
                    <a:cubicBezTo>
                      <a:pt x="86" y="247"/>
                      <a:pt x="87" y="248"/>
                      <a:pt x="88" y="248"/>
                    </a:cubicBezTo>
                    <a:cubicBezTo>
                      <a:pt x="90" y="249"/>
                      <a:pt x="91" y="249"/>
                      <a:pt x="92" y="248"/>
                    </a:cubicBezTo>
                    <a:cubicBezTo>
                      <a:pt x="94" y="248"/>
                      <a:pt x="95" y="247"/>
                      <a:pt x="95" y="245"/>
                    </a:cubicBezTo>
                    <a:cubicBezTo>
                      <a:pt x="96" y="244"/>
                      <a:pt x="99" y="236"/>
                      <a:pt x="102" y="230"/>
                    </a:cubicBezTo>
                    <a:cubicBezTo>
                      <a:pt x="105" y="230"/>
                      <a:pt x="107" y="231"/>
                      <a:pt x="109" y="231"/>
                    </a:cubicBezTo>
                    <a:cubicBezTo>
                      <a:pt x="109" y="238"/>
                      <a:pt x="109" y="247"/>
                      <a:pt x="109" y="248"/>
                    </a:cubicBezTo>
                    <a:cubicBezTo>
                      <a:pt x="109" y="250"/>
                      <a:pt x="110" y="251"/>
                      <a:pt x="111" y="252"/>
                    </a:cubicBezTo>
                    <a:cubicBezTo>
                      <a:pt x="112" y="253"/>
                      <a:pt x="113" y="254"/>
                      <a:pt x="114" y="254"/>
                    </a:cubicBezTo>
                    <a:cubicBezTo>
                      <a:pt x="116" y="254"/>
                      <a:pt x="117" y="254"/>
                      <a:pt x="118" y="253"/>
                    </a:cubicBezTo>
                    <a:cubicBezTo>
                      <a:pt x="120" y="252"/>
                      <a:pt x="120" y="251"/>
                      <a:pt x="121" y="249"/>
                    </a:cubicBezTo>
                    <a:cubicBezTo>
                      <a:pt x="121" y="248"/>
                      <a:pt x="123" y="240"/>
                      <a:pt x="124" y="233"/>
                    </a:cubicBezTo>
                    <a:cubicBezTo>
                      <a:pt x="125" y="233"/>
                      <a:pt x="127" y="233"/>
                      <a:pt x="128" y="233"/>
                    </a:cubicBezTo>
                    <a:cubicBezTo>
                      <a:pt x="129" y="233"/>
                      <a:pt x="130" y="233"/>
                      <a:pt x="131" y="233"/>
                    </a:cubicBezTo>
                    <a:cubicBezTo>
                      <a:pt x="133" y="240"/>
                      <a:pt x="135" y="248"/>
                      <a:pt x="135" y="249"/>
                    </a:cubicBezTo>
                    <a:cubicBezTo>
                      <a:pt x="135" y="251"/>
                      <a:pt x="136" y="252"/>
                      <a:pt x="137" y="253"/>
                    </a:cubicBezTo>
                    <a:cubicBezTo>
                      <a:pt x="138" y="254"/>
                      <a:pt x="140" y="254"/>
                      <a:pt x="141" y="254"/>
                    </a:cubicBezTo>
                    <a:cubicBezTo>
                      <a:pt x="143" y="254"/>
                      <a:pt x="144" y="253"/>
                      <a:pt x="145" y="252"/>
                    </a:cubicBezTo>
                    <a:cubicBezTo>
                      <a:pt x="146" y="251"/>
                      <a:pt x="146" y="250"/>
                      <a:pt x="146" y="248"/>
                    </a:cubicBezTo>
                    <a:cubicBezTo>
                      <a:pt x="146" y="247"/>
                      <a:pt x="146" y="238"/>
                      <a:pt x="146" y="231"/>
                    </a:cubicBezTo>
                    <a:cubicBezTo>
                      <a:pt x="149" y="231"/>
                      <a:pt x="151" y="230"/>
                      <a:pt x="153" y="230"/>
                    </a:cubicBezTo>
                    <a:cubicBezTo>
                      <a:pt x="156" y="236"/>
                      <a:pt x="159" y="244"/>
                      <a:pt x="160" y="245"/>
                    </a:cubicBezTo>
                    <a:cubicBezTo>
                      <a:pt x="161" y="247"/>
                      <a:pt x="162" y="248"/>
                      <a:pt x="163" y="248"/>
                    </a:cubicBezTo>
                    <a:cubicBezTo>
                      <a:pt x="164" y="249"/>
                      <a:pt x="166" y="249"/>
                      <a:pt x="167" y="248"/>
                    </a:cubicBezTo>
                    <a:cubicBezTo>
                      <a:pt x="169" y="248"/>
                      <a:pt x="170" y="247"/>
                      <a:pt x="170" y="246"/>
                    </a:cubicBezTo>
                    <a:cubicBezTo>
                      <a:pt x="171" y="245"/>
                      <a:pt x="171" y="243"/>
                      <a:pt x="171" y="242"/>
                    </a:cubicBezTo>
                    <a:cubicBezTo>
                      <a:pt x="171" y="240"/>
                      <a:pt x="169" y="232"/>
                      <a:pt x="167" y="225"/>
                    </a:cubicBezTo>
                    <a:cubicBezTo>
                      <a:pt x="170" y="224"/>
                      <a:pt x="172" y="223"/>
                      <a:pt x="174" y="222"/>
                    </a:cubicBezTo>
                    <a:cubicBezTo>
                      <a:pt x="178" y="228"/>
                      <a:pt x="183" y="235"/>
                      <a:pt x="184" y="236"/>
                    </a:cubicBezTo>
                    <a:cubicBezTo>
                      <a:pt x="185" y="237"/>
                      <a:pt x="186" y="238"/>
                      <a:pt x="187" y="238"/>
                    </a:cubicBezTo>
                    <a:cubicBezTo>
                      <a:pt x="189" y="238"/>
                      <a:pt x="190" y="238"/>
                      <a:pt x="191" y="237"/>
                    </a:cubicBezTo>
                    <a:cubicBezTo>
                      <a:pt x="193" y="237"/>
                      <a:pt x="194" y="236"/>
                      <a:pt x="194" y="234"/>
                    </a:cubicBezTo>
                    <a:cubicBezTo>
                      <a:pt x="195" y="233"/>
                      <a:pt x="195" y="232"/>
                      <a:pt x="194" y="230"/>
                    </a:cubicBezTo>
                    <a:cubicBezTo>
                      <a:pt x="193" y="229"/>
                      <a:pt x="190" y="221"/>
                      <a:pt x="187" y="215"/>
                    </a:cubicBezTo>
                    <a:cubicBezTo>
                      <a:pt x="189" y="213"/>
                      <a:pt x="191" y="212"/>
                      <a:pt x="193" y="210"/>
                    </a:cubicBezTo>
                    <a:cubicBezTo>
                      <a:pt x="198" y="215"/>
                      <a:pt x="204" y="221"/>
                      <a:pt x="205" y="222"/>
                    </a:cubicBezTo>
                    <a:cubicBezTo>
                      <a:pt x="206" y="223"/>
                      <a:pt x="208" y="223"/>
                      <a:pt x="209" y="223"/>
                    </a:cubicBezTo>
                    <a:cubicBezTo>
                      <a:pt x="211" y="223"/>
                      <a:pt x="212" y="223"/>
                      <a:pt x="213" y="222"/>
                    </a:cubicBezTo>
                    <a:cubicBezTo>
                      <a:pt x="214" y="221"/>
                      <a:pt x="215" y="219"/>
                      <a:pt x="215" y="218"/>
                    </a:cubicBezTo>
                    <a:cubicBezTo>
                      <a:pt x="215" y="217"/>
                      <a:pt x="215" y="215"/>
                      <a:pt x="214" y="214"/>
                    </a:cubicBezTo>
                    <a:cubicBezTo>
                      <a:pt x="213" y="213"/>
                      <a:pt x="208" y="206"/>
                      <a:pt x="204" y="200"/>
                    </a:cubicBezTo>
                    <a:cubicBezTo>
                      <a:pt x="205" y="199"/>
                      <a:pt x="207" y="197"/>
                      <a:pt x="209" y="195"/>
                    </a:cubicBezTo>
                    <a:cubicBezTo>
                      <a:pt x="215" y="199"/>
                      <a:pt x="222" y="203"/>
                      <a:pt x="223" y="204"/>
                    </a:cubicBezTo>
                    <a:cubicBezTo>
                      <a:pt x="225" y="204"/>
                      <a:pt x="226" y="204"/>
                      <a:pt x="227" y="204"/>
                    </a:cubicBezTo>
                    <a:cubicBezTo>
                      <a:pt x="229" y="204"/>
                      <a:pt x="230" y="203"/>
                      <a:pt x="231" y="202"/>
                    </a:cubicBezTo>
                    <a:cubicBezTo>
                      <a:pt x="232" y="201"/>
                      <a:pt x="232" y="199"/>
                      <a:pt x="232" y="198"/>
                    </a:cubicBezTo>
                    <a:cubicBezTo>
                      <a:pt x="232" y="197"/>
                      <a:pt x="231" y="195"/>
                      <a:pt x="230" y="194"/>
                    </a:cubicBezTo>
                    <a:cubicBezTo>
                      <a:pt x="229" y="193"/>
                      <a:pt x="223" y="188"/>
                      <a:pt x="217" y="183"/>
                    </a:cubicBezTo>
                    <a:cubicBezTo>
                      <a:pt x="219" y="181"/>
                      <a:pt x="220" y="179"/>
                      <a:pt x="221" y="177"/>
                    </a:cubicBezTo>
                    <a:cubicBezTo>
                      <a:pt x="228" y="179"/>
                      <a:pt x="236" y="182"/>
                      <a:pt x="237" y="182"/>
                    </a:cubicBezTo>
                    <a:cubicBezTo>
                      <a:pt x="239" y="182"/>
                      <a:pt x="240" y="182"/>
                      <a:pt x="241" y="182"/>
                    </a:cubicBezTo>
                    <a:cubicBezTo>
                      <a:pt x="243" y="181"/>
                      <a:pt x="244" y="180"/>
                      <a:pt x="244" y="179"/>
                    </a:cubicBezTo>
                    <a:cubicBezTo>
                      <a:pt x="245" y="177"/>
                      <a:pt x="245" y="176"/>
                      <a:pt x="244" y="175"/>
                    </a:cubicBezTo>
                    <a:cubicBezTo>
                      <a:pt x="244" y="173"/>
                      <a:pt x="243" y="172"/>
                      <a:pt x="242" y="171"/>
                    </a:cubicBezTo>
                    <a:cubicBezTo>
                      <a:pt x="241" y="171"/>
                      <a:pt x="233" y="167"/>
                      <a:pt x="227" y="163"/>
                    </a:cubicBezTo>
                    <a:cubicBezTo>
                      <a:pt x="228" y="161"/>
                      <a:pt x="229" y="158"/>
                      <a:pt x="229" y="156"/>
                    </a:cubicBezTo>
                    <a:cubicBezTo>
                      <a:pt x="237" y="157"/>
                      <a:pt x="245" y="158"/>
                      <a:pt x="246" y="158"/>
                    </a:cubicBezTo>
                    <a:cubicBezTo>
                      <a:pt x="248" y="158"/>
                      <a:pt x="249" y="158"/>
                      <a:pt x="250" y="157"/>
                    </a:cubicBezTo>
                    <a:cubicBezTo>
                      <a:pt x="251" y="156"/>
                      <a:pt x="252" y="155"/>
                      <a:pt x="252" y="153"/>
                    </a:cubicBezTo>
                    <a:cubicBezTo>
                      <a:pt x="253" y="152"/>
                      <a:pt x="252" y="151"/>
                      <a:pt x="252" y="149"/>
                    </a:cubicBezTo>
                    <a:cubicBezTo>
                      <a:pt x="251" y="148"/>
                      <a:pt x="250" y="147"/>
                      <a:pt x="249" y="147"/>
                    </a:cubicBezTo>
                    <a:cubicBezTo>
                      <a:pt x="247" y="146"/>
                      <a:pt x="239" y="144"/>
                      <a:pt x="232" y="142"/>
                    </a:cubicBezTo>
                    <a:cubicBezTo>
                      <a:pt x="233" y="139"/>
                      <a:pt x="233" y="137"/>
                      <a:pt x="233" y="134"/>
                    </a:cubicBezTo>
                    <a:cubicBezTo>
                      <a:pt x="240" y="134"/>
                      <a:pt x="249" y="133"/>
                      <a:pt x="250" y="133"/>
                    </a:cubicBezTo>
                    <a:moveTo>
                      <a:pt x="128" y="106"/>
                    </a:moveTo>
                    <a:cubicBezTo>
                      <a:pt x="139" y="106"/>
                      <a:pt x="149" y="115"/>
                      <a:pt x="149" y="127"/>
                    </a:cubicBezTo>
                    <a:cubicBezTo>
                      <a:pt x="149" y="138"/>
                      <a:pt x="139" y="148"/>
                      <a:pt x="128" y="148"/>
                    </a:cubicBezTo>
                    <a:cubicBezTo>
                      <a:pt x="116" y="148"/>
                      <a:pt x="107" y="138"/>
                      <a:pt x="107" y="127"/>
                    </a:cubicBezTo>
                    <a:cubicBezTo>
                      <a:pt x="107" y="115"/>
                      <a:pt x="116" y="106"/>
                      <a:pt x="128" y="106"/>
                    </a:cubicBezTo>
                    <a:moveTo>
                      <a:pt x="44" y="127"/>
                    </a:moveTo>
                    <a:cubicBezTo>
                      <a:pt x="44" y="84"/>
                      <a:pt x="76" y="48"/>
                      <a:pt x="118" y="43"/>
                    </a:cubicBezTo>
                    <a:cubicBezTo>
                      <a:pt x="118" y="57"/>
                      <a:pt x="118" y="57"/>
                      <a:pt x="118" y="57"/>
                    </a:cubicBezTo>
                    <a:cubicBezTo>
                      <a:pt x="84" y="62"/>
                      <a:pt x="57" y="91"/>
                      <a:pt x="57" y="127"/>
                    </a:cubicBezTo>
                    <a:cubicBezTo>
                      <a:pt x="57" y="136"/>
                      <a:pt x="59" y="145"/>
                      <a:pt x="62" y="153"/>
                    </a:cubicBezTo>
                    <a:cubicBezTo>
                      <a:pt x="50" y="160"/>
                      <a:pt x="50" y="160"/>
                      <a:pt x="50" y="160"/>
                    </a:cubicBezTo>
                    <a:cubicBezTo>
                      <a:pt x="46" y="150"/>
                      <a:pt x="44" y="139"/>
                      <a:pt x="44" y="127"/>
                    </a:cubicBezTo>
                    <a:moveTo>
                      <a:pt x="128" y="211"/>
                    </a:moveTo>
                    <a:cubicBezTo>
                      <a:pt x="100" y="211"/>
                      <a:pt x="75" y="198"/>
                      <a:pt x="60" y="177"/>
                    </a:cubicBezTo>
                    <a:cubicBezTo>
                      <a:pt x="72" y="170"/>
                      <a:pt x="72" y="170"/>
                      <a:pt x="72" y="170"/>
                    </a:cubicBezTo>
                    <a:cubicBezTo>
                      <a:pt x="85" y="187"/>
                      <a:pt x="105" y="197"/>
                      <a:pt x="128" y="197"/>
                    </a:cubicBezTo>
                    <a:cubicBezTo>
                      <a:pt x="150" y="197"/>
                      <a:pt x="170" y="187"/>
                      <a:pt x="183" y="170"/>
                    </a:cubicBezTo>
                    <a:cubicBezTo>
                      <a:pt x="195" y="177"/>
                      <a:pt x="195" y="177"/>
                      <a:pt x="195" y="177"/>
                    </a:cubicBezTo>
                    <a:cubicBezTo>
                      <a:pt x="180" y="198"/>
                      <a:pt x="155" y="211"/>
                      <a:pt x="128" y="211"/>
                    </a:cubicBezTo>
                    <a:moveTo>
                      <a:pt x="205" y="160"/>
                    </a:moveTo>
                    <a:cubicBezTo>
                      <a:pt x="193" y="153"/>
                      <a:pt x="193" y="153"/>
                      <a:pt x="193" y="153"/>
                    </a:cubicBezTo>
                    <a:cubicBezTo>
                      <a:pt x="196" y="145"/>
                      <a:pt x="198" y="136"/>
                      <a:pt x="198" y="127"/>
                    </a:cubicBezTo>
                    <a:cubicBezTo>
                      <a:pt x="198" y="91"/>
                      <a:pt x="172" y="62"/>
                      <a:pt x="138" y="57"/>
                    </a:cubicBezTo>
                    <a:cubicBezTo>
                      <a:pt x="138" y="43"/>
                      <a:pt x="138" y="43"/>
                      <a:pt x="138" y="43"/>
                    </a:cubicBezTo>
                    <a:cubicBezTo>
                      <a:pt x="180" y="48"/>
                      <a:pt x="212" y="84"/>
                      <a:pt x="212" y="127"/>
                    </a:cubicBezTo>
                    <a:cubicBezTo>
                      <a:pt x="212" y="139"/>
                      <a:pt x="210" y="150"/>
                      <a:pt x="205" y="160"/>
                    </a:cubicBezTo>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69" name="Freeform 90"/>
              <p:cNvSpPr>
                <a:spLocks noEditPoints="1"/>
              </p:cNvSpPr>
              <p:nvPr/>
            </p:nvSpPr>
            <p:spPr bwMode="auto">
              <a:xfrm>
                <a:off x="9212529" y="3692457"/>
                <a:ext cx="965200" cy="965200"/>
              </a:xfrm>
              <a:custGeom>
                <a:avLst/>
                <a:gdLst>
                  <a:gd name="T0" fmla="*/ 221 w 222"/>
                  <a:gd name="T1" fmla="*/ 107 h 221"/>
                  <a:gd name="T2" fmla="*/ 216 w 222"/>
                  <a:gd name="T3" fmla="*/ 93 h 221"/>
                  <a:gd name="T4" fmla="*/ 214 w 222"/>
                  <a:gd name="T5" fmla="*/ 83 h 221"/>
                  <a:gd name="T6" fmla="*/ 213 w 222"/>
                  <a:gd name="T7" fmla="*/ 69 h 221"/>
                  <a:gd name="T8" fmla="*/ 192 w 222"/>
                  <a:gd name="T9" fmla="*/ 67 h 221"/>
                  <a:gd name="T10" fmla="*/ 201 w 222"/>
                  <a:gd name="T11" fmla="*/ 45 h 221"/>
                  <a:gd name="T12" fmla="*/ 177 w 222"/>
                  <a:gd name="T13" fmla="*/ 47 h 221"/>
                  <a:gd name="T14" fmla="*/ 182 w 222"/>
                  <a:gd name="T15" fmla="*/ 27 h 221"/>
                  <a:gd name="T16" fmla="*/ 169 w 222"/>
                  <a:gd name="T17" fmla="*/ 21 h 221"/>
                  <a:gd name="T18" fmla="*/ 160 w 222"/>
                  <a:gd name="T19" fmla="*/ 16 h 221"/>
                  <a:gd name="T20" fmla="*/ 148 w 222"/>
                  <a:gd name="T21" fmla="*/ 7 h 221"/>
                  <a:gd name="T22" fmla="*/ 133 w 222"/>
                  <a:gd name="T23" fmla="*/ 21 h 221"/>
                  <a:gd name="T24" fmla="*/ 123 w 222"/>
                  <a:gd name="T25" fmla="*/ 0 h 221"/>
                  <a:gd name="T26" fmla="*/ 111 w 222"/>
                  <a:gd name="T27" fmla="*/ 18 h 221"/>
                  <a:gd name="T28" fmla="*/ 100 w 222"/>
                  <a:gd name="T29" fmla="*/ 0 h 221"/>
                  <a:gd name="T30" fmla="*/ 89 w 222"/>
                  <a:gd name="T31" fmla="*/ 21 h 221"/>
                  <a:gd name="T32" fmla="*/ 74 w 222"/>
                  <a:gd name="T33" fmla="*/ 7 h 221"/>
                  <a:gd name="T34" fmla="*/ 62 w 222"/>
                  <a:gd name="T35" fmla="*/ 16 h 221"/>
                  <a:gd name="T36" fmla="*/ 54 w 222"/>
                  <a:gd name="T37" fmla="*/ 21 h 221"/>
                  <a:gd name="T38" fmla="*/ 40 w 222"/>
                  <a:gd name="T39" fmla="*/ 27 h 221"/>
                  <a:gd name="T40" fmla="*/ 45 w 222"/>
                  <a:gd name="T41" fmla="*/ 47 h 221"/>
                  <a:gd name="T42" fmla="*/ 21 w 222"/>
                  <a:gd name="T43" fmla="*/ 45 h 221"/>
                  <a:gd name="T44" fmla="*/ 30 w 222"/>
                  <a:gd name="T45" fmla="*/ 67 h 221"/>
                  <a:gd name="T46" fmla="*/ 10 w 222"/>
                  <a:gd name="T47" fmla="*/ 69 h 221"/>
                  <a:gd name="T48" fmla="*/ 8 w 222"/>
                  <a:gd name="T49" fmla="*/ 83 h 221"/>
                  <a:gd name="T50" fmla="*/ 6 w 222"/>
                  <a:gd name="T51" fmla="*/ 93 h 221"/>
                  <a:gd name="T52" fmla="*/ 1 w 222"/>
                  <a:gd name="T53" fmla="*/ 107 h 221"/>
                  <a:gd name="T54" fmla="*/ 19 w 222"/>
                  <a:gd name="T55" fmla="*/ 117 h 221"/>
                  <a:gd name="T56" fmla="*/ 3 w 222"/>
                  <a:gd name="T57" fmla="*/ 134 h 221"/>
                  <a:gd name="T58" fmla="*/ 25 w 222"/>
                  <a:gd name="T59" fmla="*/ 142 h 221"/>
                  <a:gd name="T60" fmla="*/ 12 w 222"/>
                  <a:gd name="T61" fmla="*/ 158 h 221"/>
                  <a:gd name="T62" fmla="*/ 22 w 222"/>
                  <a:gd name="T63" fmla="*/ 169 h 221"/>
                  <a:gd name="T64" fmla="*/ 28 w 222"/>
                  <a:gd name="T65" fmla="*/ 177 h 221"/>
                  <a:gd name="T66" fmla="*/ 35 w 222"/>
                  <a:gd name="T67" fmla="*/ 190 h 221"/>
                  <a:gd name="T68" fmla="*/ 55 w 222"/>
                  <a:gd name="T69" fmla="*/ 183 h 221"/>
                  <a:gd name="T70" fmla="*/ 56 w 222"/>
                  <a:gd name="T71" fmla="*/ 207 h 221"/>
                  <a:gd name="T72" fmla="*/ 77 w 222"/>
                  <a:gd name="T73" fmla="*/ 196 h 221"/>
                  <a:gd name="T74" fmla="*/ 80 w 222"/>
                  <a:gd name="T75" fmla="*/ 216 h 221"/>
                  <a:gd name="T76" fmla="*/ 95 w 222"/>
                  <a:gd name="T77" fmla="*/ 216 h 221"/>
                  <a:gd name="T78" fmla="*/ 105 w 222"/>
                  <a:gd name="T79" fmla="*/ 217 h 221"/>
                  <a:gd name="T80" fmla="*/ 117 w 222"/>
                  <a:gd name="T81" fmla="*/ 217 h 221"/>
                  <a:gd name="T82" fmla="*/ 127 w 222"/>
                  <a:gd name="T83" fmla="*/ 216 h 221"/>
                  <a:gd name="T84" fmla="*/ 142 w 222"/>
                  <a:gd name="T85" fmla="*/ 216 h 221"/>
                  <a:gd name="T86" fmla="*/ 146 w 222"/>
                  <a:gd name="T87" fmla="*/ 196 h 221"/>
                  <a:gd name="T88" fmla="*/ 167 w 222"/>
                  <a:gd name="T89" fmla="*/ 207 h 221"/>
                  <a:gd name="T90" fmla="*/ 168 w 222"/>
                  <a:gd name="T91" fmla="*/ 183 h 221"/>
                  <a:gd name="T92" fmla="*/ 187 w 222"/>
                  <a:gd name="T93" fmla="*/ 190 h 221"/>
                  <a:gd name="T94" fmla="*/ 194 w 222"/>
                  <a:gd name="T95" fmla="*/ 177 h 221"/>
                  <a:gd name="T96" fmla="*/ 200 w 222"/>
                  <a:gd name="T97" fmla="*/ 169 h 221"/>
                  <a:gd name="T98" fmla="*/ 210 w 222"/>
                  <a:gd name="T99" fmla="*/ 158 h 221"/>
                  <a:gd name="T100" fmla="*/ 198 w 222"/>
                  <a:gd name="T101" fmla="*/ 142 h 221"/>
                  <a:gd name="T102" fmla="*/ 220 w 222"/>
                  <a:gd name="T103" fmla="*/ 134 h 221"/>
                  <a:gd name="T104" fmla="*/ 203 w 222"/>
                  <a:gd name="T105" fmla="*/ 117 h 221"/>
                  <a:gd name="T106" fmla="*/ 50 w 222"/>
                  <a:gd name="T107" fmla="*/ 95 h 221"/>
                  <a:gd name="T108" fmla="*/ 127 w 222"/>
                  <a:gd name="T109" fmla="*/ 49 h 221"/>
                  <a:gd name="T110" fmla="*/ 111 w 222"/>
                  <a:gd name="T111" fmla="*/ 188 h 221"/>
                  <a:gd name="T112" fmla="*/ 111 w 222"/>
                  <a:gd name="T113" fmla="*/ 188 h 221"/>
                  <a:gd name="T114" fmla="*/ 133 w 222"/>
                  <a:gd name="T115" fmla="*/ 111 h 221"/>
                  <a:gd name="T116" fmla="*/ 172 w 222"/>
                  <a:gd name="T117" fmla="*/ 95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2" h="221">
                    <a:moveTo>
                      <a:pt x="218" y="116"/>
                    </a:moveTo>
                    <a:cubicBezTo>
                      <a:pt x="219" y="115"/>
                      <a:pt x="220" y="115"/>
                      <a:pt x="221" y="114"/>
                    </a:cubicBezTo>
                    <a:cubicBezTo>
                      <a:pt x="222" y="113"/>
                      <a:pt x="222" y="112"/>
                      <a:pt x="222" y="111"/>
                    </a:cubicBezTo>
                    <a:cubicBezTo>
                      <a:pt x="222" y="109"/>
                      <a:pt x="222" y="108"/>
                      <a:pt x="221" y="107"/>
                    </a:cubicBezTo>
                    <a:cubicBezTo>
                      <a:pt x="220" y="106"/>
                      <a:pt x="219" y="106"/>
                      <a:pt x="218" y="106"/>
                    </a:cubicBezTo>
                    <a:cubicBezTo>
                      <a:pt x="216" y="105"/>
                      <a:pt x="209" y="105"/>
                      <a:pt x="203" y="104"/>
                    </a:cubicBezTo>
                    <a:cubicBezTo>
                      <a:pt x="203" y="102"/>
                      <a:pt x="203" y="100"/>
                      <a:pt x="202" y="98"/>
                    </a:cubicBezTo>
                    <a:cubicBezTo>
                      <a:pt x="208" y="96"/>
                      <a:pt x="215" y="94"/>
                      <a:pt x="216" y="93"/>
                    </a:cubicBezTo>
                    <a:cubicBezTo>
                      <a:pt x="218" y="93"/>
                      <a:pt x="219" y="92"/>
                      <a:pt x="219" y="91"/>
                    </a:cubicBezTo>
                    <a:cubicBezTo>
                      <a:pt x="220" y="90"/>
                      <a:pt x="220" y="89"/>
                      <a:pt x="220" y="87"/>
                    </a:cubicBezTo>
                    <a:cubicBezTo>
                      <a:pt x="219" y="86"/>
                      <a:pt x="219" y="85"/>
                      <a:pt x="218" y="84"/>
                    </a:cubicBezTo>
                    <a:cubicBezTo>
                      <a:pt x="217" y="84"/>
                      <a:pt x="216" y="83"/>
                      <a:pt x="214" y="83"/>
                    </a:cubicBezTo>
                    <a:cubicBezTo>
                      <a:pt x="213" y="84"/>
                      <a:pt x="206" y="84"/>
                      <a:pt x="200" y="85"/>
                    </a:cubicBezTo>
                    <a:cubicBezTo>
                      <a:pt x="199" y="83"/>
                      <a:pt x="198" y="81"/>
                      <a:pt x="198" y="79"/>
                    </a:cubicBezTo>
                    <a:cubicBezTo>
                      <a:pt x="203" y="76"/>
                      <a:pt x="209" y="72"/>
                      <a:pt x="211" y="72"/>
                    </a:cubicBezTo>
                    <a:cubicBezTo>
                      <a:pt x="212" y="71"/>
                      <a:pt x="212" y="70"/>
                      <a:pt x="213" y="69"/>
                    </a:cubicBezTo>
                    <a:cubicBezTo>
                      <a:pt x="213" y="68"/>
                      <a:pt x="213" y="67"/>
                      <a:pt x="212" y="65"/>
                    </a:cubicBezTo>
                    <a:cubicBezTo>
                      <a:pt x="212" y="64"/>
                      <a:pt x="211" y="63"/>
                      <a:pt x="210" y="63"/>
                    </a:cubicBezTo>
                    <a:cubicBezTo>
                      <a:pt x="209" y="62"/>
                      <a:pt x="208" y="62"/>
                      <a:pt x="206" y="63"/>
                    </a:cubicBezTo>
                    <a:cubicBezTo>
                      <a:pt x="205" y="63"/>
                      <a:pt x="198" y="65"/>
                      <a:pt x="192" y="67"/>
                    </a:cubicBezTo>
                    <a:cubicBezTo>
                      <a:pt x="191" y="65"/>
                      <a:pt x="190" y="64"/>
                      <a:pt x="189" y="62"/>
                    </a:cubicBezTo>
                    <a:cubicBezTo>
                      <a:pt x="194" y="58"/>
                      <a:pt x="199" y="53"/>
                      <a:pt x="200" y="52"/>
                    </a:cubicBezTo>
                    <a:cubicBezTo>
                      <a:pt x="201" y="51"/>
                      <a:pt x="202" y="50"/>
                      <a:pt x="202" y="49"/>
                    </a:cubicBezTo>
                    <a:cubicBezTo>
                      <a:pt x="202" y="47"/>
                      <a:pt x="202" y="46"/>
                      <a:pt x="201" y="45"/>
                    </a:cubicBezTo>
                    <a:cubicBezTo>
                      <a:pt x="200" y="44"/>
                      <a:pt x="199" y="44"/>
                      <a:pt x="198" y="43"/>
                    </a:cubicBezTo>
                    <a:cubicBezTo>
                      <a:pt x="197" y="43"/>
                      <a:pt x="196" y="43"/>
                      <a:pt x="194" y="44"/>
                    </a:cubicBezTo>
                    <a:cubicBezTo>
                      <a:pt x="193" y="44"/>
                      <a:pt x="187" y="48"/>
                      <a:pt x="182" y="51"/>
                    </a:cubicBezTo>
                    <a:cubicBezTo>
                      <a:pt x="180" y="50"/>
                      <a:pt x="179" y="48"/>
                      <a:pt x="177" y="47"/>
                    </a:cubicBezTo>
                    <a:cubicBezTo>
                      <a:pt x="181" y="41"/>
                      <a:pt x="185" y="36"/>
                      <a:pt x="186" y="35"/>
                    </a:cubicBezTo>
                    <a:cubicBezTo>
                      <a:pt x="187" y="34"/>
                      <a:pt x="187" y="32"/>
                      <a:pt x="187" y="31"/>
                    </a:cubicBezTo>
                    <a:cubicBezTo>
                      <a:pt x="187" y="30"/>
                      <a:pt x="186" y="29"/>
                      <a:pt x="185" y="28"/>
                    </a:cubicBezTo>
                    <a:cubicBezTo>
                      <a:pt x="184" y="27"/>
                      <a:pt x="183" y="27"/>
                      <a:pt x="182" y="27"/>
                    </a:cubicBezTo>
                    <a:cubicBezTo>
                      <a:pt x="181" y="27"/>
                      <a:pt x="180" y="27"/>
                      <a:pt x="179" y="28"/>
                    </a:cubicBezTo>
                    <a:cubicBezTo>
                      <a:pt x="178" y="29"/>
                      <a:pt x="172" y="34"/>
                      <a:pt x="168" y="38"/>
                    </a:cubicBezTo>
                    <a:cubicBezTo>
                      <a:pt x="166" y="37"/>
                      <a:pt x="164" y="35"/>
                      <a:pt x="163" y="34"/>
                    </a:cubicBezTo>
                    <a:cubicBezTo>
                      <a:pt x="165" y="28"/>
                      <a:pt x="168" y="22"/>
                      <a:pt x="169" y="21"/>
                    </a:cubicBezTo>
                    <a:cubicBezTo>
                      <a:pt x="169" y="19"/>
                      <a:pt x="169" y="18"/>
                      <a:pt x="169" y="17"/>
                    </a:cubicBezTo>
                    <a:cubicBezTo>
                      <a:pt x="168" y="16"/>
                      <a:pt x="168" y="15"/>
                      <a:pt x="167" y="14"/>
                    </a:cubicBezTo>
                    <a:cubicBezTo>
                      <a:pt x="166" y="14"/>
                      <a:pt x="164" y="14"/>
                      <a:pt x="163" y="14"/>
                    </a:cubicBezTo>
                    <a:cubicBezTo>
                      <a:pt x="162" y="14"/>
                      <a:pt x="161" y="15"/>
                      <a:pt x="160" y="16"/>
                    </a:cubicBezTo>
                    <a:cubicBezTo>
                      <a:pt x="159" y="17"/>
                      <a:pt x="155" y="23"/>
                      <a:pt x="151" y="28"/>
                    </a:cubicBezTo>
                    <a:cubicBezTo>
                      <a:pt x="150" y="27"/>
                      <a:pt x="148" y="26"/>
                      <a:pt x="146" y="25"/>
                    </a:cubicBezTo>
                    <a:cubicBezTo>
                      <a:pt x="147" y="19"/>
                      <a:pt x="149" y="12"/>
                      <a:pt x="149" y="11"/>
                    </a:cubicBezTo>
                    <a:cubicBezTo>
                      <a:pt x="149" y="9"/>
                      <a:pt x="149" y="8"/>
                      <a:pt x="148" y="7"/>
                    </a:cubicBezTo>
                    <a:cubicBezTo>
                      <a:pt x="148" y="6"/>
                      <a:pt x="147" y="5"/>
                      <a:pt x="145" y="5"/>
                    </a:cubicBezTo>
                    <a:cubicBezTo>
                      <a:pt x="144" y="4"/>
                      <a:pt x="143" y="5"/>
                      <a:pt x="142" y="5"/>
                    </a:cubicBezTo>
                    <a:cubicBezTo>
                      <a:pt x="141" y="5"/>
                      <a:pt x="140" y="6"/>
                      <a:pt x="139" y="7"/>
                    </a:cubicBezTo>
                    <a:cubicBezTo>
                      <a:pt x="139" y="9"/>
                      <a:pt x="136" y="15"/>
                      <a:pt x="133" y="21"/>
                    </a:cubicBezTo>
                    <a:cubicBezTo>
                      <a:pt x="131" y="21"/>
                      <a:pt x="129" y="20"/>
                      <a:pt x="127" y="20"/>
                    </a:cubicBezTo>
                    <a:cubicBezTo>
                      <a:pt x="127" y="13"/>
                      <a:pt x="127" y="6"/>
                      <a:pt x="127" y="5"/>
                    </a:cubicBezTo>
                    <a:cubicBezTo>
                      <a:pt x="127" y="4"/>
                      <a:pt x="127" y="3"/>
                      <a:pt x="126" y="2"/>
                    </a:cubicBezTo>
                    <a:cubicBezTo>
                      <a:pt x="125" y="1"/>
                      <a:pt x="124" y="0"/>
                      <a:pt x="123" y="0"/>
                    </a:cubicBezTo>
                    <a:cubicBezTo>
                      <a:pt x="121" y="0"/>
                      <a:pt x="120" y="0"/>
                      <a:pt x="119" y="1"/>
                    </a:cubicBezTo>
                    <a:cubicBezTo>
                      <a:pt x="118" y="2"/>
                      <a:pt x="118" y="3"/>
                      <a:pt x="117" y="4"/>
                    </a:cubicBezTo>
                    <a:cubicBezTo>
                      <a:pt x="117" y="5"/>
                      <a:pt x="116" y="12"/>
                      <a:pt x="114" y="18"/>
                    </a:cubicBezTo>
                    <a:cubicBezTo>
                      <a:pt x="113" y="18"/>
                      <a:pt x="112" y="18"/>
                      <a:pt x="111" y="18"/>
                    </a:cubicBezTo>
                    <a:cubicBezTo>
                      <a:pt x="110" y="18"/>
                      <a:pt x="109" y="18"/>
                      <a:pt x="108" y="18"/>
                    </a:cubicBezTo>
                    <a:cubicBezTo>
                      <a:pt x="107" y="12"/>
                      <a:pt x="105" y="5"/>
                      <a:pt x="105" y="4"/>
                    </a:cubicBezTo>
                    <a:cubicBezTo>
                      <a:pt x="105" y="3"/>
                      <a:pt x="104" y="2"/>
                      <a:pt x="103" y="1"/>
                    </a:cubicBezTo>
                    <a:cubicBezTo>
                      <a:pt x="102" y="0"/>
                      <a:pt x="101" y="0"/>
                      <a:pt x="100" y="0"/>
                    </a:cubicBezTo>
                    <a:cubicBezTo>
                      <a:pt x="98" y="0"/>
                      <a:pt x="97" y="1"/>
                      <a:pt x="96" y="2"/>
                    </a:cubicBezTo>
                    <a:cubicBezTo>
                      <a:pt x="96" y="3"/>
                      <a:pt x="95" y="4"/>
                      <a:pt x="95" y="5"/>
                    </a:cubicBezTo>
                    <a:cubicBezTo>
                      <a:pt x="95" y="6"/>
                      <a:pt x="95" y="13"/>
                      <a:pt x="95" y="20"/>
                    </a:cubicBezTo>
                    <a:cubicBezTo>
                      <a:pt x="93" y="20"/>
                      <a:pt x="91" y="21"/>
                      <a:pt x="89" y="21"/>
                    </a:cubicBezTo>
                    <a:cubicBezTo>
                      <a:pt x="86" y="15"/>
                      <a:pt x="84" y="9"/>
                      <a:pt x="83" y="7"/>
                    </a:cubicBezTo>
                    <a:cubicBezTo>
                      <a:pt x="83" y="6"/>
                      <a:pt x="82" y="5"/>
                      <a:pt x="80" y="5"/>
                    </a:cubicBezTo>
                    <a:cubicBezTo>
                      <a:pt x="79" y="5"/>
                      <a:pt x="78" y="4"/>
                      <a:pt x="77" y="5"/>
                    </a:cubicBezTo>
                    <a:cubicBezTo>
                      <a:pt x="76" y="5"/>
                      <a:pt x="75" y="6"/>
                      <a:pt x="74" y="7"/>
                    </a:cubicBezTo>
                    <a:cubicBezTo>
                      <a:pt x="73" y="8"/>
                      <a:pt x="73" y="9"/>
                      <a:pt x="73" y="11"/>
                    </a:cubicBezTo>
                    <a:cubicBezTo>
                      <a:pt x="74" y="12"/>
                      <a:pt x="75" y="19"/>
                      <a:pt x="77" y="25"/>
                    </a:cubicBezTo>
                    <a:cubicBezTo>
                      <a:pt x="75" y="26"/>
                      <a:pt x="73" y="27"/>
                      <a:pt x="71" y="28"/>
                    </a:cubicBezTo>
                    <a:cubicBezTo>
                      <a:pt x="67" y="23"/>
                      <a:pt x="63" y="17"/>
                      <a:pt x="62" y="16"/>
                    </a:cubicBezTo>
                    <a:cubicBezTo>
                      <a:pt x="61" y="15"/>
                      <a:pt x="60" y="14"/>
                      <a:pt x="59" y="14"/>
                    </a:cubicBezTo>
                    <a:cubicBezTo>
                      <a:pt x="58" y="14"/>
                      <a:pt x="57" y="14"/>
                      <a:pt x="56" y="14"/>
                    </a:cubicBezTo>
                    <a:cubicBezTo>
                      <a:pt x="55" y="15"/>
                      <a:pt x="54" y="16"/>
                      <a:pt x="53" y="17"/>
                    </a:cubicBezTo>
                    <a:cubicBezTo>
                      <a:pt x="53" y="18"/>
                      <a:pt x="53" y="19"/>
                      <a:pt x="54" y="21"/>
                    </a:cubicBezTo>
                    <a:cubicBezTo>
                      <a:pt x="54" y="22"/>
                      <a:pt x="57" y="28"/>
                      <a:pt x="60" y="34"/>
                    </a:cubicBezTo>
                    <a:cubicBezTo>
                      <a:pt x="58" y="35"/>
                      <a:pt x="56" y="37"/>
                      <a:pt x="55" y="38"/>
                    </a:cubicBezTo>
                    <a:cubicBezTo>
                      <a:pt x="50" y="34"/>
                      <a:pt x="45" y="29"/>
                      <a:pt x="44" y="28"/>
                    </a:cubicBezTo>
                    <a:cubicBezTo>
                      <a:pt x="43" y="27"/>
                      <a:pt x="41" y="27"/>
                      <a:pt x="40" y="27"/>
                    </a:cubicBezTo>
                    <a:cubicBezTo>
                      <a:pt x="39" y="27"/>
                      <a:pt x="38" y="27"/>
                      <a:pt x="37" y="28"/>
                    </a:cubicBezTo>
                    <a:cubicBezTo>
                      <a:pt x="36" y="29"/>
                      <a:pt x="35" y="30"/>
                      <a:pt x="35" y="31"/>
                    </a:cubicBezTo>
                    <a:cubicBezTo>
                      <a:pt x="35" y="32"/>
                      <a:pt x="35" y="34"/>
                      <a:pt x="36" y="35"/>
                    </a:cubicBezTo>
                    <a:cubicBezTo>
                      <a:pt x="37" y="36"/>
                      <a:pt x="41" y="41"/>
                      <a:pt x="45" y="47"/>
                    </a:cubicBezTo>
                    <a:cubicBezTo>
                      <a:pt x="44" y="48"/>
                      <a:pt x="42" y="50"/>
                      <a:pt x="41" y="51"/>
                    </a:cubicBezTo>
                    <a:cubicBezTo>
                      <a:pt x="35" y="48"/>
                      <a:pt x="29" y="44"/>
                      <a:pt x="28" y="44"/>
                    </a:cubicBezTo>
                    <a:cubicBezTo>
                      <a:pt x="27" y="43"/>
                      <a:pt x="26" y="43"/>
                      <a:pt x="24" y="43"/>
                    </a:cubicBezTo>
                    <a:cubicBezTo>
                      <a:pt x="23" y="44"/>
                      <a:pt x="22" y="44"/>
                      <a:pt x="21" y="45"/>
                    </a:cubicBezTo>
                    <a:cubicBezTo>
                      <a:pt x="21" y="46"/>
                      <a:pt x="20" y="47"/>
                      <a:pt x="20" y="49"/>
                    </a:cubicBezTo>
                    <a:cubicBezTo>
                      <a:pt x="21" y="50"/>
                      <a:pt x="21" y="51"/>
                      <a:pt x="22" y="52"/>
                    </a:cubicBezTo>
                    <a:cubicBezTo>
                      <a:pt x="23" y="53"/>
                      <a:pt x="28" y="58"/>
                      <a:pt x="33" y="62"/>
                    </a:cubicBezTo>
                    <a:cubicBezTo>
                      <a:pt x="32" y="64"/>
                      <a:pt x="31" y="65"/>
                      <a:pt x="30" y="67"/>
                    </a:cubicBezTo>
                    <a:cubicBezTo>
                      <a:pt x="24" y="65"/>
                      <a:pt x="17" y="63"/>
                      <a:pt x="16" y="63"/>
                    </a:cubicBezTo>
                    <a:cubicBezTo>
                      <a:pt x="15" y="62"/>
                      <a:pt x="13" y="62"/>
                      <a:pt x="12" y="63"/>
                    </a:cubicBezTo>
                    <a:cubicBezTo>
                      <a:pt x="11" y="63"/>
                      <a:pt x="10" y="64"/>
                      <a:pt x="10" y="65"/>
                    </a:cubicBezTo>
                    <a:cubicBezTo>
                      <a:pt x="9" y="67"/>
                      <a:pt x="9" y="68"/>
                      <a:pt x="10" y="69"/>
                    </a:cubicBezTo>
                    <a:cubicBezTo>
                      <a:pt x="10" y="70"/>
                      <a:pt x="11" y="71"/>
                      <a:pt x="12" y="72"/>
                    </a:cubicBezTo>
                    <a:cubicBezTo>
                      <a:pt x="13" y="72"/>
                      <a:pt x="19" y="76"/>
                      <a:pt x="25" y="79"/>
                    </a:cubicBezTo>
                    <a:cubicBezTo>
                      <a:pt x="24" y="81"/>
                      <a:pt x="23" y="83"/>
                      <a:pt x="23" y="85"/>
                    </a:cubicBezTo>
                    <a:cubicBezTo>
                      <a:pt x="16" y="84"/>
                      <a:pt x="9" y="84"/>
                      <a:pt x="8" y="83"/>
                    </a:cubicBezTo>
                    <a:cubicBezTo>
                      <a:pt x="7" y="83"/>
                      <a:pt x="6" y="84"/>
                      <a:pt x="5" y="84"/>
                    </a:cubicBezTo>
                    <a:cubicBezTo>
                      <a:pt x="4" y="85"/>
                      <a:pt x="3" y="86"/>
                      <a:pt x="3" y="87"/>
                    </a:cubicBezTo>
                    <a:cubicBezTo>
                      <a:pt x="2" y="89"/>
                      <a:pt x="3" y="90"/>
                      <a:pt x="3" y="91"/>
                    </a:cubicBezTo>
                    <a:cubicBezTo>
                      <a:pt x="4" y="92"/>
                      <a:pt x="5" y="93"/>
                      <a:pt x="6" y="93"/>
                    </a:cubicBezTo>
                    <a:cubicBezTo>
                      <a:pt x="7" y="94"/>
                      <a:pt x="14" y="96"/>
                      <a:pt x="20" y="98"/>
                    </a:cubicBezTo>
                    <a:cubicBezTo>
                      <a:pt x="20" y="100"/>
                      <a:pt x="20" y="102"/>
                      <a:pt x="19" y="104"/>
                    </a:cubicBezTo>
                    <a:cubicBezTo>
                      <a:pt x="13" y="105"/>
                      <a:pt x="6" y="105"/>
                      <a:pt x="5" y="106"/>
                    </a:cubicBezTo>
                    <a:cubicBezTo>
                      <a:pt x="3" y="106"/>
                      <a:pt x="2" y="106"/>
                      <a:pt x="1" y="107"/>
                    </a:cubicBezTo>
                    <a:cubicBezTo>
                      <a:pt x="1" y="108"/>
                      <a:pt x="0" y="109"/>
                      <a:pt x="0" y="111"/>
                    </a:cubicBezTo>
                    <a:cubicBezTo>
                      <a:pt x="0" y="112"/>
                      <a:pt x="1" y="113"/>
                      <a:pt x="1" y="114"/>
                    </a:cubicBezTo>
                    <a:cubicBezTo>
                      <a:pt x="2" y="115"/>
                      <a:pt x="3" y="115"/>
                      <a:pt x="5" y="116"/>
                    </a:cubicBezTo>
                    <a:cubicBezTo>
                      <a:pt x="6" y="116"/>
                      <a:pt x="13" y="116"/>
                      <a:pt x="19" y="117"/>
                    </a:cubicBezTo>
                    <a:cubicBezTo>
                      <a:pt x="20" y="119"/>
                      <a:pt x="20" y="121"/>
                      <a:pt x="20" y="123"/>
                    </a:cubicBezTo>
                    <a:cubicBezTo>
                      <a:pt x="14" y="125"/>
                      <a:pt x="7" y="127"/>
                      <a:pt x="6" y="128"/>
                    </a:cubicBezTo>
                    <a:cubicBezTo>
                      <a:pt x="5" y="128"/>
                      <a:pt x="4" y="129"/>
                      <a:pt x="3" y="130"/>
                    </a:cubicBezTo>
                    <a:cubicBezTo>
                      <a:pt x="3" y="131"/>
                      <a:pt x="2" y="132"/>
                      <a:pt x="3" y="134"/>
                    </a:cubicBezTo>
                    <a:cubicBezTo>
                      <a:pt x="3" y="135"/>
                      <a:pt x="4" y="136"/>
                      <a:pt x="5" y="137"/>
                    </a:cubicBezTo>
                    <a:cubicBezTo>
                      <a:pt x="6" y="137"/>
                      <a:pt x="7" y="138"/>
                      <a:pt x="8" y="138"/>
                    </a:cubicBezTo>
                    <a:cubicBezTo>
                      <a:pt x="9" y="138"/>
                      <a:pt x="16" y="137"/>
                      <a:pt x="23" y="136"/>
                    </a:cubicBezTo>
                    <a:cubicBezTo>
                      <a:pt x="23" y="138"/>
                      <a:pt x="24" y="140"/>
                      <a:pt x="25" y="142"/>
                    </a:cubicBezTo>
                    <a:cubicBezTo>
                      <a:pt x="19" y="145"/>
                      <a:pt x="13" y="149"/>
                      <a:pt x="12" y="149"/>
                    </a:cubicBezTo>
                    <a:cubicBezTo>
                      <a:pt x="11" y="150"/>
                      <a:pt x="10" y="151"/>
                      <a:pt x="10" y="152"/>
                    </a:cubicBezTo>
                    <a:cubicBezTo>
                      <a:pt x="9" y="153"/>
                      <a:pt x="9" y="155"/>
                      <a:pt x="10" y="156"/>
                    </a:cubicBezTo>
                    <a:cubicBezTo>
                      <a:pt x="10" y="157"/>
                      <a:pt x="11" y="158"/>
                      <a:pt x="12" y="158"/>
                    </a:cubicBezTo>
                    <a:cubicBezTo>
                      <a:pt x="13" y="159"/>
                      <a:pt x="15" y="159"/>
                      <a:pt x="16" y="159"/>
                    </a:cubicBezTo>
                    <a:cubicBezTo>
                      <a:pt x="17" y="158"/>
                      <a:pt x="24" y="156"/>
                      <a:pt x="30" y="154"/>
                    </a:cubicBezTo>
                    <a:cubicBezTo>
                      <a:pt x="31" y="156"/>
                      <a:pt x="32" y="158"/>
                      <a:pt x="33" y="159"/>
                    </a:cubicBezTo>
                    <a:cubicBezTo>
                      <a:pt x="28" y="164"/>
                      <a:pt x="23" y="168"/>
                      <a:pt x="22" y="169"/>
                    </a:cubicBezTo>
                    <a:cubicBezTo>
                      <a:pt x="21" y="170"/>
                      <a:pt x="21" y="171"/>
                      <a:pt x="20" y="172"/>
                    </a:cubicBezTo>
                    <a:cubicBezTo>
                      <a:pt x="20" y="174"/>
                      <a:pt x="21" y="175"/>
                      <a:pt x="21" y="176"/>
                    </a:cubicBezTo>
                    <a:cubicBezTo>
                      <a:pt x="22" y="177"/>
                      <a:pt x="23" y="178"/>
                      <a:pt x="24" y="178"/>
                    </a:cubicBezTo>
                    <a:cubicBezTo>
                      <a:pt x="26" y="178"/>
                      <a:pt x="27" y="178"/>
                      <a:pt x="28" y="177"/>
                    </a:cubicBezTo>
                    <a:cubicBezTo>
                      <a:pt x="29" y="177"/>
                      <a:pt x="35" y="173"/>
                      <a:pt x="41" y="170"/>
                    </a:cubicBezTo>
                    <a:cubicBezTo>
                      <a:pt x="42" y="171"/>
                      <a:pt x="44" y="173"/>
                      <a:pt x="45" y="175"/>
                    </a:cubicBezTo>
                    <a:cubicBezTo>
                      <a:pt x="41" y="180"/>
                      <a:pt x="37" y="185"/>
                      <a:pt x="36" y="187"/>
                    </a:cubicBezTo>
                    <a:cubicBezTo>
                      <a:pt x="35" y="188"/>
                      <a:pt x="35" y="189"/>
                      <a:pt x="35" y="190"/>
                    </a:cubicBezTo>
                    <a:cubicBezTo>
                      <a:pt x="35" y="191"/>
                      <a:pt x="36" y="192"/>
                      <a:pt x="37" y="193"/>
                    </a:cubicBezTo>
                    <a:cubicBezTo>
                      <a:pt x="38" y="194"/>
                      <a:pt x="39" y="194"/>
                      <a:pt x="40" y="194"/>
                    </a:cubicBezTo>
                    <a:cubicBezTo>
                      <a:pt x="41" y="194"/>
                      <a:pt x="43" y="194"/>
                      <a:pt x="44" y="193"/>
                    </a:cubicBezTo>
                    <a:cubicBezTo>
                      <a:pt x="45" y="192"/>
                      <a:pt x="50" y="187"/>
                      <a:pt x="55" y="183"/>
                    </a:cubicBezTo>
                    <a:cubicBezTo>
                      <a:pt x="56" y="184"/>
                      <a:pt x="58" y="186"/>
                      <a:pt x="60" y="187"/>
                    </a:cubicBezTo>
                    <a:cubicBezTo>
                      <a:pt x="57" y="193"/>
                      <a:pt x="54" y="199"/>
                      <a:pt x="54" y="201"/>
                    </a:cubicBezTo>
                    <a:cubicBezTo>
                      <a:pt x="53" y="202"/>
                      <a:pt x="53" y="203"/>
                      <a:pt x="53" y="204"/>
                    </a:cubicBezTo>
                    <a:cubicBezTo>
                      <a:pt x="54" y="205"/>
                      <a:pt x="55" y="206"/>
                      <a:pt x="56" y="207"/>
                    </a:cubicBezTo>
                    <a:cubicBezTo>
                      <a:pt x="57" y="207"/>
                      <a:pt x="58" y="208"/>
                      <a:pt x="59" y="207"/>
                    </a:cubicBezTo>
                    <a:cubicBezTo>
                      <a:pt x="60" y="207"/>
                      <a:pt x="61" y="207"/>
                      <a:pt x="62" y="206"/>
                    </a:cubicBezTo>
                    <a:cubicBezTo>
                      <a:pt x="63" y="204"/>
                      <a:pt x="67" y="199"/>
                      <a:pt x="71" y="193"/>
                    </a:cubicBezTo>
                    <a:cubicBezTo>
                      <a:pt x="73" y="194"/>
                      <a:pt x="75" y="195"/>
                      <a:pt x="77" y="196"/>
                    </a:cubicBezTo>
                    <a:cubicBezTo>
                      <a:pt x="75" y="202"/>
                      <a:pt x="74" y="209"/>
                      <a:pt x="73" y="211"/>
                    </a:cubicBezTo>
                    <a:cubicBezTo>
                      <a:pt x="73" y="212"/>
                      <a:pt x="73" y="213"/>
                      <a:pt x="74" y="214"/>
                    </a:cubicBezTo>
                    <a:cubicBezTo>
                      <a:pt x="75" y="215"/>
                      <a:pt x="76" y="216"/>
                      <a:pt x="77" y="216"/>
                    </a:cubicBezTo>
                    <a:cubicBezTo>
                      <a:pt x="78" y="217"/>
                      <a:pt x="79" y="217"/>
                      <a:pt x="80" y="216"/>
                    </a:cubicBezTo>
                    <a:cubicBezTo>
                      <a:pt x="82" y="216"/>
                      <a:pt x="83" y="215"/>
                      <a:pt x="83" y="214"/>
                    </a:cubicBezTo>
                    <a:cubicBezTo>
                      <a:pt x="84" y="212"/>
                      <a:pt x="86" y="206"/>
                      <a:pt x="89" y="200"/>
                    </a:cubicBezTo>
                    <a:cubicBezTo>
                      <a:pt x="91" y="201"/>
                      <a:pt x="93" y="201"/>
                      <a:pt x="95" y="201"/>
                    </a:cubicBezTo>
                    <a:cubicBezTo>
                      <a:pt x="95" y="208"/>
                      <a:pt x="95" y="215"/>
                      <a:pt x="95" y="216"/>
                    </a:cubicBezTo>
                    <a:cubicBezTo>
                      <a:pt x="95" y="217"/>
                      <a:pt x="96" y="219"/>
                      <a:pt x="96" y="220"/>
                    </a:cubicBezTo>
                    <a:cubicBezTo>
                      <a:pt x="97" y="220"/>
                      <a:pt x="98" y="221"/>
                      <a:pt x="100" y="221"/>
                    </a:cubicBezTo>
                    <a:cubicBezTo>
                      <a:pt x="101" y="221"/>
                      <a:pt x="102" y="221"/>
                      <a:pt x="103" y="220"/>
                    </a:cubicBezTo>
                    <a:cubicBezTo>
                      <a:pt x="104" y="220"/>
                      <a:pt x="105" y="219"/>
                      <a:pt x="105" y="217"/>
                    </a:cubicBezTo>
                    <a:cubicBezTo>
                      <a:pt x="105" y="216"/>
                      <a:pt x="107" y="209"/>
                      <a:pt x="108" y="203"/>
                    </a:cubicBezTo>
                    <a:cubicBezTo>
                      <a:pt x="109" y="203"/>
                      <a:pt x="110" y="203"/>
                      <a:pt x="111" y="203"/>
                    </a:cubicBezTo>
                    <a:cubicBezTo>
                      <a:pt x="112" y="203"/>
                      <a:pt x="113" y="203"/>
                      <a:pt x="114" y="203"/>
                    </a:cubicBezTo>
                    <a:cubicBezTo>
                      <a:pt x="116" y="209"/>
                      <a:pt x="117" y="216"/>
                      <a:pt x="117" y="217"/>
                    </a:cubicBezTo>
                    <a:cubicBezTo>
                      <a:pt x="118" y="219"/>
                      <a:pt x="118" y="220"/>
                      <a:pt x="119" y="220"/>
                    </a:cubicBezTo>
                    <a:cubicBezTo>
                      <a:pt x="120" y="221"/>
                      <a:pt x="121" y="221"/>
                      <a:pt x="123" y="221"/>
                    </a:cubicBezTo>
                    <a:cubicBezTo>
                      <a:pt x="124" y="221"/>
                      <a:pt x="125" y="220"/>
                      <a:pt x="126" y="220"/>
                    </a:cubicBezTo>
                    <a:cubicBezTo>
                      <a:pt x="127" y="219"/>
                      <a:pt x="127" y="217"/>
                      <a:pt x="127" y="216"/>
                    </a:cubicBezTo>
                    <a:cubicBezTo>
                      <a:pt x="127" y="215"/>
                      <a:pt x="127" y="208"/>
                      <a:pt x="127" y="201"/>
                    </a:cubicBezTo>
                    <a:cubicBezTo>
                      <a:pt x="129" y="201"/>
                      <a:pt x="131" y="201"/>
                      <a:pt x="133" y="200"/>
                    </a:cubicBezTo>
                    <a:cubicBezTo>
                      <a:pt x="136" y="206"/>
                      <a:pt x="139" y="212"/>
                      <a:pt x="139" y="214"/>
                    </a:cubicBezTo>
                    <a:cubicBezTo>
                      <a:pt x="140" y="215"/>
                      <a:pt x="141" y="216"/>
                      <a:pt x="142" y="216"/>
                    </a:cubicBezTo>
                    <a:cubicBezTo>
                      <a:pt x="143" y="217"/>
                      <a:pt x="144" y="217"/>
                      <a:pt x="145" y="216"/>
                    </a:cubicBezTo>
                    <a:cubicBezTo>
                      <a:pt x="147" y="216"/>
                      <a:pt x="148" y="215"/>
                      <a:pt x="148" y="214"/>
                    </a:cubicBezTo>
                    <a:cubicBezTo>
                      <a:pt x="149" y="213"/>
                      <a:pt x="149" y="212"/>
                      <a:pt x="149" y="211"/>
                    </a:cubicBezTo>
                    <a:cubicBezTo>
                      <a:pt x="149" y="209"/>
                      <a:pt x="147" y="202"/>
                      <a:pt x="146" y="196"/>
                    </a:cubicBezTo>
                    <a:cubicBezTo>
                      <a:pt x="148" y="195"/>
                      <a:pt x="150" y="194"/>
                      <a:pt x="151" y="193"/>
                    </a:cubicBezTo>
                    <a:cubicBezTo>
                      <a:pt x="155" y="199"/>
                      <a:pt x="159" y="204"/>
                      <a:pt x="160" y="206"/>
                    </a:cubicBezTo>
                    <a:cubicBezTo>
                      <a:pt x="161" y="207"/>
                      <a:pt x="162" y="207"/>
                      <a:pt x="163" y="207"/>
                    </a:cubicBezTo>
                    <a:cubicBezTo>
                      <a:pt x="164" y="208"/>
                      <a:pt x="166" y="207"/>
                      <a:pt x="167" y="207"/>
                    </a:cubicBezTo>
                    <a:cubicBezTo>
                      <a:pt x="168" y="206"/>
                      <a:pt x="168" y="205"/>
                      <a:pt x="169" y="204"/>
                    </a:cubicBezTo>
                    <a:cubicBezTo>
                      <a:pt x="169" y="203"/>
                      <a:pt x="169" y="202"/>
                      <a:pt x="169" y="201"/>
                    </a:cubicBezTo>
                    <a:cubicBezTo>
                      <a:pt x="168" y="199"/>
                      <a:pt x="165" y="193"/>
                      <a:pt x="163" y="187"/>
                    </a:cubicBezTo>
                    <a:cubicBezTo>
                      <a:pt x="164" y="186"/>
                      <a:pt x="166" y="184"/>
                      <a:pt x="168" y="183"/>
                    </a:cubicBezTo>
                    <a:cubicBezTo>
                      <a:pt x="172" y="187"/>
                      <a:pt x="178" y="192"/>
                      <a:pt x="179" y="193"/>
                    </a:cubicBezTo>
                    <a:cubicBezTo>
                      <a:pt x="180" y="194"/>
                      <a:pt x="181" y="194"/>
                      <a:pt x="182" y="194"/>
                    </a:cubicBezTo>
                    <a:cubicBezTo>
                      <a:pt x="183" y="194"/>
                      <a:pt x="184" y="194"/>
                      <a:pt x="185" y="193"/>
                    </a:cubicBezTo>
                    <a:cubicBezTo>
                      <a:pt x="186" y="192"/>
                      <a:pt x="187" y="191"/>
                      <a:pt x="187" y="190"/>
                    </a:cubicBezTo>
                    <a:cubicBezTo>
                      <a:pt x="187" y="189"/>
                      <a:pt x="187" y="188"/>
                      <a:pt x="186" y="187"/>
                    </a:cubicBezTo>
                    <a:cubicBezTo>
                      <a:pt x="185" y="185"/>
                      <a:pt x="181" y="180"/>
                      <a:pt x="177" y="175"/>
                    </a:cubicBezTo>
                    <a:cubicBezTo>
                      <a:pt x="179" y="173"/>
                      <a:pt x="180" y="171"/>
                      <a:pt x="182" y="170"/>
                    </a:cubicBezTo>
                    <a:cubicBezTo>
                      <a:pt x="187" y="173"/>
                      <a:pt x="193" y="177"/>
                      <a:pt x="194" y="177"/>
                    </a:cubicBezTo>
                    <a:cubicBezTo>
                      <a:pt x="196" y="178"/>
                      <a:pt x="197" y="178"/>
                      <a:pt x="198" y="178"/>
                    </a:cubicBezTo>
                    <a:cubicBezTo>
                      <a:pt x="199" y="178"/>
                      <a:pt x="200" y="177"/>
                      <a:pt x="201" y="176"/>
                    </a:cubicBezTo>
                    <a:cubicBezTo>
                      <a:pt x="202" y="175"/>
                      <a:pt x="202" y="174"/>
                      <a:pt x="202" y="172"/>
                    </a:cubicBezTo>
                    <a:cubicBezTo>
                      <a:pt x="202" y="171"/>
                      <a:pt x="201" y="170"/>
                      <a:pt x="200" y="169"/>
                    </a:cubicBezTo>
                    <a:cubicBezTo>
                      <a:pt x="199" y="168"/>
                      <a:pt x="194" y="164"/>
                      <a:pt x="189" y="159"/>
                    </a:cubicBezTo>
                    <a:cubicBezTo>
                      <a:pt x="190" y="158"/>
                      <a:pt x="191" y="156"/>
                      <a:pt x="192" y="154"/>
                    </a:cubicBezTo>
                    <a:cubicBezTo>
                      <a:pt x="198" y="156"/>
                      <a:pt x="205" y="158"/>
                      <a:pt x="206" y="159"/>
                    </a:cubicBezTo>
                    <a:cubicBezTo>
                      <a:pt x="208" y="159"/>
                      <a:pt x="209" y="159"/>
                      <a:pt x="210" y="158"/>
                    </a:cubicBezTo>
                    <a:cubicBezTo>
                      <a:pt x="211" y="158"/>
                      <a:pt x="212" y="157"/>
                      <a:pt x="212" y="156"/>
                    </a:cubicBezTo>
                    <a:cubicBezTo>
                      <a:pt x="213" y="155"/>
                      <a:pt x="213" y="153"/>
                      <a:pt x="213" y="152"/>
                    </a:cubicBezTo>
                    <a:cubicBezTo>
                      <a:pt x="212" y="151"/>
                      <a:pt x="212" y="150"/>
                      <a:pt x="211" y="149"/>
                    </a:cubicBezTo>
                    <a:cubicBezTo>
                      <a:pt x="209" y="149"/>
                      <a:pt x="203" y="145"/>
                      <a:pt x="198" y="142"/>
                    </a:cubicBezTo>
                    <a:cubicBezTo>
                      <a:pt x="198" y="140"/>
                      <a:pt x="199" y="138"/>
                      <a:pt x="200" y="136"/>
                    </a:cubicBezTo>
                    <a:cubicBezTo>
                      <a:pt x="206" y="137"/>
                      <a:pt x="213" y="138"/>
                      <a:pt x="214" y="138"/>
                    </a:cubicBezTo>
                    <a:cubicBezTo>
                      <a:pt x="216" y="138"/>
                      <a:pt x="217" y="137"/>
                      <a:pt x="218" y="137"/>
                    </a:cubicBezTo>
                    <a:cubicBezTo>
                      <a:pt x="219" y="136"/>
                      <a:pt x="219" y="135"/>
                      <a:pt x="220" y="134"/>
                    </a:cubicBezTo>
                    <a:cubicBezTo>
                      <a:pt x="220" y="132"/>
                      <a:pt x="220" y="131"/>
                      <a:pt x="219" y="130"/>
                    </a:cubicBezTo>
                    <a:cubicBezTo>
                      <a:pt x="219" y="129"/>
                      <a:pt x="218" y="128"/>
                      <a:pt x="216" y="128"/>
                    </a:cubicBezTo>
                    <a:cubicBezTo>
                      <a:pt x="215" y="127"/>
                      <a:pt x="208" y="125"/>
                      <a:pt x="202" y="123"/>
                    </a:cubicBezTo>
                    <a:cubicBezTo>
                      <a:pt x="203" y="121"/>
                      <a:pt x="203" y="119"/>
                      <a:pt x="203" y="117"/>
                    </a:cubicBezTo>
                    <a:cubicBezTo>
                      <a:pt x="209" y="116"/>
                      <a:pt x="216" y="116"/>
                      <a:pt x="218" y="116"/>
                    </a:cubicBezTo>
                    <a:moveTo>
                      <a:pt x="50" y="126"/>
                    </a:moveTo>
                    <a:cubicBezTo>
                      <a:pt x="41" y="126"/>
                      <a:pt x="34" y="119"/>
                      <a:pt x="34" y="111"/>
                    </a:cubicBezTo>
                    <a:cubicBezTo>
                      <a:pt x="34" y="102"/>
                      <a:pt x="41" y="95"/>
                      <a:pt x="50" y="95"/>
                    </a:cubicBezTo>
                    <a:cubicBezTo>
                      <a:pt x="59" y="95"/>
                      <a:pt x="66" y="102"/>
                      <a:pt x="66" y="111"/>
                    </a:cubicBezTo>
                    <a:cubicBezTo>
                      <a:pt x="66" y="119"/>
                      <a:pt x="59" y="126"/>
                      <a:pt x="50" y="126"/>
                    </a:cubicBezTo>
                    <a:moveTo>
                      <a:pt x="111" y="33"/>
                    </a:moveTo>
                    <a:cubicBezTo>
                      <a:pt x="120" y="33"/>
                      <a:pt x="127" y="41"/>
                      <a:pt x="127" y="49"/>
                    </a:cubicBezTo>
                    <a:cubicBezTo>
                      <a:pt x="127" y="58"/>
                      <a:pt x="120" y="65"/>
                      <a:pt x="111" y="65"/>
                    </a:cubicBezTo>
                    <a:cubicBezTo>
                      <a:pt x="102" y="65"/>
                      <a:pt x="95" y="58"/>
                      <a:pt x="95" y="49"/>
                    </a:cubicBezTo>
                    <a:cubicBezTo>
                      <a:pt x="95" y="41"/>
                      <a:pt x="102" y="33"/>
                      <a:pt x="111" y="33"/>
                    </a:cubicBezTo>
                    <a:moveTo>
                      <a:pt x="111" y="188"/>
                    </a:moveTo>
                    <a:cubicBezTo>
                      <a:pt x="102" y="188"/>
                      <a:pt x="95" y="181"/>
                      <a:pt x="95" y="172"/>
                    </a:cubicBezTo>
                    <a:cubicBezTo>
                      <a:pt x="95" y="163"/>
                      <a:pt x="102" y="156"/>
                      <a:pt x="111" y="156"/>
                    </a:cubicBezTo>
                    <a:cubicBezTo>
                      <a:pt x="120" y="156"/>
                      <a:pt x="127" y="163"/>
                      <a:pt x="127" y="172"/>
                    </a:cubicBezTo>
                    <a:cubicBezTo>
                      <a:pt x="127" y="181"/>
                      <a:pt x="120" y="188"/>
                      <a:pt x="111" y="188"/>
                    </a:cubicBezTo>
                    <a:moveTo>
                      <a:pt x="111" y="132"/>
                    </a:moveTo>
                    <a:cubicBezTo>
                      <a:pt x="99" y="132"/>
                      <a:pt x="89" y="123"/>
                      <a:pt x="89" y="111"/>
                    </a:cubicBezTo>
                    <a:cubicBezTo>
                      <a:pt x="89" y="99"/>
                      <a:pt x="99" y="89"/>
                      <a:pt x="111" y="89"/>
                    </a:cubicBezTo>
                    <a:cubicBezTo>
                      <a:pt x="123" y="89"/>
                      <a:pt x="133" y="99"/>
                      <a:pt x="133" y="111"/>
                    </a:cubicBezTo>
                    <a:cubicBezTo>
                      <a:pt x="133" y="123"/>
                      <a:pt x="123" y="132"/>
                      <a:pt x="111" y="132"/>
                    </a:cubicBezTo>
                    <a:moveTo>
                      <a:pt x="172" y="126"/>
                    </a:moveTo>
                    <a:cubicBezTo>
                      <a:pt x="164" y="126"/>
                      <a:pt x="157" y="119"/>
                      <a:pt x="157" y="111"/>
                    </a:cubicBezTo>
                    <a:cubicBezTo>
                      <a:pt x="157" y="102"/>
                      <a:pt x="164" y="95"/>
                      <a:pt x="172" y="95"/>
                    </a:cubicBezTo>
                    <a:cubicBezTo>
                      <a:pt x="181" y="95"/>
                      <a:pt x="188" y="102"/>
                      <a:pt x="188" y="111"/>
                    </a:cubicBezTo>
                    <a:cubicBezTo>
                      <a:pt x="188" y="119"/>
                      <a:pt x="181" y="126"/>
                      <a:pt x="172" y="126"/>
                    </a:cubicBezTo>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dirty="0"/>
              </a:p>
            </p:txBody>
          </p:sp>
          <p:grpSp>
            <p:nvGrpSpPr>
              <p:cNvPr id="13" name="Group 69"/>
              <p:cNvGrpSpPr/>
              <p:nvPr/>
            </p:nvGrpSpPr>
            <p:grpSpPr>
              <a:xfrm>
                <a:off x="10334054" y="4426064"/>
                <a:ext cx="715433" cy="715433"/>
                <a:chOff x="5721350" y="4470400"/>
                <a:chExt cx="536575" cy="536575"/>
              </a:xfrm>
              <a:grpFill/>
            </p:grpSpPr>
            <p:sp>
              <p:nvSpPr>
                <p:cNvPr id="71" name="Freeform 84"/>
                <p:cNvSpPr>
                  <a:spLocks noEditPoints="1"/>
                </p:cNvSpPr>
                <p:nvPr/>
              </p:nvSpPr>
              <p:spPr bwMode="auto">
                <a:xfrm>
                  <a:off x="5721350" y="4470400"/>
                  <a:ext cx="536575" cy="536575"/>
                </a:xfrm>
                <a:custGeom>
                  <a:avLst/>
                  <a:gdLst>
                    <a:gd name="T0" fmla="*/ 624 w 624"/>
                    <a:gd name="T1" fmla="*/ 351 h 624"/>
                    <a:gd name="T2" fmla="*/ 624 w 624"/>
                    <a:gd name="T3" fmla="*/ 273 h 624"/>
                    <a:gd name="T4" fmla="*/ 562 w 624"/>
                    <a:gd name="T5" fmla="*/ 273 h 624"/>
                    <a:gd name="T6" fmla="*/ 548 w 624"/>
                    <a:gd name="T7" fmla="*/ 221 h 624"/>
                    <a:gd name="T8" fmla="*/ 602 w 624"/>
                    <a:gd name="T9" fmla="*/ 190 h 624"/>
                    <a:gd name="T10" fmla="*/ 563 w 624"/>
                    <a:gd name="T11" fmla="*/ 123 h 624"/>
                    <a:gd name="T12" fmla="*/ 509 w 624"/>
                    <a:gd name="T13" fmla="*/ 153 h 624"/>
                    <a:gd name="T14" fmla="*/ 471 w 624"/>
                    <a:gd name="T15" fmla="*/ 115 h 624"/>
                    <a:gd name="T16" fmla="*/ 502 w 624"/>
                    <a:gd name="T17" fmla="*/ 62 h 624"/>
                    <a:gd name="T18" fmla="*/ 434 w 624"/>
                    <a:gd name="T19" fmla="*/ 23 h 624"/>
                    <a:gd name="T20" fmla="*/ 403 w 624"/>
                    <a:gd name="T21" fmla="*/ 76 h 624"/>
                    <a:gd name="T22" fmla="*/ 351 w 624"/>
                    <a:gd name="T23" fmla="*/ 62 h 624"/>
                    <a:gd name="T24" fmla="*/ 351 w 624"/>
                    <a:gd name="T25" fmla="*/ 0 h 624"/>
                    <a:gd name="T26" fmla="*/ 273 w 624"/>
                    <a:gd name="T27" fmla="*/ 0 h 624"/>
                    <a:gd name="T28" fmla="*/ 273 w 624"/>
                    <a:gd name="T29" fmla="*/ 62 h 624"/>
                    <a:gd name="T30" fmla="*/ 221 w 624"/>
                    <a:gd name="T31" fmla="*/ 76 h 624"/>
                    <a:gd name="T32" fmla="*/ 190 w 624"/>
                    <a:gd name="T33" fmla="*/ 23 h 624"/>
                    <a:gd name="T34" fmla="*/ 122 w 624"/>
                    <a:gd name="T35" fmla="*/ 62 h 624"/>
                    <a:gd name="T36" fmla="*/ 153 w 624"/>
                    <a:gd name="T37" fmla="*/ 115 h 624"/>
                    <a:gd name="T38" fmla="*/ 115 w 624"/>
                    <a:gd name="T39" fmla="*/ 153 h 624"/>
                    <a:gd name="T40" fmla="*/ 61 w 624"/>
                    <a:gd name="T41" fmla="*/ 123 h 624"/>
                    <a:gd name="T42" fmla="*/ 23 w 624"/>
                    <a:gd name="T43" fmla="*/ 190 h 624"/>
                    <a:gd name="T44" fmla="*/ 76 w 624"/>
                    <a:gd name="T45" fmla="*/ 221 h 624"/>
                    <a:gd name="T46" fmla="*/ 62 w 624"/>
                    <a:gd name="T47" fmla="*/ 273 h 624"/>
                    <a:gd name="T48" fmla="*/ 0 w 624"/>
                    <a:gd name="T49" fmla="*/ 273 h 624"/>
                    <a:gd name="T50" fmla="*/ 0 w 624"/>
                    <a:gd name="T51" fmla="*/ 351 h 624"/>
                    <a:gd name="T52" fmla="*/ 62 w 624"/>
                    <a:gd name="T53" fmla="*/ 351 h 624"/>
                    <a:gd name="T54" fmla="*/ 76 w 624"/>
                    <a:gd name="T55" fmla="*/ 404 h 624"/>
                    <a:gd name="T56" fmla="*/ 23 w 624"/>
                    <a:gd name="T57" fmla="*/ 434 h 624"/>
                    <a:gd name="T58" fmla="*/ 61 w 624"/>
                    <a:gd name="T59" fmla="*/ 502 h 624"/>
                    <a:gd name="T60" fmla="*/ 115 w 624"/>
                    <a:gd name="T61" fmla="*/ 471 h 624"/>
                    <a:gd name="T62" fmla="*/ 153 w 624"/>
                    <a:gd name="T63" fmla="*/ 509 h 624"/>
                    <a:gd name="T64" fmla="*/ 122 w 624"/>
                    <a:gd name="T65" fmla="*/ 563 h 624"/>
                    <a:gd name="T66" fmla="*/ 190 w 624"/>
                    <a:gd name="T67" fmla="*/ 602 h 624"/>
                    <a:gd name="T68" fmla="*/ 221 w 624"/>
                    <a:gd name="T69" fmla="*/ 548 h 624"/>
                    <a:gd name="T70" fmla="*/ 273 w 624"/>
                    <a:gd name="T71" fmla="*/ 562 h 624"/>
                    <a:gd name="T72" fmla="*/ 273 w 624"/>
                    <a:gd name="T73" fmla="*/ 624 h 624"/>
                    <a:gd name="T74" fmla="*/ 351 w 624"/>
                    <a:gd name="T75" fmla="*/ 624 h 624"/>
                    <a:gd name="T76" fmla="*/ 351 w 624"/>
                    <a:gd name="T77" fmla="*/ 562 h 624"/>
                    <a:gd name="T78" fmla="*/ 403 w 624"/>
                    <a:gd name="T79" fmla="*/ 548 h 624"/>
                    <a:gd name="T80" fmla="*/ 434 w 624"/>
                    <a:gd name="T81" fmla="*/ 602 h 624"/>
                    <a:gd name="T82" fmla="*/ 502 w 624"/>
                    <a:gd name="T83" fmla="*/ 563 h 624"/>
                    <a:gd name="T84" fmla="*/ 471 w 624"/>
                    <a:gd name="T85" fmla="*/ 509 h 624"/>
                    <a:gd name="T86" fmla="*/ 509 w 624"/>
                    <a:gd name="T87" fmla="*/ 471 h 624"/>
                    <a:gd name="T88" fmla="*/ 563 w 624"/>
                    <a:gd name="T89" fmla="*/ 502 h 624"/>
                    <a:gd name="T90" fmla="*/ 602 w 624"/>
                    <a:gd name="T91" fmla="*/ 434 h 624"/>
                    <a:gd name="T92" fmla="*/ 548 w 624"/>
                    <a:gd name="T93" fmla="*/ 404 h 624"/>
                    <a:gd name="T94" fmla="*/ 562 w 624"/>
                    <a:gd name="T95" fmla="*/ 351 h 624"/>
                    <a:gd name="T96" fmla="*/ 624 w 624"/>
                    <a:gd name="T97" fmla="*/ 351 h 624"/>
                    <a:gd name="T98" fmla="*/ 312 w 624"/>
                    <a:gd name="T99" fmla="*/ 517 h 624"/>
                    <a:gd name="T100" fmla="*/ 107 w 624"/>
                    <a:gd name="T101" fmla="*/ 312 h 624"/>
                    <a:gd name="T102" fmla="*/ 312 w 624"/>
                    <a:gd name="T103" fmla="*/ 108 h 624"/>
                    <a:gd name="T104" fmla="*/ 517 w 624"/>
                    <a:gd name="T105" fmla="*/ 312 h 624"/>
                    <a:gd name="T106" fmla="*/ 312 w 624"/>
                    <a:gd name="T107" fmla="*/ 517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4">
                      <a:moveTo>
                        <a:pt x="624" y="351"/>
                      </a:moveTo>
                      <a:cubicBezTo>
                        <a:pt x="624" y="273"/>
                        <a:pt x="624" y="273"/>
                        <a:pt x="624" y="273"/>
                      </a:cubicBezTo>
                      <a:cubicBezTo>
                        <a:pt x="562" y="273"/>
                        <a:pt x="562" y="273"/>
                        <a:pt x="562" y="273"/>
                      </a:cubicBezTo>
                      <a:cubicBezTo>
                        <a:pt x="559" y="255"/>
                        <a:pt x="555" y="238"/>
                        <a:pt x="548" y="221"/>
                      </a:cubicBezTo>
                      <a:cubicBezTo>
                        <a:pt x="602" y="190"/>
                        <a:pt x="602" y="190"/>
                        <a:pt x="602" y="190"/>
                      </a:cubicBezTo>
                      <a:cubicBezTo>
                        <a:pt x="563" y="123"/>
                        <a:pt x="563" y="123"/>
                        <a:pt x="563" y="123"/>
                      </a:cubicBezTo>
                      <a:cubicBezTo>
                        <a:pt x="509" y="153"/>
                        <a:pt x="509" y="153"/>
                        <a:pt x="509" y="153"/>
                      </a:cubicBezTo>
                      <a:cubicBezTo>
                        <a:pt x="498" y="139"/>
                        <a:pt x="485" y="126"/>
                        <a:pt x="471" y="115"/>
                      </a:cubicBezTo>
                      <a:cubicBezTo>
                        <a:pt x="502" y="62"/>
                        <a:pt x="502" y="62"/>
                        <a:pt x="502" y="62"/>
                      </a:cubicBezTo>
                      <a:cubicBezTo>
                        <a:pt x="434" y="23"/>
                        <a:pt x="434" y="23"/>
                        <a:pt x="434" y="23"/>
                      </a:cubicBezTo>
                      <a:cubicBezTo>
                        <a:pt x="403" y="76"/>
                        <a:pt x="403" y="76"/>
                        <a:pt x="403" y="76"/>
                      </a:cubicBezTo>
                      <a:cubicBezTo>
                        <a:pt x="387" y="70"/>
                        <a:pt x="369" y="65"/>
                        <a:pt x="351" y="62"/>
                      </a:cubicBezTo>
                      <a:cubicBezTo>
                        <a:pt x="351" y="0"/>
                        <a:pt x="351" y="0"/>
                        <a:pt x="351" y="0"/>
                      </a:cubicBezTo>
                      <a:cubicBezTo>
                        <a:pt x="273" y="0"/>
                        <a:pt x="273" y="0"/>
                        <a:pt x="273" y="0"/>
                      </a:cubicBezTo>
                      <a:cubicBezTo>
                        <a:pt x="273" y="62"/>
                        <a:pt x="273" y="62"/>
                        <a:pt x="273" y="62"/>
                      </a:cubicBezTo>
                      <a:cubicBezTo>
                        <a:pt x="255" y="65"/>
                        <a:pt x="237" y="70"/>
                        <a:pt x="221" y="76"/>
                      </a:cubicBezTo>
                      <a:cubicBezTo>
                        <a:pt x="190" y="23"/>
                        <a:pt x="190" y="23"/>
                        <a:pt x="190" y="23"/>
                      </a:cubicBezTo>
                      <a:cubicBezTo>
                        <a:pt x="122" y="62"/>
                        <a:pt x="122" y="62"/>
                        <a:pt x="122" y="62"/>
                      </a:cubicBezTo>
                      <a:cubicBezTo>
                        <a:pt x="153" y="115"/>
                        <a:pt x="153" y="115"/>
                        <a:pt x="153" y="115"/>
                      </a:cubicBezTo>
                      <a:cubicBezTo>
                        <a:pt x="139" y="126"/>
                        <a:pt x="126" y="139"/>
                        <a:pt x="115" y="153"/>
                      </a:cubicBezTo>
                      <a:cubicBezTo>
                        <a:pt x="61" y="123"/>
                        <a:pt x="61" y="123"/>
                        <a:pt x="61" y="123"/>
                      </a:cubicBezTo>
                      <a:cubicBezTo>
                        <a:pt x="23" y="190"/>
                        <a:pt x="23" y="190"/>
                        <a:pt x="23" y="190"/>
                      </a:cubicBezTo>
                      <a:cubicBezTo>
                        <a:pt x="76" y="221"/>
                        <a:pt x="76" y="221"/>
                        <a:pt x="76" y="221"/>
                      </a:cubicBezTo>
                      <a:cubicBezTo>
                        <a:pt x="69" y="238"/>
                        <a:pt x="65" y="255"/>
                        <a:pt x="62" y="273"/>
                      </a:cubicBezTo>
                      <a:cubicBezTo>
                        <a:pt x="0" y="273"/>
                        <a:pt x="0" y="273"/>
                        <a:pt x="0" y="273"/>
                      </a:cubicBezTo>
                      <a:cubicBezTo>
                        <a:pt x="0" y="351"/>
                        <a:pt x="0" y="351"/>
                        <a:pt x="0" y="351"/>
                      </a:cubicBezTo>
                      <a:cubicBezTo>
                        <a:pt x="62" y="351"/>
                        <a:pt x="62" y="351"/>
                        <a:pt x="62" y="351"/>
                      </a:cubicBezTo>
                      <a:cubicBezTo>
                        <a:pt x="65" y="369"/>
                        <a:pt x="69" y="387"/>
                        <a:pt x="76" y="404"/>
                      </a:cubicBezTo>
                      <a:cubicBezTo>
                        <a:pt x="23" y="434"/>
                        <a:pt x="23" y="434"/>
                        <a:pt x="23" y="434"/>
                      </a:cubicBezTo>
                      <a:cubicBezTo>
                        <a:pt x="61" y="502"/>
                        <a:pt x="61" y="502"/>
                        <a:pt x="61" y="502"/>
                      </a:cubicBezTo>
                      <a:cubicBezTo>
                        <a:pt x="115" y="471"/>
                        <a:pt x="115" y="471"/>
                        <a:pt x="115" y="471"/>
                      </a:cubicBezTo>
                      <a:cubicBezTo>
                        <a:pt x="126" y="485"/>
                        <a:pt x="139" y="498"/>
                        <a:pt x="153" y="509"/>
                      </a:cubicBezTo>
                      <a:cubicBezTo>
                        <a:pt x="122" y="563"/>
                        <a:pt x="122" y="563"/>
                        <a:pt x="122" y="563"/>
                      </a:cubicBezTo>
                      <a:cubicBezTo>
                        <a:pt x="190" y="602"/>
                        <a:pt x="190" y="602"/>
                        <a:pt x="190" y="602"/>
                      </a:cubicBezTo>
                      <a:cubicBezTo>
                        <a:pt x="221" y="548"/>
                        <a:pt x="221" y="548"/>
                        <a:pt x="221" y="548"/>
                      </a:cubicBezTo>
                      <a:cubicBezTo>
                        <a:pt x="237" y="555"/>
                        <a:pt x="255" y="560"/>
                        <a:pt x="273" y="562"/>
                      </a:cubicBezTo>
                      <a:cubicBezTo>
                        <a:pt x="273" y="624"/>
                        <a:pt x="273" y="624"/>
                        <a:pt x="273" y="624"/>
                      </a:cubicBezTo>
                      <a:cubicBezTo>
                        <a:pt x="351" y="624"/>
                        <a:pt x="351" y="624"/>
                        <a:pt x="351" y="624"/>
                      </a:cubicBezTo>
                      <a:cubicBezTo>
                        <a:pt x="351" y="562"/>
                        <a:pt x="351" y="562"/>
                        <a:pt x="351" y="562"/>
                      </a:cubicBezTo>
                      <a:cubicBezTo>
                        <a:pt x="369" y="560"/>
                        <a:pt x="387" y="555"/>
                        <a:pt x="403" y="548"/>
                      </a:cubicBezTo>
                      <a:cubicBezTo>
                        <a:pt x="434" y="602"/>
                        <a:pt x="434" y="602"/>
                        <a:pt x="434" y="602"/>
                      </a:cubicBezTo>
                      <a:cubicBezTo>
                        <a:pt x="502" y="563"/>
                        <a:pt x="502" y="563"/>
                        <a:pt x="502" y="563"/>
                      </a:cubicBezTo>
                      <a:cubicBezTo>
                        <a:pt x="471" y="509"/>
                        <a:pt x="471" y="509"/>
                        <a:pt x="471" y="509"/>
                      </a:cubicBezTo>
                      <a:cubicBezTo>
                        <a:pt x="485" y="498"/>
                        <a:pt x="498" y="485"/>
                        <a:pt x="509" y="471"/>
                      </a:cubicBezTo>
                      <a:cubicBezTo>
                        <a:pt x="563" y="502"/>
                        <a:pt x="563" y="502"/>
                        <a:pt x="563" y="502"/>
                      </a:cubicBezTo>
                      <a:cubicBezTo>
                        <a:pt x="602" y="434"/>
                        <a:pt x="602" y="434"/>
                        <a:pt x="602" y="434"/>
                      </a:cubicBezTo>
                      <a:cubicBezTo>
                        <a:pt x="548" y="404"/>
                        <a:pt x="548" y="404"/>
                        <a:pt x="548" y="404"/>
                      </a:cubicBezTo>
                      <a:cubicBezTo>
                        <a:pt x="555" y="387"/>
                        <a:pt x="559" y="369"/>
                        <a:pt x="562" y="351"/>
                      </a:cubicBezTo>
                      <a:lnTo>
                        <a:pt x="624" y="351"/>
                      </a:lnTo>
                      <a:close/>
                      <a:moveTo>
                        <a:pt x="312" y="517"/>
                      </a:moveTo>
                      <a:cubicBezTo>
                        <a:pt x="199" y="517"/>
                        <a:pt x="107" y="425"/>
                        <a:pt x="107" y="312"/>
                      </a:cubicBezTo>
                      <a:cubicBezTo>
                        <a:pt x="107" y="199"/>
                        <a:pt x="199" y="108"/>
                        <a:pt x="312" y="108"/>
                      </a:cubicBezTo>
                      <a:cubicBezTo>
                        <a:pt x="425" y="108"/>
                        <a:pt x="517" y="199"/>
                        <a:pt x="517" y="312"/>
                      </a:cubicBezTo>
                      <a:cubicBezTo>
                        <a:pt x="517" y="425"/>
                        <a:pt x="425" y="517"/>
                        <a:pt x="312" y="517"/>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72" name="Oval 85"/>
                <p:cNvSpPr>
                  <a:spLocks noChangeArrowheads="1"/>
                </p:cNvSpPr>
                <p:nvPr/>
              </p:nvSpPr>
              <p:spPr bwMode="auto">
                <a:xfrm>
                  <a:off x="5945188" y="4695825"/>
                  <a:ext cx="88900" cy="87312"/>
                </a:xfrm>
                <a:prstGeom prst="ellipse">
                  <a:avLst/>
                </a:pr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sp>
            <p:nvSpPr>
              <p:cNvPr id="73" name="Freeform 91"/>
              <p:cNvSpPr>
                <a:spLocks noEditPoints="1"/>
              </p:cNvSpPr>
              <p:nvPr/>
            </p:nvSpPr>
            <p:spPr bwMode="auto">
              <a:xfrm>
                <a:off x="9528797" y="2644259"/>
                <a:ext cx="911429" cy="911428"/>
              </a:xfrm>
              <a:custGeom>
                <a:avLst/>
                <a:gdLst>
                  <a:gd name="T0" fmla="*/ 426 w 532"/>
                  <a:gd name="T1" fmla="*/ 380 h 532"/>
                  <a:gd name="T2" fmla="*/ 457 w 532"/>
                  <a:gd name="T3" fmla="*/ 308 h 532"/>
                  <a:gd name="T4" fmla="*/ 530 w 532"/>
                  <a:gd name="T5" fmla="*/ 310 h 532"/>
                  <a:gd name="T6" fmla="*/ 530 w 532"/>
                  <a:gd name="T7" fmla="*/ 310 h 532"/>
                  <a:gd name="T8" fmla="*/ 532 w 532"/>
                  <a:gd name="T9" fmla="*/ 236 h 532"/>
                  <a:gd name="T10" fmla="*/ 459 w 532"/>
                  <a:gd name="T11" fmla="*/ 234 h 532"/>
                  <a:gd name="T12" fmla="*/ 431 w 532"/>
                  <a:gd name="T13" fmla="*/ 161 h 532"/>
                  <a:gd name="T14" fmla="*/ 484 w 532"/>
                  <a:gd name="T15" fmla="*/ 110 h 532"/>
                  <a:gd name="T16" fmla="*/ 433 w 532"/>
                  <a:gd name="T17" fmla="*/ 56 h 532"/>
                  <a:gd name="T18" fmla="*/ 380 w 532"/>
                  <a:gd name="T19" fmla="*/ 107 h 532"/>
                  <a:gd name="T20" fmla="*/ 308 w 532"/>
                  <a:gd name="T21" fmla="*/ 75 h 532"/>
                  <a:gd name="T22" fmla="*/ 310 w 532"/>
                  <a:gd name="T23" fmla="*/ 2 h 532"/>
                  <a:gd name="T24" fmla="*/ 236 w 532"/>
                  <a:gd name="T25" fmla="*/ 0 h 532"/>
                  <a:gd name="T26" fmla="*/ 234 w 532"/>
                  <a:gd name="T27" fmla="*/ 73 h 532"/>
                  <a:gd name="T28" fmla="*/ 161 w 532"/>
                  <a:gd name="T29" fmla="*/ 101 h 532"/>
                  <a:gd name="T30" fmla="*/ 111 w 532"/>
                  <a:gd name="T31" fmla="*/ 48 h 532"/>
                  <a:gd name="T32" fmla="*/ 57 w 532"/>
                  <a:gd name="T33" fmla="*/ 99 h 532"/>
                  <a:gd name="T34" fmla="*/ 107 w 532"/>
                  <a:gd name="T35" fmla="*/ 152 h 532"/>
                  <a:gd name="T36" fmla="*/ 75 w 532"/>
                  <a:gd name="T37" fmla="*/ 224 h 532"/>
                  <a:gd name="T38" fmla="*/ 2 w 532"/>
                  <a:gd name="T39" fmla="*/ 222 h 532"/>
                  <a:gd name="T40" fmla="*/ 0 w 532"/>
                  <a:gd name="T41" fmla="*/ 296 h 532"/>
                  <a:gd name="T42" fmla="*/ 73 w 532"/>
                  <a:gd name="T43" fmla="*/ 298 h 532"/>
                  <a:gd name="T44" fmla="*/ 101 w 532"/>
                  <a:gd name="T45" fmla="*/ 371 h 532"/>
                  <a:gd name="T46" fmla="*/ 48 w 532"/>
                  <a:gd name="T47" fmla="*/ 422 h 532"/>
                  <a:gd name="T48" fmla="*/ 99 w 532"/>
                  <a:gd name="T49" fmla="*/ 476 h 532"/>
                  <a:gd name="T50" fmla="*/ 152 w 532"/>
                  <a:gd name="T51" fmla="*/ 425 h 532"/>
                  <a:gd name="T52" fmla="*/ 224 w 532"/>
                  <a:gd name="T53" fmla="*/ 457 h 532"/>
                  <a:gd name="T54" fmla="*/ 222 w 532"/>
                  <a:gd name="T55" fmla="*/ 530 h 532"/>
                  <a:gd name="T56" fmla="*/ 296 w 532"/>
                  <a:gd name="T57" fmla="*/ 532 h 532"/>
                  <a:gd name="T58" fmla="*/ 298 w 532"/>
                  <a:gd name="T59" fmla="*/ 459 h 532"/>
                  <a:gd name="T60" fmla="*/ 372 w 532"/>
                  <a:gd name="T61" fmla="*/ 431 h 532"/>
                  <a:gd name="T62" fmla="*/ 422 w 532"/>
                  <a:gd name="T63" fmla="*/ 484 h 532"/>
                  <a:gd name="T64" fmla="*/ 476 w 532"/>
                  <a:gd name="T65" fmla="*/ 433 h 532"/>
                  <a:gd name="T66" fmla="*/ 426 w 532"/>
                  <a:gd name="T67" fmla="*/ 380 h 532"/>
                  <a:gd name="T68" fmla="*/ 264 w 532"/>
                  <a:gd name="T69" fmla="*/ 347 h 532"/>
                  <a:gd name="T70" fmla="*/ 185 w 532"/>
                  <a:gd name="T71" fmla="*/ 264 h 532"/>
                  <a:gd name="T72" fmla="*/ 268 w 532"/>
                  <a:gd name="T73" fmla="*/ 185 h 532"/>
                  <a:gd name="T74" fmla="*/ 347 w 532"/>
                  <a:gd name="T75" fmla="*/ 268 h 532"/>
                  <a:gd name="T76" fmla="*/ 264 w 532"/>
                  <a:gd name="T77" fmla="*/ 347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2" h="532">
                    <a:moveTo>
                      <a:pt x="426" y="380"/>
                    </a:moveTo>
                    <a:cubicBezTo>
                      <a:pt x="441" y="359"/>
                      <a:pt x="452" y="335"/>
                      <a:pt x="457" y="308"/>
                    </a:cubicBezTo>
                    <a:cubicBezTo>
                      <a:pt x="530" y="310"/>
                      <a:pt x="530" y="310"/>
                      <a:pt x="530" y="310"/>
                    </a:cubicBezTo>
                    <a:cubicBezTo>
                      <a:pt x="530" y="310"/>
                      <a:pt x="530" y="310"/>
                      <a:pt x="530" y="310"/>
                    </a:cubicBezTo>
                    <a:cubicBezTo>
                      <a:pt x="532" y="236"/>
                      <a:pt x="532" y="236"/>
                      <a:pt x="532" y="236"/>
                    </a:cubicBezTo>
                    <a:cubicBezTo>
                      <a:pt x="459" y="234"/>
                      <a:pt x="459" y="234"/>
                      <a:pt x="459" y="234"/>
                    </a:cubicBezTo>
                    <a:cubicBezTo>
                      <a:pt x="455" y="207"/>
                      <a:pt x="445" y="183"/>
                      <a:pt x="431" y="161"/>
                    </a:cubicBezTo>
                    <a:cubicBezTo>
                      <a:pt x="484" y="110"/>
                      <a:pt x="484" y="110"/>
                      <a:pt x="484" y="110"/>
                    </a:cubicBezTo>
                    <a:cubicBezTo>
                      <a:pt x="433" y="56"/>
                      <a:pt x="433" y="56"/>
                      <a:pt x="433" y="56"/>
                    </a:cubicBezTo>
                    <a:cubicBezTo>
                      <a:pt x="380" y="107"/>
                      <a:pt x="380" y="107"/>
                      <a:pt x="380" y="107"/>
                    </a:cubicBezTo>
                    <a:cubicBezTo>
                      <a:pt x="359" y="91"/>
                      <a:pt x="335" y="81"/>
                      <a:pt x="308" y="75"/>
                    </a:cubicBezTo>
                    <a:cubicBezTo>
                      <a:pt x="310" y="2"/>
                      <a:pt x="310" y="2"/>
                      <a:pt x="310" y="2"/>
                    </a:cubicBezTo>
                    <a:cubicBezTo>
                      <a:pt x="236" y="0"/>
                      <a:pt x="236" y="0"/>
                      <a:pt x="236" y="0"/>
                    </a:cubicBezTo>
                    <a:cubicBezTo>
                      <a:pt x="234" y="73"/>
                      <a:pt x="234" y="73"/>
                      <a:pt x="234" y="73"/>
                    </a:cubicBezTo>
                    <a:cubicBezTo>
                      <a:pt x="208" y="77"/>
                      <a:pt x="183" y="87"/>
                      <a:pt x="161" y="101"/>
                    </a:cubicBezTo>
                    <a:cubicBezTo>
                      <a:pt x="111" y="48"/>
                      <a:pt x="111" y="48"/>
                      <a:pt x="111" y="48"/>
                    </a:cubicBezTo>
                    <a:cubicBezTo>
                      <a:pt x="57" y="99"/>
                      <a:pt x="57" y="99"/>
                      <a:pt x="57" y="99"/>
                    </a:cubicBezTo>
                    <a:cubicBezTo>
                      <a:pt x="107" y="152"/>
                      <a:pt x="107" y="152"/>
                      <a:pt x="107" y="152"/>
                    </a:cubicBezTo>
                    <a:cubicBezTo>
                      <a:pt x="92" y="173"/>
                      <a:pt x="81" y="197"/>
                      <a:pt x="75" y="224"/>
                    </a:cubicBezTo>
                    <a:cubicBezTo>
                      <a:pt x="2" y="222"/>
                      <a:pt x="2" y="222"/>
                      <a:pt x="2" y="222"/>
                    </a:cubicBezTo>
                    <a:cubicBezTo>
                      <a:pt x="0" y="296"/>
                      <a:pt x="0" y="296"/>
                      <a:pt x="0" y="296"/>
                    </a:cubicBezTo>
                    <a:cubicBezTo>
                      <a:pt x="73" y="298"/>
                      <a:pt x="73" y="298"/>
                      <a:pt x="73" y="298"/>
                    </a:cubicBezTo>
                    <a:cubicBezTo>
                      <a:pt x="77" y="325"/>
                      <a:pt x="87" y="350"/>
                      <a:pt x="101" y="371"/>
                    </a:cubicBezTo>
                    <a:cubicBezTo>
                      <a:pt x="48" y="422"/>
                      <a:pt x="48" y="422"/>
                      <a:pt x="48" y="422"/>
                    </a:cubicBezTo>
                    <a:cubicBezTo>
                      <a:pt x="99" y="476"/>
                      <a:pt x="99" y="476"/>
                      <a:pt x="99" y="476"/>
                    </a:cubicBezTo>
                    <a:cubicBezTo>
                      <a:pt x="152" y="425"/>
                      <a:pt x="152" y="425"/>
                      <a:pt x="152" y="425"/>
                    </a:cubicBezTo>
                    <a:cubicBezTo>
                      <a:pt x="173" y="441"/>
                      <a:pt x="198" y="452"/>
                      <a:pt x="224" y="457"/>
                    </a:cubicBezTo>
                    <a:cubicBezTo>
                      <a:pt x="222" y="530"/>
                      <a:pt x="222" y="530"/>
                      <a:pt x="222" y="530"/>
                    </a:cubicBezTo>
                    <a:cubicBezTo>
                      <a:pt x="296" y="532"/>
                      <a:pt x="296" y="532"/>
                      <a:pt x="296" y="532"/>
                    </a:cubicBezTo>
                    <a:cubicBezTo>
                      <a:pt x="298" y="459"/>
                      <a:pt x="298" y="459"/>
                      <a:pt x="298" y="459"/>
                    </a:cubicBezTo>
                    <a:cubicBezTo>
                      <a:pt x="325" y="455"/>
                      <a:pt x="350" y="445"/>
                      <a:pt x="372" y="431"/>
                    </a:cubicBezTo>
                    <a:cubicBezTo>
                      <a:pt x="422" y="484"/>
                      <a:pt x="422" y="484"/>
                      <a:pt x="422" y="484"/>
                    </a:cubicBezTo>
                    <a:cubicBezTo>
                      <a:pt x="476" y="433"/>
                      <a:pt x="476" y="433"/>
                      <a:pt x="476" y="433"/>
                    </a:cubicBezTo>
                    <a:lnTo>
                      <a:pt x="426" y="380"/>
                    </a:lnTo>
                    <a:close/>
                    <a:moveTo>
                      <a:pt x="264" y="347"/>
                    </a:moveTo>
                    <a:cubicBezTo>
                      <a:pt x="219" y="346"/>
                      <a:pt x="184" y="309"/>
                      <a:pt x="185" y="264"/>
                    </a:cubicBezTo>
                    <a:cubicBezTo>
                      <a:pt x="186" y="219"/>
                      <a:pt x="224" y="184"/>
                      <a:pt x="268" y="185"/>
                    </a:cubicBezTo>
                    <a:cubicBezTo>
                      <a:pt x="313" y="186"/>
                      <a:pt x="349" y="223"/>
                      <a:pt x="347" y="268"/>
                    </a:cubicBezTo>
                    <a:cubicBezTo>
                      <a:pt x="346" y="313"/>
                      <a:pt x="309" y="348"/>
                      <a:pt x="264" y="347"/>
                    </a:cubicBezTo>
                  </a:path>
                </a:pathLst>
              </a:custGeom>
              <a:grpFill/>
              <a:ln>
                <a:noFill/>
              </a:ln>
            </p:spPr>
            <p:txBody>
              <a:bodyPr vert="horz" wrap="square" lIns="121920" tIns="60960" rIns="121920" bIns="60960" numCol="1" anchor="t" anchorCtr="0" compatLnSpc="1">
                <a:prstTxWarp prst="textNoShape">
                  <a:avLst/>
                </a:prstTxWarp>
              </a:bodyPr>
              <a:lstStyle/>
              <a:p>
                <a:endParaRPr lang="en-US" dirty="0"/>
              </a:p>
            </p:txBody>
          </p:sp>
        </p:grpSp>
      </p:grpSp>
      <p:grpSp>
        <p:nvGrpSpPr>
          <p:cNvPr id="14" name="Group 76"/>
          <p:cNvGrpSpPr/>
          <p:nvPr/>
        </p:nvGrpSpPr>
        <p:grpSpPr>
          <a:xfrm>
            <a:off x="5878489" y="1348408"/>
            <a:ext cx="1473890" cy="2516274"/>
            <a:chOff x="5001671" y="1688295"/>
            <a:chExt cx="2290715" cy="4840060"/>
          </a:xfrm>
        </p:grpSpPr>
        <p:grpSp>
          <p:nvGrpSpPr>
            <p:cNvPr id="15" name="Group 77"/>
            <p:cNvGrpSpPr/>
            <p:nvPr/>
          </p:nvGrpSpPr>
          <p:grpSpPr>
            <a:xfrm>
              <a:off x="5001671" y="1688295"/>
              <a:ext cx="2290715" cy="4840060"/>
              <a:chOff x="4139969" y="2800350"/>
              <a:chExt cx="917575" cy="1938747"/>
            </a:xfrm>
          </p:grpSpPr>
          <p:sp>
            <p:nvSpPr>
              <p:cNvPr id="80" name="Freeform 28"/>
              <p:cNvSpPr>
                <a:spLocks noEditPoints="1"/>
              </p:cNvSpPr>
              <p:nvPr/>
            </p:nvSpPr>
            <p:spPr bwMode="auto">
              <a:xfrm>
                <a:off x="4139969" y="2800350"/>
                <a:ext cx="917575" cy="1938747"/>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81" name="Rectangle 80"/>
              <p:cNvSpPr/>
              <p:nvPr/>
            </p:nvSpPr>
            <p:spPr>
              <a:xfrm>
                <a:off x="4217756" y="3083923"/>
                <a:ext cx="77724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Rectangle 78"/>
            <p:cNvSpPr/>
            <p:nvPr/>
          </p:nvSpPr>
          <p:spPr>
            <a:xfrm>
              <a:off x="5195865" y="2302336"/>
              <a:ext cx="1940370" cy="35916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81"/>
          <p:cNvGrpSpPr/>
          <p:nvPr/>
        </p:nvGrpSpPr>
        <p:grpSpPr>
          <a:xfrm>
            <a:off x="1851502" y="1348408"/>
            <a:ext cx="1473890" cy="2516274"/>
            <a:chOff x="5001671" y="1688295"/>
            <a:chExt cx="2290715" cy="4840060"/>
          </a:xfrm>
        </p:grpSpPr>
        <p:grpSp>
          <p:nvGrpSpPr>
            <p:cNvPr id="17" name="Group 82"/>
            <p:cNvGrpSpPr/>
            <p:nvPr/>
          </p:nvGrpSpPr>
          <p:grpSpPr>
            <a:xfrm>
              <a:off x="5001671" y="1688295"/>
              <a:ext cx="2290715" cy="4840060"/>
              <a:chOff x="4139969" y="2800350"/>
              <a:chExt cx="917575" cy="1938747"/>
            </a:xfrm>
          </p:grpSpPr>
          <p:sp>
            <p:nvSpPr>
              <p:cNvPr id="85" name="Freeform 28"/>
              <p:cNvSpPr>
                <a:spLocks noEditPoints="1"/>
              </p:cNvSpPr>
              <p:nvPr/>
            </p:nvSpPr>
            <p:spPr bwMode="auto">
              <a:xfrm>
                <a:off x="4139969" y="2800350"/>
                <a:ext cx="917575" cy="1938747"/>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86" name="Rectangle 85"/>
              <p:cNvSpPr/>
              <p:nvPr/>
            </p:nvSpPr>
            <p:spPr>
              <a:xfrm>
                <a:off x="4217756" y="3083923"/>
                <a:ext cx="777240" cy="137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4" name="Rectangle 83"/>
            <p:cNvSpPr/>
            <p:nvPr/>
          </p:nvSpPr>
          <p:spPr>
            <a:xfrm>
              <a:off x="5195865" y="2302336"/>
              <a:ext cx="1940370" cy="3591650"/>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 Placeholder 8"/>
          <p:cNvSpPr>
            <a:spLocks noGrp="1"/>
          </p:cNvSpPr>
          <p:nvPr>
            <p:ph type="body" sz="quarter" idx="4294967295"/>
          </p:nvPr>
        </p:nvSpPr>
        <p:spPr>
          <a:xfrm>
            <a:off x="0" y="3875088"/>
            <a:ext cx="3024188" cy="354012"/>
          </a:xfrm>
        </p:spPr>
        <p:txBody>
          <a:bodyPr>
            <a:normAutofit fontScale="62500" lnSpcReduction="20000"/>
          </a:bodyPr>
          <a:lstStyle/>
          <a:p>
            <a:r>
              <a:rPr lang="zh-CN" altLang="en-US"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88" name="Text Placeholder 9"/>
          <p:cNvSpPr>
            <a:spLocks noGrp="1"/>
          </p:cNvSpPr>
          <p:nvPr>
            <p:ph type="body" sz="quarter" idx="4294967295"/>
          </p:nvPr>
        </p:nvSpPr>
        <p:spPr>
          <a:xfrm>
            <a:off x="0" y="4300538"/>
            <a:ext cx="4895850" cy="534987"/>
          </a:xfrm>
        </p:spPr>
        <p:txBody>
          <a:bodyPr>
            <a:noAutofit/>
          </a:bodyPr>
          <a:lstStyle/>
          <a:p>
            <a:r>
              <a:rPr lang="zh-CN" altLang="en-US" sz="8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请在此粘贴或者输入你的文字内容请在此粘贴或者输入你的文字内容请在此粘贴或者输入你的文字内容请在此粘贴或者输入你的文字内容请在此粘贴或者输入你的文字内容请在此粘贴或者输入你的文字内容</a:t>
            </a:r>
            <a:endParaRPr lang="en-US" altLang="zh-CN" sz="800" dirty="0" smtClean="0">
              <a:solidFill>
                <a:schemeClr val="tx1">
                  <a:lumMod val="50000"/>
                  <a:lumOff val="50000"/>
                </a:schemeClr>
              </a:solidFill>
              <a:latin typeface="微软雅黑" pitchFamily="34" charset="-122"/>
              <a:ea typeface="微软雅黑" pitchFamily="34" charset="-122"/>
            </a:endParaRPr>
          </a:p>
          <a:p>
            <a:endParaRPr lang="en-US" altLang="zh-CN" sz="800" dirty="0" smtClean="0">
              <a:solidFill>
                <a:schemeClr val="tx1">
                  <a:lumMod val="50000"/>
                  <a:lumOff val="50000"/>
                </a:schemeClr>
              </a:solidFill>
              <a:latin typeface="微软雅黑" pitchFamily="34" charset="-122"/>
              <a:ea typeface="微软雅黑" pitchFamily="34" charset="-122"/>
            </a:endParaRPr>
          </a:p>
        </p:txBody>
      </p:sp>
      <p:sp>
        <p:nvSpPr>
          <p:cNvPr id="89" name="Text Placeholder 8"/>
          <p:cNvSpPr>
            <a:spLocks noGrp="1"/>
          </p:cNvSpPr>
          <p:nvPr>
            <p:ph type="body" sz="quarter" idx="4294967295"/>
          </p:nvPr>
        </p:nvSpPr>
        <p:spPr>
          <a:xfrm>
            <a:off x="8021638" y="2211388"/>
            <a:ext cx="1122362" cy="354012"/>
          </a:xfrm>
        </p:spPr>
        <p:txBody>
          <a:bodyPr>
            <a:normAutofit fontScale="32500" lnSpcReduction="20000"/>
          </a:bodyPr>
          <a:lstStyle/>
          <a:p>
            <a:r>
              <a:rPr lang="zh-CN" altLang="en-US" dirty="0" smtClean="0">
                <a:solidFill>
                  <a:schemeClr val="bg1"/>
                </a:solidFill>
                <a:latin typeface="微软雅黑" pitchFamily="34" charset="-122"/>
                <a:ea typeface="微软雅黑" pitchFamily="34" charset="-122"/>
                <a:sym typeface="Arial" pitchFamily="34" charset="0"/>
              </a:rPr>
              <a:t>单击编辑标题</a:t>
            </a:r>
            <a:endParaRPr lang="en-US" altLang="zh-CN" dirty="0" smtClean="0">
              <a:solidFill>
                <a:schemeClr val="bg1"/>
              </a:solidFill>
              <a:latin typeface="微软雅黑" pitchFamily="34" charset="-122"/>
              <a:ea typeface="微软雅黑" pitchFamily="34" charset="-122"/>
              <a:sym typeface="Arial" pitchFamily="34" charset="0"/>
            </a:endParaRPr>
          </a:p>
        </p:txBody>
      </p:sp>
      <p:sp>
        <p:nvSpPr>
          <p:cNvPr id="90" name="Text Placeholder 9"/>
          <p:cNvSpPr>
            <a:spLocks noGrp="1"/>
          </p:cNvSpPr>
          <p:nvPr>
            <p:ph type="body" sz="quarter" idx="4294967295"/>
          </p:nvPr>
        </p:nvSpPr>
        <p:spPr>
          <a:xfrm>
            <a:off x="8021638" y="2574925"/>
            <a:ext cx="1122362" cy="1571625"/>
          </a:xfrm>
        </p:spPr>
        <p:txBody>
          <a:bodyPr>
            <a:noAutofit/>
          </a:bodyPr>
          <a:lstStyle/>
          <a:p>
            <a:r>
              <a:rPr lang="zh-CN" altLang="en-US" dirty="0" smtClean="0">
                <a:solidFill>
                  <a:schemeClr val="bg1"/>
                </a:solidFill>
                <a:latin typeface="微软雅黑" pitchFamily="34" charset="-122"/>
                <a:ea typeface="微软雅黑" pitchFamily="34" charset="-122"/>
              </a:rPr>
              <a:t>请在此粘贴或者输入你的文字内容请在此粘贴或者输入你的文字内容请在此粘贴或者输入你的文字内容请在此粘贴或者输入你的文字内容请在此粘贴或者输入你的文字内容请在此粘贴或者输入你的文字内容</a:t>
            </a:r>
            <a:endParaRPr lang="en-US" altLang="zh-CN" dirty="0" smtClean="0">
              <a:solidFill>
                <a:schemeClr val="bg1"/>
              </a:solidFill>
              <a:latin typeface="微软雅黑" pitchFamily="34" charset="-122"/>
              <a:ea typeface="微软雅黑" pitchFamily="34" charset="-122"/>
            </a:endParaRPr>
          </a:p>
          <a:p>
            <a:endParaRPr lang="en-US" altLang="zh-CN" dirty="0" smtClean="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744691"/>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87">
                                            <p:txEl>
                                              <p:pRg st="0" end="0"/>
                                            </p:txEl>
                                          </p:spTgt>
                                        </p:tgtEl>
                                        <p:attrNameLst>
                                          <p:attrName>style.visibility</p:attrName>
                                        </p:attrNameLst>
                                      </p:cBhvr>
                                      <p:to>
                                        <p:strVal val="visible"/>
                                      </p:to>
                                    </p:set>
                                    <p:animEffect transition="in" filter="fade">
                                      <p:cBhvr>
                                        <p:cTn id="21" dur="500"/>
                                        <p:tgtEl>
                                          <p:spTgt spid="87">
                                            <p:txEl>
                                              <p:pRg st="0" end="0"/>
                                            </p:txEl>
                                          </p:spTgt>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88">
                                            <p:txEl>
                                              <p:pRg st="0" end="0"/>
                                            </p:txEl>
                                          </p:spTgt>
                                        </p:tgtEl>
                                        <p:attrNameLst>
                                          <p:attrName>style.visibility</p:attrName>
                                        </p:attrNameLst>
                                      </p:cBhvr>
                                      <p:to>
                                        <p:strVal val="visible"/>
                                      </p:to>
                                    </p:set>
                                    <p:animEffect transition="in" filter="wipe(up)">
                                      <p:cBhvr>
                                        <p:cTn id="25" dur="500"/>
                                        <p:tgtEl>
                                          <p:spTgt spid="88">
                                            <p:txEl>
                                              <p:pRg st="0" end="0"/>
                                            </p:txEl>
                                          </p:spTgt>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89">
                                            <p:txEl>
                                              <p:pRg st="0" end="0"/>
                                            </p:txEl>
                                          </p:spTgt>
                                        </p:tgtEl>
                                        <p:attrNameLst>
                                          <p:attrName>style.visibility</p:attrName>
                                        </p:attrNameLst>
                                      </p:cBhvr>
                                      <p:to>
                                        <p:strVal val="visible"/>
                                      </p:to>
                                    </p:set>
                                    <p:animEffect transition="in" filter="fade">
                                      <p:cBhvr>
                                        <p:cTn id="29" dur="500"/>
                                        <p:tgtEl>
                                          <p:spTgt spid="89">
                                            <p:txEl>
                                              <p:pRg st="0" end="0"/>
                                            </p:txEl>
                                          </p:spTgt>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90">
                                            <p:txEl>
                                              <p:pRg st="0" end="0"/>
                                            </p:txEl>
                                          </p:spTgt>
                                        </p:tgtEl>
                                        <p:attrNameLst>
                                          <p:attrName>style.visibility</p:attrName>
                                        </p:attrNameLst>
                                      </p:cBhvr>
                                      <p:to>
                                        <p:strVal val="visible"/>
                                      </p:to>
                                    </p:set>
                                    <p:animEffect transition="in" filter="wipe(up)">
                                      <p:cBhvr>
                                        <p:cTn id="33"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uild="p"/>
      <p:bldP spid="88" grpId="0" build="p"/>
      <p:bldP spid="89" grpId="0" build="p"/>
      <p:bldP spid="9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1081022" y="1611127"/>
            <a:ext cx="2347977" cy="2906309"/>
            <a:chOff x="729025" y="2493538"/>
            <a:chExt cx="3009991" cy="3724596"/>
          </a:xfrm>
        </p:grpSpPr>
        <p:pic>
          <p:nvPicPr>
            <p:cNvPr id="12" name="Picture 11"/>
            <p:cNvPicPr>
              <a:picLocks noChangeAspect="1"/>
            </p:cNvPicPr>
            <p:nvPr/>
          </p:nvPicPr>
          <p:blipFill rotWithShape="1">
            <a:blip r:embed="rId3" cstate="print">
              <a:extLst>
                <a:ext uri="{28A0092B-C50C-407E-A947-70E740481C1C}">
                  <a14:useLocalDpi xmlns:a14="http://schemas.microsoft.com/office/drawing/2010/main" val="0"/>
                </a:ext>
              </a:extLst>
            </a:blip>
            <a:srcRect l="5354" t="8440" r="6203" b="10137"/>
            <a:stretch/>
          </p:blipFill>
          <p:spPr>
            <a:xfrm>
              <a:off x="729025" y="2493538"/>
              <a:ext cx="3009991" cy="3724596"/>
            </a:xfrm>
            <a:prstGeom prst="rect">
              <a:avLst/>
            </a:prstGeom>
          </p:spPr>
        </p:pic>
        <p:sp>
          <p:nvSpPr>
            <p:cNvPr id="13" name="Rectangle 12"/>
            <p:cNvSpPr/>
            <p:nvPr/>
          </p:nvSpPr>
          <p:spPr>
            <a:xfrm>
              <a:off x="1171299" y="2949850"/>
              <a:ext cx="2129088" cy="275106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Freeform 35"/>
          <p:cNvSpPr/>
          <p:nvPr/>
        </p:nvSpPr>
        <p:spPr>
          <a:xfrm rot="5400000">
            <a:off x="3477996" y="406515"/>
            <a:ext cx="558508" cy="4666424"/>
          </a:xfrm>
          <a:custGeom>
            <a:avLst/>
            <a:gdLst>
              <a:gd name="connsiteX0" fmla="*/ 0 w 744448"/>
              <a:gd name="connsiteY0" fmla="*/ 6221899 h 6221899"/>
              <a:gd name="connsiteX1" fmla="*/ 0 w 744448"/>
              <a:gd name="connsiteY1" fmla="*/ 4332313 h 6221899"/>
              <a:gd name="connsiteX2" fmla="*/ 380 w 744448"/>
              <a:gd name="connsiteY2" fmla="*/ 4332313 h 6221899"/>
              <a:gd name="connsiteX3" fmla="*/ 380 w 744448"/>
              <a:gd name="connsiteY3" fmla="*/ 3722210 h 6221899"/>
              <a:gd name="connsiteX4" fmla="*/ 1 w 744448"/>
              <a:gd name="connsiteY4" fmla="*/ 3722210 h 6221899"/>
              <a:gd name="connsiteX5" fmla="*/ 380 w 744448"/>
              <a:gd name="connsiteY5" fmla="*/ 3721726 h 6221899"/>
              <a:gd name="connsiteX6" fmla="*/ 380 w 744448"/>
              <a:gd name="connsiteY6" fmla="*/ 3718580 h 6221899"/>
              <a:gd name="connsiteX7" fmla="*/ 2793 w 744448"/>
              <a:gd name="connsiteY7" fmla="*/ 3718580 h 6221899"/>
              <a:gd name="connsiteX8" fmla="*/ 293575 w 744448"/>
              <a:gd name="connsiteY8" fmla="*/ 3328641 h 6221899"/>
              <a:gd name="connsiteX9" fmla="*/ 293575 w 744448"/>
              <a:gd name="connsiteY9" fmla="*/ 441737 h 6221899"/>
              <a:gd name="connsiteX10" fmla="*/ 740656 w 744448"/>
              <a:gd name="connsiteY10" fmla="*/ 0 h 6221899"/>
              <a:gd name="connsiteX11" fmla="*/ 740656 w 744448"/>
              <a:gd name="connsiteY11" fmla="*/ 3328641 h 6221899"/>
              <a:gd name="connsiteX12" fmla="*/ 744413 w 744448"/>
              <a:gd name="connsiteY12" fmla="*/ 3718580 h 6221899"/>
              <a:gd name="connsiteX13" fmla="*/ 744447 w 744448"/>
              <a:gd name="connsiteY13" fmla="*/ 3718580 h 6221899"/>
              <a:gd name="connsiteX14" fmla="*/ 744447 w 744448"/>
              <a:gd name="connsiteY14" fmla="*/ 4332313 h 6221899"/>
              <a:gd name="connsiteX15" fmla="*/ 744448 w 744448"/>
              <a:gd name="connsiteY15" fmla="*/ 4332313 h 6221899"/>
              <a:gd name="connsiteX16" fmla="*/ 744448 w 744448"/>
              <a:gd name="connsiteY16" fmla="*/ 6221899 h 6221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4448" h="6221899">
                <a:moveTo>
                  <a:pt x="0" y="6221899"/>
                </a:moveTo>
                <a:lnTo>
                  <a:pt x="0" y="4332313"/>
                </a:lnTo>
                <a:lnTo>
                  <a:pt x="380" y="4332313"/>
                </a:lnTo>
                <a:lnTo>
                  <a:pt x="380" y="3722210"/>
                </a:lnTo>
                <a:lnTo>
                  <a:pt x="1" y="3722210"/>
                </a:lnTo>
                <a:lnTo>
                  <a:pt x="380" y="3721726"/>
                </a:lnTo>
                <a:lnTo>
                  <a:pt x="380" y="3718580"/>
                </a:lnTo>
                <a:lnTo>
                  <a:pt x="2793" y="3718580"/>
                </a:lnTo>
                <a:lnTo>
                  <a:pt x="293575" y="3328641"/>
                </a:lnTo>
                <a:lnTo>
                  <a:pt x="293575" y="441737"/>
                </a:lnTo>
                <a:lnTo>
                  <a:pt x="740656" y="0"/>
                </a:lnTo>
                <a:lnTo>
                  <a:pt x="740656" y="3328641"/>
                </a:lnTo>
                <a:lnTo>
                  <a:pt x="744413" y="3718580"/>
                </a:lnTo>
                <a:cubicBezTo>
                  <a:pt x="744413" y="3718580"/>
                  <a:pt x="744447" y="3718580"/>
                  <a:pt x="744447" y="3718580"/>
                </a:cubicBezTo>
                <a:lnTo>
                  <a:pt x="744447" y="4332313"/>
                </a:lnTo>
                <a:lnTo>
                  <a:pt x="744448" y="4332313"/>
                </a:lnTo>
                <a:lnTo>
                  <a:pt x="744448" y="6221899"/>
                </a:lnTo>
                <a:close/>
              </a:path>
            </a:pathLst>
          </a:custGeom>
          <a:solidFill>
            <a:schemeClr val="accent2"/>
          </a:solidFill>
          <a:ln w="12700" cap="flat">
            <a:noFill/>
            <a:miter lim="400000"/>
          </a:ln>
          <a:effectLst/>
        </p:spPr>
        <p:txBody>
          <a:bodyPr wrap="square" lIns="28575" tIns="28575" rIns="28575" bIns="28575"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39" name="Freeform 38"/>
          <p:cNvSpPr/>
          <p:nvPr/>
        </p:nvSpPr>
        <p:spPr>
          <a:xfrm rot="5400000">
            <a:off x="3481802" y="953130"/>
            <a:ext cx="551888" cy="4667416"/>
          </a:xfrm>
          <a:custGeom>
            <a:avLst/>
            <a:gdLst>
              <a:gd name="connsiteX0" fmla="*/ 0 w 735623"/>
              <a:gd name="connsiteY0" fmla="*/ 3335176 h 6223221"/>
              <a:gd name="connsiteX1" fmla="*/ 0 w 735623"/>
              <a:gd name="connsiteY1" fmla="*/ 0 h 6223221"/>
              <a:gd name="connsiteX2" fmla="*/ 438445 w 735623"/>
              <a:gd name="connsiteY2" fmla="*/ 439075 h 6223221"/>
              <a:gd name="connsiteX3" fmla="*/ 438445 w 735623"/>
              <a:gd name="connsiteY3" fmla="*/ 3328641 h 6223221"/>
              <a:gd name="connsiteX4" fmla="*/ 733307 w 735623"/>
              <a:gd name="connsiteY4" fmla="*/ 3721000 h 6223221"/>
              <a:gd name="connsiteX5" fmla="*/ 735623 w 735623"/>
              <a:gd name="connsiteY5" fmla="*/ 3721000 h 6223221"/>
              <a:gd name="connsiteX6" fmla="*/ 735623 w 735623"/>
              <a:gd name="connsiteY6" fmla="*/ 5228231 h 6223221"/>
              <a:gd name="connsiteX7" fmla="*/ 729767 w 735623"/>
              <a:gd name="connsiteY7" fmla="*/ 5228231 h 6223221"/>
              <a:gd name="connsiteX8" fmla="*/ 729767 w 735623"/>
              <a:gd name="connsiteY8" fmla="*/ 6223221 h 6223221"/>
              <a:gd name="connsiteX9" fmla="*/ 1 w 735623"/>
              <a:gd name="connsiteY9" fmla="*/ 6223221 h 6223221"/>
              <a:gd name="connsiteX10" fmla="*/ 1 w 735623"/>
              <a:gd name="connsiteY10" fmla="*/ 4333635 h 6223221"/>
              <a:gd name="connsiteX11" fmla="*/ 68 w 735623"/>
              <a:gd name="connsiteY11" fmla="*/ 4333635 h 6223221"/>
              <a:gd name="connsiteX12" fmla="*/ 68 w 735623"/>
              <a:gd name="connsiteY12" fmla="*/ 3721000 h 6223221"/>
              <a:gd name="connsiteX13" fmla="*/ 3780 w 735623"/>
              <a:gd name="connsiteY13" fmla="*/ 3721000 h 6223221"/>
              <a:gd name="connsiteX14" fmla="*/ 68 w 735623"/>
              <a:gd name="connsiteY14" fmla="*/ 3335176 h 622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5623" h="6223221">
                <a:moveTo>
                  <a:pt x="0" y="3335176"/>
                </a:moveTo>
                <a:lnTo>
                  <a:pt x="0" y="0"/>
                </a:lnTo>
                <a:lnTo>
                  <a:pt x="438445" y="439075"/>
                </a:lnTo>
                <a:lnTo>
                  <a:pt x="438445" y="3328641"/>
                </a:lnTo>
                <a:lnTo>
                  <a:pt x="733307" y="3721000"/>
                </a:lnTo>
                <a:cubicBezTo>
                  <a:pt x="733307" y="3721000"/>
                  <a:pt x="735623" y="3721000"/>
                  <a:pt x="735623" y="3721000"/>
                </a:cubicBezTo>
                <a:lnTo>
                  <a:pt x="735623" y="5228231"/>
                </a:lnTo>
                <a:lnTo>
                  <a:pt x="729767" y="5228231"/>
                </a:lnTo>
                <a:lnTo>
                  <a:pt x="729767" y="6223221"/>
                </a:lnTo>
                <a:lnTo>
                  <a:pt x="1" y="6223221"/>
                </a:lnTo>
                <a:lnTo>
                  <a:pt x="1" y="4333635"/>
                </a:lnTo>
                <a:lnTo>
                  <a:pt x="68" y="4333635"/>
                </a:lnTo>
                <a:lnTo>
                  <a:pt x="68" y="3721000"/>
                </a:lnTo>
                <a:lnTo>
                  <a:pt x="3780" y="3721000"/>
                </a:lnTo>
                <a:lnTo>
                  <a:pt x="68" y="3335176"/>
                </a:lnTo>
                <a:close/>
              </a:path>
            </a:pathLst>
          </a:custGeom>
          <a:solidFill>
            <a:schemeClr val="accent3"/>
          </a:solidFill>
          <a:ln w="12700" cap="flat">
            <a:noFill/>
            <a:miter lim="400000"/>
          </a:ln>
          <a:effectLst/>
        </p:spPr>
        <p:txBody>
          <a:bodyPr wrap="square" lIns="28575" tIns="28575" rIns="28575" bIns="28575"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33" name="Freeform 32"/>
          <p:cNvSpPr/>
          <p:nvPr/>
        </p:nvSpPr>
        <p:spPr>
          <a:xfrm>
            <a:off x="1426024" y="1912664"/>
            <a:ext cx="4335188" cy="772539"/>
          </a:xfrm>
          <a:custGeom>
            <a:avLst/>
            <a:gdLst>
              <a:gd name="connsiteX0" fmla="*/ 0 w 5780251"/>
              <a:gd name="connsiteY0" fmla="*/ 0 h 1029734"/>
              <a:gd name="connsiteX1" fmla="*/ 2214425 w 5780251"/>
              <a:gd name="connsiteY1" fmla="*/ 0 h 1029734"/>
              <a:gd name="connsiteX2" fmla="*/ 2214425 w 5780251"/>
              <a:gd name="connsiteY2" fmla="*/ 1 h 1029734"/>
              <a:gd name="connsiteX3" fmla="*/ 2500777 w 5780251"/>
              <a:gd name="connsiteY3" fmla="*/ 1 h 1029734"/>
              <a:gd name="connsiteX4" fmla="*/ 2500777 w 5780251"/>
              <a:gd name="connsiteY4" fmla="*/ 1860 h 1029734"/>
              <a:gd name="connsiteX5" fmla="*/ 2893233 w 5780251"/>
              <a:gd name="connsiteY5" fmla="*/ 587616 h 1029734"/>
              <a:gd name="connsiteX6" fmla="*/ 2893233 w 5780251"/>
              <a:gd name="connsiteY6" fmla="*/ 588379 h 1029734"/>
              <a:gd name="connsiteX7" fmla="*/ 5338157 w 5780251"/>
              <a:gd name="connsiteY7" fmla="*/ 587616 h 1029734"/>
              <a:gd name="connsiteX8" fmla="*/ 5780251 w 5780251"/>
              <a:gd name="connsiteY8" fmla="*/ 1029734 h 1029734"/>
              <a:gd name="connsiteX9" fmla="*/ 2882153 w 5780251"/>
              <a:gd name="connsiteY9" fmla="*/ 1029734 h 1029734"/>
              <a:gd name="connsiteX10" fmla="*/ 2882153 w 5780251"/>
              <a:gd name="connsiteY10" fmla="*/ 1021391 h 1029734"/>
              <a:gd name="connsiteX11" fmla="*/ 2499669 w 5780251"/>
              <a:gd name="connsiteY11" fmla="*/ 736164 h 1029734"/>
              <a:gd name="connsiteX12" fmla="*/ 993669 w 5780251"/>
              <a:gd name="connsiteY12" fmla="*/ 736164 h 1029734"/>
              <a:gd name="connsiteX13" fmla="*/ 993669 w 5780251"/>
              <a:gd name="connsiteY13" fmla="*/ 733253 h 1029734"/>
              <a:gd name="connsiteX14" fmla="*/ 0 w 5780251"/>
              <a:gd name="connsiteY14" fmla="*/ 733253 h 1029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80251" h="1029734">
                <a:moveTo>
                  <a:pt x="0" y="0"/>
                </a:moveTo>
                <a:lnTo>
                  <a:pt x="2214425" y="0"/>
                </a:lnTo>
                <a:lnTo>
                  <a:pt x="2214425" y="1"/>
                </a:lnTo>
                <a:lnTo>
                  <a:pt x="2500777" y="1"/>
                </a:lnTo>
                <a:lnTo>
                  <a:pt x="2500777" y="1860"/>
                </a:lnTo>
                <a:lnTo>
                  <a:pt x="2893233" y="587616"/>
                </a:lnTo>
                <a:lnTo>
                  <a:pt x="2893233" y="588379"/>
                </a:lnTo>
                <a:lnTo>
                  <a:pt x="5338157" y="587616"/>
                </a:lnTo>
                <a:lnTo>
                  <a:pt x="5780251" y="1029734"/>
                </a:lnTo>
                <a:lnTo>
                  <a:pt x="2882153" y="1029734"/>
                </a:lnTo>
                <a:cubicBezTo>
                  <a:pt x="2882153" y="1029734"/>
                  <a:pt x="2882153" y="1021391"/>
                  <a:pt x="2882153" y="1021391"/>
                </a:cubicBezTo>
                <a:lnTo>
                  <a:pt x="2499669" y="736164"/>
                </a:lnTo>
                <a:lnTo>
                  <a:pt x="993669" y="736164"/>
                </a:lnTo>
                <a:lnTo>
                  <a:pt x="993669" y="733253"/>
                </a:lnTo>
                <a:lnTo>
                  <a:pt x="0" y="73325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AU"/>
          </a:p>
        </p:txBody>
      </p:sp>
      <p:sp>
        <p:nvSpPr>
          <p:cNvPr id="42" name="Freeform 41"/>
          <p:cNvSpPr/>
          <p:nvPr/>
        </p:nvSpPr>
        <p:spPr>
          <a:xfrm rot="5400000">
            <a:off x="3204489" y="1554531"/>
            <a:ext cx="778222" cy="4339124"/>
          </a:xfrm>
          <a:custGeom>
            <a:avLst/>
            <a:gdLst>
              <a:gd name="connsiteX0" fmla="*/ 0 w 1037309"/>
              <a:gd name="connsiteY0" fmla="*/ 2889476 h 5785499"/>
              <a:gd name="connsiteX1" fmla="*/ 1057 w 1037309"/>
              <a:gd name="connsiteY1" fmla="*/ 2889476 h 5785499"/>
              <a:gd name="connsiteX2" fmla="*/ 1057 w 1037309"/>
              <a:gd name="connsiteY2" fmla="*/ 0 h 5785499"/>
              <a:gd name="connsiteX3" fmla="*/ 441240 w 1037309"/>
              <a:gd name="connsiteY3" fmla="*/ 444774 h 5785499"/>
              <a:gd name="connsiteX4" fmla="*/ 441240 w 1037309"/>
              <a:gd name="connsiteY4" fmla="*/ 2889476 h 5785499"/>
              <a:gd name="connsiteX5" fmla="*/ 1027943 w 1037309"/>
              <a:gd name="connsiteY5" fmla="*/ 3281923 h 5785499"/>
              <a:gd name="connsiteX6" fmla="*/ 1037307 w 1037309"/>
              <a:gd name="connsiteY6" fmla="*/ 3281923 h 5785499"/>
              <a:gd name="connsiteX7" fmla="*/ 1037307 w 1037309"/>
              <a:gd name="connsiteY7" fmla="*/ 4270630 h 5785499"/>
              <a:gd name="connsiteX8" fmla="*/ 1037309 w 1037309"/>
              <a:gd name="connsiteY8" fmla="*/ 4270630 h 5785499"/>
              <a:gd name="connsiteX9" fmla="*/ 1037309 w 1037309"/>
              <a:gd name="connsiteY9" fmla="*/ 5785499 h 5785499"/>
              <a:gd name="connsiteX10" fmla="*/ 298848 w 1037309"/>
              <a:gd name="connsiteY10" fmla="*/ 5785499 h 5785499"/>
              <a:gd name="connsiteX11" fmla="*/ 298848 w 1037309"/>
              <a:gd name="connsiteY11" fmla="*/ 4270630 h 5785499"/>
              <a:gd name="connsiteX12" fmla="*/ 301155 w 1037309"/>
              <a:gd name="connsiteY12" fmla="*/ 4270630 h 5785499"/>
              <a:gd name="connsiteX13" fmla="*/ 301155 w 1037309"/>
              <a:gd name="connsiteY13" fmla="*/ 3283253 h 5785499"/>
              <a:gd name="connsiteX14" fmla="*/ 295056 w 1037309"/>
              <a:gd name="connsiteY14" fmla="*/ 3283253 h 5785499"/>
              <a:gd name="connsiteX15" fmla="*/ 4995 w 1037309"/>
              <a:gd name="connsiteY15" fmla="*/ 2896128 h 5785499"/>
              <a:gd name="connsiteX16" fmla="*/ 1057 w 1037309"/>
              <a:gd name="connsiteY16" fmla="*/ 2896128 h 5785499"/>
              <a:gd name="connsiteX17" fmla="*/ 1057 w 1037309"/>
              <a:gd name="connsiteY17" fmla="*/ 2891028 h 578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7309" h="5785499">
                <a:moveTo>
                  <a:pt x="0" y="2889476"/>
                </a:moveTo>
                <a:lnTo>
                  <a:pt x="1057" y="2889476"/>
                </a:lnTo>
                <a:lnTo>
                  <a:pt x="1057" y="0"/>
                </a:lnTo>
                <a:lnTo>
                  <a:pt x="441240" y="444774"/>
                </a:lnTo>
                <a:lnTo>
                  <a:pt x="441240" y="2889476"/>
                </a:lnTo>
                <a:lnTo>
                  <a:pt x="1027943" y="3281923"/>
                </a:lnTo>
                <a:cubicBezTo>
                  <a:pt x="1027943" y="3281923"/>
                  <a:pt x="1037307" y="3281923"/>
                  <a:pt x="1037307" y="3281923"/>
                </a:cubicBezTo>
                <a:lnTo>
                  <a:pt x="1037307" y="4270630"/>
                </a:lnTo>
                <a:lnTo>
                  <a:pt x="1037309" y="4270630"/>
                </a:lnTo>
                <a:lnTo>
                  <a:pt x="1037309" y="5785499"/>
                </a:lnTo>
                <a:lnTo>
                  <a:pt x="298848" y="5785499"/>
                </a:lnTo>
                <a:lnTo>
                  <a:pt x="298848" y="4270630"/>
                </a:lnTo>
                <a:lnTo>
                  <a:pt x="301155" y="4270630"/>
                </a:lnTo>
                <a:lnTo>
                  <a:pt x="301155" y="3283253"/>
                </a:lnTo>
                <a:lnTo>
                  <a:pt x="295056" y="3283253"/>
                </a:lnTo>
                <a:lnTo>
                  <a:pt x="4995" y="2896128"/>
                </a:lnTo>
                <a:lnTo>
                  <a:pt x="1057" y="2896128"/>
                </a:lnTo>
                <a:lnTo>
                  <a:pt x="1057" y="2891028"/>
                </a:lnTo>
                <a:close/>
              </a:path>
            </a:pathLst>
          </a:custGeom>
          <a:solidFill>
            <a:schemeClr val="accent4"/>
          </a:solidFill>
          <a:ln w="12700" cap="flat">
            <a:noFill/>
            <a:miter lim="400000"/>
          </a:ln>
          <a:effectLst/>
        </p:spPr>
        <p:txBody>
          <a:bodyPr wrap="square" lIns="28575" tIns="28575" rIns="28575" bIns="28575"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44" name="Freeform 51"/>
          <p:cNvSpPr>
            <a:spLocks noEditPoints="1"/>
          </p:cNvSpPr>
          <p:nvPr/>
        </p:nvSpPr>
        <p:spPr bwMode="auto">
          <a:xfrm>
            <a:off x="2038969" y="2006737"/>
            <a:ext cx="432083" cy="357049"/>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en-US"/>
          </a:p>
        </p:txBody>
      </p:sp>
      <p:sp>
        <p:nvSpPr>
          <p:cNvPr id="50" name="Freeform 49"/>
          <p:cNvSpPr>
            <a:spLocks/>
          </p:cNvSpPr>
          <p:nvPr/>
        </p:nvSpPr>
        <p:spPr bwMode="auto">
          <a:xfrm>
            <a:off x="2014649" y="2558459"/>
            <a:ext cx="480722" cy="366706"/>
          </a:xfrm>
          <a:custGeom>
            <a:avLst/>
            <a:gdLst>
              <a:gd name="connsiteX0" fmla="*/ 378122 w 640963"/>
              <a:gd name="connsiteY0" fmla="*/ 133726 h 488791"/>
              <a:gd name="connsiteX1" fmla="*/ 507237 w 640963"/>
              <a:gd name="connsiteY1" fmla="*/ 133726 h 488791"/>
              <a:gd name="connsiteX2" fmla="*/ 507237 w 640963"/>
              <a:gd name="connsiteY2" fmla="*/ 343538 h 488791"/>
              <a:gd name="connsiteX3" fmla="*/ 306648 w 640963"/>
              <a:gd name="connsiteY3" fmla="*/ 343538 h 488791"/>
              <a:gd name="connsiteX4" fmla="*/ 458819 w 640963"/>
              <a:gd name="connsiteY4" fmla="*/ 182144 h 488791"/>
              <a:gd name="connsiteX5" fmla="*/ 361983 w 640963"/>
              <a:gd name="connsiteY5" fmla="*/ 182144 h 488791"/>
              <a:gd name="connsiteX6" fmla="*/ 80697 w 640963"/>
              <a:gd name="connsiteY6" fmla="*/ 133726 h 488791"/>
              <a:gd name="connsiteX7" fmla="*/ 249008 w 640963"/>
              <a:gd name="connsiteY7" fmla="*/ 133726 h 488791"/>
              <a:gd name="connsiteX8" fmla="*/ 124504 w 640963"/>
              <a:gd name="connsiteY8" fmla="*/ 272064 h 488791"/>
              <a:gd name="connsiteX9" fmla="*/ 219035 w 640963"/>
              <a:gd name="connsiteY9" fmla="*/ 272064 h 488791"/>
              <a:gd name="connsiteX10" fmla="*/ 191367 w 640963"/>
              <a:gd name="connsiteY10" fmla="*/ 343538 h 488791"/>
              <a:gd name="connsiteX11" fmla="*/ 80697 w 640963"/>
              <a:gd name="connsiteY11" fmla="*/ 343538 h 488791"/>
              <a:gd name="connsiteX12" fmla="*/ 410820 w 640963"/>
              <a:gd name="connsiteY12" fmla="*/ 53030 h 488791"/>
              <a:gd name="connsiteX13" fmla="*/ 583427 w 640963"/>
              <a:gd name="connsiteY13" fmla="*/ 53030 h 488791"/>
              <a:gd name="connsiteX14" fmla="*/ 583427 w 640963"/>
              <a:gd name="connsiteY14" fmla="*/ 139225 h 488791"/>
              <a:gd name="connsiteX15" fmla="*/ 640963 w 640963"/>
              <a:gd name="connsiteY15" fmla="*/ 177534 h 488791"/>
              <a:gd name="connsiteX16" fmla="*/ 640963 w 640963"/>
              <a:gd name="connsiteY16" fmla="*/ 311614 h 488791"/>
              <a:gd name="connsiteX17" fmla="*/ 583427 w 640963"/>
              <a:gd name="connsiteY17" fmla="*/ 340346 h 488791"/>
              <a:gd name="connsiteX18" fmla="*/ 583427 w 640963"/>
              <a:gd name="connsiteY18" fmla="*/ 426540 h 488791"/>
              <a:gd name="connsiteX19" fmla="*/ 219034 w 640963"/>
              <a:gd name="connsiteY19" fmla="*/ 426540 h 488791"/>
              <a:gd name="connsiteX20" fmla="*/ 266981 w 640963"/>
              <a:gd name="connsiteY20" fmla="*/ 383443 h 488791"/>
              <a:gd name="connsiteX21" fmla="*/ 540276 w 640963"/>
              <a:gd name="connsiteY21" fmla="*/ 383443 h 488791"/>
              <a:gd name="connsiteX22" fmla="*/ 540276 w 640963"/>
              <a:gd name="connsiteY22" fmla="*/ 100916 h 488791"/>
              <a:gd name="connsiteX23" fmla="*/ 396436 w 640963"/>
              <a:gd name="connsiteY23" fmla="*/ 100916 h 488791"/>
              <a:gd name="connsiteX24" fmla="*/ 410820 w 640963"/>
              <a:gd name="connsiteY24" fmla="*/ 53030 h 488791"/>
              <a:gd name="connsiteX25" fmla="*/ 0 w 640963"/>
              <a:gd name="connsiteY25" fmla="*/ 53030 h 488791"/>
              <a:gd name="connsiteX26" fmla="*/ 334315 w 640963"/>
              <a:gd name="connsiteY26" fmla="*/ 53030 h 488791"/>
              <a:gd name="connsiteX27" fmla="*/ 285897 w 640963"/>
              <a:gd name="connsiteY27" fmla="*/ 101448 h 488791"/>
              <a:gd name="connsiteX28" fmla="*/ 41501 w 640963"/>
              <a:gd name="connsiteY28" fmla="*/ 101448 h 488791"/>
              <a:gd name="connsiteX29" fmla="*/ 41501 w 640963"/>
              <a:gd name="connsiteY29" fmla="*/ 382734 h 488791"/>
              <a:gd name="connsiteX30" fmla="*/ 177533 w 640963"/>
              <a:gd name="connsiteY30" fmla="*/ 382734 h 488791"/>
              <a:gd name="connsiteX31" fmla="*/ 156782 w 640963"/>
              <a:gd name="connsiteY31" fmla="*/ 426540 h 488791"/>
              <a:gd name="connsiteX32" fmla="*/ 0 w 640963"/>
              <a:gd name="connsiteY32" fmla="*/ 426540 h 488791"/>
              <a:gd name="connsiteX33" fmla="*/ 410400 w 640963"/>
              <a:gd name="connsiteY33" fmla="*/ 0 h 488791"/>
              <a:gd name="connsiteX34" fmla="*/ 334315 w 640963"/>
              <a:gd name="connsiteY34" fmla="*/ 200589 h 488791"/>
              <a:gd name="connsiteX35" fmla="*/ 415011 w 640963"/>
              <a:gd name="connsiteY35" fmla="*/ 195978 h 488791"/>
              <a:gd name="connsiteX36" fmla="*/ 152171 w 640963"/>
              <a:gd name="connsiteY36" fmla="*/ 488791 h 488791"/>
              <a:gd name="connsiteX37" fmla="*/ 253618 w 640963"/>
              <a:gd name="connsiteY37" fmla="*/ 253618 h 488791"/>
              <a:gd name="connsiteX38" fmla="*/ 170616 w 640963"/>
              <a:gd name="connsiteY38" fmla="*/ 253618 h 48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40963" h="488791">
                <a:moveTo>
                  <a:pt x="378122" y="133726"/>
                </a:moveTo>
                <a:lnTo>
                  <a:pt x="507237" y="133726"/>
                </a:lnTo>
                <a:lnTo>
                  <a:pt x="507237" y="343538"/>
                </a:lnTo>
                <a:lnTo>
                  <a:pt x="306648" y="343538"/>
                </a:lnTo>
                <a:lnTo>
                  <a:pt x="458819" y="182144"/>
                </a:lnTo>
                <a:lnTo>
                  <a:pt x="361983" y="182144"/>
                </a:lnTo>
                <a:close/>
                <a:moveTo>
                  <a:pt x="80697" y="133726"/>
                </a:moveTo>
                <a:lnTo>
                  <a:pt x="249008" y="133726"/>
                </a:lnTo>
                <a:lnTo>
                  <a:pt x="124504" y="272064"/>
                </a:lnTo>
                <a:lnTo>
                  <a:pt x="219035" y="272064"/>
                </a:lnTo>
                <a:lnTo>
                  <a:pt x="191367" y="343538"/>
                </a:lnTo>
                <a:lnTo>
                  <a:pt x="80697" y="343538"/>
                </a:lnTo>
                <a:close/>
                <a:moveTo>
                  <a:pt x="410820" y="53030"/>
                </a:moveTo>
                <a:cubicBezTo>
                  <a:pt x="410820" y="53030"/>
                  <a:pt x="410820" y="53030"/>
                  <a:pt x="583427" y="53030"/>
                </a:cubicBezTo>
                <a:cubicBezTo>
                  <a:pt x="583427" y="53030"/>
                  <a:pt x="583427" y="53030"/>
                  <a:pt x="583427" y="139225"/>
                </a:cubicBezTo>
                <a:cubicBezTo>
                  <a:pt x="597811" y="139225"/>
                  <a:pt x="640963" y="134436"/>
                  <a:pt x="640963" y="177534"/>
                </a:cubicBezTo>
                <a:cubicBezTo>
                  <a:pt x="640963" y="177534"/>
                  <a:pt x="640963" y="177534"/>
                  <a:pt x="640963" y="311614"/>
                </a:cubicBezTo>
                <a:cubicBezTo>
                  <a:pt x="640963" y="345134"/>
                  <a:pt x="602606" y="340346"/>
                  <a:pt x="583427" y="340346"/>
                </a:cubicBezTo>
                <a:cubicBezTo>
                  <a:pt x="583427" y="340346"/>
                  <a:pt x="583427" y="340346"/>
                  <a:pt x="583427" y="426540"/>
                </a:cubicBezTo>
                <a:cubicBezTo>
                  <a:pt x="583427" y="426540"/>
                  <a:pt x="583427" y="426540"/>
                  <a:pt x="219034" y="426540"/>
                </a:cubicBezTo>
                <a:cubicBezTo>
                  <a:pt x="219034" y="426540"/>
                  <a:pt x="219034" y="426540"/>
                  <a:pt x="266981" y="383443"/>
                </a:cubicBezTo>
                <a:cubicBezTo>
                  <a:pt x="266981" y="383443"/>
                  <a:pt x="266981" y="383443"/>
                  <a:pt x="540276" y="383443"/>
                </a:cubicBezTo>
                <a:cubicBezTo>
                  <a:pt x="540276" y="383443"/>
                  <a:pt x="540276" y="383443"/>
                  <a:pt x="540276" y="100916"/>
                </a:cubicBezTo>
                <a:cubicBezTo>
                  <a:pt x="540276" y="100916"/>
                  <a:pt x="540276" y="100916"/>
                  <a:pt x="396436" y="100916"/>
                </a:cubicBezTo>
                <a:cubicBezTo>
                  <a:pt x="396436" y="100916"/>
                  <a:pt x="396436" y="100916"/>
                  <a:pt x="410820" y="53030"/>
                </a:cubicBezTo>
                <a:close/>
                <a:moveTo>
                  <a:pt x="0" y="53030"/>
                </a:moveTo>
                <a:lnTo>
                  <a:pt x="334315" y="53030"/>
                </a:lnTo>
                <a:lnTo>
                  <a:pt x="285897" y="101448"/>
                </a:lnTo>
                <a:lnTo>
                  <a:pt x="41501" y="101448"/>
                </a:lnTo>
                <a:lnTo>
                  <a:pt x="41501" y="382734"/>
                </a:lnTo>
                <a:lnTo>
                  <a:pt x="177533" y="382734"/>
                </a:lnTo>
                <a:lnTo>
                  <a:pt x="156782" y="426540"/>
                </a:lnTo>
                <a:lnTo>
                  <a:pt x="0" y="426540"/>
                </a:lnTo>
                <a:close/>
                <a:moveTo>
                  <a:pt x="410400" y="0"/>
                </a:moveTo>
                <a:lnTo>
                  <a:pt x="334315" y="200589"/>
                </a:lnTo>
                <a:lnTo>
                  <a:pt x="415011" y="195978"/>
                </a:lnTo>
                <a:lnTo>
                  <a:pt x="152171" y="488791"/>
                </a:lnTo>
                <a:lnTo>
                  <a:pt x="253618" y="253618"/>
                </a:lnTo>
                <a:lnTo>
                  <a:pt x="170616" y="25361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p>
        </p:txBody>
      </p:sp>
      <p:sp>
        <p:nvSpPr>
          <p:cNvPr id="53" name="Freeform 52"/>
          <p:cNvSpPr/>
          <p:nvPr/>
        </p:nvSpPr>
        <p:spPr>
          <a:xfrm>
            <a:off x="2128327" y="3097324"/>
            <a:ext cx="253365" cy="355890"/>
          </a:xfrm>
          <a:custGeom>
            <a:avLst/>
            <a:gdLst>
              <a:gd name="connsiteX0" fmla="*/ 22885 w 228953"/>
              <a:gd name="connsiteY0" fmla="*/ 27124 h 321500"/>
              <a:gd name="connsiteX1" fmla="*/ 42515 w 228953"/>
              <a:gd name="connsiteY1" fmla="*/ 76187 h 321500"/>
              <a:gd name="connsiteX2" fmla="*/ 186438 w 228953"/>
              <a:gd name="connsiteY2" fmla="*/ 76187 h 321500"/>
              <a:gd name="connsiteX3" fmla="*/ 206068 w 228953"/>
              <a:gd name="connsiteY3" fmla="*/ 27124 h 321500"/>
              <a:gd name="connsiteX4" fmla="*/ 228953 w 228953"/>
              <a:gd name="connsiteY4" fmla="*/ 50006 h 321500"/>
              <a:gd name="connsiteX5" fmla="*/ 228953 w 228953"/>
              <a:gd name="connsiteY5" fmla="*/ 298618 h 321500"/>
              <a:gd name="connsiteX6" fmla="*/ 206068 w 228953"/>
              <a:gd name="connsiteY6" fmla="*/ 321500 h 321500"/>
              <a:gd name="connsiteX7" fmla="*/ 22885 w 228953"/>
              <a:gd name="connsiteY7" fmla="*/ 321500 h 321500"/>
              <a:gd name="connsiteX8" fmla="*/ 0 w 228953"/>
              <a:gd name="connsiteY8" fmla="*/ 298618 h 321500"/>
              <a:gd name="connsiteX9" fmla="*/ 0 w 228953"/>
              <a:gd name="connsiteY9" fmla="*/ 50006 h 321500"/>
              <a:gd name="connsiteX10" fmla="*/ 22885 w 228953"/>
              <a:gd name="connsiteY10" fmla="*/ 27124 h 321500"/>
              <a:gd name="connsiteX11" fmla="*/ 87751 w 228953"/>
              <a:gd name="connsiteY11" fmla="*/ 0 h 321500"/>
              <a:gd name="connsiteX12" fmla="*/ 140098 w 228953"/>
              <a:gd name="connsiteY12" fmla="*/ 0 h 321500"/>
              <a:gd name="connsiteX13" fmla="*/ 151873 w 228953"/>
              <a:gd name="connsiteY13" fmla="*/ 32711 h 321500"/>
              <a:gd name="connsiteX14" fmla="*/ 187518 w 228953"/>
              <a:gd name="connsiteY14" fmla="*/ 32711 h 321500"/>
              <a:gd name="connsiteX15" fmla="*/ 172806 w 228953"/>
              <a:gd name="connsiteY15" fmla="*/ 65421 h 321500"/>
              <a:gd name="connsiteX16" fmla="*/ 55043 w 228953"/>
              <a:gd name="connsiteY16" fmla="*/ 65421 h 321500"/>
              <a:gd name="connsiteX17" fmla="*/ 40331 w 228953"/>
              <a:gd name="connsiteY17" fmla="*/ 32711 h 321500"/>
              <a:gd name="connsiteX18" fmla="*/ 75976 w 228953"/>
              <a:gd name="connsiteY18" fmla="*/ 32711 h 32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8953" h="321500">
                <a:moveTo>
                  <a:pt x="22885" y="27124"/>
                </a:moveTo>
                <a:lnTo>
                  <a:pt x="42515" y="76187"/>
                </a:lnTo>
                <a:lnTo>
                  <a:pt x="186438" y="76187"/>
                </a:lnTo>
                <a:lnTo>
                  <a:pt x="206068" y="27124"/>
                </a:lnTo>
                <a:cubicBezTo>
                  <a:pt x="218650" y="27124"/>
                  <a:pt x="228953" y="37427"/>
                  <a:pt x="228953" y="50006"/>
                </a:cubicBezTo>
                <a:lnTo>
                  <a:pt x="228953" y="298618"/>
                </a:lnTo>
                <a:cubicBezTo>
                  <a:pt x="228953" y="311197"/>
                  <a:pt x="218650" y="321500"/>
                  <a:pt x="206068" y="321500"/>
                </a:cubicBezTo>
                <a:lnTo>
                  <a:pt x="22885" y="321500"/>
                </a:lnTo>
                <a:cubicBezTo>
                  <a:pt x="10303" y="321500"/>
                  <a:pt x="0" y="311197"/>
                  <a:pt x="0" y="298618"/>
                </a:cubicBezTo>
                <a:lnTo>
                  <a:pt x="0" y="50006"/>
                </a:lnTo>
                <a:cubicBezTo>
                  <a:pt x="0" y="37427"/>
                  <a:pt x="10303" y="27124"/>
                  <a:pt x="22885" y="27124"/>
                </a:cubicBezTo>
                <a:close/>
                <a:moveTo>
                  <a:pt x="87751" y="0"/>
                </a:moveTo>
                <a:lnTo>
                  <a:pt x="140098" y="0"/>
                </a:lnTo>
                <a:lnTo>
                  <a:pt x="151873" y="32711"/>
                </a:lnTo>
                <a:lnTo>
                  <a:pt x="187518" y="32711"/>
                </a:lnTo>
                <a:lnTo>
                  <a:pt x="172806" y="65421"/>
                </a:lnTo>
                <a:cubicBezTo>
                  <a:pt x="172806" y="65421"/>
                  <a:pt x="55043" y="65421"/>
                  <a:pt x="55043" y="65421"/>
                </a:cubicBezTo>
                <a:lnTo>
                  <a:pt x="40331" y="32711"/>
                </a:lnTo>
                <a:lnTo>
                  <a:pt x="75976" y="32711"/>
                </a:lnTo>
                <a:close/>
              </a:path>
            </a:pathLst>
          </a:custGeom>
          <a:solidFill>
            <a:schemeClr val="bg1"/>
          </a:solidFill>
          <a:ln w="12700" cap="flat">
            <a:noFill/>
            <a:miter lim="400000"/>
          </a:ln>
          <a:effectLst/>
        </p:spPr>
        <p:txBody>
          <a:bodyPr wrap="square" lIns="28575" tIns="28575" rIns="28575" bIns="28575" numCol="1" anchor="ctr">
            <a:noAutofit/>
          </a:bodyPr>
          <a:lstStyle/>
          <a:p>
            <a:pPr lvl="0">
              <a:defRPr sz="3200">
                <a:solidFill>
                  <a:srgbClr val="FFFFFF"/>
                </a:solidFill>
                <a:latin typeface="Helvetica Light"/>
                <a:ea typeface="Helvetica Light"/>
                <a:cs typeface="Helvetica Light"/>
                <a:sym typeface="Helvetica Light"/>
              </a:defRPr>
            </a:pPr>
            <a:endParaRPr/>
          </a:p>
        </p:txBody>
      </p:sp>
      <p:sp>
        <p:nvSpPr>
          <p:cNvPr id="54" name="Shape 565"/>
          <p:cNvSpPr/>
          <p:nvPr/>
        </p:nvSpPr>
        <p:spPr>
          <a:xfrm flipV="1">
            <a:off x="2057543" y="3648511"/>
            <a:ext cx="394933" cy="395026"/>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5"/>
                  <a:pt x="14198" y="0"/>
                </a:cubicBezTo>
                <a:cubicBezTo>
                  <a:pt x="13467" y="1248"/>
                  <a:pt x="12147" y="2078"/>
                  <a:pt x="10800" y="2078"/>
                </a:cubicBezTo>
                <a:cubicBezTo>
                  <a:pt x="9453" y="2078"/>
                  <a:pt x="8134" y="1248"/>
                  <a:pt x="7403" y="0"/>
                </a:cubicBezTo>
                <a:cubicBezTo>
                  <a:pt x="6651" y="225"/>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5"/>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chemeClr val="bg1"/>
          </a:solidFill>
          <a:ln w="12700" cap="flat">
            <a:noFill/>
            <a:miter lim="400000"/>
          </a:ln>
          <a:effectLst/>
        </p:spPr>
        <p:txBody>
          <a:bodyPr wrap="square" lIns="28575" tIns="28575" rIns="28575" bIns="28575" numCol="1" anchor="ctr">
            <a:noAutofit/>
          </a:bodyPr>
          <a:lstStyle/>
          <a:p>
            <a:pPr lvl="0" algn="l">
              <a:defRPr sz="3100" b="1">
                <a:latin typeface="Kontrapunkt Bob Bold"/>
                <a:ea typeface="Kontrapunkt Bob Bold"/>
                <a:cs typeface="Kontrapunkt Bob Bold"/>
                <a:sym typeface="Kontrapunkt Bob Bold"/>
              </a:defRPr>
            </a:pPr>
            <a:endParaRPr/>
          </a:p>
        </p:txBody>
      </p:sp>
      <p:sp>
        <p:nvSpPr>
          <p:cNvPr id="55" name="Text Placeholder 8"/>
          <p:cNvSpPr>
            <a:spLocks noGrp="1"/>
          </p:cNvSpPr>
          <p:nvPr>
            <p:ph type="body" sz="quarter" idx="4294967295"/>
          </p:nvPr>
        </p:nvSpPr>
        <p:spPr>
          <a:xfrm>
            <a:off x="7153895" y="2397125"/>
            <a:ext cx="1508125" cy="263525"/>
          </a:xfrm>
        </p:spPr>
        <p:txBody>
          <a:bodyPr>
            <a:noAutofit/>
          </a:bodyPr>
          <a:lstStyle/>
          <a:p>
            <a:r>
              <a:rPr lang="zh-CN" altLang="en-US" sz="1200" dirty="0" smtClean="0">
                <a:solidFill>
                  <a:schemeClr val="bg1">
                    <a:lumMod val="9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bg1">
                  <a:lumMod val="95000"/>
                </a:schemeClr>
              </a:solidFill>
              <a:latin typeface="微软雅黑" pitchFamily="34" charset="-122"/>
              <a:ea typeface="微软雅黑" pitchFamily="34" charset="-122"/>
              <a:sym typeface="Arial" pitchFamily="34" charset="0"/>
            </a:endParaRPr>
          </a:p>
        </p:txBody>
      </p:sp>
      <p:sp>
        <p:nvSpPr>
          <p:cNvPr id="56" name="Text Placeholder 8"/>
          <p:cNvSpPr>
            <a:spLocks noGrp="1"/>
          </p:cNvSpPr>
          <p:nvPr>
            <p:ph type="body" sz="quarter" idx="4294967295"/>
          </p:nvPr>
        </p:nvSpPr>
        <p:spPr>
          <a:xfrm>
            <a:off x="7153895" y="2767013"/>
            <a:ext cx="1508125" cy="207962"/>
          </a:xfrm>
        </p:spPr>
        <p:txBody>
          <a:bodyPr>
            <a:noAutofit/>
          </a:bodyPr>
          <a:lstStyle/>
          <a:p>
            <a:r>
              <a:rPr lang="zh-CN" altLang="en-US" sz="1200" dirty="0" smtClean="0">
                <a:solidFill>
                  <a:schemeClr val="bg1">
                    <a:lumMod val="9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bg1">
                  <a:lumMod val="95000"/>
                </a:schemeClr>
              </a:solidFill>
              <a:latin typeface="微软雅黑" pitchFamily="34" charset="-122"/>
              <a:ea typeface="微软雅黑" pitchFamily="34" charset="-122"/>
              <a:sym typeface="Arial" pitchFamily="34" charset="0"/>
            </a:endParaRPr>
          </a:p>
        </p:txBody>
      </p:sp>
      <p:sp>
        <p:nvSpPr>
          <p:cNvPr id="57" name="Text Placeholder 8"/>
          <p:cNvSpPr>
            <a:spLocks noGrp="1"/>
          </p:cNvSpPr>
          <p:nvPr>
            <p:ph type="body" sz="quarter" idx="4294967295"/>
          </p:nvPr>
        </p:nvSpPr>
        <p:spPr>
          <a:xfrm>
            <a:off x="7153895" y="3068638"/>
            <a:ext cx="1508125" cy="252412"/>
          </a:xfrm>
        </p:spPr>
        <p:txBody>
          <a:bodyPr>
            <a:noAutofit/>
          </a:bodyPr>
          <a:lstStyle/>
          <a:p>
            <a:r>
              <a:rPr lang="zh-CN" altLang="en-US" sz="1200" dirty="0" smtClean="0">
                <a:solidFill>
                  <a:schemeClr val="bg1">
                    <a:lumMod val="9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bg1">
                  <a:lumMod val="95000"/>
                </a:schemeClr>
              </a:solidFill>
              <a:latin typeface="微软雅黑" pitchFamily="34" charset="-122"/>
              <a:ea typeface="微软雅黑" pitchFamily="34" charset="-122"/>
              <a:sym typeface="Arial" pitchFamily="34" charset="0"/>
            </a:endParaRPr>
          </a:p>
        </p:txBody>
      </p:sp>
      <p:sp>
        <p:nvSpPr>
          <p:cNvPr id="58" name="Text Placeholder 8"/>
          <p:cNvSpPr>
            <a:spLocks noGrp="1"/>
          </p:cNvSpPr>
          <p:nvPr>
            <p:ph type="body" sz="quarter" idx="4294967295"/>
          </p:nvPr>
        </p:nvSpPr>
        <p:spPr>
          <a:xfrm>
            <a:off x="7153895" y="3416300"/>
            <a:ext cx="1508125" cy="252413"/>
          </a:xfrm>
        </p:spPr>
        <p:txBody>
          <a:bodyPr>
            <a:noAutofit/>
          </a:bodyPr>
          <a:lstStyle/>
          <a:p>
            <a:r>
              <a:rPr lang="zh-CN" altLang="en-US" sz="1200" dirty="0" smtClean="0">
                <a:solidFill>
                  <a:schemeClr val="bg1">
                    <a:lumMod val="9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bg1">
                  <a:lumMod val="95000"/>
                </a:schemeClr>
              </a:solidFill>
              <a:latin typeface="微软雅黑" pitchFamily="34" charset="-122"/>
              <a:ea typeface="微软雅黑" pitchFamily="34" charset="-122"/>
              <a:sym typeface="Arial" pitchFamily="34" charset="0"/>
            </a:endParaRPr>
          </a:p>
        </p:txBody>
      </p:sp>
      <p:sp>
        <p:nvSpPr>
          <p:cNvPr id="59" name="Text Placeholder 9"/>
          <p:cNvSpPr>
            <a:spLocks noGrp="1"/>
          </p:cNvSpPr>
          <p:nvPr>
            <p:ph type="body" sz="quarter" idx="4294967295"/>
          </p:nvPr>
        </p:nvSpPr>
        <p:spPr>
          <a:xfrm>
            <a:off x="6383958" y="2332038"/>
            <a:ext cx="2278062" cy="336550"/>
          </a:xfrm>
        </p:spPr>
        <p:txBody>
          <a:bodyPr>
            <a:noAutofit/>
          </a:bodyPr>
          <a:lstStyle/>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smtClean="0">
              <a:solidFill>
                <a:schemeClr val="tx1">
                  <a:lumMod val="50000"/>
                  <a:lumOff val="50000"/>
                </a:schemeClr>
              </a:solidFill>
            </a:endParaRPr>
          </a:p>
        </p:txBody>
      </p:sp>
      <p:sp>
        <p:nvSpPr>
          <p:cNvPr id="62" name="Text Placeholder 9"/>
          <p:cNvSpPr>
            <a:spLocks noGrp="1"/>
          </p:cNvSpPr>
          <p:nvPr>
            <p:ph type="body" sz="quarter" idx="4294967295"/>
          </p:nvPr>
        </p:nvSpPr>
        <p:spPr>
          <a:xfrm>
            <a:off x="6382370" y="2674938"/>
            <a:ext cx="2279650" cy="336550"/>
          </a:xfrm>
        </p:spPr>
        <p:txBody>
          <a:bodyPr>
            <a:noAutofit/>
          </a:bodyPr>
          <a:lstStyle/>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smtClean="0">
              <a:solidFill>
                <a:schemeClr val="tx1">
                  <a:lumMod val="50000"/>
                  <a:lumOff val="50000"/>
                </a:schemeClr>
              </a:solidFill>
            </a:endParaRPr>
          </a:p>
        </p:txBody>
      </p:sp>
      <p:sp>
        <p:nvSpPr>
          <p:cNvPr id="63" name="Text Placeholder 9"/>
          <p:cNvSpPr>
            <a:spLocks noGrp="1"/>
          </p:cNvSpPr>
          <p:nvPr>
            <p:ph type="body" sz="quarter" idx="4294967295"/>
          </p:nvPr>
        </p:nvSpPr>
        <p:spPr>
          <a:xfrm>
            <a:off x="6382370" y="2997200"/>
            <a:ext cx="2279650" cy="336550"/>
          </a:xfrm>
        </p:spPr>
        <p:txBody>
          <a:bodyPr>
            <a:noAutofit/>
          </a:bodyPr>
          <a:lstStyle/>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smtClean="0">
              <a:solidFill>
                <a:schemeClr val="tx1">
                  <a:lumMod val="50000"/>
                  <a:lumOff val="50000"/>
                </a:schemeClr>
              </a:solidFill>
            </a:endParaRPr>
          </a:p>
        </p:txBody>
      </p:sp>
      <p:sp>
        <p:nvSpPr>
          <p:cNvPr id="64" name="Text Placeholder 9"/>
          <p:cNvSpPr>
            <a:spLocks noGrp="1"/>
          </p:cNvSpPr>
          <p:nvPr>
            <p:ph type="body" sz="quarter" idx="4294967295"/>
          </p:nvPr>
        </p:nvSpPr>
        <p:spPr>
          <a:xfrm>
            <a:off x="6383958" y="3335338"/>
            <a:ext cx="2278062" cy="334962"/>
          </a:xfrm>
        </p:spPr>
        <p:txBody>
          <a:bodyPr>
            <a:noAutofit/>
          </a:bodyPr>
          <a:lstStyle/>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smtClean="0">
              <a:solidFill>
                <a:schemeClr val="tx1">
                  <a:lumMod val="50000"/>
                  <a:lumOff val="50000"/>
                </a:schemeClr>
              </a:solidFill>
            </a:endParaRPr>
          </a:p>
        </p:txBody>
      </p:sp>
      <p:sp>
        <p:nvSpPr>
          <p:cNvPr id="65" name="Text Placeholder 68"/>
          <p:cNvSpPr>
            <a:spLocks noGrp="1"/>
          </p:cNvSpPr>
          <p:nvPr>
            <p:ph type="body" sz="quarter" idx="4294967295"/>
          </p:nvPr>
        </p:nvSpPr>
        <p:spPr>
          <a:xfrm>
            <a:off x="5652120" y="2003425"/>
            <a:ext cx="3009900" cy="352425"/>
          </a:xfrm>
        </p:spPr>
        <p:txBody>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val="3673926416"/>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5">
                                            <p:txEl>
                                              <p:pRg st="0" end="0"/>
                                            </p:txEl>
                                          </p:spTgt>
                                        </p:tgtEl>
                                        <p:attrNameLst>
                                          <p:attrName>style.visibility</p:attrName>
                                        </p:attrNameLst>
                                      </p:cBhvr>
                                      <p:to>
                                        <p:strVal val="visible"/>
                                      </p:to>
                                    </p:set>
                                    <p:animEffect transition="in" filter="fade">
                                      <p:cBhvr>
                                        <p:cTn id="7" dur="500"/>
                                        <p:tgtEl>
                                          <p:spTgt spid="65">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5">
                                            <p:txEl>
                                              <p:pRg st="0" end="0"/>
                                            </p:txEl>
                                          </p:spTgt>
                                        </p:tgtEl>
                                        <p:attrNameLst>
                                          <p:attrName>style.visibility</p:attrName>
                                        </p:attrNameLst>
                                      </p:cBhvr>
                                      <p:to>
                                        <p:strVal val="visible"/>
                                      </p:to>
                                    </p:set>
                                    <p:animEffect transition="in" filter="fade">
                                      <p:cBhvr>
                                        <p:cTn id="28" dur="500"/>
                                        <p:tgtEl>
                                          <p:spTgt spid="5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59">
                                            <p:txEl>
                                              <p:pRg st="0" end="0"/>
                                            </p:txEl>
                                          </p:spTgt>
                                        </p:tgtEl>
                                        <p:attrNameLst>
                                          <p:attrName>style.visibility</p:attrName>
                                        </p:attrNameLst>
                                      </p:cBhvr>
                                      <p:to>
                                        <p:strVal val="visible"/>
                                      </p:to>
                                    </p:set>
                                    <p:animEffect transition="in" filter="wipe(left)">
                                      <p:cBhvr>
                                        <p:cTn id="33" dur="500"/>
                                        <p:tgtEl>
                                          <p:spTgt spid="59">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500"/>
                                        <p:tgtEl>
                                          <p:spTgt spid="5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6">
                                            <p:txEl>
                                              <p:pRg st="0" end="0"/>
                                            </p:txEl>
                                          </p:spTgt>
                                        </p:tgtEl>
                                        <p:attrNameLst>
                                          <p:attrName>style.visibility</p:attrName>
                                        </p:attrNameLst>
                                      </p:cBhvr>
                                      <p:to>
                                        <p:strVal val="visible"/>
                                      </p:to>
                                    </p:set>
                                    <p:animEffect transition="in" filter="fade">
                                      <p:cBhvr>
                                        <p:cTn id="43" dur="500"/>
                                        <p:tgtEl>
                                          <p:spTgt spid="5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2">
                                            <p:txEl>
                                              <p:pRg st="0" end="0"/>
                                            </p:txEl>
                                          </p:spTgt>
                                        </p:tgtEl>
                                        <p:attrNameLst>
                                          <p:attrName>style.visibility</p:attrName>
                                        </p:attrNameLst>
                                      </p:cBhvr>
                                      <p:to>
                                        <p:strVal val="visible"/>
                                      </p:to>
                                    </p:set>
                                    <p:animEffect transition="in" filter="wipe(left)">
                                      <p:cBhvr>
                                        <p:cTn id="48" dur="500"/>
                                        <p:tgtEl>
                                          <p:spTgt spid="62">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500"/>
                                        <p:tgtEl>
                                          <p:spTgt spid="53"/>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57">
                                            <p:txEl>
                                              <p:pRg st="0" end="0"/>
                                            </p:txEl>
                                          </p:spTgt>
                                        </p:tgtEl>
                                        <p:attrNameLst>
                                          <p:attrName>style.visibility</p:attrName>
                                        </p:attrNameLst>
                                      </p:cBhvr>
                                      <p:to>
                                        <p:strVal val="visible"/>
                                      </p:to>
                                    </p:set>
                                    <p:animEffect transition="in" filter="fade">
                                      <p:cBhvr>
                                        <p:cTn id="57" dur="500"/>
                                        <p:tgtEl>
                                          <p:spTgt spid="5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63">
                                            <p:txEl>
                                              <p:pRg st="0" end="0"/>
                                            </p:txEl>
                                          </p:spTgt>
                                        </p:tgtEl>
                                        <p:attrNameLst>
                                          <p:attrName>style.visibility</p:attrName>
                                        </p:attrNameLst>
                                      </p:cBhvr>
                                      <p:to>
                                        <p:strVal val="visible"/>
                                      </p:to>
                                    </p:set>
                                    <p:animEffect transition="in" filter="wipe(left)">
                                      <p:cBhvr>
                                        <p:cTn id="62" dur="500"/>
                                        <p:tgtEl>
                                          <p:spTgt spid="63">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wipe(left)">
                                      <p:cBhvr>
                                        <p:cTn id="67" dur="500"/>
                                        <p:tgtEl>
                                          <p:spTgt spid="4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500"/>
                                        <p:tgtEl>
                                          <p:spTgt spid="54"/>
                                        </p:tgtEl>
                                      </p:cBhvr>
                                    </p:animEffect>
                                  </p:childTnLst>
                                </p:cTn>
                              </p:par>
                            </p:childTnLst>
                          </p:cTn>
                        </p:par>
                        <p:par>
                          <p:cTn id="73" fill="hold">
                            <p:stCondLst>
                              <p:cond delay="500"/>
                            </p:stCondLst>
                            <p:childTnLst>
                              <p:par>
                                <p:cTn id="74" presetID="10" presetClass="entr" presetSubtype="0" fill="hold" grpId="0" nodeType="afterEffect">
                                  <p:stCondLst>
                                    <p:cond delay="0"/>
                                  </p:stCondLst>
                                  <p:childTnLst>
                                    <p:set>
                                      <p:cBhvr>
                                        <p:cTn id="75" dur="1" fill="hold">
                                          <p:stCondLst>
                                            <p:cond delay="0"/>
                                          </p:stCondLst>
                                        </p:cTn>
                                        <p:tgtEl>
                                          <p:spTgt spid="58">
                                            <p:txEl>
                                              <p:pRg st="0" end="0"/>
                                            </p:txEl>
                                          </p:spTgt>
                                        </p:tgtEl>
                                        <p:attrNameLst>
                                          <p:attrName>style.visibility</p:attrName>
                                        </p:attrNameLst>
                                      </p:cBhvr>
                                      <p:to>
                                        <p:strVal val="visible"/>
                                      </p:to>
                                    </p:set>
                                    <p:animEffect transition="in" filter="fade">
                                      <p:cBhvr>
                                        <p:cTn id="76" dur="500"/>
                                        <p:tgtEl>
                                          <p:spTgt spid="58">
                                            <p:txEl>
                                              <p:pRg st="0" end="0"/>
                                            </p:txEl>
                                          </p:spTgt>
                                        </p:tgtEl>
                                      </p:cBhvr>
                                    </p:animEffect>
                                  </p:childTnLst>
                                </p:cTn>
                              </p:par>
                            </p:childTnLst>
                          </p:cTn>
                        </p:par>
                        <p:par>
                          <p:cTn id="77" fill="hold">
                            <p:stCondLst>
                              <p:cond delay="1000"/>
                            </p:stCondLst>
                            <p:childTnLst>
                              <p:par>
                                <p:cTn id="78" presetID="10" presetClass="entr" presetSubtype="0" fill="hold" grpId="0" nodeType="afterEffect">
                                  <p:stCondLst>
                                    <p:cond delay="0"/>
                                  </p:stCondLst>
                                  <p:childTnLst>
                                    <p:set>
                                      <p:cBhvr>
                                        <p:cTn id="79" dur="1" fill="hold">
                                          <p:stCondLst>
                                            <p:cond delay="0"/>
                                          </p:stCondLst>
                                        </p:cTn>
                                        <p:tgtEl>
                                          <p:spTgt spid="64">
                                            <p:txEl>
                                              <p:pRg st="0" end="0"/>
                                            </p:txEl>
                                          </p:spTgt>
                                        </p:tgtEl>
                                        <p:attrNameLst>
                                          <p:attrName>style.visibility</p:attrName>
                                        </p:attrNameLst>
                                      </p:cBhvr>
                                      <p:to>
                                        <p:strVal val="visible"/>
                                      </p:to>
                                    </p:set>
                                    <p:animEffect transition="in" filter="fade">
                                      <p:cBhvr>
                                        <p:cTn id="80"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2" grpId="0" animBg="1"/>
      <p:bldP spid="44" grpId="0" animBg="1"/>
      <p:bldP spid="50" grpId="0" animBg="1"/>
      <p:bldP spid="53" grpId="0" animBg="1"/>
      <p:bldP spid="54" grpId="0" animBg="1"/>
      <p:bldP spid="55" grpId="0" build="p"/>
      <p:bldP spid="56" grpId="0" build="p"/>
      <p:bldP spid="57" grpId="0" build="p"/>
      <p:bldP spid="58" grpId="0" build="p"/>
      <p:bldP spid="59" grpId="0" build="p"/>
      <p:bldP spid="62" grpId="0" build="p"/>
      <p:bldP spid="63" grpId="0" build="p"/>
      <p:bldP spid="64" grpId="0" build="p"/>
      <p:bldP spid="6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34"/>
          <p:cNvSpPr>
            <a:spLocks/>
          </p:cNvSpPr>
          <p:nvPr/>
        </p:nvSpPr>
        <p:spPr bwMode="auto">
          <a:xfrm>
            <a:off x="4896303" y="2638315"/>
            <a:ext cx="325121" cy="472801"/>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6" name="Freeform 35"/>
          <p:cNvSpPr>
            <a:spLocks/>
          </p:cNvSpPr>
          <p:nvPr/>
        </p:nvSpPr>
        <p:spPr bwMode="auto">
          <a:xfrm>
            <a:off x="4729643" y="3400810"/>
            <a:ext cx="51911" cy="92237"/>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7" name="Freeform 36"/>
          <p:cNvSpPr>
            <a:spLocks/>
          </p:cNvSpPr>
          <p:nvPr/>
        </p:nvSpPr>
        <p:spPr bwMode="auto">
          <a:xfrm>
            <a:off x="4729643" y="3400810"/>
            <a:ext cx="51911" cy="92237"/>
          </a:xfrm>
          <a:custGeom>
            <a:avLst/>
            <a:gdLst>
              <a:gd name="T0" fmla="*/ 76 w 76"/>
              <a:gd name="T1" fmla="*/ 0 h 135"/>
              <a:gd name="T2" fmla="*/ 0 w 76"/>
              <a:gd name="T3" fmla="*/ 135 h 135"/>
              <a:gd name="T4" fmla="*/ 76 w 76"/>
              <a:gd name="T5" fmla="*/ 0 h 135"/>
              <a:gd name="T6" fmla="*/ 76 w 76"/>
              <a:gd name="T7" fmla="*/ 0 h 135"/>
            </a:gdLst>
            <a:ahLst/>
            <a:cxnLst>
              <a:cxn ang="0">
                <a:pos x="T0" y="T1"/>
              </a:cxn>
              <a:cxn ang="0">
                <a:pos x="T2" y="T3"/>
              </a:cxn>
              <a:cxn ang="0">
                <a:pos x="T4" y="T5"/>
              </a:cxn>
              <a:cxn ang="0">
                <a:pos x="T6" y="T7"/>
              </a:cxn>
            </a:cxnLst>
            <a:rect l="0" t="0" r="r" b="b"/>
            <a:pathLst>
              <a:path w="76" h="135">
                <a:moveTo>
                  <a:pt x="76" y="0"/>
                </a:moveTo>
                <a:lnTo>
                  <a:pt x="0" y="135"/>
                </a:lnTo>
                <a:lnTo>
                  <a:pt x="76" y="0"/>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8" name="Freeform 37"/>
          <p:cNvSpPr>
            <a:spLocks/>
          </p:cNvSpPr>
          <p:nvPr/>
        </p:nvSpPr>
        <p:spPr bwMode="auto">
          <a:xfrm>
            <a:off x="4729643" y="3400810"/>
            <a:ext cx="545057" cy="92237"/>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39" name="Freeform 38"/>
          <p:cNvSpPr>
            <a:spLocks/>
          </p:cNvSpPr>
          <p:nvPr/>
        </p:nvSpPr>
        <p:spPr bwMode="auto">
          <a:xfrm>
            <a:off x="4289774" y="3493046"/>
            <a:ext cx="105187"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0" name="Freeform 39"/>
          <p:cNvSpPr>
            <a:spLocks/>
          </p:cNvSpPr>
          <p:nvPr/>
        </p:nvSpPr>
        <p:spPr bwMode="auto">
          <a:xfrm>
            <a:off x="4289774" y="3493046"/>
            <a:ext cx="105187" cy="0"/>
          </a:xfrm>
          <a:custGeom>
            <a:avLst/>
            <a:gdLst>
              <a:gd name="T0" fmla="*/ 154 w 154"/>
              <a:gd name="T1" fmla="*/ 0 w 154"/>
              <a:gd name="T2" fmla="*/ 154 w 154"/>
              <a:gd name="T3" fmla="*/ 154 w 154"/>
            </a:gdLst>
            <a:ahLst/>
            <a:cxnLst>
              <a:cxn ang="0">
                <a:pos x="T0" y="0"/>
              </a:cxn>
              <a:cxn ang="0">
                <a:pos x="T1" y="0"/>
              </a:cxn>
              <a:cxn ang="0">
                <a:pos x="T2" y="0"/>
              </a:cxn>
              <a:cxn ang="0">
                <a:pos x="T3" y="0"/>
              </a:cxn>
            </a:cxnLst>
            <a:rect l="0" t="0" r="r" b="b"/>
            <a:pathLst>
              <a:path w="154">
                <a:moveTo>
                  <a:pt x="154" y="0"/>
                </a:moveTo>
                <a:lnTo>
                  <a:pt x="0" y="0"/>
                </a:lnTo>
                <a:lnTo>
                  <a:pt x="154" y="0"/>
                </a:lnTo>
                <a:lnTo>
                  <a:pt x="1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1" name="Freeform 40"/>
          <p:cNvSpPr>
            <a:spLocks/>
          </p:cNvSpPr>
          <p:nvPr/>
        </p:nvSpPr>
        <p:spPr bwMode="auto">
          <a:xfrm>
            <a:off x="4289774" y="3493047"/>
            <a:ext cx="271845" cy="472118"/>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2" name="Freeform 41"/>
          <p:cNvSpPr>
            <a:spLocks/>
          </p:cNvSpPr>
          <p:nvPr/>
        </p:nvSpPr>
        <p:spPr bwMode="auto">
          <a:xfrm>
            <a:off x="3796627" y="3111116"/>
            <a:ext cx="325121" cy="472118"/>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3" name="Freeform 42"/>
          <p:cNvSpPr>
            <a:spLocks/>
          </p:cNvSpPr>
          <p:nvPr/>
        </p:nvSpPr>
        <p:spPr bwMode="auto">
          <a:xfrm>
            <a:off x="3796627" y="3111116"/>
            <a:ext cx="325121" cy="472118"/>
          </a:xfrm>
          <a:custGeom>
            <a:avLst/>
            <a:gdLst>
              <a:gd name="T0" fmla="*/ 400 w 476"/>
              <a:gd name="T1" fmla="*/ 0 h 691"/>
              <a:gd name="T2" fmla="*/ 0 w 476"/>
              <a:gd name="T3" fmla="*/ 691 h 691"/>
              <a:gd name="T4" fmla="*/ 400 w 476"/>
              <a:gd name="T5" fmla="*/ 0 h 691"/>
              <a:gd name="T6" fmla="*/ 476 w 476"/>
              <a:gd name="T7" fmla="*/ 132 h 691"/>
              <a:gd name="T8" fmla="*/ 476 w 476"/>
              <a:gd name="T9" fmla="*/ 132 h 691"/>
              <a:gd name="T10" fmla="*/ 400 w 476"/>
              <a:gd name="T11" fmla="*/ 0 h 691"/>
            </a:gdLst>
            <a:ahLst/>
            <a:cxnLst>
              <a:cxn ang="0">
                <a:pos x="T0" y="T1"/>
              </a:cxn>
              <a:cxn ang="0">
                <a:pos x="T2" y="T3"/>
              </a:cxn>
              <a:cxn ang="0">
                <a:pos x="T4" y="T5"/>
              </a:cxn>
              <a:cxn ang="0">
                <a:pos x="T6" y="T7"/>
              </a:cxn>
              <a:cxn ang="0">
                <a:pos x="T8" y="T9"/>
              </a:cxn>
              <a:cxn ang="0">
                <a:pos x="T10" y="T11"/>
              </a:cxn>
            </a:cxnLst>
            <a:rect l="0" t="0" r="r" b="b"/>
            <a:pathLst>
              <a:path w="476" h="691">
                <a:moveTo>
                  <a:pt x="400" y="0"/>
                </a:moveTo>
                <a:lnTo>
                  <a:pt x="0" y="691"/>
                </a:lnTo>
                <a:lnTo>
                  <a:pt x="400" y="0"/>
                </a:lnTo>
                <a:lnTo>
                  <a:pt x="476" y="132"/>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4" name="Freeform 43"/>
          <p:cNvSpPr>
            <a:spLocks/>
          </p:cNvSpPr>
          <p:nvPr/>
        </p:nvSpPr>
        <p:spPr bwMode="auto">
          <a:xfrm>
            <a:off x="3796627" y="3111116"/>
            <a:ext cx="325121" cy="472118"/>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5" name="Freeform 44"/>
          <p:cNvSpPr>
            <a:spLocks/>
          </p:cNvSpPr>
          <p:nvPr/>
        </p:nvSpPr>
        <p:spPr bwMode="auto">
          <a:xfrm>
            <a:off x="4236498" y="2730551"/>
            <a:ext cx="53276" cy="90871"/>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6" name="Freeform 45"/>
          <p:cNvSpPr>
            <a:spLocks/>
          </p:cNvSpPr>
          <p:nvPr/>
        </p:nvSpPr>
        <p:spPr bwMode="auto">
          <a:xfrm>
            <a:off x="4236498" y="2730551"/>
            <a:ext cx="53276" cy="90871"/>
          </a:xfrm>
          <a:custGeom>
            <a:avLst/>
            <a:gdLst>
              <a:gd name="T0" fmla="*/ 78 w 78"/>
              <a:gd name="T1" fmla="*/ 0 h 133"/>
              <a:gd name="T2" fmla="*/ 0 w 78"/>
              <a:gd name="T3" fmla="*/ 133 h 133"/>
              <a:gd name="T4" fmla="*/ 0 w 78"/>
              <a:gd name="T5" fmla="*/ 133 h 133"/>
              <a:gd name="T6" fmla="*/ 78 w 78"/>
              <a:gd name="T7" fmla="*/ 0 h 133"/>
            </a:gdLst>
            <a:ahLst/>
            <a:cxnLst>
              <a:cxn ang="0">
                <a:pos x="T0" y="T1"/>
              </a:cxn>
              <a:cxn ang="0">
                <a:pos x="T2" y="T3"/>
              </a:cxn>
              <a:cxn ang="0">
                <a:pos x="T4" y="T5"/>
              </a:cxn>
              <a:cxn ang="0">
                <a:pos x="T6" y="T7"/>
              </a:cxn>
            </a:cxnLst>
            <a:rect l="0" t="0" r="r" b="b"/>
            <a:pathLst>
              <a:path w="78" h="133">
                <a:moveTo>
                  <a:pt x="78" y="0"/>
                </a:moveTo>
                <a:lnTo>
                  <a:pt x="0" y="133"/>
                </a:lnTo>
                <a:lnTo>
                  <a:pt x="0" y="133"/>
                </a:lnTo>
                <a:lnTo>
                  <a:pt x="7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7" name="Freeform 46"/>
          <p:cNvSpPr>
            <a:spLocks/>
          </p:cNvSpPr>
          <p:nvPr/>
        </p:nvSpPr>
        <p:spPr bwMode="auto">
          <a:xfrm>
            <a:off x="3743351" y="2730551"/>
            <a:ext cx="546422" cy="90871"/>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8" name="Freeform 47"/>
          <p:cNvSpPr>
            <a:spLocks/>
          </p:cNvSpPr>
          <p:nvPr/>
        </p:nvSpPr>
        <p:spPr bwMode="auto">
          <a:xfrm>
            <a:off x="4624458" y="2730551"/>
            <a:ext cx="105187"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close/>
              </a:path>
            </a:pathLst>
          </a:custGeom>
          <a:solidFill>
            <a:srgbClr val="D9D9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49" name="Freeform 48"/>
          <p:cNvSpPr>
            <a:spLocks/>
          </p:cNvSpPr>
          <p:nvPr/>
        </p:nvSpPr>
        <p:spPr bwMode="auto">
          <a:xfrm>
            <a:off x="4624458" y="2730551"/>
            <a:ext cx="105187" cy="0"/>
          </a:xfrm>
          <a:custGeom>
            <a:avLst/>
            <a:gdLst>
              <a:gd name="T0" fmla="*/ 0 w 154"/>
              <a:gd name="T1" fmla="*/ 0 w 154"/>
              <a:gd name="T2" fmla="*/ 154 w 154"/>
              <a:gd name="T3" fmla="*/ 0 w 154"/>
            </a:gdLst>
            <a:ahLst/>
            <a:cxnLst>
              <a:cxn ang="0">
                <a:pos x="T0" y="0"/>
              </a:cxn>
              <a:cxn ang="0">
                <a:pos x="T1" y="0"/>
              </a:cxn>
              <a:cxn ang="0">
                <a:pos x="T2" y="0"/>
              </a:cxn>
              <a:cxn ang="0">
                <a:pos x="T3" y="0"/>
              </a:cxn>
            </a:cxnLst>
            <a:rect l="0" t="0" r="r" b="b"/>
            <a:pathLst>
              <a:path w="154">
                <a:moveTo>
                  <a:pt x="0" y="0"/>
                </a:moveTo>
                <a:lnTo>
                  <a:pt x="0" y="0"/>
                </a:lnTo>
                <a:lnTo>
                  <a:pt x="154"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sp>
        <p:nvSpPr>
          <p:cNvPr id="50" name="Freeform 49"/>
          <p:cNvSpPr>
            <a:spLocks/>
          </p:cNvSpPr>
          <p:nvPr/>
        </p:nvSpPr>
        <p:spPr bwMode="auto">
          <a:xfrm>
            <a:off x="4456432" y="2258434"/>
            <a:ext cx="273212" cy="472118"/>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a:p>
        </p:txBody>
      </p:sp>
      <p:grpSp>
        <p:nvGrpSpPr>
          <p:cNvPr id="2" name="Group 50"/>
          <p:cNvGrpSpPr/>
          <p:nvPr/>
        </p:nvGrpSpPr>
        <p:grpSpPr>
          <a:xfrm>
            <a:off x="3418230" y="2730551"/>
            <a:ext cx="871544" cy="1095232"/>
            <a:chOff x="3949950" y="3095545"/>
            <a:chExt cx="1713617" cy="2152765"/>
          </a:xfrm>
          <a:solidFill>
            <a:schemeClr val="accent2"/>
          </a:solidFill>
        </p:grpSpPr>
        <p:sp>
          <p:nvSpPr>
            <p:cNvPr id="52" name="Freeform 51"/>
            <p:cNvSpPr>
              <a:spLocks/>
            </p:cNvSpPr>
            <p:nvPr/>
          </p:nvSpPr>
          <p:spPr bwMode="auto">
            <a:xfrm>
              <a:off x="3949950" y="3095545"/>
              <a:ext cx="1713617" cy="2152765"/>
            </a:xfrm>
            <a:custGeom>
              <a:avLst/>
              <a:gdLst>
                <a:gd name="T0" fmla="*/ 201 w 539"/>
                <a:gd name="T1" fmla="*/ 0 h 677"/>
                <a:gd name="T2" fmla="*/ 73 w 539"/>
                <a:gd name="T3" fmla="*/ 77 h 677"/>
                <a:gd name="T4" fmla="*/ 22 w 539"/>
                <a:gd name="T5" fmla="*/ 166 h 677"/>
                <a:gd name="T6" fmla="*/ 22 w 539"/>
                <a:gd name="T7" fmla="*/ 304 h 677"/>
                <a:gd name="T8" fmla="*/ 237 w 539"/>
                <a:gd name="T9" fmla="*/ 677 h 677"/>
                <a:gd name="T10" fmla="*/ 234 w 539"/>
                <a:gd name="T11" fmla="*/ 527 h 677"/>
                <a:gd name="T12" fmla="*/ 539 w 539"/>
                <a:gd name="T13" fmla="*/ 0 h 677"/>
                <a:gd name="T14" fmla="*/ 201 w 539"/>
                <a:gd name="T15" fmla="*/ 0 h 6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7">
                  <a:moveTo>
                    <a:pt x="201" y="0"/>
                  </a:moveTo>
                  <a:cubicBezTo>
                    <a:pt x="150" y="2"/>
                    <a:pt x="101" y="29"/>
                    <a:pt x="73" y="77"/>
                  </a:cubicBezTo>
                  <a:cubicBezTo>
                    <a:pt x="22" y="166"/>
                    <a:pt x="22" y="166"/>
                    <a:pt x="22" y="166"/>
                  </a:cubicBezTo>
                  <a:cubicBezTo>
                    <a:pt x="0" y="204"/>
                    <a:pt x="0" y="266"/>
                    <a:pt x="22" y="304"/>
                  </a:cubicBezTo>
                  <a:cubicBezTo>
                    <a:pt x="237" y="677"/>
                    <a:pt x="237" y="677"/>
                    <a:pt x="237" y="677"/>
                  </a:cubicBezTo>
                  <a:cubicBezTo>
                    <a:pt x="209" y="629"/>
                    <a:pt x="210" y="573"/>
                    <a:pt x="234" y="527"/>
                  </a:cubicBezTo>
                  <a:cubicBezTo>
                    <a:pt x="539" y="0"/>
                    <a:pt x="539" y="0"/>
                    <a:pt x="539" y="0"/>
                  </a:cubicBezTo>
                  <a:cubicBezTo>
                    <a:pt x="201" y="0"/>
                    <a:pt x="201" y="0"/>
                    <a:pt x="20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2"/>
            <p:cNvSpPr>
              <a:spLocks/>
            </p:cNvSpPr>
            <p:nvPr/>
          </p:nvSpPr>
          <p:spPr bwMode="auto">
            <a:xfrm>
              <a:off x="4589199" y="3095545"/>
              <a:ext cx="1074368" cy="178614"/>
            </a:xfrm>
            <a:custGeom>
              <a:avLst/>
              <a:gdLst>
                <a:gd name="T0" fmla="*/ 800 w 800"/>
                <a:gd name="T1" fmla="*/ 0 h 133"/>
                <a:gd name="T2" fmla="*/ 0 w 800"/>
                <a:gd name="T3" fmla="*/ 0 h 133"/>
                <a:gd name="T4" fmla="*/ 722 w 800"/>
                <a:gd name="T5" fmla="*/ 133 h 133"/>
                <a:gd name="T6" fmla="*/ 800 w 800"/>
                <a:gd name="T7" fmla="*/ 0 h 133"/>
              </a:gdLst>
              <a:ahLst/>
              <a:cxnLst>
                <a:cxn ang="0">
                  <a:pos x="T0" y="T1"/>
                </a:cxn>
                <a:cxn ang="0">
                  <a:pos x="T2" y="T3"/>
                </a:cxn>
                <a:cxn ang="0">
                  <a:pos x="T4" y="T5"/>
                </a:cxn>
                <a:cxn ang="0">
                  <a:pos x="T6" y="T7"/>
                </a:cxn>
              </a:cxnLst>
              <a:rect l="0" t="0" r="r" b="b"/>
              <a:pathLst>
                <a:path w="800" h="133">
                  <a:moveTo>
                    <a:pt x="800" y="0"/>
                  </a:moveTo>
                  <a:lnTo>
                    <a:pt x="0" y="0"/>
                  </a:lnTo>
                  <a:lnTo>
                    <a:pt x="722" y="133"/>
                  </a:lnTo>
                  <a:lnTo>
                    <a:pt x="80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 name="Group 53"/>
          <p:cNvGrpSpPr/>
          <p:nvPr/>
        </p:nvGrpSpPr>
        <p:grpSpPr>
          <a:xfrm>
            <a:off x="3536393" y="2140233"/>
            <a:ext cx="1193250" cy="714668"/>
            <a:chOff x="4182282" y="1935228"/>
            <a:chExt cx="2346151" cy="1404736"/>
          </a:xfrm>
        </p:grpSpPr>
        <p:sp>
          <p:nvSpPr>
            <p:cNvPr id="55" name="Freeform 54"/>
            <p:cNvSpPr>
              <a:spLocks/>
            </p:cNvSpPr>
            <p:nvPr/>
          </p:nvSpPr>
          <p:spPr bwMode="auto">
            <a:xfrm>
              <a:off x="4182282" y="1935228"/>
              <a:ext cx="2346151" cy="1404736"/>
            </a:xfrm>
            <a:custGeom>
              <a:avLst/>
              <a:gdLst>
                <a:gd name="T0" fmla="*/ 569 w 738"/>
                <a:gd name="T1" fmla="*/ 73 h 442"/>
                <a:gd name="T2" fmla="*/ 438 w 738"/>
                <a:gd name="T3" fmla="*/ 0 h 442"/>
                <a:gd name="T4" fmla="*/ 335 w 738"/>
                <a:gd name="T5" fmla="*/ 0 h 442"/>
                <a:gd name="T6" fmla="*/ 215 w 738"/>
                <a:gd name="T7" fmla="*/ 69 h 442"/>
                <a:gd name="T8" fmla="*/ 0 w 738"/>
                <a:gd name="T9" fmla="*/ 442 h 442"/>
                <a:gd name="T10" fmla="*/ 128 w 738"/>
                <a:gd name="T11" fmla="*/ 365 h 442"/>
                <a:gd name="T12" fmla="*/ 738 w 738"/>
                <a:gd name="T13" fmla="*/ 365 h 442"/>
                <a:gd name="T14" fmla="*/ 569 w 738"/>
                <a:gd name="T15" fmla="*/ 73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569" y="73"/>
                  </a:moveTo>
                  <a:cubicBezTo>
                    <a:pt x="542" y="29"/>
                    <a:pt x="493" y="0"/>
                    <a:pt x="438" y="0"/>
                  </a:cubicBezTo>
                  <a:cubicBezTo>
                    <a:pt x="335" y="0"/>
                    <a:pt x="335" y="0"/>
                    <a:pt x="335" y="0"/>
                  </a:cubicBezTo>
                  <a:cubicBezTo>
                    <a:pt x="291" y="0"/>
                    <a:pt x="237" y="31"/>
                    <a:pt x="215" y="69"/>
                  </a:cubicBezTo>
                  <a:cubicBezTo>
                    <a:pt x="0" y="442"/>
                    <a:pt x="0" y="442"/>
                    <a:pt x="0" y="442"/>
                  </a:cubicBezTo>
                  <a:cubicBezTo>
                    <a:pt x="28" y="394"/>
                    <a:pt x="77" y="367"/>
                    <a:pt x="128" y="365"/>
                  </a:cubicBezTo>
                  <a:cubicBezTo>
                    <a:pt x="738" y="365"/>
                    <a:pt x="738" y="365"/>
                    <a:pt x="738" y="365"/>
                  </a:cubicBezTo>
                  <a:cubicBezTo>
                    <a:pt x="569" y="73"/>
                    <a:pt x="569" y="73"/>
                    <a:pt x="569" y="7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5"/>
            <p:cNvSpPr>
              <a:spLocks/>
            </p:cNvSpPr>
            <p:nvPr/>
          </p:nvSpPr>
          <p:spPr bwMode="auto">
            <a:xfrm>
              <a:off x="5991249" y="2167560"/>
              <a:ext cx="537184" cy="927986"/>
            </a:xfrm>
            <a:custGeom>
              <a:avLst/>
              <a:gdLst>
                <a:gd name="T0" fmla="*/ 0 w 400"/>
                <a:gd name="T1" fmla="*/ 0 h 691"/>
                <a:gd name="T2" fmla="*/ 246 w 400"/>
                <a:gd name="T3" fmla="*/ 691 h 691"/>
                <a:gd name="T4" fmla="*/ 400 w 400"/>
                <a:gd name="T5" fmla="*/ 691 h 691"/>
                <a:gd name="T6" fmla="*/ 182 w 400"/>
                <a:gd name="T7" fmla="*/ 315 h 691"/>
                <a:gd name="T8" fmla="*/ 0 w 400"/>
                <a:gd name="T9" fmla="*/ 0 h 691"/>
              </a:gdLst>
              <a:ahLst/>
              <a:cxnLst>
                <a:cxn ang="0">
                  <a:pos x="T0" y="T1"/>
                </a:cxn>
                <a:cxn ang="0">
                  <a:pos x="T2" y="T3"/>
                </a:cxn>
                <a:cxn ang="0">
                  <a:pos x="T4" y="T5"/>
                </a:cxn>
                <a:cxn ang="0">
                  <a:pos x="T6" y="T7"/>
                </a:cxn>
                <a:cxn ang="0">
                  <a:pos x="T8" y="T9"/>
                </a:cxn>
              </a:cxnLst>
              <a:rect l="0" t="0" r="r" b="b"/>
              <a:pathLst>
                <a:path w="400" h="691">
                  <a:moveTo>
                    <a:pt x="0" y="0"/>
                  </a:moveTo>
                  <a:lnTo>
                    <a:pt x="246" y="691"/>
                  </a:lnTo>
                  <a:lnTo>
                    <a:pt x="400" y="691"/>
                  </a:lnTo>
                  <a:lnTo>
                    <a:pt x="182" y="315"/>
                  </a:lnTo>
                  <a:lnTo>
                    <a:pt x="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56"/>
          <p:cNvGrpSpPr/>
          <p:nvPr/>
        </p:nvGrpSpPr>
        <p:grpSpPr>
          <a:xfrm>
            <a:off x="4289774" y="3366648"/>
            <a:ext cx="1193250" cy="715351"/>
            <a:chOff x="5663567" y="4345842"/>
            <a:chExt cx="2346151" cy="1406079"/>
          </a:xfrm>
        </p:grpSpPr>
        <p:sp>
          <p:nvSpPr>
            <p:cNvPr id="58" name="Freeform 57"/>
            <p:cNvSpPr>
              <a:spLocks/>
            </p:cNvSpPr>
            <p:nvPr/>
          </p:nvSpPr>
          <p:spPr bwMode="auto">
            <a:xfrm>
              <a:off x="5663567" y="4345842"/>
              <a:ext cx="2346151" cy="1406079"/>
            </a:xfrm>
            <a:custGeom>
              <a:avLst/>
              <a:gdLst>
                <a:gd name="T0" fmla="*/ 168 w 738"/>
                <a:gd name="T1" fmla="*/ 370 h 442"/>
                <a:gd name="T2" fmla="*/ 300 w 738"/>
                <a:gd name="T3" fmla="*/ 442 h 442"/>
                <a:gd name="T4" fmla="*/ 402 w 738"/>
                <a:gd name="T5" fmla="*/ 442 h 442"/>
                <a:gd name="T6" fmla="*/ 522 w 738"/>
                <a:gd name="T7" fmla="*/ 373 h 442"/>
                <a:gd name="T8" fmla="*/ 738 w 738"/>
                <a:gd name="T9" fmla="*/ 0 h 442"/>
                <a:gd name="T10" fmla="*/ 609 w 738"/>
                <a:gd name="T11" fmla="*/ 78 h 442"/>
                <a:gd name="T12" fmla="*/ 0 w 738"/>
                <a:gd name="T13" fmla="*/ 78 h 442"/>
                <a:gd name="T14" fmla="*/ 168 w 738"/>
                <a:gd name="T15" fmla="*/ 370 h 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38" h="442">
                  <a:moveTo>
                    <a:pt x="168" y="370"/>
                  </a:moveTo>
                  <a:cubicBezTo>
                    <a:pt x="196" y="413"/>
                    <a:pt x="244" y="442"/>
                    <a:pt x="300" y="442"/>
                  </a:cubicBezTo>
                  <a:cubicBezTo>
                    <a:pt x="402" y="442"/>
                    <a:pt x="402" y="442"/>
                    <a:pt x="402" y="442"/>
                  </a:cubicBezTo>
                  <a:cubicBezTo>
                    <a:pt x="446" y="442"/>
                    <a:pt x="500" y="411"/>
                    <a:pt x="522" y="373"/>
                  </a:cubicBezTo>
                  <a:cubicBezTo>
                    <a:pt x="738" y="0"/>
                    <a:pt x="738" y="0"/>
                    <a:pt x="738" y="0"/>
                  </a:cubicBezTo>
                  <a:cubicBezTo>
                    <a:pt x="710" y="48"/>
                    <a:pt x="661" y="76"/>
                    <a:pt x="609" y="78"/>
                  </a:cubicBezTo>
                  <a:cubicBezTo>
                    <a:pt x="0" y="78"/>
                    <a:pt x="0" y="78"/>
                    <a:pt x="0" y="78"/>
                  </a:cubicBezTo>
                  <a:cubicBezTo>
                    <a:pt x="168" y="370"/>
                    <a:pt x="168" y="370"/>
                    <a:pt x="168" y="37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8"/>
            <p:cNvSpPr>
              <a:spLocks/>
            </p:cNvSpPr>
            <p:nvPr/>
          </p:nvSpPr>
          <p:spPr bwMode="auto">
            <a:xfrm>
              <a:off x="5663567" y="4594289"/>
              <a:ext cx="534498" cy="927986"/>
            </a:xfrm>
            <a:custGeom>
              <a:avLst/>
              <a:gdLst>
                <a:gd name="T0" fmla="*/ 0 w 398"/>
                <a:gd name="T1" fmla="*/ 0 h 691"/>
                <a:gd name="T2" fmla="*/ 5 w 398"/>
                <a:gd name="T3" fmla="*/ 7 h 691"/>
                <a:gd name="T4" fmla="*/ 398 w 398"/>
                <a:gd name="T5" fmla="*/ 691 h 691"/>
                <a:gd name="T6" fmla="*/ 154 w 398"/>
                <a:gd name="T7" fmla="*/ 0 h 691"/>
                <a:gd name="T8" fmla="*/ 0 w 398"/>
                <a:gd name="T9" fmla="*/ 0 h 691"/>
              </a:gdLst>
              <a:ahLst/>
              <a:cxnLst>
                <a:cxn ang="0">
                  <a:pos x="T0" y="T1"/>
                </a:cxn>
                <a:cxn ang="0">
                  <a:pos x="T2" y="T3"/>
                </a:cxn>
                <a:cxn ang="0">
                  <a:pos x="T4" y="T5"/>
                </a:cxn>
                <a:cxn ang="0">
                  <a:pos x="T6" y="T7"/>
                </a:cxn>
                <a:cxn ang="0">
                  <a:pos x="T8" y="T9"/>
                </a:cxn>
              </a:cxnLst>
              <a:rect l="0" t="0" r="r" b="b"/>
              <a:pathLst>
                <a:path w="398" h="691">
                  <a:moveTo>
                    <a:pt x="0" y="0"/>
                  </a:moveTo>
                  <a:lnTo>
                    <a:pt x="5" y="7"/>
                  </a:lnTo>
                  <a:lnTo>
                    <a:pt x="398" y="691"/>
                  </a:lnTo>
                  <a:lnTo>
                    <a:pt x="154" y="0"/>
                  </a:lnTo>
                  <a:lnTo>
                    <a:pt x="0"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oup 59"/>
          <p:cNvGrpSpPr/>
          <p:nvPr/>
        </p:nvGrpSpPr>
        <p:grpSpPr>
          <a:xfrm>
            <a:off x="3756329" y="3111115"/>
            <a:ext cx="1018396" cy="970884"/>
            <a:chOff x="4614716" y="3843574"/>
            <a:chExt cx="2002354" cy="1908348"/>
          </a:xfrm>
          <a:solidFill>
            <a:schemeClr val="accent1"/>
          </a:solidFill>
        </p:grpSpPr>
        <p:sp>
          <p:nvSpPr>
            <p:cNvPr id="61" name="Freeform 60"/>
            <p:cNvSpPr>
              <a:spLocks/>
            </p:cNvSpPr>
            <p:nvPr/>
          </p:nvSpPr>
          <p:spPr bwMode="auto">
            <a:xfrm>
              <a:off x="4614716" y="3843575"/>
              <a:ext cx="2002354" cy="1908347"/>
            </a:xfrm>
            <a:custGeom>
              <a:avLst/>
              <a:gdLst>
                <a:gd name="T0" fmla="*/ 25 w 630"/>
                <a:gd name="T1" fmla="*/ 292 h 600"/>
                <a:gd name="T2" fmla="*/ 28 w 630"/>
                <a:gd name="T3" fmla="*/ 442 h 600"/>
                <a:gd name="T4" fmla="*/ 79 w 630"/>
                <a:gd name="T5" fmla="*/ 531 h 600"/>
                <a:gd name="T6" fmla="*/ 199 w 630"/>
                <a:gd name="T7" fmla="*/ 600 h 600"/>
                <a:gd name="T8" fmla="*/ 630 w 630"/>
                <a:gd name="T9" fmla="*/ 600 h 600"/>
                <a:gd name="T10" fmla="*/ 498 w 630"/>
                <a:gd name="T11" fmla="*/ 528 h 600"/>
                <a:gd name="T12" fmla="*/ 194 w 630"/>
                <a:gd name="T13" fmla="*/ 0 h 600"/>
                <a:gd name="T14" fmla="*/ 25 w 630"/>
                <a:gd name="T15" fmla="*/ 292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30" h="600">
                  <a:moveTo>
                    <a:pt x="25" y="292"/>
                  </a:moveTo>
                  <a:cubicBezTo>
                    <a:pt x="1" y="338"/>
                    <a:pt x="0" y="394"/>
                    <a:pt x="28" y="442"/>
                  </a:cubicBezTo>
                  <a:cubicBezTo>
                    <a:pt x="79" y="531"/>
                    <a:pt x="79" y="531"/>
                    <a:pt x="79" y="531"/>
                  </a:cubicBezTo>
                  <a:cubicBezTo>
                    <a:pt x="101" y="569"/>
                    <a:pt x="155" y="600"/>
                    <a:pt x="199" y="600"/>
                  </a:cubicBezTo>
                  <a:cubicBezTo>
                    <a:pt x="630" y="600"/>
                    <a:pt x="630" y="600"/>
                    <a:pt x="630" y="600"/>
                  </a:cubicBezTo>
                  <a:cubicBezTo>
                    <a:pt x="574" y="600"/>
                    <a:pt x="526" y="571"/>
                    <a:pt x="498" y="528"/>
                  </a:cubicBezTo>
                  <a:cubicBezTo>
                    <a:pt x="194" y="0"/>
                    <a:pt x="194" y="0"/>
                    <a:pt x="194" y="0"/>
                  </a:cubicBezTo>
                  <a:cubicBezTo>
                    <a:pt x="25" y="292"/>
                    <a:pt x="25" y="292"/>
                    <a:pt x="25" y="29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1"/>
            <p:cNvSpPr>
              <a:spLocks/>
            </p:cNvSpPr>
            <p:nvPr/>
          </p:nvSpPr>
          <p:spPr bwMode="auto">
            <a:xfrm>
              <a:off x="4693950" y="3843574"/>
              <a:ext cx="639249" cy="927986"/>
            </a:xfrm>
            <a:custGeom>
              <a:avLst/>
              <a:gdLst>
                <a:gd name="T0" fmla="*/ 400 w 476"/>
                <a:gd name="T1" fmla="*/ 0 h 691"/>
                <a:gd name="T2" fmla="*/ 0 w 476"/>
                <a:gd name="T3" fmla="*/ 691 h 691"/>
                <a:gd name="T4" fmla="*/ 476 w 476"/>
                <a:gd name="T5" fmla="*/ 132 h 691"/>
                <a:gd name="T6" fmla="*/ 400 w 476"/>
                <a:gd name="T7" fmla="*/ 0 h 691"/>
              </a:gdLst>
              <a:ahLst/>
              <a:cxnLst>
                <a:cxn ang="0">
                  <a:pos x="T0" y="T1"/>
                </a:cxn>
                <a:cxn ang="0">
                  <a:pos x="T2" y="T3"/>
                </a:cxn>
                <a:cxn ang="0">
                  <a:pos x="T4" y="T5"/>
                </a:cxn>
                <a:cxn ang="0">
                  <a:pos x="T6" y="T7"/>
                </a:cxn>
              </a:cxnLst>
              <a:rect l="0" t="0" r="r" b="b"/>
              <a:pathLst>
                <a:path w="476" h="691">
                  <a:moveTo>
                    <a:pt x="400" y="0"/>
                  </a:moveTo>
                  <a:lnTo>
                    <a:pt x="0" y="691"/>
                  </a:lnTo>
                  <a:lnTo>
                    <a:pt x="476" y="132"/>
                  </a:lnTo>
                  <a:lnTo>
                    <a:pt x="400" y="0"/>
                  </a:ln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62"/>
          <p:cNvGrpSpPr/>
          <p:nvPr/>
        </p:nvGrpSpPr>
        <p:grpSpPr>
          <a:xfrm>
            <a:off x="4244695" y="2140232"/>
            <a:ext cx="1017029" cy="970884"/>
            <a:chOff x="5574932" y="1935228"/>
            <a:chExt cx="1999668" cy="1908347"/>
          </a:xfrm>
        </p:grpSpPr>
        <p:sp>
          <p:nvSpPr>
            <p:cNvPr id="64" name="Freeform 63"/>
            <p:cNvSpPr>
              <a:spLocks/>
            </p:cNvSpPr>
            <p:nvPr/>
          </p:nvSpPr>
          <p:spPr bwMode="auto">
            <a:xfrm>
              <a:off x="5574932" y="1935228"/>
              <a:ext cx="1999668" cy="1908347"/>
            </a:xfrm>
            <a:custGeom>
              <a:avLst/>
              <a:gdLst>
                <a:gd name="T0" fmla="*/ 604 w 629"/>
                <a:gd name="T1" fmla="*/ 308 h 600"/>
                <a:gd name="T2" fmla="*/ 602 w 629"/>
                <a:gd name="T3" fmla="*/ 158 h 600"/>
                <a:gd name="T4" fmla="*/ 550 w 629"/>
                <a:gd name="T5" fmla="*/ 69 h 600"/>
                <a:gd name="T6" fmla="*/ 430 w 629"/>
                <a:gd name="T7" fmla="*/ 0 h 600"/>
                <a:gd name="T8" fmla="*/ 0 w 629"/>
                <a:gd name="T9" fmla="*/ 0 h 600"/>
                <a:gd name="T10" fmla="*/ 131 w 629"/>
                <a:gd name="T11" fmla="*/ 73 h 600"/>
                <a:gd name="T12" fmla="*/ 436 w 629"/>
                <a:gd name="T13" fmla="*/ 600 h 600"/>
                <a:gd name="T14" fmla="*/ 604 w 629"/>
                <a:gd name="T15" fmla="*/ 308 h 60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9" h="600">
                  <a:moveTo>
                    <a:pt x="604" y="308"/>
                  </a:moveTo>
                  <a:cubicBezTo>
                    <a:pt x="628" y="262"/>
                    <a:pt x="629" y="206"/>
                    <a:pt x="602" y="158"/>
                  </a:cubicBezTo>
                  <a:cubicBezTo>
                    <a:pt x="550" y="69"/>
                    <a:pt x="550" y="69"/>
                    <a:pt x="550" y="69"/>
                  </a:cubicBezTo>
                  <a:cubicBezTo>
                    <a:pt x="528" y="31"/>
                    <a:pt x="474" y="0"/>
                    <a:pt x="430" y="0"/>
                  </a:cubicBezTo>
                  <a:cubicBezTo>
                    <a:pt x="0" y="0"/>
                    <a:pt x="0" y="0"/>
                    <a:pt x="0" y="0"/>
                  </a:cubicBezTo>
                  <a:cubicBezTo>
                    <a:pt x="55" y="0"/>
                    <a:pt x="104" y="29"/>
                    <a:pt x="131" y="73"/>
                  </a:cubicBezTo>
                  <a:cubicBezTo>
                    <a:pt x="436" y="600"/>
                    <a:pt x="436" y="600"/>
                    <a:pt x="436" y="600"/>
                  </a:cubicBezTo>
                  <a:cubicBezTo>
                    <a:pt x="604" y="308"/>
                    <a:pt x="604" y="308"/>
                    <a:pt x="604" y="308"/>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4"/>
            <p:cNvSpPr>
              <a:spLocks/>
            </p:cNvSpPr>
            <p:nvPr/>
          </p:nvSpPr>
          <p:spPr bwMode="auto">
            <a:xfrm>
              <a:off x="6856115" y="2914246"/>
              <a:ext cx="639249" cy="929328"/>
            </a:xfrm>
            <a:custGeom>
              <a:avLst/>
              <a:gdLst>
                <a:gd name="T0" fmla="*/ 476 w 476"/>
                <a:gd name="T1" fmla="*/ 0 h 692"/>
                <a:gd name="T2" fmla="*/ 0 w 476"/>
                <a:gd name="T3" fmla="*/ 559 h 692"/>
                <a:gd name="T4" fmla="*/ 78 w 476"/>
                <a:gd name="T5" fmla="*/ 692 h 692"/>
                <a:gd name="T6" fmla="*/ 476 w 476"/>
                <a:gd name="T7" fmla="*/ 0 h 692"/>
              </a:gdLst>
              <a:ahLst/>
              <a:cxnLst>
                <a:cxn ang="0">
                  <a:pos x="T0" y="T1"/>
                </a:cxn>
                <a:cxn ang="0">
                  <a:pos x="T2" y="T3"/>
                </a:cxn>
                <a:cxn ang="0">
                  <a:pos x="T4" y="T5"/>
                </a:cxn>
                <a:cxn ang="0">
                  <a:pos x="T6" y="T7"/>
                </a:cxn>
              </a:cxnLst>
              <a:rect l="0" t="0" r="r" b="b"/>
              <a:pathLst>
                <a:path w="476" h="692">
                  <a:moveTo>
                    <a:pt x="476" y="0"/>
                  </a:moveTo>
                  <a:lnTo>
                    <a:pt x="0" y="559"/>
                  </a:lnTo>
                  <a:lnTo>
                    <a:pt x="78" y="692"/>
                  </a:lnTo>
                  <a:lnTo>
                    <a:pt x="476"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5"/>
          <p:cNvGrpSpPr/>
          <p:nvPr/>
        </p:nvGrpSpPr>
        <p:grpSpPr>
          <a:xfrm>
            <a:off x="4729644" y="2395764"/>
            <a:ext cx="871544" cy="1097283"/>
            <a:chOff x="6528433" y="2437495"/>
            <a:chExt cx="1713617" cy="2156795"/>
          </a:xfrm>
        </p:grpSpPr>
        <p:sp>
          <p:nvSpPr>
            <p:cNvPr id="67" name="Freeform 66"/>
            <p:cNvSpPr>
              <a:spLocks/>
            </p:cNvSpPr>
            <p:nvPr/>
          </p:nvSpPr>
          <p:spPr bwMode="auto">
            <a:xfrm>
              <a:off x="6528433" y="2437495"/>
              <a:ext cx="1713617" cy="2156794"/>
            </a:xfrm>
            <a:custGeom>
              <a:avLst/>
              <a:gdLst>
                <a:gd name="T0" fmla="*/ 337 w 539"/>
                <a:gd name="T1" fmla="*/ 678 h 678"/>
                <a:gd name="T2" fmla="*/ 466 w 539"/>
                <a:gd name="T3" fmla="*/ 600 h 678"/>
                <a:gd name="T4" fmla="*/ 517 w 539"/>
                <a:gd name="T5" fmla="*/ 511 h 678"/>
                <a:gd name="T6" fmla="*/ 517 w 539"/>
                <a:gd name="T7" fmla="*/ 373 h 678"/>
                <a:gd name="T8" fmla="*/ 302 w 539"/>
                <a:gd name="T9" fmla="*/ 0 h 678"/>
                <a:gd name="T10" fmla="*/ 304 w 539"/>
                <a:gd name="T11" fmla="*/ 150 h 678"/>
                <a:gd name="T12" fmla="*/ 0 w 539"/>
                <a:gd name="T13" fmla="*/ 678 h 678"/>
                <a:gd name="T14" fmla="*/ 337 w 539"/>
                <a:gd name="T15" fmla="*/ 678 h 6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9" h="678">
                  <a:moveTo>
                    <a:pt x="337" y="678"/>
                  </a:moveTo>
                  <a:cubicBezTo>
                    <a:pt x="389" y="676"/>
                    <a:pt x="438" y="648"/>
                    <a:pt x="466" y="600"/>
                  </a:cubicBezTo>
                  <a:cubicBezTo>
                    <a:pt x="517" y="511"/>
                    <a:pt x="517" y="511"/>
                    <a:pt x="517" y="511"/>
                  </a:cubicBezTo>
                  <a:cubicBezTo>
                    <a:pt x="539" y="473"/>
                    <a:pt x="539" y="411"/>
                    <a:pt x="517" y="373"/>
                  </a:cubicBezTo>
                  <a:cubicBezTo>
                    <a:pt x="302" y="0"/>
                    <a:pt x="302" y="0"/>
                    <a:pt x="302" y="0"/>
                  </a:cubicBezTo>
                  <a:cubicBezTo>
                    <a:pt x="329" y="48"/>
                    <a:pt x="328" y="104"/>
                    <a:pt x="304" y="150"/>
                  </a:cubicBezTo>
                  <a:cubicBezTo>
                    <a:pt x="0" y="678"/>
                    <a:pt x="0" y="678"/>
                    <a:pt x="0" y="678"/>
                  </a:cubicBezTo>
                  <a:cubicBezTo>
                    <a:pt x="337" y="678"/>
                    <a:pt x="337" y="678"/>
                    <a:pt x="337" y="678"/>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7"/>
            <p:cNvSpPr>
              <a:spLocks/>
            </p:cNvSpPr>
            <p:nvPr/>
          </p:nvSpPr>
          <p:spPr bwMode="auto">
            <a:xfrm>
              <a:off x="6528433" y="4412990"/>
              <a:ext cx="1071682" cy="181300"/>
            </a:xfrm>
            <a:custGeom>
              <a:avLst/>
              <a:gdLst>
                <a:gd name="T0" fmla="*/ 76 w 798"/>
                <a:gd name="T1" fmla="*/ 0 h 135"/>
                <a:gd name="T2" fmla="*/ 0 w 798"/>
                <a:gd name="T3" fmla="*/ 135 h 135"/>
                <a:gd name="T4" fmla="*/ 798 w 798"/>
                <a:gd name="T5" fmla="*/ 135 h 135"/>
                <a:gd name="T6" fmla="*/ 76 w 798"/>
                <a:gd name="T7" fmla="*/ 0 h 135"/>
              </a:gdLst>
              <a:ahLst/>
              <a:cxnLst>
                <a:cxn ang="0">
                  <a:pos x="T0" y="T1"/>
                </a:cxn>
                <a:cxn ang="0">
                  <a:pos x="T2" y="T3"/>
                </a:cxn>
                <a:cxn ang="0">
                  <a:pos x="T4" y="T5"/>
                </a:cxn>
                <a:cxn ang="0">
                  <a:pos x="T6" y="T7"/>
                </a:cxn>
              </a:cxnLst>
              <a:rect l="0" t="0" r="r" b="b"/>
              <a:pathLst>
                <a:path w="798" h="135">
                  <a:moveTo>
                    <a:pt x="76" y="0"/>
                  </a:moveTo>
                  <a:lnTo>
                    <a:pt x="0" y="135"/>
                  </a:lnTo>
                  <a:lnTo>
                    <a:pt x="798" y="135"/>
                  </a:lnTo>
                  <a:lnTo>
                    <a:pt x="76" y="0"/>
                  </a:lnTo>
                  <a:close/>
                </a:path>
              </a:pathLst>
            </a:custGeom>
            <a:solidFill>
              <a:schemeClr val="tx1">
                <a:lumMod val="95000"/>
                <a:lumOff val="5000"/>
                <a:alpha val="10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82"/>
          <p:cNvGrpSpPr/>
          <p:nvPr/>
        </p:nvGrpSpPr>
        <p:grpSpPr>
          <a:xfrm>
            <a:off x="3157249" y="1456420"/>
            <a:ext cx="2704919" cy="2862296"/>
            <a:chOff x="4148725" y="1042576"/>
            <a:chExt cx="4509814" cy="4770731"/>
          </a:xfrm>
          <a:solidFill>
            <a:schemeClr val="bg1">
              <a:lumMod val="50000"/>
            </a:schemeClr>
          </a:solidFill>
        </p:grpSpPr>
        <p:sp>
          <p:nvSpPr>
            <p:cNvPr id="75" name="Freeform 74"/>
            <p:cNvSpPr/>
            <p:nvPr/>
          </p:nvSpPr>
          <p:spPr>
            <a:xfrm>
              <a:off x="4148725" y="1042576"/>
              <a:ext cx="4509814" cy="4770731"/>
            </a:xfrm>
            <a:custGeom>
              <a:avLst/>
              <a:gdLst>
                <a:gd name="connsiteX0" fmla="*/ 2692627 w 4509814"/>
                <a:gd name="connsiteY0" fmla="*/ 4757376 h 4770731"/>
                <a:gd name="connsiteX1" fmla="*/ 2703955 w 4509814"/>
                <a:gd name="connsiteY1" fmla="*/ 4760759 h 4770731"/>
                <a:gd name="connsiteX2" fmla="*/ 2715553 w 4509814"/>
                <a:gd name="connsiteY2" fmla="*/ 4761882 h 4770731"/>
                <a:gd name="connsiteX3" fmla="*/ 2605792 w 4509814"/>
                <a:gd name="connsiteY3" fmla="*/ 4730879 h 4770731"/>
                <a:gd name="connsiteX4" fmla="*/ 2608282 w 4509814"/>
                <a:gd name="connsiteY4" fmla="*/ 4732175 h 4770731"/>
                <a:gd name="connsiteX5" fmla="*/ 2610240 w 4509814"/>
                <a:gd name="connsiteY5" fmla="*/ 4732762 h 4770731"/>
                <a:gd name="connsiteX6" fmla="*/ 2608464 w 4509814"/>
                <a:gd name="connsiteY6" fmla="*/ 4732167 h 4770731"/>
                <a:gd name="connsiteX7" fmla="*/ 2650695 w 4509814"/>
                <a:gd name="connsiteY7" fmla="*/ 4564996 h 4770731"/>
                <a:gd name="connsiteX8" fmla="*/ 2671425 w 4509814"/>
                <a:gd name="connsiteY8" fmla="*/ 4569072 h 4770731"/>
                <a:gd name="connsiteX9" fmla="*/ 2660937 w 4509814"/>
                <a:gd name="connsiteY9" fmla="*/ 4568056 h 4770731"/>
                <a:gd name="connsiteX10" fmla="*/ 2572178 w 4509814"/>
                <a:gd name="connsiteY10" fmla="*/ 4541038 h 4770731"/>
                <a:gd name="connsiteX11" fmla="*/ 2574595 w 4509814"/>
                <a:gd name="connsiteY11" fmla="*/ 4542203 h 4770731"/>
                <a:gd name="connsiteX12" fmla="*/ 2576201 w 4509814"/>
                <a:gd name="connsiteY12" fmla="*/ 4542740 h 4770731"/>
                <a:gd name="connsiteX13" fmla="*/ 2574430 w 4509814"/>
                <a:gd name="connsiteY13" fmla="*/ 4542211 h 4770731"/>
                <a:gd name="connsiteX14" fmla="*/ 734357 w 4509814"/>
                <a:gd name="connsiteY14" fmla="*/ 4133573 h 4770731"/>
                <a:gd name="connsiteX15" fmla="*/ 736807 w 4509814"/>
                <a:gd name="connsiteY15" fmla="*/ 4143832 h 4770731"/>
                <a:gd name="connsiteX16" fmla="*/ 741137 w 4509814"/>
                <a:gd name="connsiteY16" fmla="*/ 4153266 h 4770731"/>
                <a:gd name="connsiteX17" fmla="*/ 880015 w 4509814"/>
                <a:gd name="connsiteY17" fmla="*/ 4000950 h 4770731"/>
                <a:gd name="connsiteX18" fmla="*/ 886145 w 4509814"/>
                <a:gd name="connsiteY18" fmla="*/ 4018758 h 4770731"/>
                <a:gd name="connsiteX19" fmla="*/ 882230 w 4509814"/>
                <a:gd name="connsiteY19" fmla="*/ 4010227 h 4770731"/>
                <a:gd name="connsiteX20" fmla="*/ 640510 w 4509814"/>
                <a:gd name="connsiteY20" fmla="*/ 2073331 h 4770731"/>
                <a:gd name="connsiteX21" fmla="*/ 640510 w 4509814"/>
                <a:gd name="connsiteY21" fmla="*/ 2075601 h 4770731"/>
                <a:gd name="connsiteX22" fmla="*/ 600208 w 4509814"/>
                <a:gd name="connsiteY22" fmla="*/ 2092997 h 4770731"/>
                <a:gd name="connsiteX23" fmla="*/ 616088 w 4509814"/>
                <a:gd name="connsiteY23" fmla="*/ 2082981 h 4770731"/>
                <a:gd name="connsiteX24" fmla="*/ 469479 w 4509814"/>
                <a:gd name="connsiteY24" fmla="*/ 2001738 h 4770731"/>
                <a:gd name="connsiteX25" fmla="*/ 442468 w 4509814"/>
                <a:gd name="connsiteY25" fmla="*/ 2012410 h 4770731"/>
                <a:gd name="connsiteX26" fmla="*/ 424906 w 4509814"/>
                <a:gd name="connsiteY26" fmla="*/ 2023487 h 4770731"/>
                <a:gd name="connsiteX27" fmla="*/ 469479 w 4509814"/>
                <a:gd name="connsiteY27" fmla="*/ 2004248 h 4770731"/>
                <a:gd name="connsiteX28" fmla="*/ 2125631 w 4509814"/>
                <a:gd name="connsiteY28" fmla="*/ 1107539 h 4770731"/>
                <a:gd name="connsiteX29" fmla="*/ 2125732 w 4509814"/>
                <a:gd name="connsiteY29" fmla="*/ 1107539 h 4770731"/>
                <a:gd name="connsiteX30" fmla="*/ 2135179 w 4509814"/>
                <a:gd name="connsiteY30" fmla="*/ 1119279 h 4770731"/>
                <a:gd name="connsiteX31" fmla="*/ 2135090 w 4509814"/>
                <a:gd name="connsiteY31" fmla="*/ 1119286 h 4770731"/>
                <a:gd name="connsiteX32" fmla="*/ 1441926 w 4509814"/>
                <a:gd name="connsiteY32" fmla="*/ 921152 h 4770731"/>
                <a:gd name="connsiteX33" fmla="*/ 1076508 w 4509814"/>
                <a:gd name="connsiteY33" fmla="*/ 1131205 h 4770731"/>
                <a:gd name="connsiteX34" fmla="*/ 503637 w 4509814"/>
                <a:gd name="connsiteY34" fmla="*/ 2124778 h 4770731"/>
                <a:gd name="connsiteX35" fmla="*/ 480333 w 4509814"/>
                <a:gd name="connsiteY35" fmla="*/ 2165197 h 4770731"/>
                <a:gd name="connsiteX36" fmla="*/ 471755 w 4509814"/>
                <a:gd name="connsiteY36" fmla="*/ 2177682 h 4770731"/>
                <a:gd name="connsiteX37" fmla="*/ 470231 w 4509814"/>
                <a:gd name="connsiteY37" fmla="*/ 2182718 h 4770731"/>
                <a:gd name="connsiteX38" fmla="*/ 456325 w 4509814"/>
                <a:gd name="connsiteY38" fmla="*/ 2206835 h 4770731"/>
                <a:gd name="connsiteX39" fmla="*/ 421800 w 4509814"/>
                <a:gd name="connsiteY39" fmla="*/ 2266716 h 4770731"/>
                <a:gd name="connsiteX40" fmla="*/ 461534 w 4509814"/>
                <a:gd name="connsiteY40" fmla="*/ 2211589 h 4770731"/>
                <a:gd name="connsiteX41" fmla="*/ 461775 w 4509814"/>
                <a:gd name="connsiteY41" fmla="*/ 2214898 h 4770731"/>
                <a:gd name="connsiteX42" fmla="*/ 421564 w 4509814"/>
                <a:gd name="connsiteY42" fmla="*/ 2267127 h 4770731"/>
                <a:gd name="connsiteX43" fmla="*/ 266253 w 4509814"/>
                <a:gd name="connsiteY43" fmla="*/ 2538214 h 4770731"/>
                <a:gd name="connsiteX44" fmla="*/ 266253 w 4509814"/>
                <a:gd name="connsiteY44" fmla="*/ 2958550 h 4770731"/>
                <a:gd name="connsiteX45" fmla="*/ 910768 w 4509814"/>
                <a:gd name="connsiteY45" fmla="*/ 4076924 h 4770731"/>
                <a:gd name="connsiteX46" fmla="*/ 919148 w 4509814"/>
                <a:gd name="connsiteY46" fmla="*/ 4091465 h 4770731"/>
                <a:gd name="connsiteX47" fmla="*/ 921266 w 4509814"/>
                <a:gd name="connsiteY47" fmla="*/ 4095711 h 4770731"/>
                <a:gd name="connsiteX48" fmla="*/ 1076533 w 4509814"/>
                <a:gd name="connsiteY48" fmla="*/ 4366857 h 4770731"/>
                <a:gd name="connsiteX49" fmla="*/ 1441867 w 4509814"/>
                <a:gd name="connsiteY49" fmla="*/ 4577073 h 4770731"/>
                <a:gd name="connsiteX50" fmla="*/ 2754028 w 4509814"/>
                <a:gd name="connsiteY50" fmla="*/ 4577073 h 4770731"/>
                <a:gd name="connsiteX51" fmla="*/ 2753584 w 4509814"/>
                <a:gd name="connsiteY51" fmla="*/ 4577030 h 4770731"/>
                <a:gd name="connsiteX52" fmla="*/ 2754235 w 4509814"/>
                <a:gd name="connsiteY52" fmla="*/ 4577072 h 4770731"/>
                <a:gd name="connsiteX53" fmla="*/ 3064841 w 4509814"/>
                <a:gd name="connsiteY53" fmla="*/ 4577072 h 4770731"/>
                <a:gd name="connsiteX54" fmla="*/ 3430259 w 4509814"/>
                <a:gd name="connsiteY54" fmla="*/ 4366818 h 4770731"/>
                <a:gd name="connsiteX55" fmla="*/ 4077735 w 4509814"/>
                <a:gd name="connsiteY55" fmla="*/ 3247981 h 4770731"/>
                <a:gd name="connsiteX56" fmla="*/ 4086557 w 4509814"/>
                <a:gd name="connsiteY56" fmla="*/ 3232736 h 4770731"/>
                <a:gd name="connsiteX57" fmla="*/ 4088248 w 4509814"/>
                <a:gd name="connsiteY57" fmla="*/ 3230529 h 4770731"/>
                <a:gd name="connsiteX58" fmla="*/ 4243560 w 4509814"/>
                <a:gd name="connsiteY58" fmla="*/ 2959336 h 4770731"/>
                <a:gd name="connsiteX59" fmla="*/ 4243560 w 4509814"/>
                <a:gd name="connsiteY59" fmla="*/ 2538835 h 4770731"/>
                <a:gd name="connsiteX60" fmla="*/ 3590092 w 4509814"/>
                <a:gd name="connsiteY60" fmla="*/ 1404482 h 4770731"/>
                <a:gd name="connsiteX61" fmla="*/ 3589104 w 4509814"/>
                <a:gd name="connsiteY61" fmla="*/ 1402766 h 4770731"/>
                <a:gd name="connsiteX62" fmla="*/ 3589002 w 4509814"/>
                <a:gd name="connsiteY62" fmla="*/ 1402514 h 4770731"/>
                <a:gd name="connsiteX63" fmla="*/ 3430650 w 4509814"/>
                <a:gd name="connsiteY63" fmla="*/ 1131367 h 4770731"/>
                <a:gd name="connsiteX64" fmla="*/ 3065226 w 4509814"/>
                <a:gd name="connsiteY64" fmla="*/ 921152 h 4770731"/>
                <a:gd name="connsiteX65" fmla="*/ 2308208 w 4509814"/>
                <a:gd name="connsiteY65" fmla="*/ 921152 h 4770731"/>
                <a:gd name="connsiteX66" fmla="*/ 2254905 w 4509814"/>
                <a:gd name="connsiteY66" fmla="*/ 921152 h 4770731"/>
                <a:gd name="connsiteX67" fmla="*/ 2181292 w 4509814"/>
                <a:gd name="connsiteY67" fmla="*/ 921152 h 4770731"/>
                <a:gd name="connsiteX68" fmla="*/ 1795749 w 4509814"/>
                <a:gd name="connsiteY68" fmla="*/ 921152 h 4770731"/>
                <a:gd name="connsiteX69" fmla="*/ 1779080 w 4509814"/>
                <a:gd name="connsiteY69" fmla="*/ 921152 h 4770731"/>
                <a:gd name="connsiteX70" fmla="*/ 1776248 w 4509814"/>
                <a:gd name="connsiteY70" fmla="*/ 921152 h 4770731"/>
                <a:gd name="connsiteX71" fmla="*/ 1755788 w 4509814"/>
                <a:gd name="connsiteY71" fmla="*/ 921152 h 4770731"/>
                <a:gd name="connsiteX72" fmla="*/ 1756210 w 4509814"/>
                <a:gd name="connsiteY72" fmla="*/ 921192 h 4770731"/>
                <a:gd name="connsiteX73" fmla="*/ 1755576 w 4509814"/>
                <a:gd name="connsiteY73" fmla="*/ 921152 h 4770731"/>
                <a:gd name="connsiteX74" fmla="*/ 1441926 w 4509814"/>
                <a:gd name="connsiteY74" fmla="*/ 921152 h 4770731"/>
                <a:gd name="connsiteX75" fmla="*/ 1843855 w 4509814"/>
                <a:gd name="connsiteY75" fmla="*/ 0 h 4770731"/>
                <a:gd name="connsiteX76" fmla="*/ 2663637 w 4509814"/>
                <a:gd name="connsiteY76" fmla="*/ 0 h 4770731"/>
                <a:gd name="connsiteX77" fmla="*/ 2717073 w 4509814"/>
                <a:gd name="connsiteY77" fmla="*/ 53436 h 4770731"/>
                <a:gd name="connsiteX78" fmla="*/ 2717073 w 4509814"/>
                <a:gd name="connsiteY78" fmla="*/ 267172 h 4770731"/>
                <a:gd name="connsiteX79" fmla="*/ 2663637 w 4509814"/>
                <a:gd name="connsiteY79" fmla="*/ 320608 h 4770731"/>
                <a:gd name="connsiteX80" fmla="*/ 2500481 w 4509814"/>
                <a:gd name="connsiteY80" fmla="*/ 320608 h 4770731"/>
                <a:gd name="connsiteX81" fmla="*/ 2500481 w 4509814"/>
                <a:gd name="connsiteY81" fmla="*/ 727493 h 4770731"/>
                <a:gd name="connsiteX82" fmla="*/ 2673068 w 4509814"/>
                <a:gd name="connsiteY82" fmla="*/ 727493 h 4770731"/>
                <a:gd name="connsiteX83" fmla="*/ 3151075 w 4509814"/>
                <a:gd name="connsiteY83" fmla="*/ 727493 h 4770731"/>
                <a:gd name="connsiteX84" fmla="*/ 3555213 w 4509814"/>
                <a:gd name="connsiteY84" fmla="*/ 959980 h 4770731"/>
                <a:gd name="connsiteX85" fmla="*/ 3730340 w 4509814"/>
                <a:gd name="connsiteY85" fmla="*/ 1259852 h 4770731"/>
                <a:gd name="connsiteX86" fmla="*/ 3730453 w 4509814"/>
                <a:gd name="connsiteY86" fmla="*/ 1260131 h 4770731"/>
                <a:gd name="connsiteX87" fmla="*/ 3731545 w 4509814"/>
                <a:gd name="connsiteY87" fmla="*/ 1262028 h 4770731"/>
                <a:gd name="connsiteX88" fmla="*/ 4454242 w 4509814"/>
                <a:gd name="connsiteY88" fmla="*/ 2516558 h 4770731"/>
                <a:gd name="connsiteX89" fmla="*/ 4454242 w 4509814"/>
                <a:gd name="connsiteY89" fmla="*/ 2981607 h 4770731"/>
                <a:gd name="connsiteX90" fmla="*/ 4282478 w 4509814"/>
                <a:gd name="connsiteY90" fmla="*/ 3281531 h 4770731"/>
                <a:gd name="connsiteX91" fmla="*/ 4280607 w 4509814"/>
                <a:gd name="connsiteY91" fmla="*/ 3283972 h 4770731"/>
                <a:gd name="connsiteX92" fmla="*/ 4270850 w 4509814"/>
                <a:gd name="connsiteY92" fmla="*/ 3300833 h 4770731"/>
                <a:gd name="connsiteX93" fmla="*/ 3554781 w 4509814"/>
                <a:gd name="connsiteY93" fmla="*/ 4538202 h 4770731"/>
                <a:gd name="connsiteX94" fmla="*/ 3150648 w 4509814"/>
                <a:gd name="connsiteY94" fmla="*/ 4770730 h 4770731"/>
                <a:gd name="connsiteX95" fmla="*/ 2807136 w 4509814"/>
                <a:gd name="connsiteY95" fmla="*/ 4770730 h 4770731"/>
                <a:gd name="connsiteX96" fmla="*/ 2806416 w 4509814"/>
                <a:gd name="connsiteY96" fmla="*/ 4770683 h 4770731"/>
                <a:gd name="connsiteX97" fmla="*/ 2806907 w 4509814"/>
                <a:gd name="connsiteY97" fmla="*/ 4770731 h 4770731"/>
                <a:gd name="connsiteX98" fmla="*/ 1355734 w 4509814"/>
                <a:gd name="connsiteY98" fmla="*/ 4770731 h 4770731"/>
                <a:gd name="connsiteX99" fmla="*/ 951695 w 4509814"/>
                <a:gd name="connsiteY99" fmla="*/ 4538245 h 4770731"/>
                <a:gd name="connsiteX100" fmla="*/ 779978 w 4509814"/>
                <a:gd name="connsiteY100" fmla="*/ 4238372 h 4770731"/>
                <a:gd name="connsiteX101" fmla="*/ 777637 w 4509814"/>
                <a:gd name="connsiteY101" fmla="*/ 4233677 h 4770731"/>
                <a:gd name="connsiteX102" fmla="*/ 768368 w 4509814"/>
                <a:gd name="connsiteY102" fmla="*/ 4217596 h 4770731"/>
                <a:gd name="connsiteX103" fmla="*/ 55572 w 4509814"/>
                <a:gd name="connsiteY103" fmla="*/ 2980738 h 4770731"/>
                <a:gd name="connsiteX104" fmla="*/ 55572 w 4509814"/>
                <a:gd name="connsiteY104" fmla="*/ 2515872 h 4770731"/>
                <a:gd name="connsiteX105" fmla="*/ 227337 w 4509814"/>
                <a:gd name="connsiteY105" fmla="*/ 2216064 h 4770731"/>
                <a:gd name="connsiteX106" fmla="*/ 271808 w 4509814"/>
                <a:gd name="connsiteY106" fmla="*/ 2158302 h 4770731"/>
                <a:gd name="connsiteX107" fmla="*/ 271541 w 4509814"/>
                <a:gd name="connsiteY107" fmla="*/ 2154642 h 4770731"/>
                <a:gd name="connsiteX108" fmla="*/ 227597 w 4509814"/>
                <a:gd name="connsiteY108" fmla="*/ 2215610 h 4770731"/>
                <a:gd name="connsiteX109" fmla="*/ 265780 w 4509814"/>
                <a:gd name="connsiteY109" fmla="*/ 2149385 h 4770731"/>
                <a:gd name="connsiteX110" fmla="*/ 281159 w 4509814"/>
                <a:gd name="connsiteY110" fmla="*/ 2122713 h 4770731"/>
                <a:gd name="connsiteX111" fmla="*/ 282844 w 4509814"/>
                <a:gd name="connsiteY111" fmla="*/ 2117144 h 4770731"/>
                <a:gd name="connsiteX112" fmla="*/ 292332 w 4509814"/>
                <a:gd name="connsiteY112" fmla="*/ 2103335 h 4770731"/>
                <a:gd name="connsiteX113" fmla="*/ 318105 w 4509814"/>
                <a:gd name="connsiteY113" fmla="*/ 2058634 h 4770731"/>
                <a:gd name="connsiteX114" fmla="*/ 951667 w 4509814"/>
                <a:gd name="connsiteY114" fmla="*/ 959801 h 4770731"/>
                <a:gd name="connsiteX115" fmla="*/ 1355798 w 4509814"/>
                <a:gd name="connsiteY115" fmla="*/ 727493 h 4770731"/>
                <a:gd name="connsiteX116" fmla="*/ 1702677 w 4509814"/>
                <a:gd name="connsiteY116" fmla="*/ 727493 h 4770731"/>
                <a:gd name="connsiteX117" fmla="*/ 1703378 w 4509814"/>
                <a:gd name="connsiteY117" fmla="*/ 727538 h 4770731"/>
                <a:gd name="connsiteX118" fmla="*/ 1702912 w 4509814"/>
                <a:gd name="connsiteY118" fmla="*/ 727493 h 4770731"/>
                <a:gd name="connsiteX119" fmla="*/ 1725539 w 4509814"/>
                <a:gd name="connsiteY119" fmla="*/ 727493 h 4770731"/>
                <a:gd name="connsiteX120" fmla="*/ 1728671 w 4509814"/>
                <a:gd name="connsiteY120" fmla="*/ 727493 h 4770731"/>
                <a:gd name="connsiteX121" fmla="*/ 1747106 w 4509814"/>
                <a:gd name="connsiteY121" fmla="*/ 727493 h 4770731"/>
                <a:gd name="connsiteX122" fmla="*/ 2006041 w 4509814"/>
                <a:gd name="connsiteY122" fmla="*/ 727493 h 4770731"/>
                <a:gd name="connsiteX123" fmla="*/ 2009331 w 4509814"/>
                <a:gd name="connsiteY123" fmla="*/ 727493 h 4770731"/>
                <a:gd name="connsiteX124" fmla="*/ 2009331 w 4509814"/>
                <a:gd name="connsiteY124" fmla="*/ 320608 h 4770731"/>
                <a:gd name="connsiteX125" fmla="*/ 1843855 w 4509814"/>
                <a:gd name="connsiteY125" fmla="*/ 320608 h 4770731"/>
                <a:gd name="connsiteX126" fmla="*/ 1790419 w 4509814"/>
                <a:gd name="connsiteY126" fmla="*/ 267172 h 4770731"/>
                <a:gd name="connsiteX127" fmla="*/ 1790419 w 4509814"/>
                <a:gd name="connsiteY127" fmla="*/ 53436 h 4770731"/>
                <a:gd name="connsiteX128" fmla="*/ 1843855 w 4509814"/>
                <a:gd name="connsiteY128" fmla="*/ 0 h 477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4509814" h="4770731">
                  <a:moveTo>
                    <a:pt x="2692627" y="4757376"/>
                  </a:moveTo>
                  <a:lnTo>
                    <a:pt x="2703955" y="4760759"/>
                  </a:lnTo>
                  <a:lnTo>
                    <a:pt x="2715553" y="4761882"/>
                  </a:lnTo>
                  <a:close/>
                  <a:moveTo>
                    <a:pt x="2605792" y="4730879"/>
                  </a:moveTo>
                  <a:lnTo>
                    <a:pt x="2608282" y="4732175"/>
                  </a:lnTo>
                  <a:lnTo>
                    <a:pt x="2610240" y="4732762"/>
                  </a:lnTo>
                  <a:lnTo>
                    <a:pt x="2608464" y="4732167"/>
                  </a:lnTo>
                  <a:close/>
                  <a:moveTo>
                    <a:pt x="2650695" y="4564996"/>
                  </a:moveTo>
                  <a:lnTo>
                    <a:pt x="2671425" y="4569072"/>
                  </a:lnTo>
                  <a:lnTo>
                    <a:pt x="2660937" y="4568056"/>
                  </a:lnTo>
                  <a:close/>
                  <a:moveTo>
                    <a:pt x="2572178" y="4541038"/>
                  </a:moveTo>
                  <a:lnTo>
                    <a:pt x="2574595" y="4542203"/>
                  </a:lnTo>
                  <a:lnTo>
                    <a:pt x="2576201" y="4542740"/>
                  </a:lnTo>
                  <a:lnTo>
                    <a:pt x="2574430" y="4542211"/>
                  </a:lnTo>
                  <a:close/>
                  <a:moveTo>
                    <a:pt x="734357" y="4133573"/>
                  </a:moveTo>
                  <a:lnTo>
                    <a:pt x="736807" y="4143832"/>
                  </a:lnTo>
                  <a:lnTo>
                    <a:pt x="741137" y="4153266"/>
                  </a:lnTo>
                  <a:close/>
                  <a:moveTo>
                    <a:pt x="880015" y="4000950"/>
                  </a:moveTo>
                  <a:lnTo>
                    <a:pt x="886145" y="4018758"/>
                  </a:lnTo>
                  <a:lnTo>
                    <a:pt x="882230" y="4010227"/>
                  </a:lnTo>
                  <a:close/>
                  <a:moveTo>
                    <a:pt x="640510" y="2073331"/>
                  </a:moveTo>
                  <a:lnTo>
                    <a:pt x="640510" y="2075601"/>
                  </a:lnTo>
                  <a:lnTo>
                    <a:pt x="600208" y="2092997"/>
                  </a:lnTo>
                  <a:lnTo>
                    <a:pt x="616088" y="2082981"/>
                  </a:lnTo>
                  <a:close/>
                  <a:moveTo>
                    <a:pt x="469479" y="2001738"/>
                  </a:moveTo>
                  <a:lnTo>
                    <a:pt x="442468" y="2012410"/>
                  </a:lnTo>
                  <a:lnTo>
                    <a:pt x="424906" y="2023487"/>
                  </a:lnTo>
                  <a:lnTo>
                    <a:pt x="469479" y="2004248"/>
                  </a:lnTo>
                  <a:close/>
                  <a:moveTo>
                    <a:pt x="2125631" y="1107539"/>
                  </a:moveTo>
                  <a:lnTo>
                    <a:pt x="2125732" y="1107539"/>
                  </a:lnTo>
                  <a:lnTo>
                    <a:pt x="2135179" y="1119279"/>
                  </a:lnTo>
                  <a:lnTo>
                    <a:pt x="2135090" y="1119286"/>
                  </a:lnTo>
                  <a:close/>
                  <a:moveTo>
                    <a:pt x="1441926" y="921152"/>
                  </a:moveTo>
                  <a:cubicBezTo>
                    <a:pt x="1307941" y="921152"/>
                    <a:pt x="1143502" y="1015524"/>
                    <a:pt x="1076508" y="1131205"/>
                  </a:cubicBezTo>
                  <a:cubicBezTo>
                    <a:pt x="749154" y="1698960"/>
                    <a:pt x="585476" y="1982838"/>
                    <a:pt x="503637" y="2124778"/>
                  </a:cubicBezTo>
                  <a:lnTo>
                    <a:pt x="480333" y="2165197"/>
                  </a:lnTo>
                  <a:lnTo>
                    <a:pt x="471755" y="2177682"/>
                  </a:lnTo>
                  <a:lnTo>
                    <a:pt x="470231" y="2182718"/>
                  </a:lnTo>
                  <a:lnTo>
                    <a:pt x="456325" y="2206835"/>
                  </a:lnTo>
                  <a:cubicBezTo>
                    <a:pt x="421800" y="2266716"/>
                    <a:pt x="421800" y="2266716"/>
                    <a:pt x="421800" y="2266716"/>
                  </a:cubicBezTo>
                  <a:lnTo>
                    <a:pt x="461534" y="2211589"/>
                  </a:lnTo>
                  <a:lnTo>
                    <a:pt x="461775" y="2214898"/>
                  </a:lnTo>
                  <a:lnTo>
                    <a:pt x="421564" y="2267127"/>
                  </a:lnTo>
                  <a:cubicBezTo>
                    <a:pt x="266253" y="2538214"/>
                    <a:pt x="266253" y="2538214"/>
                    <a:pt x="266253" y="2538214"/>
                  </a:cubicBezTo>
                  <a:cubicBezTo>
                    <a:pt x="199255" y="2653960"/>
                    <a:pt x="199255" y="2842805"/>
                    <a:pt x="266253" y="2958550"/>
                  </a:cubicBezTo>
                  <a:cubicBezTo>
                    <a:pt x="757313" y="3810645"/>
                    <a:pt x="880077" y="4023668"/>
                    <a:pt x="910768" y="4076924"/>
                  </a:cubicBezTo>
                  <a:lnTo>
                    <a:pt x="919148" y="4091465"/>
                  </a:lnTo>
                  <a:lnTo>
                    <a:pt x="921266" y="4095711"/>
                  </a:lnTo>
                  <a:cubicBezTo>
                    <a:pt x="1076533" y="4366857"/>
                    <a:pt x="1076533" y="4366857"/>
                    <a:pt x="1076533" y="4366857"/>
                  </a:cubicBezTo>
                  <a:cubicBezTo>
                    <a:pt x="1143511" y="4482628"/>
                    <a:pt x="1307912" y="4577073"/>
                    <a:pt x="1441867" y="4577073"/>
                  </a:cubicBezTo>
                  <a:cubicBezTo>
                    <a:pt x="2754028" y="4577073"/>
                    <a:pt x="2754028" y="4577073"/>
                    <a:pt x="2754028" y="4577073"/>
                  </a:cubicBezTo>
                  <a:lnTo>
                    <a:pt x="2753584" y="4577030"/>
                  </a:lnTo>
                  <a:lnTo>
                    <a:pt x="2754235" y="4577072"/>
                  </a:lnTo>
                  <a:cubicBezTo>
                    <a:pt x="3064841" y="4577072"/>
                    <a:pt x="3064841" y="4577072"/>
                    <a:pt x="3064841" y="4577072"/>
                  </a:cubicBezTo>
                  <a:cubicBezTo>
                    <a:pt x="3198828" y="4577072"/>
                    <a:pt x="3363265" y="4482610"/>
                    <a:pt x="3430259" y="4366818"/>
                  </a:cubicBezTo>
                  <a:cubicBezTo>
                    <a:pt x="3923573" y="3514371"/>
                    <a:pt x="4046902" y="3301259"/>
                    <a:pt x="4077735" y="3247981"/>
                  </a:cubicBezTo>
                  <a:lnTo>
                    <a:pt x="4086557" y="3232736"/>
                  </a:lnTo>
                  <a:lnTo>
                    <a:pt x="4088248" y="3230529"/>
                  </a:lnTo>
                  <a:cubicBezTo>
                    <a:pt x="4243560" y="2959336"/>
                    <a:pt x="4243560" y="2959336"/>
                    <a:pt x="4243560" y="2959336"/>
                  </a:cubicBezTo>
                  <a:cubicBezTo>
                    <a:pt x="4310556" y="2843546"/>
                    <a:pt x="4310556" y="2654625"/>
                    <a:pt x="4243560" y="2538835"/>
                  </a:cubicBezTo>
                  <a:cubicBezTo>
                    <a:pt x="3670656" y="1544333"/>
                    <a:pt x="3599043" y="1420020"/>
                    <a:pt x="3590092" y="1404482"/>
                  </a:cubicBezTo>
                  <a:lnTo>
                    <a:pt x="3589104" y="1402766"/>
                  </a:lnTo>
                  <a:lnTo>
                    <a:pt x="3589002" y="1402514"/>
                  </a:lnTo>
                  <a:cubicBezTo>
                    <a:pt x="3430650" y="1131367"/>
                    <a:pt x="3430650" y="1131367"/>
                    <a:pt x="3430650" y="1131367"/>
                  </a:cubicBezTo>
                  <a:cubicBezTo>
                    <a:pt x="3363657" y="1015596"/>
                    <a:pt x="3199215" y="921152"/>
                    <a:pt x="3065226" y="921152"/>
                  </a:cubicBezTo>
                  <a:cubicBezTo>
                    <a:pt x="2737867" y="921152"/>
                    <a:pt x="2492348" y="921152"/>
                    <a:pt x="2308208" y="921152"/>
                  </a:cubicBezTo>
                  <a:lnTo>
                    <a:pt x="2254905" y="921152"/>
                  </a:lnTo>
                  <a:lnTo>
                    <a:pt x="2181292" y="921152"/>
                  </a:lnTo>
                  <a:cubicBezTo>
                    <a:pt x="1949199" y="921152"/>
                    <a:pt x="1843703" y="921152"/>
                    <a:pt x="1795749" y="921152"/>
                  </a:cubicBezTo>
                  <a:lnTo>
                    <a:pt x="1779080" y="921152"/>
                  </a:lnTo>
                  <a:lnTo>
                    <a:pt x="1776248" y="921152"/>
                  </a:lnTo>
                  <a:cubicBezTo>
                    <a:pt x="1755788" y="921152"/>
                    <a:pt x="1755788" y="921152"/>
                    <a:pt x="1755788" y="921152"/>
                  </a:cubicBezTo>
                  <a:lnTo>
                    <a:pt x="1756210" y="921192"/>
                  </a:lnTo>
                  <a:lnTo>
                    <a:pt x="1755576" y="921152"/>
                  </a:lnTo>
                  <a:cubicBezTo>
                    <a:pt x="1441926" y="921152"/>
                    <a:pt x="1441926" y="921152"/>
                    <a:pt x="1441926" y="921152"/>
                  </a:cubicBezTo>
                  <a:close/>
                  <a:moveTo>
                    <a:pt x="1843855" y="0"/>
                  </a:moveTo>
                  <a:lnTo>
                    <a:pt x="2663637" y="0"/>
                  </a:lnTo>
                  <a:cubicBezTo>
                    <a:pt x="2693149" y="0"/>
                    <a:pt x="2717073" y="23924"/>
                    <a:pt x="2717073" y="53436"/>
                  </a:cubicBezTo>
                  <a:lnTo>
                    <a:pt x="2717073" y="267172"/>
                  </a:lnTo>
                  <a:cubicBezTo>
                    <a:pt x="2717073" y="296684"/>
                    <a:pt x="2693149" y="320608"/>
                    <a:pt x="2663637" y="320608"/>
                  </a:cubicBezTo>
                  <a:lnTo>
                    <a:pt x="2500481" y="320608"/>
                  </a:lnTo>
                  <a:lnTo>
                    <a:pt x="2500481" y="727493"/>
                  </a:lnTo>
                  <a:lnTo>
                    <a:pt x="2673068" y="727493"/>
                  </a:lnTo>
                  <a:cubicBezTo>
                    <a:pt x="2811662" y="727493"/>
                    <a:pt x="2970055" y="727493"/>
                    <a:pt x="3151075" y="727493"/>
                  </a:cubicBezTo>
                  <a:cubicBezTo>
                    <a:pt x="3299259" y="727493"/>
                    <a:pt x="3481121" y="831943"/>
                    <a:pt x="3555213" y="959980"/>
                  </a:cubicBezTo>
                  <a:cubicBezTo>
                    <a:pt x="3555213" y="959980"/>
                    <a:pt x="3555213" y="959980"/>
                    <a:pt x="3730340" y="1259852"/>
                  </a:cubicBezTo>
                  <a:lnTo>
                    <a:pt x="3730453" y="1260131"/>
                  </a:lnTo>
                  <a:lnTo>
                    <a:pt x="3731545" y="1262028"/>
                  </a:lnTo>
                  <a:cubicBezTo>
                    <a:pt x="3741446" y="1279213"/>
                    <a:pt x="3820645" y="1416697"/>
                    <a:pt x="4454242" y="2516558"/>
                  </a:cubicBezTo>
                  <a:cubicBezTo>
                    <a:pt x="4528338" y="2644614"/>
                    <a:pt x="4528338" y="2853550"/>
                    <a:pt x="4454242" y="2981607"/>
                  </a:cubicBezTo>
                  <a:cubicBezTo>
                    <a:pt x="4454242" y="2981607"/>
                    <a:pt x="4454242" y="2981607"/>
                    <a:pt x="4282478" y="3281531"/>
                  </a:cubicBezTo>
                  <a:lnTo>
                    <a:pt x="4280607" y="3283972"/>
                  </a:lnTo>
                  <a:lnTo>
                    <a:pt x="4270850" y="3300833"/>
                  </a:lnTo>
                  <a:cubicBezTo>
                    <a:pt x="4236751" y="3359754"/>
                    <a:pt x="4100357" y="3595444"/>
                    <a:pt x="3554781" y="4538202"/>
                  </a:cubicBezTo>
                  <a:cubicBezTo>
                    <a:pt x="3480688" y="4666261"/>
                    <a:pt x="3298831" y="4770730"/>
                    <a:pt x="3150648" y="4770730"/>
                  </a:cubicBezTo>
                  <a:cubicBezTo>
                    <a:pt x="3150648" y="4770730"/>
                    <a:pt x="3150648" y="4770730"/>
                    <a:pt x="2807136" y="4770730"/>
                  </a:cubicBezTo>
                  <a:lnTo>
                    <a:pt x="2806416" y="4770683"/>
                  </a:lnTo>
                  <a:lnTo>
                    <a:pt x="2806907" y="4770731"/>
                  </a:lnTo>
                  <a:cubicBezTo>
                    <a:pt x="2806907" y="4770731"/>
                    <a:pt x="2806907" y="4770731"/>
                    <a:pt x="1355734" y="4770731"/>
                  </a:cubicBezTo>
                  <a:cubicBezTo>
                    <a:pt x="1207586" y="4770731"/>
                    <a:pt x="1025768" y="4666281"/>
                    <a:pt x="951695" y="4538245"/>
                  </a:cubicBezTo>
                  <a:cubicBezTo>
                    <a:pt x="951695" y="4538245"/>
                    <a:pt x="951695" y="4538245"/>
                    <a:pt x="779978" y="4238372"/>
                  </a:cubicBezTo>
                  <a:lnTo>
                    <a:pt x="777637" y="4233677"/>
                  </a:lnTo>
                  <a:lnTo>
                    <a:pt x="768368" y="4217596"/>
                  </a:lnTo>
                  <a:cubicBezTo>
                    <a:pt x="734425" y="4158696"/>
                    <a:pt x="598655" y="3923105"/>
                    <a:pt x="55572" y="2980738"/>
                  </a:cubicBezTo>
                  <a:cubicBezTo>
                    <a:pt x="-18525" y="2852732"/>
                    <a:pt x="-18525" y="2643878"/>
                    <a:pt x="55572" y="2515872"/>
                  </a:cubicBezTo>
                  <a:cubicBezTo>
                    <a:pt x="55572" y="2515872"/>
                    <a:pt x="55572" y="2515872"/>
                    <a:pt x="227337" y="2216064"/>
                  </a:cubicBezTo>
                  <a:lnTo>
                    <a:pt x="271808" y="2158302"/>
                  </a:lnTo>
                  <a:lnTo>
                    <a:pt x="271541" y="2154642"/>
                  </a:lnTo>
                  <a:lnTo>
                    <a:pt x="227597" y="2215610"/>
                  </a:lnTo>
                  <a:cubicBezTo>
                    <a:pt x="227597" y="2215610"/>
                    <a:pt x="227597" y="2215610"/>
                    <a:pt x="265780" y="2149385"/>
                  </a:cubicBezTo>
                  <a:lnTo>
                    <a:pt x="281159" y="2122713"/>
                  </a:lnTo>
                  <a:lnTo>
                    <a:pt x="282844" y="2117144"/>
                  </a:lnTo>
                  <a:lnTo>
                    <a:pt x="292332" y="2103335"/>
                  </a:lnTo>
                  <a:lnTo>
                    <a:pt x="318105" y="2058634"/>
                  </a:lnTo>
                  <a:cubicBezTo>
                    <a:pt x="408615" y="1901657"/>
                    <a:pt x="589632" y="1587705"/>
                    <a:pt x="951667" y="959801"/>
                  </a:cubicBezTo>
                  <a:cubicBezTo>
                    <a:pt x="1025759" y="831863"/>
                    <a:pt x="1207618" y="727493"/>
                    <a:pt x="1355798" y="727493"/>
                  </a:cubicBezTo>
                  <a:cubicBezTo>
                    <a:pt x="1355798" y="727493"/>
                    <a:pt x="1355798" y="727493"/>
                    <a:pt x="1702677" y="727493"/>
                  </a:cubicBezTo>
                  <a:lnTo>
                    <a:pt x="1703378" y="727538"/>
                  </a:lnTo>
                  <a:lnTo>
                    <a:pt x="1702912" y="727493"/>
                  </a:lnTo>
                  <a:cubicBezTo>
                    <a:pt x="1702912" y="727493"/>
                    <a:pt x="1702912" y="727493"/>
                    <a:pt x="1725539" y="727493"/>
                  </a:cubicBezTo>
                  <a:lnTo>
                    <a:pt x="1728671" y="727493"/>
                  </a:lnTo>
                  <a:lnTo>
                    <a:pt x="1747106" y="727493"/>
                  </a:lnTo>
                  <a:cubicBezTo>
                    <a:pt x="1786881" y="727493"/>
                    <a:pt x="1862454" y="727493"/>
                    <a:pt x="2006041" y="727493"/>
                  </a:cubicBezTo>
                  <a:lnTo>
                    <a:pt x="2009331" y="727493"/>
                  </a:lnTo>
                  <a:lnTo>
                    <a:pt x="2009331" y="320608"/>
                  </a:lnTo>
                  <a:lnTo>
                    <a:pt x="1843855" y="320608"/>
                  </a:lnTo>
                  <a:cubicBezTo>
                    <a:pt x="1814343" y="320608"/>
                    <a:pt x="1790419" y="296684"/>
                    <a:pt x="1790419" y="267172"/>
                  </a:cubicBezTo>
                  <a:lnTo>
                    <a:pt x="1790419" y="53436"/>
                  </a:lnTo>
                  <a:cubicBezTo>
                    <a:pt x="1790419" y="23924"/>
                    <a:pt x="1814343" y="0"/>
                    <a:pt x="184385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2" name="Freeform 81"/>
            <p:cNvSpPr/>
            <p:nvPr/>
          </p:nvSpPr>
          <p:spPr>
            <a:xfrm rot="3003122">
              <a:off x="5017573" y="1395176"/>
              <a:ext cx="210469" cy="489543"/>
            </a:xfrm>
            <a:custGeom>
              <a:avLst/>
              <a:gdLst>
                <a:gd name="connsiteX0" fmla="*/ 70372 w 210469"/>
                <a:gd name="connsiteY0" fmla="*/ 97517 h 489543"/>
                <a:gd name="connsiteX1" fmla="*/ 166018 w 210469"/>
                <a:gd name="connsiteY1" fmla="*/ 24326 h 489543"/>
                <a:gd name="connsiteX2" fmla="*/ 202612 w 210469"/>
                <a:gd name="connsiteY2" fmla="*/ 4300 h 489543"/>
                <a:gd name="connsiteX3" fmla="*/ 210469 w 210469"/>
                <a:gd name="connsiteY3" fmla="*/ 0 h 489543"/>
                <a:gd name="connsiteX4" fmla="*/ 139586 w 210469"/>
                <a:gd name="connsiteY4" fmla="*/ 489543 h 489543"/>
                <a:gd name="connsiteX5" fmla="*/ 36177 w 210469"/>
                <a:gd name="connsiteY5" fmla="*/ 359917 h 489543"/>
                <a:gd name="connsiteX6" fmla="*/ 70372 w 210469"/>
                <a:gd name="connsiteY6" fmla="*/ 97517 h 48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469" h="489543">
                  <a:moveTo>
                    <a:pt x="70372" y="97517"/>
                  </a:moveTo>
                  <a:cubicBezTo>
                    <a:pt x="95953" y="70099"/>
                    <a:pt x="128075" y="45091"/>
                    <a:pt x="166018" y="24326"/>
                  </a:cubicBezTo>
                  <a:cubicBezTo>
                    <a:pt x="166018" y="24326"/>
                    <a:pt x="166018" y="24326"/>
                    <a:pt x="202612" y="4300"/>
                  </a:cubicBezTo>
                  <a:lnTo>
                    <a:pt x="210469" y="0"/>
                  </a:lnTo>
                  <a:lnTo>
                    <a:pt x="139586" y="489543"/>
                  </a:lnTo>
                  <a:lnTo>
                    <a:pt x="36177" y="359917"/>
                  </a:lnTo>
                  <a:cubicBezTo>
                    <a:pt x="-24248" y="283721"/>
                    <a:pt x="-6372" y="179771"/>
                    <a:pt x="70372" y="975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0" name="Text Placeholder 8"/>
          <p:cNvSpPr>
            <a:spLocks noGrp="1"/>
          </p:cNvSpPr>
          <p:nvPr>
            <p:ph type="body" sz="quarter" idx="4294967295"/>
          </p:nvPr>
        </p:nvSpPr>
        <p:spPr>
          <a:xfrm>
            <a:off x="593055" y="1808163"/>
            <a:ext cx="1508125" cy="252412"/>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91" name="Text Placeholder 9"/>
          <p:cNvSpPr>
            <a:spLocks noGrp="1"/>
          </p:cNvSpPr>
          <p:nvPr>
            <p:ph type="body" sz="quarter" idx="4294967295"/>
          </p:nvPr>
        </p:nvSpPr>
        <p:spPr>
          <a:xfrm>
            <a:off x="593055" y="2060575"/>
            <a:ext cx="1890713" cy="423863"/>
          </a:xfrm>
        </p:spPr>
        <p:txBody>
          <a:bodyPr>
            <a:noAutofit/>
          </a:bodyPr>
          <a:lstStyle/>
          <a:p>
            <a:r>
              <a:rPr lang="zh-CN" altLang="en-US" sz="10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1000" dirty="0" smtClean="0">
              <a:solidFill>
                <a:schemeClr val="tx1">
                  <a:lumMod val="50000"/>
                  <a:lumOff val="50000"/>
                </a:schemeClr>
              </a:solidFill>
            </a:endParaRPr>
          </a:p>
        </p:txBody>
      </p:sp>
      <p:sp>
        <p:nvSpPr>
          <p:cNvPr id="92" name="Text Placeholder 8"/>
          <p:cNvSpPr>
            <a:spLocks noGrp="1"/>
          </p:cNvSpPr>
          <p:nvPr>
            <p:ph type="body" sz="quarter" idx="4294967295"/>
          </p:nvPr>
        </p:nvSpPr>
        <p:spPr>
          <a:xfrm>
            <a:off x="593055" y="2730500"/>
            <a:ext cx="1508125" cy="252413"/>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93" name="Text Placeholder 9"/>
          <p:cNvSpPr>
            <a:spLocks noGrp="1"/>
          </p:cNvSpPr>
          <p:nvPr>
            <p:ph type="body" sz="quarter" idx="4294967295"/>
          </p:nvPr>
        </p:nvSpPr>
        <p:spPr>
          <a:xfrm>
            <a:off x="593055" y="2982913"/>
            <a:ext cx="1889125" cy="423862"/>
          </a:xfrm>
        </p:spPr>
        <p:txBody>
          <a:bodyPr>
            <a:noAutofit/>
          </a:bodyPr>
          <a:lstStyle/>
          <a:p>
            <a:r>
              <a:rPr lang="zh-CN" altLang="en-US" sz="10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1000" dirty="0" smtClean="0">
              <a:solidFill>
                <a:schemeClr val="tx1">
                  <a:lumMod val="50000"/>
                  <a:lumOff val="50000"/>
                </a:schemeClr>
              </a:solidFill>
            </a:endParaRPr>
          </a:p>
        </p:txBody>
      </p:sp>
      <p:sp>
        <p:nvSpPr>
          <p:cNvPr id="94" name="Text Placeholder 8"/>
          <p:cNvSpPr>
            <a:spLocks noGrp="1"/>
          </p:cNvSpPr>
          <p:nvPr>
            <p:ph type="body" sz="quarter" idx="4294967295"/>
          </p:nvPr>
        </p:nvSpPr>
        <p:spPr>
          <a:xfrm>
            <a:off x="593055" y="3651250"/>
            <a:ext cx="1508125" cy="252413"/>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95" name="Text Placeholder 9"/>
          <p:cNvSpPr>
            <a:spLocks noGrp="1"/>
          </p:cNvSpPr>
          <p:nvPr>
            <p:ph type="body" sz="quarter" idx="4294967295"/>
          </p:nvPr>
        </p:nvSpPr>
        <p:spPr>
          <a:xfrm>
            <a:off x="593055" y="3903663"/>
            <a:ext cx="1890713" cy="423862"/>
          </a:xfrm>
        </p:spPr>
        <p:txBody>
          <a:bodyPr>
            <a:noAutofit/>
          </a:bodyPr>
          <a:lstStyle/>
          <a:p>
            <a:r>
              <a:rPr lang="zh-CN" altLang="en-US" sz="10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1000" dirty="0" smtClean="0">
              <a:solidFill>
                <a:schemeClr val="tx1">
                  <a:lumMod val="50000"/>
                  <a:lumOff val="50000"/>
                </a:schemeClr>
              </a:solidFill>
            </a:endParaRPr>
          </a:p>
        </p:txBody>
      </p:sp>
      <p:sp>
        <p:nvSpPr>
          <p:cNvPr id="96" name="Text Placeholder 8"/>
          <p:cNvSpPr>
            <a:spLocks noGrp="1"/>
          </p:cNvSpPr>
          <p:nvPr>
            <p:ph type="body" sz="quarter" idx="4294967295"/>
          </p:nvPr>
        </p:nvSpPr>
        <p:spPr>
          <a:xfrm>
            <a:off x="7114827" y="1808163"/>
            <a:ext cx="1508125" cy="252412"/>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97" name="Text Placeholder 9"/>
          <p:cNvSpPr>
            <a:spLocks noGrp="1"/>
          </p:cNvSpPr>
          <p:nvPr>
            <p:ph type="body" sz="quarter" idx="4294967295"/>
          </p:nvPr>
        </p:nvSpPr>
        <p:spPr>
          <a:xfrm>
            <a:off x="6733827" y="2060575"/>
            <a:ext cx="1889125" cy="423863"/>
          </a:xfrm>
        </p:spPr>
        <p:txBody>
          <a:bodyPr>
            <a:noAutofit/>
          </a:bodyPr>
          <a:lstStyle/>
          <a:p>
            <a:r>
              <a:rPr lang="zh-CN" altLang="en-US" sz="10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1000" dirty="0" smtClean="0">
              <a:solidFill>
                <a:schemeClr val="tx1">
                  <a:lumMod val="50000"/>
                  <a:lumOff val="50000"/>
                </a:schemeClr>
              </a:solidFill>
            </a:endParaRPr>
          </a:p>
        </p:txBody>
      </p:sp>
      <p:sp>
        <p:nvSpPr>
          <p:cNvPr id="98" name="Text Placeholder 8"/>
          <p:cNvSpPr>
            <a:spLocks noGrp="1"/>
          </p:cNvSpPr>
          <p:nvPr>
            <p:ph type="body" sz="quarter" idx="4294967295"/>
          </p:nvPr>
        </p:nvSpPr>
        <p:spPr>
          <a:xfrm>
            <a:off x="7113240" y="2730500"/>
            <a:ext cx="1509712" cy="252413"/>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99" name="Text Placeholder 9"/>
          <p:cNvSpPr>
            <a:spLocks noGrp="1"/>
          </p:cNvSpPr>
          <p:nvPr>
            <p:ph type="body" sz="quarter" idx="4294967295"/>
          </p:nvPr>
        </p:nvSpPr>
        <p:spPr>
          <a:xfrm>
            <a:off x="6732240" y="2982913"/>
            <a:ext cx="1890712" cy="423862"/>
          </a:xfrm>
        </p:spPr>
        <p:txBody>
          <a:bodyPr>
            <a:noAutofit/>
          </a:bodyPr>
          <a:lstStyle/>
          <a:p>
            <a:r>
              <a:rPr lang="zh-CN" altLang="en-US" sz="10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1000" dirty="0" smtClean="0">
              <a:solidFill>
                <a:schemeClr val="tx1">
                  <a:lumMod val="50000"/>
                  <a:lumOff val="50000"/>
                </a:schemeClr>
              </a:solidFill>
            </a:endParaRPr>
          </a:p>
        </p:txBody>
      </p:sp>
      <p:sp>
        <p:nvSpPr>
          <p:cNvPr id="100" name="Text Placeholder 8"/>
          <p:cNvSpPr>
            <a:spLocks noGrp="1"/>
          </p:cNvSpPr>
          <p:nvPr>
            <p:ph type="body" sz="quarter" idx="4294967295"/>
          </p:nvPr>
        </p:nvSpPr>
        <p:spPr>
          <a:xfrm>
            <a:off x="7114827" y="3651250"/>
            <a:ext cx="1508125" cy="252413"/>
          </a:xfrm>
        </p:spPr>
        <p:txBody>
          <a:bodyPr>
            <a:noAutofit/>
          </a:bodyPr>
          <a:lstStyle/>
          <a:p>
            <a:r>
              <a:rPr lang="zh-CN" altLang="en-US" sz="3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3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101" name="Text Placeholder 9"/>
          <p:cNvSpPr>
            <a:spLocks noGrp="1"/>
          </p:cNvSpPr>
          <p:nvPr>
            <p:ph type="body" sz="quarter" idx="4294967295"/>
          </p:nvPr>
        </p:nvSpPr>
        <p:spPr>
          <a:xfrm>
            <a:off x="6733827" y="3903663"/>
            <a:ext cx="1889125" cy="423862"/>
          </a:xfrm>
        </p:spPr>
        <p:txBody>
          <a:bodyPr>
            <a:noAutofit/>
          </a:bodyPr>
          <a:lstStyle/>
          <a:p>
            <a:r>
              <a:rPr lang="zh-CN" altLang="en-US" sz="10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1000" dirty="0" smtClean="0">
              <a:solidFill>
                <a:schemeClr val="tx1">
                  <a:lumMod val="50000"/>
                  <a:lumOff val="50000"/>
                </a:schemeClr>
              </a:solidFill>
            </a:endParaRPr>
          </a:p>
        </p:txBody>
      </p:sp>
      <p:sp>
        <p:nvSpPr>
          <p:cNvPr id="69" name="Freeform 21"/>
          <p:cNvSpPr>
            <a:spLocks noEditPoints="1"/>
          </p:cNvSpPr>
          <p:nvPr/>
        </p:nvSpPr>
        <p:spPr bwMode="auto">
          <a:xfrm>
            <a:off x="3956068" y="2244287"/>
            <a:ext cx="334520" cy="382210"/>
          </a:xfrm>
          <a:custGeom>
            <a:avLst/>
            <a:gdLst>
              <a:gd name="T0" fmla="*/ 432 w 504"/>
              <a:gd name="T1" fmla="*/ 541 h 577"/>
              <a:gd name="T2" fmla="*/ 407 w 504"/>
              <a:gd name="T3" fmla="*/ 541 h 577"/>
              <a:gd name="T4" fmla="*/ 504 w 504"/>
              <a:gd name="T5" fmla="*/ 361 h 577"/>
              <a:gd name="T6" fmla="*/ 341 w 504"/>
              <a:gd name="T7" fmla="*/ 152 h 577"/>
              <a:gd name="T8" fmla="*/ 382 w 504"/>
              <a:gd name="T9" fmla="*/ 75 h 577"/>
              <a:gd name="T10" fmla="*/ 374 w 504"/>
              <a:gd name="T11" fmla="*/ 50 h 577"/>
              <a:gd name="T12" fmla="*/ 277 w 504"/>
              <a:gd name="T13" fmla="*/ 3 h 577"/>
              <a:gd name="T14" fmla="*/ 263 w 504"/>
              <a:gd name="T15" fmla="*/ 2 h 577"/>
              <a:gd name="T16" fmla="*/ 252 w 504"/>
              <a:gd name="T17" fmla="*/ 12 h 577"/>
              <a:gd name="T18" fmla="*/ 137 w 504"/>
              <a:gd name="T19" fmla="*/ 230 h 577"/>
              <a:gd name="T20" fmla="*/ 153 w 504"/>
              <a:gd name="T21" fmla="*/ 280 h 577"/>
              <a:gd name="T22" fmla="*/ 137 w 504"/>
              <a:gd name="T23" fmla="*/ 313 h 577"/>
              <a:gd name="T24" fmla="*/ 202 w 504"/>
              <a:gd name="T25" fmla="*/ 344 h 577"/>
              <a:gd name="T26" fmla="*/ 217 w 504"/>
              <a:gd name="T27" fmla="*/ 312 h 577"/>
              <a:gd name="T28" fmla="*/ 217 w 504"/>
              <a:gd name="T29" fmla="*/ 312 h 577"/>
              <a:gd name="T30" fmla="*/ 267 w 504"/>
              <a:gd name="T31" fmla="*/ 293 h 577"/>
              <a:gd name="T32" fmla="*/ 306 w 504"/>
              <a:gd name="T33" fmla="*/ 219 h 577"/>
              <a:gd name="T34" fmla="*/ 432 w 504"/>
              <a:gd name="T35" fmla="*/ 361 h 577"/>
              <a:gd name="T36" fmla="*/ 288 w 504"/>
              <a:gd name="T37" fmla="*/ 505 h 577"/>
              <a:gd name="T38" fmla="*/ 180 w 504"/>
              <a:gd name="T39" fmla="*/ 469 h 577"/>
              <a:gd name="T40" fmla="*/ 180 w 504"/>
              <a:gd name="T41" fmla="*/ 451 h 577"/>
              <a:gd name="T42" fmla="*/ 198 w 504"/>
              <a:gd name="T43" fmla="*/ 433 h 577"/>
              <a:gd name="T44" fmla="*/ 288 w 504"/>
              <a:gd name="T45" fmla="*/ 433 h 577"/>
              <a:gd name="T46" fmla="*/ 288 w 504"/>
              <a:gd name="T47" fmla="*/ 397 h 577"/>
              <a:gd name="T48" fmla="*/ 149 w 504"/>
              <a:gd name="T49" fmla="*/ 397 h 577"/>
              <a:gd name="T50" fmla="*/ 75 w 504"/>
              <a:gd name="T51" fmla="*/ 397 h 577"/>
              <a:gd name="T52" fmla="*/ 0 w 504"/>
              <a:gd name="T53" fmla="*/ 397 h 577"/>
              <a:gd name="T54" fmla="*/ 0 w 504"/>
              <a:gd name="T55" fmla="*/ 433 h 577"/>
              <a:gd name="T56" fmla="*/ 85 w 504"/>
              <a:gd name="T57" fmla="*/ 433 h 577"/>
              <a:gd name="T58" fmla="*/ 90 w 504"/>
              <a:gd name="T59" fmla="*/ 433 h 577"/>
              <a:gd name="T60" fmla="*/ 108 w 504"/>
              <a:gd name="T61" fmla="*/ 451 h 577"/>
              <a:gd name="T62" fmla="*/ 108 w 504"/>
              <a:gd name="T63" fmla="*/ 469 h 577"/>
              <a:gd name="T64" fmla="*/ 108 w 504"/>
              <a:gd name="T65" fmla="*/ 541 h 577"/>
              <a:gd name="T66" fmla="*/ 36 w 504"/>
              <a:gd name="T67" fmla="*/ 577 h 577"/>
              <a:gd name="T68" fmla="*/ 504 w 504"/>
              <a:gd name="T69" fmla="*/ 577 h 577"/>
              <a:gd name="T70" fmla="*/ 432 w 504"/>
              <a:gd name="T71" fmla="*/ 541 h 577"/>
              <a:gd name="T72" fmla="*/ 306 w 504"/>
              <a:gd name="T73" fmla="*/ 49 h 577"/>
              <a:gd name="T74" fmla="*/ 294 w 504"/>
              <a:gd name="T75" fmla="*/ 61 h 577"/>
              <a:gd name="T76" fmla="*/ 212 w 504"/>
              <a:gd name="T77" fmla="*/ 217 h 577"/>
              <a:gd name="T78" fmla="*/ 180 w 504"/>
              <a:gd name="T79" fmla="*/ 202 h 577"/>
              <a:gd name="T80" fmla="*/ 182 w 504"/>
              <a:gd name="T81" fmla="*/ 195 h 577"/>
              <a:gd name="T82" fmla="*/ 261 w 504"/>
              <a:gd name="T83" fmla="*/ 48 h 577"/>
              <a:gd name="T84" fmla="*/ 272 w 504"/>
              <a:gd name="T85" fmla="*/ 38 h 577"/>
              <a:gd name="T86" fmla="*/ 286 w 504"/>
              <a:gd name="T87" fmla="*/ 39 h 577"/>
              <a:gd name="T88" fmla="*/ 306 w 504"/>
              <a:gd name="T89" fmla="*/ 49 h 577"/>
              <a:gd name="T90" fmla="*/ 306 w 504"/>
              <a:gd name="T91" fmla="*/ 49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04" h="577">
                <a:moveTo>
                  <a:pt x="432" y="541"/>
                </a:moveTo>
                <a:cubicBezTo>
                  <a:pt x="407" y="541"/>
                  <a:pt x="407" y="541"/>
                  <a:pt x="407" y="541"/>
                </a:cubicBezTo>
                <a:cubicBezTo>
                  <a:pt x="466" y="502"/>
                  <a:pt x="504" y="436"/>
                  <a:pt x="504" y="361"/>
                </a:cubicBezTo>
                <a:cubicBezTo>
                  <a:pt x="504" y="260"/>
                  <a:pt x="435" y="175"/>
                  <a:pt x="341" y="152"/>
                </a:cubicBezTo>
                <a:cubicBezTo>
                  <a:pt x="382" y="75"/>
                  <a:pt x="382" y="75"/>
                  <a:pt x="382" y="75"/>
                </a:cubicBezTo>
                <a:cubicBezTo>
                  <a:pt x="386" y="65"/>
                  <a:pt x="383" y="54"/>
                  <a:pt x="374" y="50"/>
                </a:cubicBezTo>
                <a:cubicBezTo>
                  <a:pt x="277" y="3"/>
                  <a:pt x="277" y="3"/>
                  <a:pt x="277" y="3"/>
                </a:cubicBezTo>
                <a:cubicBezTo>
                  <a:pt x="272" y="1"/>
                  <a:pt x="267" y="0"/>
                  <a:pt x="263" y="2"/>
                </a:cubicBezTo>
                <a:cubicBezTo>
                  <a:pt x="258" y="4"/>
                  <a:pt x="254" y="7"/>
                  <a:pt x="252" y="12"/>
                </a:cubicBezTo>
                <a:cubicBezTo>
                  <a:pt x="137" y="230"/>
                  <a:pt x="137" y="230"/>
                  <a:pt x="137" y="230"/>
                </a:cubicBezTo>
                <a:cubicBezTo>
                  <a:pt x="128" y="249"/>
                  <a:pt x="135" y="272"/>
                  <a:pt x="153" y="280"/>
                </a:cubicBezTo>
                <a:cubicBezTo>
                  <a:pt x="137" y="313"/>
                  <a:pt x="137" y="313"/>
                  <a:pt x="137" y="313"/>
                </a:cubicBezTo>
                <a:cubicBezTo>
                  <a:pt x="202" y="344"/>
                  <a:pt x="202" y="344"/>
                  <a:pt x="202" y="344"/>
                </a:cubicBezTo>
                <a:cubicBezTo>
                  <a:pt x="217" y="312"/>
                  <a:pt x="217" y="312"/>
                  <a:pt x="217" y="312"/>
                </a:cubicBezTo>
                <a:cubicBezTo>
                  <a:pt x="217" y="312"/>
                  <a:pt x="217" y="312"/>
                  <a:pt x="217" y="312"/>
                </a:cubicBezTo>
                <a:cubicBezTo>
                  <a:pt x="235" y="320"/>
                  <a:pt x="257" y="312"/>
                  <a:pt x="267" y="293"/>
                </a:cubicBezTo>
                <a:cubicBezTo>
                  <a:pt x="306" y="219"/>
                  <a:pt x="306" y="219"/>
                  <a:pt x="306" y="219"/>
                </a:cubicBezTo>
                <a:cubicBezTo>
                  <a:pt x="377" y="228"/>
                  <a:pt x="432" y="288"/>
                  <a:pt x="432" y="361"/>
                </a:cubicBezTo>
                <a:cubicBezTo>
                  <a:pt x="432" y="440"/>
                  <a:pt x="367" y="505"/>
                  <a:pt x="288" y="505"/>
                </a:cubicBezTo>
                <a:cubicBezTo>
                  <a:pt x="252" y="505"/>
                  <a:pt x="205" y="491"/>
                  <a:pt x="180" y="469"/>
                </a:cubicBezTo>
                <a:cubicBezTo>
                  <a:pt x="180" y="451"/>
                  <a:pt x="180" y="451"/>
                  <a:pt x="180" y="451"/>
                </a:cubicBezTo>
                <a:cubicBezTo>
                  <a:pt x="180" y="441"/>
                  <a:pt x="188" y="433"/>
                  <a:pt x="198" y="433"/>
                </a:cubicBezTo>
                <a:cubicBezTo>
                  <a:pt x="288" y="433"/>
                  <a:pt x="288" y="433"/>
                  <a:pt x="288" y="433"/>
                </a:cubicBezTo>
                <a:cubicBezTo>
                  <a:pt x="288" y="397"/>
                  <a:pt x="288" y="397"/>
                  <a:pt x="288" y="397"/>
                </a:cubicBezTo>
                <a:cubicBezTo>
                  <a:pt x="149" y="397"/>
                  <a:pt x="149" y="397"/>
                  <a:pt x="149" y="397"/>
                </a:cubicBezTo>
                <a:cubicBezTo>
                  <a:pt x="75" y="397"/>
                  <a:pt x="75" y="397"/>
                  <a:pt x="75" y="397"/>
                </a:cubicBezTo>
                <a:cubicBezTo>
                  <a:pt x="0" y="397"/>
                  <a:pt x="0" y="397"/>
                  <a:pt x="0" y="397"/>
                </a:cubicBezTo>
                <a:cubicBezTo>
                  <a:pt x="0" y="433"/>
                  <a:pt x="0" y="433"/>
                  <a:pt x="0" y="433"/>
                </a:cubicBezTo>
                <a:cubicBezTo>
                  <a:pt x="85" y="433"/>
                  <a:pt x="85" y="433"/>
                  <a:pt x="85" y="433"/>
                </a:cubicBezTo>
                <a:cubicBezTo>
                  <a:pt x="90" y="433"/>
                  <a:pt x="90" y="433"/>
                  <a:pt x="90" y="433"/>
                </a:cubicBezTo>
                <a:cubicBezTo>
                  <a:pt x="100" y="433"/>
                  <a:pt x="108" y="441"/>
                  <a:pt x="108" y="451"/>
                </a:cubicBezTo>
                <a:cubicBezTo>
                  <a:pt x="108" y="469"/>
                  <a:pt x="108" y="469"/>
                  <a:pt x="108" y="469"/>
                </a:cubicBezTo>
                <a:cubicBezTo>
                  <a:pt x="108" y="541"/>
                  <a:pt x="108" y="541"/>
                  <a:pt x="108" y="541"/>
                </a:cubicBezTo>
                <a:cubicBezTo>
                  <a:pt x="68" y="541"/>
                  <a:pt x="36" y="537"/>
                  <a:pt x="36" y="577"/>
                </a:cubicBezTo>
                <a:cubicBezTo>
                  <a:pt x="504" y="577"/>
                  <a:pt x="504" y="577"/>
                  <a:pt x="504" y="577"/>
                </a:cubicBezTo>
                <a:cubicBezTo>
                  <a:pt x="504" y="537"/>
                  <a:pt x="472" y="541"/>
                  <a:pt x="432" y="541"/>
                </a:cubicBezTo>
                <a:close/>
                <a:moveTo>
                  <a:pt x="306" y="49"/>
                </a:moveTo>
                <a:cubicBezTo>
                  <a:pt x="301" y="51"/>
                  <a:pt x="297" y="55"/>
                  <a:pt x="294" y="61"/>
                </a:cubicBezTo>
                <a:cubicBezTo>
                  <a:pt x="212" y="217"/>
                  <a:pt x="212" y="217"/>
                  <a:pt x="212" y="217"/>
                </a:cubicBezTo>
                <a:cubicBezTo>
                  <a:pt x="180" y="202"/>
                  <a:pt x="180" y="202"/>
                  <a:pt x="180" y="202"/>
                </a:cubicBezTo>
                <a:cubicBezTo>
                  <a:pt x="181" y="199"/>
                  <a:pt x="181" y="197"/>
                  <a:pt x="182" y="195"/>
                </a:cubicBezTo>
                <a:cubicBezTo>
                  <a:pt x="261" y="48"/>
                  <a:pt x="261" y="48"/>
                  <a:pt x="261" y="48"/>
                </a:cubicBezTo>
                <a:cubicBezTo>
                  <a:pt x="263" y="43"/>
                  <a:pt x="267" y="40"/>
                  <a:pt x="272" y="38"/>
                </a:cubicBezTo>
                <a:cubicBezTo>
                  <a:pt x="276" y="36"/>
                  <a:pt x="281" y="37"/>
                  <a:pt x="286" y="39"/>
                </a:cubicBezTo>
                <a:cubicBezTo>
                  <a:pt x="306" y="49"/>
                  <a:pt x="306" y="49"/>
                  <a:pt x="306" y="49"/>
                </a:cubicBezTo>
                <a:cubicBezTo>
                  <a:pt x="306" y="49"/>
                  <a:pt x="306" y="49"/>
                  <a:pt x="306" y="49"/>
                </a:cubicBez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id-ID"/>
          </a:p>
        </p:txBody>
      </p:sp>
      <p:sp>
        <p:nvSpPr>
          <p:cNvPr id="70" name="AutoShape 15"/>
          <p:cNvSpPr>
            <a:spLocks/>
          </p:cNvSpPr>
          <p:nvPr/>
        </p:nvSpPr>
        <p:spPr bwMode="auto">
          <a:xfrm>
            <a:off x="4753208" y="2301176"/>
            <a:ext cx="345632" cy="337138"/>
          </a:xfrm>
          <a:custGeom>
            <a:avLst/>
            <a:gdLst>
              <a:gd name="T0" fmla="+- 0 10782 53"/>
              <a:gd name="T1" fmla="*/ T0 w 21459"/>
              <a:gd name="T2" fmla="+- 0 10819 39"/>
              <a:gd name="T3" fmla="*/ 10819 h 21561"/>
              <a:gd name="T4" fmla="+- 0 10782 53"/>
              <a:gd name="T5" fmla="*/ T4 w 21459"/>
              <a:gd name="T6" fmla="+- 0 10819 39"/>
              <a:gd name="T7" fmla="*/ 10819 h 21561"/>
              <a:gd name="T8" fmla="+- 0 10782 53"/>
              <a:gd name="T9" fmla="*/ T8 w 21459"/>
              <a:gd name="T10" fmla="+- 0 10819 39"/>
              <a:gd name="T11" fmla="*/ 10819 h 21561"/>
              <a:gd name="T12" fmla="+- 0 10782 53"/>
              <a:gd name="T13" fmla="*/ T12 w 21459"/>
              <a:gd name="T14" fmla="+- 0 10819 39"/>
              <a:gd name="T15" fmla="*/ 10819 h 21561"/>
            </a:gdLst>
            <a:ahLst/>
            <a:cxnLst>
              <a:cxn ang="0">
                <a:pos x="T1" y="T3"/>
              </a:cxn>
              <a:cxn ang="0">
                <a:pos x="T5" y="T7"/>
              </a:cxn>
              <a:cxn ang="0">
                <a:pos x="T9" y="T11"/>
              </a:cxn>
              <a:cxn ang="0">
                <a:pos x="T13" y="T15"/>
              </a:cxn>
            </a:cxnLst>
            <a:rect l="0" t="0" r="r" b="b"/>
            <a:pathLst>
              <a:path w="21459" h="21561">
                <a:moveTo>
                  <a:pt x="20359" y="4319"/>
                </a:moveTo>
                <a:cubicBezTo>
                  <a:pt x="20703" y="4451"/>
                  <a:pt x="20960" y="4653"/>
                  <a:pt x="21125" y="4923"/>
                </a:cubicBezTo>
                <a:cubicBezTo>
                  <a:pt x="21468" y="5418"/>
                  <a:pt x="21546" y="6025"/>
                  <a:pt x="21363" y="6735"/>
                </a:cubicBezTo>
                <a:lnTo>
                  <a:pt x="17812" y="19432"/>
                </a:lnTo>
                <a:cubicBezTo>
                  <a:pt x="17663" y="20051"/>
                  <a:pt x="17338" y="20561"/>
                  <a:pt x="16840" y="20960"/>
                </a:cubicBezTo>
                <a:cubicBezTo>
                  <a:pt x="16342" y="21361"/>
                  <a:pt x="15810" y="21560"/>
                  <a:pt x="15242" y="21560"/>
                </a:cubicBezTo>
                <a:lnTo>
                  <a:pt x="3374" y="21560"/>
                </a:lnTo>
                <a:cubicBezTo>
                  <a:pt x="3031" y="21560"/>
                  <a:pt x="2698" y="21496"/>
                  <a:pt x="2378" y="21358"/>
                </a:cubicBezTo>
                <a:cubicBezTo>
                  <a:pt x="2056" y="21223"/>
                  <a:pt x="1747" y="21042"/>
                  <a:pt x="1456" y="20810"/>
                </a:cubicBezTo>
                <a:cubicBezTo>
                  <a:pt x="1162" y="20581"/>
                  <a:pt x="906" y="20312"/>
                  <a:pt x="683" y="19998"/>
                </a:cubicBezTo>
                <a:cubicBezTo>
                  <a:pt x="463" y="19685"/>
                  <a:pt x="287" y="19345"/>
                  <a:pt x="161" y="18978"/>
                </a:cubicBezTo>
                <a:cubicBezTo>
                  <a:pt x="-46" y="18345"/>
                  <a:pt x="-53" y="17750"/>
                  <a:pt x="138" y="17199"/>
                </a:cubicBezTo>
                <a:cubicBezTo>
                  <a:pt x="156" y="17049"/>
                  <a:pt x="172" y="16900"/>
                  <a:pt x="188" y="16759"/>
                </a:cubicBezTo>
                <a:cubicBezTo>
                  <a:pt x="206" y="16613"/>
                  <a:pt x="222" y="16449"/>
                  <a:pt x="237" y="16273"/>
                </a:cubicBezTo>
                <a:cubicBezTo>
                  <a:pt x="237" y="16179"/>
                  <a:pt x="222" y="16082"/>
                  <a:pt x="188" y="15985"/>
                </a:cubicBezTo>
                <a:cubicBezTo>
                  <a:pt x="156" y="15889"/>
                  <a:pt x="146" y="15792"/>
                  <a:pt x="161" y="15695"/>
                </a:cubicBezTo>
                <a:cubicBezTo>
                  <a:pt x="180" y="15549"/>
                  <a:pt x="245" y="15402"/>
                  <a:pt x="358" y="15256"/>
                </a:cubicBezTo>
                <a:cubicBezTo>
                  <a:pt x="471" y="15109"/>
                  <a:pt x="578" y="14942"/>
                  <a:pt x="678" y="14757"/>
                </a:cubicBezTo>
                <a:cubicBezTo>
                  <a:pt x="872" y="14411"/>
                  <a:pt x="1060" y="13986"/>
                  <a:pt x="1249" y="13485"/>
                </a:cubicBezTo>
                <a:cubicBezTo>
                  <a:pt x="1438" y="12987"/>
                  <a:pt x="1574" y="12553"/>
                  <a:pt x="1655" y="12190"/>
                </a:cubicBezTo>
                <a:cubicBezTo>
                  <a:pt x="1689" y="12040"/>
                  <a:pt x="1686" y="11896"/>
                  <a:pt x="1642" y="11762"/>
                </a:cubicBezTo>
                <a:cubicBezTo>
                  <a:pt x="1603" y="11627"/>
                  <a:pt x="1597" y="11504"/>
                  <a:pt x="1631" y="11389"/>
                </a:cubicBezTo>
                <a:cubicBezTo>
                  <a:pt x="1665" y="11240"/>
                  <a:pt x="1734" y="11111"/>
                  <a:pt x="1838" y="11005"/>
                </a:cubicBezTo>
                <a:cubicBezTo>
                  <a:pt x="1943" y="10897"/>
                  <a:pt x="2027" y="10788"/>
                  <a:pt x="2095" y="10671"/>
                </a:cubicBezTo>
                <a:cubicBezTo>
                  <a:pt x="2179" y="10507"/>
                  <a:pt x="2268" y="10308"/>
                  <a:pt x="2365" y="10082"/>
                </a:cubicBezTo>
                <a:cubicBezTo>
                  <a:pt x="2459" y="9859"/>
                  <a:pt x="2551" y="9628"/>
                  <a:pt x="2635" y="9390"/>
                </a:cubicBezTo>
                <a:cubicBezTo>
                  <a:pt x="2719" y="9150"/>
                  <a:pt x="2784" y="8918"/>
                  <a:pt x="2837" y="8690"/>
                </a:cubicBezTo>
                <a:cubicBezTo>
                  <a:pt x="2887" y="8461"/>
                  <a:pt x="2918" y="8271"/>
                  <a:pt x="2936" y="8118"/>
                </a:cubicBezTo>
                <a:cubicBezTo>
                  <a:pt x="2952" y="7972"/>
                  <a:pt x="2944" y="7816"/>
                  <a:pt x="2910" y="7655"/>
                </a:cubicBezTo>
                <a:cubicBezTo>
                  <a:pt x="2876" y="7497"/>
                  <a:pt x="2876" y="7365"/>
                  <a:pt x="2910" y="7248"/>
                </a:cubicBezTo>
                <a:cubicBezTo>
                  <a:pt x="2960" y="7101"/>
                  <a:pt x="3046" y="6978"/>
                  <a:pt x="3167" y="6878"/>
                </a:cubicBezTo>
                <a:cubicBezTo>
                  <a:pt x="3288" y="6778"/>
                  <a:pt x="3390" y="6664"/>
                  <a:pt x="3476" y="6532"/>
                </a:cubicBezTo>
                <a:cubicBezTo>
                  <a:pt x="3557" y="6421"/>
                  <a:pt x="3649" y="6263"/>
                  <a:pt x="3746" y="6049"/>
                </a:cubicBezTo>
                <a:cubicBezTo>
                  <a:pt x="3840" y="5841"/>
                  <a:pt x="3937" y="5609"/>
                  <a:pt x="4034" y="5354"/>
                </a:cubicBezTo>
                <a:cubicBezTo>
                  <a:pt x="4129" y="5102"/>
                  <a:pt x="4210" y="4856"/>
                  <a:pt x="4278" y="4618"/>
                </a:cubicBezTo>
                <a:cubicBezTo>
                  <a:pt x="4344" y="4381"/>
                  <a:pt x="4385" y="4170"/>
                  <a:pt x="4404" y="3979"/>
                </a:cubicBezTo>
                <a:cubicBezTo>
                  <a:pt x="4420" y="3868"/>
                  <a:pt x="4404" y="3754"/>
                  <a:pt x="4354" y="3636"/>
                </a:cubicBezTo>
                <a:cubicBezTo>
                  <a:pt x="4304" y="3519"/>
                  <a:pt x="4294" y="3390"/>
                  <a:pt x="4328" y="3249"/>
                </a:cubicBezTo>
                <a:cubicBezTo>
                  <a:pt x="4362" y="3120"/>
                  <a:pt x="4438" y="2980"/>
                  <a:pt x="4561" y="2836"/>
                </a:cubicBezTo>
                <a:cubicBezTo>
                  <a:pt x="4682" y="2692"/>
                  <a:pt x="4792" y="2543"/>
                  <a:pt x="4894" y="2393"/>
                </a:cubicBezTo>
                <a:cubicBezTo>
                  <a:pt x="5025" y="2159"/>
                  <a:pt x="5145" y="1886"/>
                  <a:pt x="5250" y="1573"/>
                </a:cubicBezTo>
                <a:cubicBezTo>
                  <a:pt x="5355" y="1262"/>
                  <a:pt x="5481" y="975"/>
                  <a:pt x="5625" y="717"/>
                </a:cubicBezTo>
                <a:cubicBezTo>
                  <a:pt x="5772" y="462"/>
                  <a:pt x="5966" y="259"/>
                  <a:pt x="6204" y="116"/>
                </a:cubicBezTo>
                <a:cubicBezTo>
                  <a:pt x="6440" y="-31"/>
                  <a:pt x="6767" y="-39"/>
                  <a:pt x="7176" y="92"/>
                </a:cubicBezTo>
                <a:lnTo>
                  <a:pt x="7150" y="151"/>
                </a:lnTo>
                <a:cubicBezTo>
                  <a:pt x="7409" y="54"/>
                  <a:pt x="7635" y="10"/>
                  <a:pt x="7829" y="10"/>
                </a:cubicBezTo>
                <a:lnTo>
                  <a:pt x="17613" y="10"/>
                </a:lnTo>
                <a:cubicBezTo>
                  <a:pt x="18266" y="10"/>
                  <a:pt x="18764" y="277"/>
                  <a:pt x="19107" y="805"/>
                </a:cubicBezTo>
                <a:cubicBezTo>
                  <a:pt x="19448" y="1303"/>
                  <a:pt x="19524" y="1904"/>
                  <a:pt x="19330" y="2616"/>
                </a:cubicBezTo>
                <a:lnTo>
                  <a:pt x="15782" y="15329"/>
                </a:lnTo>
                <a:cubicBezTo>
                  <a:pt x="15630" y="15918"/>
                  <a:pt x="15307" y="16419"/>
                  <a:pt x="14809" y="16829"/>
                </a:cubicBezTo>
                <a:cubicBezTo>
                  <a:pt x="14312" y="17243"/>
                  <a:pt x="13782" y="17448"/>
                  <a:pt x="13221" y="17448"/>
                </a:cubicBezTo>
                <a:lnTo>
                  <a:pt x="2019" y="17448"/>
                </a:lnTo>
                <a:cubicBezTo>
                  <a:pt x="1935" y="17448"/>
                  <a:pt x="1852" y="17460"/>
                  <a:pt x="1762" y="17477"/>
                </a:cubicBezTo>
                <a:cubicBezTo>
                  <a:pt x="1676" y="17495"/>
                  <a:pt x="1597" y="17551"/>
                  <a:pt x="1529" y="17644"/>
                </a:cubicBezTo>
                <a:cubicBezTo>
                  <a:pt x="1430" y="17832"/>
                  <a:pt x="1430" y="18096"/>
                  <a:pt x="1529" y="18430"/>
                </a:cubicBezTo>
                <a:cubicBezTo>
                  <a:pt x="1665" y="18834"/>
                  <a:pt x="1914" y="19186"/>
                  <a:pt x="2284" y="19488"/>
                </a:cubicBezTo>
                <a:cubicBezTo>
                  <a:pt x="2651" y="19796"/>
                  <a:pt x="3015" y="19945"/>
                  <a:pt x="3374" y="19945"/>
                </a:cubicBezTo>
                <a:lnTo>
                  <a:pt x="15242" y="19945"/>
                </a:lnTo>
                <a:cubicBezTo>
                  <a:pt x="15485" y="19945"/>
                  <a:pt x="15724" y="19846"/>
                  <a:pt x="15962" y="19643"/>
                </a:cubicBezTo>
                <a:cubicBezTo>
                  <a:pt x="16201" y="19444"/>
                  <a:pt x="16358" y="19221"/>
                  <a:pt x="16434" y="18975"/>
                </a:cubicBezTo>
                <a:lnTo>
                  <a:pt x="20310" y="5128"/>
                </a:lnTo>
                <a:cubicBezTo>
                  <a:pt x="20344" y="4979"/>
                  <a:pt x="20365" y="4841"/>
                  <a:pt x="20373" y="4715"/>
                </a:cubicBezTo>
                <a:cubicBezTo>
                  <a:pt x="20378" y="4592"/>
                  <a:pt x="20373" y="4460"/>
                  <a:pt x="20359" y="4319"/>
                </a:cubicBezTo>
                <a:moveTo>
                  <a:pt x="6285" y="8083"/>
                </a:moveTo>
                <a:cubicBezTo>
                  <a:pt x="6201" y="8446"/>
                  <a:pt x="6311" y="8628"/>
                  <a:pt x="6610" y="8628"/>
                </a:cubicBezTo>
                <a:lnTo>
                  <a:pt x="14325" y="8628"/>
                </a:lnTo>
                <a:cubicBezTo>
                  <a:pt x="14461" y="8628"/>
                  <a:pt x="14587" y="8578"/>
                  <a:pt x="14707" y="8473"/>
                </a:cubicBezTo>
                <a:cubicBezTo>
                  <a:pt x="14830" y="8370"/>
                  <a:pt x="14906" y="8238"/>
                  <a:pt x="14940" y="8083"/>
                </a:cubicBezTo>
                <a:lnTo>
                  <a:pt x="15242" y="7028"/>
                </a:lnTo>
                <a:cubicBezTo>
                  <a:pt x="15276" y="6881"/>
                  <a:pt x="15263" y="6752"/>
                  <a:pt x="15205" y="6641"/>
                </a:cubicBezTo>
                <a:cubicBezTo>
                  <a:pt x="15145" y="6535"/>
                  <a:pt x="15051" y="6483"/>
                  <a:pt x="14914" y="6483"/>
                </a:cubicBezTo>
                <a:lnTo>
                  <a:pt x="7202" y="6483"/>
                </a:lnTo>
                <a:cubicBezTo>
                  <a:pt x="7066" y="6483"/>
                  <a:pt x="6935" y="6532"/>
                  <a:pt x="6807" y="6638"/>
                </a:cubicBezTo>
                <a:cubicBezTo>
                  <a:pt x="6676" y="6740"/>
                  <a:pt x="6594" y="6869"/>
                  <a:pt x="6560" y="7028"/>
                </a:cubicBezTo>
                <a:lnTo>
                  <a:pt x="6285" y="8083"/>
                </a:lnTo>
                <a:close/>
                <a:moveTo>
                  <a:pt x="7150" y="4867"/>
                </a:moveTo>
                <a:cubicBezTo>
                  <a:pt x="7116" y="5017"/>
                  <a:pt x="7132" y="5140"/>
                  <a:pt x="7195" y="5240"/>
                </a:cubicBezTo>
                <a:cubicBezTo>
                  <a:pt x="7257" y="5336"/>
                  <a:pt x="7354" y="5386"/>
                  <a:pt x="7488" y="5386"/>
                </a:cubicBezTo>
                <a:lnTo>
                  <a:pt x="15192" y="5386"/>
                </a:lnTo>
                <a:cubicBezTo>
                  <a:pt x="15326" y="5386"/>
                  <a:pt x="15451" y="5336"/>
                  <a:pt x="15575" y="5240"/>
                </a:cubicBezTo>
                <a:cubicBezTo>
                  <a:pt x="15695" y="5140"/>
                  <a:pt x="15784" y="5017"/>
                  <a:pt x="15845" y="4867"/>
                </a:cubicBezTo>
                <a:lnTo>
                  <a:pt x="16120" y="3771"/>
                </a:lnTo>
                <a:cubicBezTo>
                  <a:pt x="16154" y="3622"/>
                  <a:pt x="16141" y="3493"/>
                  <a:pt x="16083" y="3387"/>
                </a:cubicBezTo>
                <a:cubicBezTo>
                  <a:pt x="16023" y="3279"/>
                  <a:pt x="15923" y="3223"/>
                  <a:pt x="15782" y="3223"/>
                </a:cubicBezTo>
                <a:lnTo>
                  <a:pt x="8078" y="3223"/>
                </a:lnTo>
                <a:cubicBezTo>
                  <a:pt x="7944" y="3223"/>
                  <a:pt x="7818" y="3279"/>
                  <a:pt x="7695" y="3387"/>
                </a:cubicBezTo>
                <a:cubicBezTo>
                  <a:pt x="7575" y="3493"/>
                  <a:pt x="7488" y="3622"/>
                  <a:pt x="7438" y="3771"/>
                </a:cubicBezTo>
                <a:lnTo>
                  <a:pt x="7150" y="4867"/>
                </a:lnTo>
                <a:close/>
              </a:path>
            </a:pathLst>
          </a:custGeom>
          <a:solidFill>
            <a:schemeClr val="bg1"/>
          </a:solidFill>
          <a:ln>
            <a:noFill/>
          </a:ln>
          <a:effectLst/>
          <a:extLst/>
        </p:spPr>
        <p:txBody>
          <a:bodyPr lIns="28575" tIns="28575" rIns="28575" bIns="28575" anchor="ctr"/>
          <a:lstStyle/>
          <a:p>
            <a:pPr defTabSz="256896">
              <a:defRPr/>
            </a:pPr>
            <a:endParaRPr lang="es-ES" sz="1600" dirty="0">
              <a:solidFill>
                <a:srgbClr val="44CEB9"/>
              </a:solidFill>
              <a:effectLst>
                <a:outerShdw blurRad="38100" dist="38100" dir="2700000" algn="tl">
                  <a:srgbClr val="000000"/>
                </a:outerShdw>
              </a:effectLst>
              <a:latin typeface="Gill Sans" charset="0"/>
              <a:cs typeface="Gill Sans" charset="0"/>
              <a:sym typeface="Gill Sans" charset="0"/>
            </a:endParaRPr>
          </a:p>
        </p:txBody>
      </p:sp>
      <p:sp>
        <p:nvSpPr>
          <p:cNvPr id="72" name="Freeform 32"/>
          <p:cNvSpPr>
            <a:spLocks/>
          </p:cNvSpPr>
          <p:nvPr/>
        </p:nvSpPr>
        <p:spPr bwMode="auto">
          <a:xfrm>
            <a:off x="5061672" y="2959030"/>
            <a:ext cx="400102" cy="353572"/>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 name="Group 72"/>
          <p:cNvGrpSpPr/>
          <p:nvPr/>
        </p:nvGrpSpPr>
        <p:grpSpPr>
          <a:xfrm>
            <a:off x="4603125" y="3630376"/>
            <a:ext cx="511225" cy="257430"/>
            <a:chOff x="6661142" y="2346209"/>
            <a:chExt cx="479063" cy="241160"/>
          </a:xfrm>
        </p:grpSpPr>
        <p:sp>
          <p:nvSpPr>
            <p:cNvPr id="74" name="AutoShape 262"/>
            <p:cNvSpPr>
              <a:spLocks/>
            </p:cNvSpPr>
            <p:nvPr/>
          </p:nvSpPr>
          <p:spPr bwMode="auto">
            <a:xfrm>
              <a:off x="6661142" y="2346209"/>
              <a:ext cx="479063" cy="19671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19872" y="8288"/>
                  </a:moveTo>
                  <a:lnTo>
                    <a:pt x="18950" y="8288"/>
                  </a:lnTo>
                  <a:cubicBezTo>
                    <a:pt x="18337" y="5361"/>
                    <a:pt x="16769" y="0"/>
                    <a:pt x="16272" y="0"/>
                  </a:cubicBezTo>
                  <a:lnTo>
                    <a:pt x="8628" y="0"/>
                  </a:lnTo>
                  <a:cubicBezTo>
                    <a:pt x="8131" y="0"/>
                    <a:pt x="5990" y="5361"/>
                    <a:pt x="5146" y="8288"/>
                  </a:cubicBezTo>
                  <a:lnTo>
                    <a:pt x="4128" y="8288"/>
                  </a:lnTo>
                  <a:cubicBezTo>
                    <a:pt x="3505" y="8288"/>
                    <a:pt x="0" y="8700"/>
                    <a:pt x="0" y="12439"/>
                  </a:cubicBezTo>
                  <a:lnTo>
                    <a:pt x="0" y="18890"/>
                  </a:lnTo>
                  <a:cubicBezTo>
                    <a:pt x="0" y="20113"/>
                    <a:pt x="339" y="21134"/>
                    <a:pt x="802" y="21472"/>
                  </a:cubicBezTo>
                  <a:cubicBezTo>
                    <a:pt x="820" y="17204"/>
                    <a:pt x="2270" y="13745"/>
                    <a:pt x="4051" y="13745"/>
                  </a:cubicBezTo>
                  <a:cubicBezTo>
                    <a:pt x="5843" y="13745"/>
                    <a:pt x="7300" y="17247"/>
                    <a:pt x="7300" y="21552"/>
                  </a:cubicBezTo>
                  <a:cubicBezTo>
                    <a:pt x="7300" y="21569"/>
                    <a:pt x="7299" y="21584"/>
                    <a:pt x="7299" y="21600"/>
                  </a:cubicBezTo>
                  <a:lnTo>
                    <a:pt x="14201" y="21600"/>
                  </a:lnTo>
                  <a:cubicBezTo>
                    <a:pt x="14201" y="21584"/>
                    <a:pt x="14200" y="21568"/>
                    <a:pt x="14200" y="21552"/>
                  </a:cubicBezTo>
                  <a:cubicBezTo>
                    <a:pt x="14200" y="17247"/>
                    <a:pt x="15658" y="13745"/>
                    <a:pt x="17450" y="13745"/>
                  </a:cubicBezTo>
                  <a:cubicBezTo>
                    <a:pt x="19241" y="13745"/>
                    <a:pt x="20698" y="17243"/>
                    <a:pt x="20700" y="21545"/>
                  </a:cubicBezTo>
                  <a:cubicBezTo>
                    <a:pt x="21214" y="21289"/>
                    <a:pt x="21600" y="20199"/>
                    <a:pt x="21600" y="18889"/>
                  </a:cubicBezTo>
                  <a:lnTo>
                    <a:pt x="21600" y="11718"/>
                  </a:lnTo>
                  <a:cubicBezTo>
                    <a:pt x="21600" y="10222"/>
                    <a:pt x="20495" y="8288"/>
                    <a:pt x="19872" y="8288"/>
                  </a:cubicBezTo>
                  <a:close/>
                  <a:moveTo>
                    <a:pt x="15715" y="2222"/>
                  </a:moveTo>
                  <a:cubicBezTo>
                    <a:pt x="16112" y="2222"/>
                    <a:pt x="16650" y="4767"/>
                    <a:pt x="17475" y="7799"/>
                  </a:cubicBezTo>
                  <a:lnTo>
                    <a:pt x="13060" y="7799"/>
                  </a:lnTo>
                  <a:lnTo>
                    <a:pt x="13056" y="2222"/>
                  </a:lnTo>
                  <a:lnTo>
                    <a:pt x="15715" y="2222"/>
                  </a:lnTo>
                  <a:close/>
                  <a:moveTo>
                    <a:pt x="9225" y="2222"/>
                  </a:moveTo>
                  <a:lnTo>
                    <a:pt x="11700" y="2222"/>
                  </a:lnTo>
                  <a:lnTo>
                    <a:pt x="11700" y="7799"/>
                  </a:lnTo>
                  <a:lnTo>
                    <a:pt x="6961" y="7799"/>
                  </a:lnTo>
                  <a:cubicBezTo>
                    <a:pt x="7957" y="4930"/>
                    <a:pt x="8827" y="2222"/>
                    <a:pt x="9225" y="2222"/>
                  </a:cubicBezTo>
                  <a:close/>
                  <a:moveTo>
                    <a:pt x="9225" y="2222"/>
                  </a:moveTo>
                </a:path>
              </a:pathLst>
            </a:custGeom>
            <a:solidFill>
              <a:schemeClr val="bg1"/>
            </a:solid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solidFill>
                  <a:schemeClr val="bg2"/>
                </a:solidFill>
              </a:endParaRPr>
            </a:p>
          </p:txBody>
        </p:sp>
        <p:sp>
          <p:nvSpPr>
            <p:cNvPr id="76" name="AutoShape 263"/>
            <p:cNvSpPr>
              <a:spLocks/>
            </p:cNvSpPr>
            <p:nvPr/>
          </p:nvSpPr>
          <p:spPr bwMode="auto">
            <a:xfrm>
              <a:off x="6701064" y="2497654"/>
              <a:ext cx="90656" cy="89715"/>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solid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solidFill>
                  <a:schemeClr val="bg2"/>
                </a:solidFill>
              </a:endParaRPr>
            </a:p>
          </p:txBody>
        </p:sp>
        <p:sp>
          <p:nvSpPr>
            <p:cNvPr id="77" name="AutoShape 264"/>
            <p:cNvSpPr>
              <a:spLocks/>
            </p:cNvSpPr>
            <p:nvPr/>
          </p:nvSpPr>
          <p:spPr bwMode="auto">
            <a:xfrm>
              <a:off x="7000478" y="2497654"/>
              <a:ext cx="90656" cy="89715"/>
            </a:xfrm>
            <a:custGeom>
              <a:avLst/>
              <a:gdLst>
                <a:gd name="T0" fmla="*/ 0 w 21598"/>
                <a:gd name="T1" fmla="*/ 0 h 21598"/>
                <a:gd name="T2" fmla="*/ 0 w 21598"/>
                <a:gd name="T3" fmla="*/ 0 h 21598"/>
                <a:gd name="T4" fmla="*/ 0 w 21598"/>
                <a:gd name="T5" fmla="*/ 0 h 21598"/>
                <a:gd name="T6" fmla="*/ 0 w 21598"/>
                <a:gd name="T7" fmla="*/ 0 h 21598"/>
                <a:gd name="T8" fmla="*/ 0 w 21598"/>
                <a:gd name="T9" fmla="*/ 0 h 21598"/>
                <a:gd name="T10" fmla="*/ 0 w 21598"/>
                <a:gd name="T11" fmla="*/ 0 h 21598"/>
                <a:gd name="T12" fmla="*/ 0 w 21598"/>
                <a:gd name="T13" fmla="*/ 0 h 21598"/>
                <a:gd name="T14" fmla="*/ 0 w 21598"/>
                <a:gd name="T15" fmla="*/ 0 h 21598"/>
                <a:gd name="T16" fmla="*/ 0 w 21598"/>
                <a:gd name="T17" fmla="*/ 0 h 21598"/>
                <a:gd name="T18" fmla="*/ 0 w 21598"/>
                <a:gd name="T19" fmla="*/ 0 h 21598"/>
                <a:gd name="T20" fmla="*/ 0 w 21598"/>
                <a:gd name="T21" fmla="*/ 0 h 21598"/>
                <a:gd name="T22" fmla="*/ 0 w 21598"/>
                <a:gd name="T23" fmla="*/ 0 h 21598"/>
                <a:gd name="T24" fmla="*/ 0 w 21598"/>
                <a:gd name="T25" fmla="*/ 0 h 21598"/>
                <a:gd name="T26" fmla="*/ 0 w 21598"/>
                <a:gd name="T27" fmla="*/ 0 h 21598"/>
                <a:gd name="T28" fmla="*/ 0 w 21598"/>
                <a:gd name="T29" fmla="*/ 0 h 21598"/>
                <a:gd name="T30" fmla="*/ 0 w 21598"/>
                <a:gd name="T31" fmla="*/ 0 h 21598"/>
                <a:gd name="T32" fmla="*/ 0 w 21598"/>
                <a:gd name="T33" fmla="*/ 0 h 21598"/>
                <a:gd name="T34" fmla="*/ 0 w 21598"/>
                <a:gd name="T35" fmla="*/ 0 h 215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1598" h="21598">
                  <a:moveTo>
                    <a:pt x="21598" y="10799"/>
                  </a:moveTo>
                  <a:cubicBezTo>
                    <a:pt x="21599" y="9385"/>
                    <a:pt x="21318" y="7972"/>
                    <a:pt x="20776" y="6666"/>
                  </a:cubicBezTo>
                  <a:cubicBezTo>
                    <a:pt x="20236" y="5360"/>
                    <a:pt x="19435" y="4162"/>
                    <a:pt x="18435" y="3163"/>
                  </a:cubicBezTo>
                  <a:cubicBezTo>
                    <a:pt x="17436" y="2163"/>
                    <a:pt x="16238" y="1362"/>
                    <a:pt x="14932" y="822"/>
                  </a:cubicBezTo>
                  <a:cubicBezTo>
                    <a:pt x="13626" y="280"/>
                    <a:pt x="12213" y="-1"/>
                    <a:pt x="10799" y="0"/>
                  </a:cubicBezTo>
                  <a:cubicBezTo>
                    <a:pt x="9385" y="-1"/>
                    <a:pt x="7972" y="280"/>
                    <a:pt x="6666" y="822"/>
                  </a:cubicBezTo>
                  <a:cubicBezTo>
                    <a:pt x="5360" y="1362"/>
                    <a:pt x="4162" y="2163"/>
                    <a:pt x="3163" y="3163"/>
                  </a:cubicBezTo>
                  <a:cubicBezTo>
                    <a:pt x="2163" y="4162"/>
                    <a:pt x="1362" y="5360"/>
                    <a:pt x="822" y="6666"/>
                  </a:cubicBezTo>
                  <a:cubicBezTo>
                    <a:pt x="280" y="7972"/>
                    <a:pt x="-1" y="9385"/>
                    <a:pt x="0" y="10799"/>
                  </a:cubicBezTo>
                  <a:cubicBezTo>
                    <a:pt x="-1" y="12213"/>
                    <a:pt x="280" y="13626"/>
                    <a:pt x="822" y="14932"/>
                  </a:cubicBezTo>
                  <a:cubicBezTo>
                    <a:pt x="1362" y="16238"/>
                    <a:pt x="2163" y="17436"/>
                    <a:pt x="3163" y="18435"/>
                  </a:cubicBezTo>
                  <a:cubicBezTo>
                    <a:pt x="4162" y="19435"/>
                    <a:pt x="5360" y="20236"/>
                    <a:pt x="6666" y="20776"/>
                  </a:cubicBezTo>
                  <a:cubicBezTo>
                    <a:pt x="7972" y="21318"/>
                    <a:pt x="9385" y="21599"/>
                    <a:pt x="10799" y="21598"/>
                  </a:cubicBezTo>
                  <a:cubicBezTo>
                    <a:pt x="12213" y="21599"/>
                    <a:pt x="13626" y="21318"/>
                    <a:pt x="14932" y="20776"/>
                  </a:cubicBezTo>
                  <a:cubicBezTo>
                    <a:pt x="16238" y="20236"/>
                    <a:pt x="17436" y="19435"/>
                    <a:pt x="18435" y="18435"/>
                  </a:cubicBezTo>
                  <a:cubicBezTo>
                    <a:pt x="19435" y="17436"/>
                    <a:pt x="20236" y="16238"/>
                    <a:pt x="20776" y="14932"/>
                  </a:cubicBezTo>
                  <a:cubicBezTo>
                    <a:pt x="21318" y="13626"/>
                    <a:pt x="21599" y="12213"/>
                    <a:pt x="21598" y="10799"/>
                  </a:cubicBezTo>
                  <a:close/>
                  <a:moveTo>
                    <a:pt x="21598" y="10799"/>
                  </a:moveTo>
                </a:path>
              </a:pathLst>
            </a:custGeom>
            <a:solidFill>
              <a:schemeClr val="bg1"/>
            </a:solidFill>
            <a:ln>
              <a:noFill/>
            </a:ln>
            <a:extLst>
              <a:ext uri="{91240B29-F687-4f45-9708-019B960494DF}">
                <a14:hiddenLine xmlns="" xmlns:a14="http://schemas.microsoft.com/office/drawing/2010/main" w="25400" cap="flat">
                  <a:solidFill>
                    <a:schemeClr val="tx1"/>
                  </a:solidFill>
                  <a:miter lim="800000"/>
                  <a:headEnd type="none" w="med" len="med"/>
                  <a:tailEnd type="none" w="med" len="med"/>
                </a14:hiddenLine>
              </a:ext>
            </a:extLst>
          </p:spPr>
          <p:txBody>
            <a:bodyPr lIns="0" tIns="0" rIns="0" bIns="0"/>
            <a:lstStyle/>
            <a:p>
              <a:endParaRPr lang="en-US" dirty="0">
                <a:solidFill>
                  <a:schemeClr val="bg2"/>
                </a:solidFill>
              </a:endParaRPr>
            </a:p>
          </p:txBody>
        </p:sp>
      </p:grpSp>
      <p:sp>
        <p:nvSpPr>
          <p:cNvPr id="78" name="AutoShape 1"/>
          <p:cNvSpPr>
            <a:spLocks/>
          </p:cNvSpPr>
          <p:nvPr/>
        </p:nvSpPr>
        <p:spPr bwMode="auto">
          <a:xfrm>
            <a:off x="3915989" y="3561927"/>
            <a:ext cx="352405" cy="346883"/>
          </a:xfrm>
          <a:custGeom>
            <a:avLst/>
            <a:gdLst>
              <a:gd name="T0" fmla="*/ 16241 w 21600"/>
              <a:gd name="T1" fmla="*/ 491 h 21600"/>
              <a:gd name="T2" fmla="*/ 15753 w 21600"/>
              <a:gd name="T3" fmla="*/ 0 h 21600"/>
              <a:gd name="T4" fmla="*/ 5847 w 21600"/>
              <a:gd name="T5" fmla="*/ 0 h 21600"/>
              <a:gd name="T6" fmla="*/ 5359 w 21600"/>
              <a:gd name="T7" fmla="*/ 491 h 21600"/>
              <a:gd name="T8" fmla="*/ 5359 w 21600"/>
              <a:gd name="T9" fmla="*/ 5400 h 21600"/>
              <a:gd name="T10" fmla="*/ 16241 w 21600"/>
              <a:gd name="T11" fmla="*/ 5400 h 21600"/>
              <a:gd name="T12" fmla="*/ 16241 w 21600"/>
              <a:gd name="T13" fmla="*/ 491 h 21600"/>
              <a:gd name="T14" fmla="*/ 16403 w 21600"/>
              <a:gd name="T15" fmla="*/ 16691 h 21600"/>
              <a:gd name="T16" fmla="*/ 15916 w 21600"/>
              <a:gd name="T17" fmla="*/ 16364 h 21600"/>
              <a:gd name="T18" fmla="*/ 5684 w 21600"/>
              <a:gd name="T19" fmla="*/ 16364 h 21600"/>
              <a:gd name="T20" fmla="*/ 5197 w 21600"/>
              <a:gd name="T21" fmla="*/ 16691 h 21600"/>
              <a:gd name="T22" fmla="*/ 3573 w 21600"/>
              <a:gd name="T23" fmla="*/ 21109 h 21600"/>
              <a:gd name="T24" fmla="*/ 3735 w 21600"/>
              <a:gd name="T25" fmla="*/ 21436 h 21600"/>
              <a:gd name="T26" fmla="*/ 4060 w 21600"/>
              <a:gd name="T27" fmla="*/ 21600 h 21600"/>
              <a:gd name="T28" fmla="*/ 17540 w 21600"/>
              <a:gd name="T29" fmla="*/ 21600 h 21600"/>
              <a:gd name="T30" fmla="*/ 17865 w 21600"/>
              <a:gd name="T31" fmla="*/ 21436 h 21600"/>
              <a:gd name="T32" fmla="*/ 18027 w 21600"/>
              <a:gd name="T33" fmla="*/ 21109 h 21600"/>
              <a:gd name="T34" fmla="*/ 16403 w 21600"/>
              <a:gd name="T35" fmla="*/ 16691 h 21600"/>
              <a:gd name="T36" fmla="*/ 4872 w 21600"/>
              <a:gd name="T37" fmla="*/ 9164 h 21600"/>
              <a:gd name="T38" fmla="*/ 4872 w 21600"/>
              <a:gd name="T39" fmla="*/ 10964 h 21600"/>
              <a:gd name="T40" fmla="*/ 16565 w 21600"/>
              <a:gd name="T41" fmla="*/ 10964 h 21600"/>
              <a:gd name="T42" fmla="*/ 16565 w 21600"/>
              <a:gd name="T43" fmla="*/ 9164 h 21600"/>
              <a:gd name="T44" fmla="*/ 15266 w 21600"/>
              <a:gd name="T45" fmla="*/ 6545 h 21600"/>
              <a:gd name="T46" fmla="*/ 6334 w 21600"/>
              <a:gd name="T47" fmla="*/ 6545 h 21600"/>
              <a:gd name="T48" fmla="*/ 4872 w 21600"/>
              <a:gd name="T49" fmla="*/ 9164 h 21600"/>
              <a:gd name="T50" fmla="*/ 10719 w 21600"/>
              <a:gd name="T51" fmla="*/ 8345 h 21600"/>
              <a:gd name="T52" fmla="*/ 12505 w 21600"/>
              <a:gd name="T53" fmla="*/ 9164 h 21600"/>
              <a:gd name="T54" fmla="*/ 10719 w 21600"/>
              <a:gd name="T55" fmla="*/ 10145 h 21600"/>
              <a:gd name="T56" fmla="*/ 9095 w 21600"/>
              <a:gd name="T57" fmla="*/ 9164 h 21600"/>
              <a:gd name="T58" fmla="*/ 10719 w 21600"/>
              <a:gd name="T59" fmla="*/ 8345 h 21600"/>
              <a:gd name="T60" fmla="*/ 19326 w 21600"/>
              <a:gd name="T61" fmla="*/ 6545 h 21600"/>
              <a:gd name="T62" fmla="*/ 16403 w 21600"/>
              <a:gd name="T63" fmla="*/ 6545 h 21600"/>
              <a:gd name="T64" fmla="*/ 17540 w 21600"/>
              <a:gd name="T65" fmla="*/ 8836 h 21600"/>
              <a:gd name="T66" fmla="*/ 17540 w 21600"/>
              <a:gd name="T67" fmla="*/ 8836 h 21600"/>
              <a:gd name="T68" fmla="*/ 17702 w 21600"/>
              <a:gd name="T69" fmla="*/ 9000 h 21600"/>
              <a:gd name="T70" fmla="*/ 17702 w 21600"/>
              <a:gd name="T71" fmla="*/ 11455 h 21600"/>
              <a:gd name="T72" fmla="*/ 17215 w 21600"/>
              <a:gd name="T73" fmla="*/ 11945 h 21600"/>
              <a:gd name="T74" fmla="*/ 4385 w 21600"/>
              <a:gd name="T75" fmla="*/ 11945 h 21600"/>
              <a:gd name="T76" fmla="*/ 3898 w 21600"/>
              <a:gd name="T77" fmla="*/ 11455 h 21600"/>
              <a:gd name="T78" fmla="*/ 3898 w 21600"/>
              <a:gd name="T79" fmla="*/ 9000 h 21600"/>
              <a:gd name="T80" fmla="*/ 4060 w 21600"/>
              <a:gd name="T81" fmla="*/ 8836 h 21600"/>
              <a:gd name="T82" fmla="*/ 5197 w 21600"/>
              <a:gd name="T83" fmla="*/ 6545 h 21600"/>
              <a:gd name="T84" fmla="*/ 2274 w 21600"/>
              <a:gd name="T85" fmla="*/ 6545 h 21600"/>
              <a:gd name="T86" fmla="*/ 0 w 21600"/>
              <a:gd name="T87" fmla="*/ 8836 h 21600"/>
              <a:gd name="T88" fmla="*/ 0 w 21600"/>
              <a:gd name="T89" fmla="*/ 16527 h 21600"/>
              <a:gd name="T90" fmla="*/ 2274 w 21600"/>
              <a:gd name="T91" fmla="*/ 18818 h 21600"/>
              <a:gd name="T92" fmla="*/ 3086 w 21600"/>
              <a:gd name="T93" fmla="*/ 18818 h 21600"/>
              <a:gd name="T94" fmla="*/ 4060 w 21600"/>
              <a:gd name="T95" fmla="*/ 16200 h 21600"/>
              <a:gd name="T96" fmla="*/ 5684 w 21600"/>
              <a:gd name="T97" fmla="*/ 15055 h 21600"/>
              <a:gd name="T98" fmla="*/ 15916 w 21600"/>
              <a:gd name="T99" fmla="*/ 15055 h 21600"/>
              <a:gd name="T100" fmla="*/ 17540 w 21600"/>
              <a:gd name="T101" fmla="*/ 16200 h 21600"/>
              <a:gd name="T102" fmla="*/ 18514 w 21600"/>
              <a:gd name="T103" fmla="*/ 18818 h 21600"/>
              <a:gd name="T104" fmla="*/ 19326 w 21600"/>
              <a:gd name="T105" fmla="*/ 18818 h 21600"/>
              <a:gd name="T106" fmla="*/ 21600 w 21600"/>
              <a:gd name="T107" fmla="*/ 16527 h 21600"/>
              <a:gd name="T108" fmla="*/ 21600 w 21600"/>
              <a:gd name="T109" fmla="*/ 8836 h 21600"/>
              <a:gd name="T110" fmla="*/ 19326 w 21600"/>
              <a:gd name="T111" fmla="*/ 6545 h 21600"/>
              <a:gd name="T112" fmla="*/ 19326 w 21600"/>
              <a:gd name="T113" fmla="*/ 6545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600" h="21600">
                <a:moveTo>
                  <a:pt x="16241" y="491"/>
                </a:moveTo>
                <a:cubicBezTo>
                  <a:pt x="16241" y="164"/>
                  <a:pt x="16078" y="0"/>
                  <a:pt x="15753" y="0"/>
                </a:cubicBezTo>
                <a:cubicBezTo>
                  <a:pt x="5847" y="0"/>
                  <a:pt x="5847" y="0"/>
                  <a:pt x="5847" y="0"/>
                </a:cubicBezTo>
                <a:cubicBezTo>
                  <a:pt x="5522" y="0"/>
                  <a:pt x="5359" y="164"/>
                  <a:pt x="5359" y="491"/>
                </a:cubicBezTo>
                <a:cubicBezTo>
                  <a:pt x="5359" y="5400"/>
                  <a:pt x="5359" y="5400"/>
                  <a:pt x="5359" y="5400"/>
                </a:cubicBezTo>
                <a:cubicBezTo>
                  <a:pt x="16241" y="5400"/>
                  <a:pt x="16241" y="5400"/>
                  <a:pt x="16241" y="5400"/>
                </a:cubicBezTo>
                <a:lnTo>
                  <a:pt x="16241" y="491"/>
                </a:lnTo>
                <a:close/>
                <a:moveTo>
                  <a:pt x="16403" y="16691"/>
                </a:moveTo>
                <a:cubicBezTo>
                  <a:pt x="16241" y="16527"/>
                  <a:pt x="16078" y="16364"/>
                  <a:pt x="15916" y="16364"/>
                </a:cubicBezTo>
                <a:cubicBezTo>
                  <a:pt x="5684" y="16364"/>
                  <a:pt x="5684" y="16364"/>
                  <a:pt x="5684" y="16364"/>
                </a:cubicBezTo>
                <a:cubicBezTo>
                  <a:pt x="5522" y="16364"/>
                  <a:pt x="5359" y="16527"/>
                  <a:pt x="5197" y="16691"/>
                </a:cubicBezTo>
                <a:cubicBezTo>
                  <a:pt x="3573" y="21109"/>
                  <a:pt x="3573" y="21109"/>
                  <a:pt x="3573" y="21109"/>
                </a:cubicBezTo>
                <a:cubicBezTo>
                  <a:pt x="3573" y="21273"/>
                  <a:pt x="3573" y="21273"/>
                  <a:pt x="3735" y="21436"/>
                </a:cubicBezTo>
                <a:cubicBezTo>
                  <a:pt x="3735" y="21600"/>
                  <a:pt x="3898" y="21600"/>
                  <a:pt x="4060" y="21600"/>
                </a:cubicBezTo>
                <a:cubicBezTo>
                  <a:pt x="17540" y="21600"/>
                  <a:pt x="17540" y="21600"/>
                  <a:pt x="17540" y="21600"/>
                </a:cubicBezTo>
                <a:cubicBezTo>
                  <a:pt x="17702" y="21600"/>
                  <a:pt x="17865" y="21600"/>
                  <a:pt x="17865" y="21436"/>
                </a:cubicBezTo>
                <a:cubicBezTo>
                  <a:pt x="18027" y="21273"/>
                  <a:pt x="18027" y="21273"/>
                  <a:pt x="18027" y="21109"/>
                </a:cubicBezTo>
                <a:lnTo>
                  <a:pt x="16403" y="16691"/>
                </a:lnTo>
                <a:close/>
                <a:moveTo>
                  <a:pt x="4872" y="9164"/>
                </a:moveTo>
                <a:cubicBezTo>
                  <a:pt x="4872" y="10964"/>
                  <a:pt x="4872" y="10964"/>
                  <a:pt x="4872" y="10964"/>
                </a:cubicBezTo>
                <a:cubicBezTo>
                  <a:pt x="16565" y="10964"/>
                  <a:pt x="16565" y="10964"/>
                  <a:pt x="16565" y="10964"/>
                </a:cubicBezTo>
                <a:cubicBezTo>
                  <a:pt x="16565" y="9164"/>
                  <a:pt x="16565" y="9164"/>
                  <a:pt x="16565" y="9164"/>
                </a:cubicBezTo>
                <a:cubicBezTo>
                  <a:pt x="16565" y="9164"/>
                  <a:pt x="15266" y="6545"/>
                  <a:pt x="15266" y="6545"/>
                </a:cubicBezTo>
                <a:cubicBezTo>
                  <a:pt x="6334" y="6545"/>
                  <a:pt x="6334" y="6545"/>
                  <a:pt x="6334" y="6545"/>
                </a:cubicBezTo>
                <a:cubicBezTo>
                  <a:pt x="6334" y="6545"/>
                  <a:pt x="4872" y="9164"/>
                  <a:pt x="4872" y="9164"/>
                </a:cubicBezTo>
                <a:close/>
                <a:moveTo>
                  <a:pt x="10719" y="8345"/>
                </a:moveTo>
                <a:cubicBezTo>
                  <a:pt x="11693" y="8345"/>
                  <a:pt x="12505" y="8673"/>
                  <a:pt x="12505" y="9164"/>
                </a:cubicBezTo>
                <a:cubicBezTo>
                  <a:pt x="12505" y="9655"/>
                  <a:pt x="11693" y="10145"/>
                  <a:pt x="10719" y="10145"/>
                </a:cubicBezTo>
                <a:cubicBezTo>
                  <a:pt x="9907" y="10145"/>
                  <a:pt x="9095" y="9655"/>
                  <a:pt x="9095" y="9164"/>
                </a:cubicBezTo>
                <a:cubicBezTo>
                  <a:pt x="9095" y="8673"/>
                  <a:pt x="9907" y="8345"/>
                  <a:pt x="10719" y="8345"/>
                </a:cubicBezTo>
                <a:close/>
                <a:moveTo>
                  <a:pt x="19326" y="6545"/>
                </a:moveTo>
                <a:cubicBezTo>
                  <a:pt x="16403" y="6545"/>
                  <a:pt x="16403" y="6545"/>
                  <a:pt x="16403" y="6545"/>
                </a:cubicBezTo>
                <a:cubicBezTo>
                  <a:pt x="17540" y="8836"/>
                  <a:pt x="17540" y="8836"/>
                  <a:pt x="17540" y="8836"/>
                </a:cubicBezTo>
                <a:cubicBezTo>
                  <a:pt x="17540" y="8836"/>
                  <a:pt x="17540" y="8836"/>
                  <a:pt x="17540" y="8836"/>
                </a:cubicBezTo>
                <a:cubicBezTo>
                  <a:pt x="17702" y="8836"/>
                  <a:pt x="17702" y="8836"/>
                  <a:pt x="17702" y="9000"/>
                </a:cubicBezTo>
                <a:cubicBezTo>
                  <a:pt x="17702" y="9000"/>
                  <a:pt x="17702" y="11455"/>
                  <a:pt x="17702" y="11455"/>
                </a:cubicBezTo>
                <a:cubicBezTo>
                  <a:pt x="17702" y="11782"/>
                  <a:pt x="17540" y="11945"/>
                  <a:pt x="17215" y="11945"/>
                </a:cubicBezTo>
                <a:cubicBezTo>
                  <a:pt x="4385" y="11945"/>
                  <a:pt x="4385" y="11945"/>
                  <a:pt x="4385" y="11945"/>
                </a:cubicBezTo>
                <a:cubicBezTo>
                  <a:pt x="4060" y="11945"/>
                  <a:pt x="3898" y="11782"/>
                  <a:pt x="3898" y="11455"/>
                </a:cubicBezTo>
                <a:cubicBezTo>
                  <a:pt x="3898" y="11455"/>
                  <a:pt x="3898" y="9164"/>
                  <a:pt x="3898" y="9000"/>
                </a:cubicBezTo>
                <a:cubicBezTo>
                  <a:pt x="3898" y="8836"/>
                  <a:pt x="3898" y="8836"/>
                  <a:pt x="4060" y="8836"/>
                </a:cubicBezTo>
                <a:cubicBezTo>
                  <a:pt x="5197" y="6545"/>
                  <a:pt x="5197" y="6545"/>
                  <a:pt x="5197" y="6545"/>
                </a:cubicBezTo>
                <a:cubicBezTo>
                  <a:pt x="2274" y="6545"/>
                  <a:pt x="2274" y="6545"/>
                  <a:pt x="2274" y="6545"/>
                </a:cubicBezTo>
                <a:cubicBezTo>
                  <a:pt x="974" y="6545"/>
                  <a:pt x="0" y="7691"/>
                  <a:pt x="0" y="8836"/>
                </a:cubicBezTo>
                <a:cubicBezTo>
                  <a:pt x="0" y="16527"/>
                  <a:pt x="0" y="16527"/>
                  <a:pt x="0" y="16527"/>
                </a:cubicBezTo>
                <a:cubicBezTo>
                  <a:pt x="0" y="17836"/>
                  <a:pt x="974" y="18818"/>
                  <a:pt x="2274" y="18818"/>
                </a:cubicBezTo>
                <a:cubicBezTo>
                  <a:pt x="3086" y="18818"/>
                  <a:pt x="3086" y="18818"/>
                  <a:pt x="3086" y="18818"/>
                </a:cubicBezTo>
                <a:cubicBezTo>
                  <a:pt x="4060" y="16200"/>
                  <a:pt x="4060" y="16200"/>
                  <a:pt x="4060" y="16200"/>
                </a:cubicBezTo>
                <a:cubicBezTo>
                  <a:pt x="4223" y="15545"/>
                  <a:pt x="5035" y="15055"/>
                  <a:pt x="5684" y="15055"/>
                </a:cubicBezTo>
                <a:cubicBezTo>
                  <a:pt x="15916" y="15055"/>
                  <a:pt x="15916" y="15055"/>
                  <a:pt x="15916" y="15055"/>
                </a:cubicBezTo>
                <a:cubicBezTo>
                  <a:pt x="16565" y="15055"/>
                  <a:pt x="17377" y="15545"/>
                  <a:pt x="17540" y="16200"/>
                </a:cubicBezTo>
                <a:cubicBezTo>
                  <a:pt x="18514" y="18818"/>
                  <a:pt x="18514" y="18818"/>
                  <a:pt x="18514" y="18818"/>
                </a:cubicBezTo>
                <a:cubicBezTo>
                  <a:pt x="19326" y="18818"/>
                  <a:pt x="19326" y="18818"/>
                  <a:pt x="19326" y="18818"/>
                </a:cubicBezTo>
                <a:cubicBezTo>
                  <a:pt x="20626" y="18818"/>
                  <a:pt x="21600" y="17836"/>
                  <a:pt x="21600" y="16527"/>
                </a:cubicBezTo>
                <a:cubicBezTo>
                  <a:pt x="21600" y="8836"/>
                  <a:pt x="21600" y="8836"/>
                  <a:pt x="21600" y="8836"/>
                </a:cubicBezTo>
                <a:cubicBezTo>
                  <a:pt x="21600" y="7691"/>
                  <a:pt x="20626" y="6545"/>
                  <a:pt x="19326" y="6545"/>
                </a:cubicBezTo>
                <a:close/>
                <a:moveTo>
                  <a:pt x="19326" y="6545"/>
                </a:moveTo>
              </a:path>
            </a:pathLst>
          </a:custGeom>
          <a:solidFill>
            <a:schemeClr val="bg1"/>
          </a:solidFill>
          <a:ln>
            <a:noFill/>
          </a:ln>
          <a:extLst/>
        </p:spPr>
        <p:txBody>
          <a:bodyPr lIns="0" tIns="0" rIns="0" bIns="0"/>
          <a:lstStyle/>
          <a:p>
            <a:endParaRPr lang="en-US" dirty="0"/>
          </a:p>
        </p:txBody>
      </p:sp>
      <p:sp>
        <p:nvSpPr>
          <p:cNvPr id="79" name="Freeform 78"/>
          <p:cNvSpPr>
            <a:spLocks noChangeAspect="1" noChangeArrowheads="1"/>
          </p:cNvSpPr>
          <p:nvPr/>
        </p:nvSpPr>
        <p:spPr bwMode="auto">
          <a:xfrm>
            <a:off x="3590589" y="2889388"/>
            <a:ext cx="308004" cy="368749"/>
          </a:xfrm>
          <a:custGeom>
            <a:avLst/>
            <a:gdLst>
              <a:gd name="connsiteX0" fmla="*/ 206367 w 449768"/>
              <a:gd name="connsiteY0" fmla="*/ 423375 h 538305"/>
              <a:gd name="connsiteX1" fmla="*/ 208536 w 449768"/>
              <a:gd name="connsiteY1" fmla="*/ 434347 h 538305"/>
              <a:gd name="connsiteX2" fmla="*/ 136133 w 449768"/>
              <a:gd name="connsiteY2" fmla="*/ 527584 h 538305"/>
              <a:gd name="connsiteX3" fmla="*/ 120760 w 449768"/>
              <a:gd name="connsiteY3" fmla="*/ 517169 h 538305"/>
              <a:gd name="connsiteX4" fmla="*/ 192667 w 449768"/>
              <a:gd name="connsiteY4" fmla="*/ 423933 h 538305"/>
              <a:gd name="connsiteX5" fmla="*/ 206367 w 449768"/>
              <a:gd name="connsiteY5" fmla="*/ 423375 h 538305"/>
              <a:gd name="connsiteX6" fmla="*/ 158371 w 449768"/>
              <a:gd name="connsiteY6" fmla="*/ 386315 h 538305"/>
              <a:gd name="connsiteX7" fmla="*/ 160292 w 449768"/>
              <a:gd name="connsiteY7" fmla="*/ 397002 h 538305"/>
              <a:gd name="connsiteX8" fmla="*/ 51725 w 449768"/>
              <a:gd name="connsiteY8" fmla="*/ 536376 h 538305"/>
              <a:gd name="connsiteX9" fmla="*/ 41315 w 449768"/>
              <a:gd name="connsiteY9" fmla="*/ 525997 h 538305"/>
              <a:gd name="connsiteX10" fmla="*/ 144924 w 449768"/>
              <a:gd name="connsiteY10" fmla="*/ 387118 h 538305"/>
              <a:gd name="connsiteX11" fmla="*/ 158371 w 449768"/>
              <a:gd name="connsiteY11" fmla="*/ 386315 h 538305"/>
              <a:gd name="connsiteX12" fmla="*/ 112005 w 449768"/>
              <a:gd name="connsiteY12" fmla="*/ 349971 h 538305"/>
              <a:gd name="connsiteX13" fmla="*/ 113740 w 449768"/>
              <a:gd name="connsiteY13" fmla="*/ 362927 h 538305"/>
              <a:gd name="connsiteX14" fmla="*/ 41338 w 449768"/>
              <a:gd name="connsiteY14" fmla="*/ 455221 h 538305"/>
              <a:gd name="connsiteX15" fmla="*/ 25965 w 449768"/>
              <a:gd name="connsiteY15" fmla="*/ 444857 h 538305"/>
              <a:gd name="connsiteX16" fmla="*/ 98367 w 449768"/>
              <a:gd name="connsiteY16" fmla="*/ 352562 h 538305"/>
              <a:gd name="connsiteX17" fmla="*/ 112005 w 449768"/>
              <a:gd name="connsiteY17" fmla="*/ 349971 h 538305"/>
              <a:gd name="connsiteX18" fmla="*/ 287508 w 449768"/>
              <a:gd name="connsiteY18" fmla="*/ 153269 h 538305"/>
              <a:gd name="connsiteX19" fmla="*/ 261020 w 449768"/>
              <a:gd name="connsiteY19" fmla="*/ 165441 h 538305"/>
              <a:gd name="connsiteX20" fmla="*/ 255548 w 449768"/>
              <a:gd name="connsiteY20" fmla="*/ 175874 h 538305"/>
              <a:gd name="connsiteX21" fmla="*/ 276441 w 449768"/>
              <a:gd name="connsiteY21" fmla="*/ 232511 h 538305"/>
              <a:gd name="connsiteX22" fmla="*/ 328174 w 449768"/>
              <a:gd name="connsiteY22" fmla="*/ 227543 h 538305"/>
              <a:gd name="connsiteX23" fmla="*/ 333645 w 449768"/>
              <a:gd name="connsiteY23" fmla="*/ 217110 h 538305"/>
              <a:gd name="connsiteX24" fmla="*/ 317727 w 449768"/>
              <a:gd name="connsiteY24" fmla="*/ 160472 h 538305"/>
              <a:gd name="connsiteX25" fmla="*/ 287508 w 449768"/>
              <a:gd name="connsiteY25" fmla="*/ 153269 h 538305"/>
              <a:gd name="connsiteX26" fmla="*/ 437111 w 449768"/>
              <a:gd name="connsiteY26" fmla="*/ 0 h 538305"/>
              <a:gd name="connsiteX27" fmla="*/ 442086 w 449768"/>
              <a:gd name="connsiteY27" fmla="*/ 0 h 538305"/>
              <a:gd name="connsiteX28" fmla="*/ 447557 w 449768"/>
              <a:gd name="connsiteY28" fmla="*/ 4968 h 538305"/>
              <a:gd name="connsiteX29" fmla="*/ 447557 w 449768"/>
              <a:gd name="connsiteY29" fmla="*/ 9937 h 538305"/>
              <a:gd name="connsiteX30" fmla="*/ 447557 w 449768"/>
              <a:gd name="connsiteY30" fmla="*/ 20370 h 538305"/>
              <a:gd name="connsiteX31" fmla="*/ 447557 w 449768"/>
              <a:gd name="connsiteY31" fmla="*/ 46204 h 538305"/>
              <a:gd name="connsiteX32" fmla="*/ 442086 w 449768"/>
              <a:gd name="connsiteY32" fmla="*/ 103338 h 538305"/>
              <a:gd name="connsiteX33" fmla="*/ 442086 w 449768"/>
              <a:gd name="connsiteY33" fmla="*/ 113771 h 538305"/>
              <a:gd name="connsiteX34" fmla="*/ 437111 w 449768"/>
              <a:gd name="connsiteY34" fmla="*/ 134141 h 538305"/>
              <a:gd name="connsiteX35" fmla="*/ 421194 w 449768"/>
              <a:gd name="connsiteY35" fmla="*/ 175874 h 538305"/>
              <a:gd name="connsiteX36" fmla="*/ 354040 w 449768"/>
              <a:gd name="connsiteY36" fmla="*/ 289645 h 538305"/>
              <a:gd name="connsiteX37" fmla="*/ 344091 w 449768"/>
              <a:gd name="connsiteY37" fmla="*/ 325913 h 538305"/>
              <a:gd name="connsiteX38" fmla="*/ 276441 w 449768"/>
              <a:gd name="connsiteY38" fmla="*/ 506754 h 538305"/>
              <a:gd name="connsiteX39" fmla="*/ 261020 w 449768"/>
              <a:gd name="connsiteY39" fmla="*/ 496321 h 538305"/>
              <a:gd name="connsiteX40" fmla="*/ 17278 w 449768"/>
              <a:gd name="connsiteY40" fmla="*/ 310511 h 538305"/>
              <a:gd name="connsiteX41" fmla="*/ 1858 w 449768"/>
              <a:gd name="connsiteY41" fmla="*/ 289645 h 538305"/>
              <a:gd name="connsiteX42" fmla="*/ 162528 w 449768"/>
              <a:gd name="connsiteY42" fmla="*/ 186307 h 538305"/>
              <a:gd name="connsiteX43" fmla="*/ 193369 w 449768"/>
              <a:gd name="connsiteY43" fmla="*/ 165441 h 538305"/>
              <a:gd name="connsiteX44" fmla="*/ 312753 w 449768"/>
              <a:gd name="connsiteY44" fmla="*/ 51669 h 538305"/>
              <a:gd name="connsiteX45" fmla="*/ 400799 w 449768"/>
              <a:gd name="connsiteY45" fmla="*/ 9937 h 538305"/>
              <a:gd name="connsiteX46" fmla="*/ 426665 w 449768"/>
              <a:gd name="connsiteY46" fmla="*/ 4968 h 538305"/>
              <a:gd name="connsiteX47" fmla="*/ 437111 w 449768"/>
              <a:gd name="connsiteY47" fmla="*/ 0 h 538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49768" h="538305">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68580" tIns="34290" rIns="68580" bIns="34290" anchor="ctr">
            <a:noAutofit/>
          </a:bodyPr>
          <a:lstStyle/>
          <a:p>
            <a:pPr>
              <a:defRPr/>
            </a:pPr>
            <a:endParaRPr lang="en-US" dirty="0">
              <a:ea typeface="SimSun" charset="0"/>
            </a:endParaRPr>
          </a:p>
        </p:txBody>
      </p:sp>
    </p:spTree>
    <p:extLst>
      <p:ext uri="{BB962C8B-B14F-4D97-AF65-F5344CB8AC3E}">
        <p14:creationId xmlns:p14="http://schemas.microsoft.com/office/powerpoint/2010/main" val="3856405192"/>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up)">
                                      <p:cBhvr>
                                        <p:cTn id="17" dur="500"/>
                                        <p:tgtEl>
                                          <p:spTgt spid="6"/>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up)">
                                      <p:cBhvr>
                                        <p:cTn id="21" dur="500"/>
                                        <p:tgtEl>
                                          <p:spTgt spid="7"/>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right)">
                                      <p:cBhvr>
                                        <p:cTn id="25" dur="500"/>
                                        <p:tgtEl>
                                          <p:spTgt spid="4"/>
                                        </p:tgtEl>
                                      </p:cBhvr>
                                    </p:animEffect>
                                  </p:childTnLst>
                                </p:cTn>
                              </p:par>
                            </p:childTnLst>
                          </p:cTn>
                        </p:par>
                        <p:par>
                          <p:cTn id="26" fill="hold">
                            <p:stCondLst>
                              <p:cond delay="2500"/>
                            </p:stCondLst>
                            <p:childTnLst>
                              <p:par>
                                <p:cTn id="27" presetID="22" presetClass="entr" presetSubtype="4"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par>
                          <p:cTn id="30" fill="hold">
                            <p:stCondLst>
                              <p:cond delay="3000"/>
                            </p:stCondLst>
                            <p:childTnLst>
                              <p:par>
                                <p:cTn id="31" presetID="22" presetClass="entr" presetSubtype="4"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wipe(down)">
                                      <p:cBhvr>
                                        <p:cTn id="33" dur="500"/>
                                        <p:tgtEl>
                                          <p:spTgt spid="2"/>
                                        </p:tgtEl>
                                      </p:cBhvr>
                                    </p:animEffect>
                                  </p:childTnLst>
                                </p:cTn>
                              </p:par>
                            </p:childTnLst>
                          </p:cTn>
                        </p:par>
                        <p:par>
                          <p:cTn id="34" fill="hold">
                            <p:stCondLst>
                              <p:cond delay="3500"/>
                            </p:stCondLst>
                            <p:childTnLst>
                              <p:par>
                                <p:cTn id="35" presetID="49" presetClass="entr" presetSubtype="0" decel="100000" fill="hold" grpId="0" nodeType="after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p:cTn id="37" dur="500" fill="hold"/>
                                        <p:tgtEl>
                                          <p:spTgt spid="69"/>
                                        </p:tgtEl>
                                        <p:attrNameLst>
                                          <p:attrName>ppt_w</p:attrName>
                                        </p:attrNameLst>
                                      </p:cBhvr>
                                      <p:tavLst>
                                        <p:tav tm="0">
                                          <p:val>
                                            <p:fltVal val="0"/>
                                          </p:val>
                                        </p:tav>
                                        <p:tav tm="100000">
                                          <p:val>
                                            <p:strVal val="#ppt_w"/>
                                          </p:val>
                                        </p:tav>
                                      </p:tavLst>
                                    </p:anim>
                                    <p:anim calcmode="lin" valueType="num">
                                      <p:cBhvr>
                                        <p:cTn id="38" dur="500" fill="hold"/>
                                        <p:tgtEl>
                                          <p:spTgt spid="69"/>
                                        </p:tgtEl>
                                        <p:attrNameLst>
                                          <p:attrName>ppt_h</p:attrName>
                                        </p:attrNameLst>
                                      </p:cBhvr>
                                      <p:tavLst>
                                        <p:tav tm="0">
                                          <p:val>
                                            <p:fltVal val="0"/>
                                          </p:val>
                                        </p:tav>
                                        <p:tav tm="100000">
                                          <p:val>
                                            <p:strVal val="#ppt_h"/>
                                          </p:val>
                                        </p:tav>
                                      </p:tavLst>
                                    </p:anim>
                                    <p:anim calcmode="lin" valueType="num">
                                      <p:cBhvr>
                                        <p:cTn id="39" dur="500" fill="hold"/>
                                        <p:tgtEl>
                                          <p:spTgt spid="69"/>
                                        </p:tgtEl>
                                        <p:attrNameLst>
                                          <p:attrName>style.rotation</p:attrName>
                                        </p:attrNameLst>
                                      </p:cBhvr>
                                      <p:tavLst>
                                        <p:tav tm="0">
                                          <p:val>
                                            <p:fltVal val="360"/>
                                          </p:val>
                                        </p:tav>
                                        <p:tav tm="100000">
                                          <p:val>
                                            <p:fltVal val="0"/>
                                          </p:val>
                                        </p:tav>
                                      </p:tavLst>
                                    </p:anim>
                                    <p:animEffect transition="in" filter="fade">
                                      <p:cBhvr>
                                        <p:cTn id="40" dur="500"/>
                                        <p:tgtEl>
                                          <p:spTgt spid="69"/>
                                        </p:tgtEl>
                                      </p:cBhvr>
                                    </p:animEffect>
                                  </p:childTnLst>
                                </p:cTn>
                              </p:par>
                            </p:childTnLst>
                          </p:cTn>
                        </p:par>
                        <p:par>
                          <p:cTn id="41" fill="hold">
                            <p:stCondLst>
                              <p:cond delay="4000"/>
                            </p:stCondLst>
                            <p:childTnLst>
                              <p:par>
                                <p:cTn id="42" presetID="49" presetClass="entr" presetSubtype="0" decel="100000"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p:cTn id="44" dur="500" fill="hold"/>
                                        <p:tgtEl>
                                          <p:spTgt spid="70"/>
                                        </p:tgtEl>
                                        <p:attrNameLst>
                                          <p:attrName>ppt_w</p:attrName>
                                        </p:attrNameLst>
                                      </p:cBhvr>
                                      <p:tavLst>
                                        <p:tav tm="0">
                                          <p:val>
                                            <p:fltVal val="0"/>
                                          </p:val>
                                        </p:tav>
                                        <p:tav tm="100000">
                                          <p:val>
                                            <p:strVal val="#ppt_w"/>
                                          </p:val>
                                        </p:tav>
                                      </p:tavLst>
                                    </p:anim>
                                    <p:anim calcmode="lin" valueType="num">
                                      <p:cBhvr>
                                        <p:cTn id="45" dur="500" fill="hold"/>
                                        <p:tgtEl>
                                          <p:spTgt spid="70"/>
                                        </p:tgtEl>
                                        <p:attrNameLst>
                                          <p:attrName>ppt_h</p:attrName>
                                        </p:attrNameLst>
                                      </p:cBhvr>
                                      <p:tavLst>
                                        <p:tav tm="0">
                                          <p:val>
                                            <p:fltVal val="0"/>
                                          </p:val>
                                        </p:tav>
                                        <p:tav tm="100000">
                                          <p:val>
                                            <p:strVal val="#ppt_h"/>
                                          </p:val>
                                        </p:tav>
                                      </p:tavLst>
                                    </p:anim>
                                    <p:anim calcmode="lin" valueType="num">
                                      <p:cBhvr>
                                        <p:cTn id="46" dur="500" fill="hold"/>
                                        <p:tgtEl>
                                          <p:spTgt spid="70"/>
                                        </p:tgtEl>
                                        <p:attrNameLst>
                                          <p:attrName>style.rotation</p:attrName>
                                        </p:attrNameLst>
                                      </p:cBhvr>
                                      <p:tavLst>
                                        <p:tav tm="0">
                                          <p:val>
                                            <p:fltVal val="360"/>
                                          </p:val>
                                        </p:tav>
                                        <p:tav tm="100000">
                                          <p:val>
                                            <p:fltVal val="0"/>
                                          </p:val>
                                        </p:tav>
                                      </p:tavLst>
                                    </p:anim>
                                    <p:animEffect transition="in" filter="fade">
                                      <p:cBhvr>
                                        <p:cTn id="47" dur="500"/>
                                        <p:tgtEl>
                                          <p:spTgt spid="70"/>
                                        </p:tgtEl>
                                      </p:cBhvr>
                                    </p:animEffect>
                                  </p:childTnLst>
                                </p:cTn>
                              </p:par>
                            </p:childTnLst>
                          </p:cTn>
                        </p:par>
                        <p:par>
                          <p:cTn id="48" fill="hold">
                            <p:stCondLst>
                              <p:cond delay="4500"/>
                            </p:stCondLst>
                            <p:childTnLst>
                              <p:par>
                                <p:cTn id="49" presetID="49" presetClass="entr" presetSubtype="0" decel="100000"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p:cTn id="51" dur="500" fill="hold"/>
                                        <p:tgtEl>
                                          <p:spTgt spid="72"/>
                                        </p:tgtEl>
                                        <p:attrNameLst>
                                          <p:attrName>ppt_w</p:attrName>
                                        </p:attrNameLst>
                                      </p:cBhvr>
                                      <p:tavLst>
                                        <p:tav tm="0">
                                          <p:val>
                                            <p:fltVal val="0"/>
                                          </p:val>
                                        </p:tav>
                                        <p:tav tm="100000">
                                          <p:val>
                                            <p:strVal val="#ppt_w"/>
                                          </p:val>
                                        </p:tav>
                                      </p:tavLst>
                                    </p:anim>
                                    <p:anim calcmode="lin" valueType="num">
                                      <p:cBhvr>
                                        <p:cTn id="52" dur="500" fill="hold"/>
                                        <p:tgtEl>
                                          <p:spTgt spid="72"/>
                                        </p:tgtEl>
                                        <p:attrNameLst>
                                          <p:attrName>ppt_h</p:attrName>
                                        </p:attrNameLst>
                                      </p:cBhvr>
                                      <p:tavLst>
                                        <p:tav tm="0">
                                          <p:val>
                                            <p:fltVal val="0"/>
                                          </p:val>
                                        </p:tav>
                                        <p:tav tm="100000">
                                          <p:val>
                                            <p:strVal val="#ppt_h"/>
                                          </p:val>
                                        </p:tav>
                                      </p:tavLst>
                                    </p:anim>
                                    <p:anim calcmode="lin" valueType="num">
                                      <p:cBhvr>
                                        <p:cTn id="53" dur="500" fill="hold"/>
                                        <p:tgtEl>
                                          <p:spTgt spid="72"/>
                                        </p:tgtEl>
                                        <p:attrNameLst>
                                          <p:attrName>style.rotation</p:attrName>
                                        </p:attrNameLst>
                                      </p:cBhvr>
                                      <p:tavLst>
                                        <p:tav tm="0">
                                          <p:val>
                                            <p:fltVal val="360"/>
                                          </p:val>
                                        </p:tav>
                                        <p:tav tm="100000">
                                          <p:val>
                                            <p:fltVal val="0"/>
                                          </p:val>
                                        </p:tav>
                                      </p:tavLst>
                                    </p:anim>
                                    <p:animEffect transition="in" filter="fade">
                                      <p:cBhvr>
                                        <p:cTn id="54" dur="500"/>
                                        <p:tgtEl>
                                          <p:spTgt spid="72"/>
                                        </p:tgtEl>
                                      </p:cBhvr>
                                    </p:animEffect>
                                  </p:childTnLst>
                                </p:cTn>
                              </p:par>
                            </p:childTnLst>
                          </p:cTn>
                        </p:par>
                        <p:par>
                          <p:cTn id="55" fill="hold">
                            <p:stCondLst>
                              <p:cond delay="5000"/>
                            </p:stCondLst>
                            <p:childTnLst>
                              <p:par>
                                <p:cTn id="56" presetID="49" presetClass="entr" presetSubtype="0" decel="100000"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 calcmode="lin" valueType="num">
                                      <p:cBhvr>
                                        <p:cTn id="60" dur="500" fill="hold"/>
                                        <p:tgtEl>
                                          <p:spTgt spid="9"/>
                                        </p:tgtEl>
                                        <p:attrNameLst>
                                          <p:attrName>style.rotation</p:attrName>
                                        </p:attrNameLst>
                                      </p:cBhvr>
                                      <p:tavLst>
                                        <p:tav tm="0">
                                          <p:val>
                                            <p:fltVal val="360"/>
                                          </p:val>
                                        </p:tav>
                                        <p:tav tm="100000">
                                          <p:val>
                                            <p:fltVal val="0"/>
                                          </p:val>
                                        </p:tav>
                                      </p:tavLst>
                                    </p:anim>
                                    <p:animEffect transition="in" filter="fade">
                                      <p:cBhvr>
                                        <p:cTn id="61" dur="500"/>
                                        <p:tgtEl>
                                          <p:spTgt spid="9"/>
                                        </p:tgtEl>
                                      </p:cBhvr>
                                    </p:animEffect>
                                  </p:childTnLst>
                                </p:cTn>
                              </p:par>
                            </p:childTnLst>
                          </p:cTn>
                        </p:par>
                        <p:par>
                          <p:cTn id="62" fill="hold">
                            <p:stCondLst>
                              <p:cond delay="5500"/>
                            </p:stCondLst>
                            <p:childTnLst>
                              <p:par>
                                <p:cTn id="63" presetID="49" presetClass="entr" presetSubtype="0" decel="10000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 calcmode="lin" valueType="num">
                                      <p:cBhvr>
                                        <p:cTn id="65" dur="500" fill="hold"/>
                                        <p:tgtEl>
                                          <p:spTgt spid="78"/>
                                        </p:tgtEl>
                                        <p:attrNameLst>
                                          <p:attrName>ppt_w</p:attrName>
                                        </p:attrNameLst>
                                      </p:cBhvr>
                                      <p:tavLst>
                                        <p:tav tm="0">
                                          <p:val>
                                            <p:fltVal val="0"/>
                                          </p:val>
                                        </p:tav>
                                        <p:tav tm="100000">
                                          <p:val>
                                            <p:strVal val="#ppt_w"/>
                                          </p:val>
                                        </p:tav>
                                      </p:tavLst>
                                    </p:anim>
                                    <p:anim calcmode="lin" valueType="num">
                                      <p:cBhvr>
                                        <p:cTn id="66" dur="500" fill="hold"/>
                                        <p:tgtEl>
                                          <p:spTgt spid="78"/>
                                        </p:tgtEl>
                                        <p:attrNameLst>
                                          <p:attrName>ppt_h</p:attrName>
                                        </p:attrNameLst>
                                      </p:cBhvr>
                                      <p:tavLst>
                                        <p:tav tm="0">
                                          <p:val>
                                            <p:fltVal val="0"/>
                                          </p:val>
                                        </p:tav>
                                        <p:tav tm="100000">
                                          <p:val>
                                            <p:strVal val="#ppt_h"/>
                                          </p:val>
                                        </p:tav>
                                      </p:tavLst>
                                    </p:anim>
                                    <p:anim calcmode="lin" valueType="num">
                                      <p:cBhvr>
                                        <p:cTn id="67" dur="500" fill="hold"/>
                                        <p:tgtEl>
                                          <p:spTgt spid="78"/>
                                        </p:tgtEl>
                                        <p:attrNameLst>
                                          <p:attrName>style.rotation</p:attrName>
                                        </p:attrNameLst>
                                      </p:cBhvr>
                                      <p:tavLst>
                                        <p:tav tm="0">
                                          <p:val>
                                            <p:fltVal val="360"/>
                                          </p:val>
                                        </p:tav>
                                        <p:tav tm="100000">
                                          <p:val>
                                            <p:fltVal val="0"/>
                                          </p:val>
                                        </p:tav>
                                      </p:tavLst>
                                    </p:anim>
                                    <p:animEffect transition="in" filter="fade">
                                      <p:cBhvr>
                                        <p:cTn id="68" dur="500"/>
                                        <p:tgtEl>
                                          <p:spTgt spid="78"/>
                                        </p:tgtEl>
                                      </p:cBhvr>
                                    </p:animEffect>
                                  </p:childTnLst>
                                </p:cTn>
                              </p:par>
                            </p:childTnLst>
                          </p:cTn>
                        </p:par>
                        <p:par>
                          <p:cTn id="69" fill="hold">
                            <p:stCondLst>
                              <p:cond delay="6000"/>
                            </p:stCondLst>
                            <p:childTnLst>
                              <p:par>
                                <p:cTn id="70" presetID="49" presetClass="entr" presetSubtype="0" decel="100000" fill="hold" grpId="0" nodeType="afterEffect">
                                  <p:stCondLst>
                                    <p:cond delay="0"/>
                                  </p:stCondLst>
                                  <p:childTnLst>
                                    <p:set>
                                      <p:cBhvr>
                                        <p:cTn id="71" dur="1" fill="hold">
                                          <p:stCondLst>
                                            <p:cond delay="0"/>
                                          </p:stCondLst>
                                        </p:cTn>
                                        <p:tgtEl>
                                          <p:spTgt spid="79"/>
                                        </p:tgtEl>
                                        <p:attrNameLst>
                                          <p:attrName>style.visibility</p:attrName>
                                        </p:attrNameLst>
                                      </p:cBhvr>
                                      <p:to>
                                        <p:strVal val="visible"/>
                                      </p:to>
                                    </p:set>
                                    <p:anim calcmode="lin" valueType="num">
                                      <p:cBhvr>
                                        <p:cTn id="72" dur="500" fill="hold"/>
                                        <p:tgtEl>
                                          <p:spTgt spid="79"/>
                                        </p:tgtEl>
                                        <p:attrNameLst>
                                          <p:attrName>ppt_w</p:attrName>
                                        </p:attrNameLst>
                                      </p:cBhvr>
                                      <p:tavLst>
                                        <p:tav tm="0">
                                          <p:val>
                                            <p:fltVal val="0"/>
                                          </p:val>
                                        </p:tav>
                                        <p:tav tm="100000">
                                          <p:val>
                                            <p:strVal val="#ppt_w"/>
                                          </p:val>
                                        </p:tav>
                                      </p:tavLst>
                                    </p:anim>
                                    <p:anim calcmode="lin" valueType="num">
                                      <p:cBhvr>
                                        <p:cTn id="73" dur="500" fill="hold"/>
                                        <p:tgtEl>
                                          <p:spTgt spid="79"/>
                                        </p:tgtEl>
                                        <p:attrNameLst>
                                          <p:attrName>ppt_h</p:attrName>
                                        </p:attrNameLst>
                                      </p:cBhvr>
                                      <p:tavLst>
                                        <p:tav tm="0">
                                          <p:val>
                                            <p:fltVal val="0"/>
                                          </p:val>
                                        </p:tav>
                                        <p:tav tm="100000">
                                          <p:val>
                                            <p:strVal val="#ppt_h"/>
                                          </p:val>
                                        </p:tav>
                                      </p:tavLst>
                                    </p:anim>
                                    <p:anim calcmode="lin" valueType="num">
                                      <p:cBhvr>
                                        <p:cTn id="74" dur="500" fill="hold"/>
                                        <p:tgtEl>
                                          <p:spTgt spid="79"/>
                                        </p:tgtEl>
                                        <p:attrNameLst>
                                          <p:attrName>style.rotation</p:attrName>
                                        </p:attrNameLst>
                                      </p:cBhvr>
                                      <p:tavLst>
                                        <p:tav tm="0">
                                          <p:val>
                                            <p:fltVal val="360"/>
                                          </p:val>
                                        </p:tav>
                                        <p:tav tm="100000">
                                          <p:val>
                                            <p:fltVal val="0"/>
                                          </p:val>
                                        </p:tav>
                                      </p:tavLst>
                                    </p:anim>
                                    <p:animEffect transition="in" filter="fade">
                                      <p:cBhvr>
                                        <p:cTn id="75" dur="500"/>
                                        <p:tgtEl>
                                          <p:spTgt spid="79"/>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90">
                                            <p:txEl>
                                              <p:pRg st="0" end="0"/>
                                            </p:txEl>
                                          </p:spTgt>
                                        </p:tgtEl>
                                        <p:attrNameLst>
                                          <p:attrName>style.visibility</p:attrName>
                                        </p:attrNameLst>
                                      </p:cBhvr>
                                      <p:to>
                                        <p:strVal val="visible"/>
                                      </p:to>
                                    </p:set>
                                    <p:anim calcmode="lin" valueType="num">
                                      <p:cBhvr>
                                        <p:cTn id="79" dur="500" fill="hold"/>
                                        <p:tgtEl>
                                          <p:spTgt spid="90">
                                            <p:txEl>
                                              <p:pRg st="0" end="0"/>
                                            </p:txEl>
                                          </p:spTgt>
                                        </p:tgtEl>
                                        <p:attrNameLst>
                                          <p:attrName>ppt_w</p:attrName>
                                        </p:attrNameLst>
                                      </p:cBhvr>
                                      <p:tavLst>
                                        <p:tav tm="0">
                                          <p:val>
                                            <p:fltVal val="0"/>
                                          </p:val>
                                        </p:tav>
                                        <p:tav tm="100000">
                                          <p:val>
                                            <p:strVal val="#ppt_w"/>
                                          </p:val>
                                        </p:tav>
                                      </p:tavLst>
                                    </p:anim>
                                    <p:anim calcmode="lin" valueType="num">
                                      <p:cBhvr>
                                        <p:cTn id="80" dur="500" fill="hold"/>
                                        <p:tgtEl>
                                          <p:spTgt spid="90">
                                            <p:txEl>
                                              <p:pRg st="0" end="0"/>
                                            </p:txEl>
                                          </p:spTgt>
                                        </p:tgtEl>
                                        <p:attrNameLst>
                                          <p:attrName>ppt_h</p:attrName>
                                        </p:attrNameLst>
                                      </p:cBhvr>
                                      <p:tavLst>
                                        <p:tav tm="0">
                                          <p:val>
                                            <p:fltVal val="0"/>
                                          </p:val>
                                        </p:tav>
                                        <p:tav tm="100000">
                                          <p:val>
                                            <p:strVal val="#ppt_h"/>
                                          </p:val>
                                        </p:tav>
                                      </p:tavLst>
                                    </p:anim>
                                    <p:animEffect transition="in" filter="fade">
                                      <p:cBhvr>
                                        <p:cTn id="81" dur="500"/>
                                        <p:tgtEl>
                                          <p:spTgt spid="90">
                                            <p:txEl>
                                              <p:pRg st="0" end="0"/>
                                            </p:txEl>
                                          </p:spTgt>
                                        </p:tgtEl>
                                      </p:cBhvr>
                                    </p:animEffect>
                                  </p:childTnLst>
                                </p:cTn>
                              </p:par>
                            </p:childTnLst>
                          </p:cTn>
                        </p:par>
                        <p:par>
                          <p:cTn id="82" fill="hold">
                            <p:stCondLst>
                              <p:cond delay="7000"/>
                            </p:stCondLst>
                            <p:childTnLst>
                              <p:par>
                                <p:cTn id="83" presetID="22" presetClass="entr" presetSubtype="4" fill="hold" grpId="0" nodeType="afterEffect">
                                  <p:stCondLst>
                                    <p:cond delay="0"/>
                                  </p:stCondLst>
                                  <p:childTnLst>
                                    <p:set>
                                      <p:cBhvr>
                                        <p:cTn id="84" dur="1" fill="hold">
                                          <p:stCondLst>
                                            <p:cond delay="0"/>
                                          </p:stCondLst>
                                        </p:cTn>
                                        <p:tgtEl>
                                          <p:spTgt spid="91">
                                            <p:txEl>
                                              <p:pRg st="0" end="0"/>
                                            </p:txEl>
                                          </p:spTgt>
                                        </p:tgtEl>
                                        <p:attrNameLst>
                                          <p:attrName>style.visibility</p:attrName>
                                        </p:attrNameLst>
                                      </p:cBhvr>
                                      <p:to>
                                        <p:strVal val="visible"/>
                                      </p:to>
                                    </p:set>
                                    <p:animEffect transition="in" filter="wipe(down)">
                                      <p:cBhvr>
                                        <p:cTn id="85" dur="500"/>
                                        <p:tgtEl>
                                          <p:spTgt spid="91">
                                            <p:txEl>
                                              <p:pRg st="0" end="0"/>
                                            </p:txEl>
                                          </p:spTgt>
                                        </p:tgtEl>
                                      </p:cBhvr>
                                    </p:animEffect>
                                  </p:childTnLst>
                                </p:cTn>
                              </p:par>
                            </p:childTnLst>
                          </p:cTn>
                        </p:par>
                        <p:par>
                          <p:cTn id="86" fill="hold">
                            <p:stCondLst>
                              <p:cond delay="7500"/>
                            </p:stCondLst>
                            <p:childTnLst>
                              <p:par>
                                <p:cTn id="87" presetID="53" presetClass="entr" presetSubtype="16" fill="hold" grpId="0" nodeType="afterEffect">
                                  <p:stCondLst>
                                    <p:cond delay="0"/>
                                  </p:stCondLst>
                                  <p:childTnLst>
                                    <p:set>
                                      <p:cBhvr>
                                        <p:cTn id="88" dur="1" fill="hold">
                                          <p:stCondLst>
                                            <p:cond delay="0"/>
                                          </p:stCondLst>
                                        </p:cTn>
                                        <p:tgtEl>
                                          <p:spTgt spid="92">
                                            <p:txEl>
                                              <p:pRg st="0" end="0"/>
                                            </p:txEl>
                                          </p:spTgt>
                                        </p:tgtEl>
                                        <p:attrNameLst>
                                          <p:attrName>style.visibility</p:attrName>
                                        </p:attrNameLst>
                                      </p:cBhvr>
                                      <p:to>
                                        <p:strVal val="visible"/>
                                      </p:to>
                                    </p:set>
                                    <p:anim calcmode="lin" valueType="num">
                                      <p:cBhvr>
                                        <p:cTn id="89" dur="500" fill="hold"/>
                                        <p:tgtEl>
                                          <p:spTgt spid="92">
                                            <p:txEl>
                                              <p:pRg st="0" end="0"/>
                                            </p:txEl>
                                          </p:spTgt>
                                        </p:tgtEl>
                                        <p:attrNameLst>
                                          <p:attrName>ppt_w</p:attrName>
                                        </p:attrNameLst>
                                      </p:cBhvr>
                                      <p:tavLst>
                                        <p:tav tm="0">
                                          <p:val>
                                            <p:fltVal val="0"/>
                                          </p:val>
                                        </p:tav>
                                        <p:tav tm="100000">
                                          <p:val>
                                            <p:strVal val="#ppt_w"/>
                                          </p:val>
                                        </p:tav>
                                      </p:tavLst>
                                    </p:anim>
                                    <p:anim calcmode="lin" valueType="num">
                                      <p:cBhvr>
                                        <p:cTn id="90" dur="500" fill="hold"/>
                                        <p:tgtEl>
                                          <p:spTgt spid="92">
                                            <p:txEl>
                                              <p:pRg st="0" end="0"/>
                                            </p:txEl>
                                          </p:spTgt>
                                        </p:tgtEl>
                                        <p:attrNameLst>
                                          <p:attrName>ppt_h</p:attrName>
                                        </p:attrNameLst>
                                      </p:cBhvr>
                                      <p:tavLst>
                                        <p:tav tm="0">
                                          <p:val>
                                            <p:fltVal val="0"/>
                                          </p:val>
                                        </p:tav>
                                        <p:tav tm="100000">
                                          <p:val>
                                            <p:strVal val="#ppt_h"/>
                                          </p:val>
                                        </p:tav>
                                      </p:tavLst>
                                    </p:anim>
                                    <p:animEffect transition="in" filter="fade">
                                      <p:cBhvr>
                                        <p:cTn id="91" dur="500"/>
                                        <p:tgtEl>
                                          <p:spTgt spid="92">
                                            <p:txEl>
                                              <p:pRg st="0" end="0"/>
                                            </p:txEl>
                                          </p:spTgt>
                                        </p:tgtEl>
                                      </p:cBhvr>
                                    </p:animEffect>
                                  </p:childTnLst>
                                </p:cTn>
                              </p:par>
                            </p:childTnLst>
                          </p:cTn>
                        </p:par>
                        <p:par>
                          <p:cTn id="92" fill="hold">
                            <p:stCondLst>
                              <p:cond delay="8000"/>
                            </p:stCondLst>
                            <p:childTnLst>
                              <p:par>
                                <p:cTn id="93" presetID="22" presetClass="entr" presetSubtype="4" fill="hold" grpId="0" nodeType="afterEffect">
                                  <p:stCondLst>
                                    <p:cond delay="0"/>
                                  </p:stCondLst>
                                  <p:childTnLst>
                                    <p:set>
                                      <p:cBhvr>
                                        <p:cTn id="94" dur="1" fill="hold">
                                          <p:stCondLst>
                                            <p:cond delay="0"/>
                                          </p:stCondLst>
                                        </p:cTn>
                                        <p:tgtEl>
                                          <p:spTgt spid="93">
                                            <p:txEl>
                                              <p:pRg st="0" end="0"/>
                                            </p:txEl>
                                          </p:spTgt>
                                        </p:tgtEl>
                                        <p:attrNameLst>
                                          <p:attrName>style.visibility</p:attrName>
                                        </p:attrNameLst>
                                      </p:cBhvr>
                                      <p:to>
                                        <p:strVal val="visible"/>
                                      </p:to>
                                    </p:set>
                                    <p:animEffect transition="in" filter="wipe(down)">
                                      <p:cBhvr>
                                        <p:cTn id="95" dur="500"/>
                                        <p:tgtEl>
                                          <p:spTgt spid="93">
                                            <p:txEl>
                                              <p:pRg st="0" end="0"/>
                                            </p:txEl>
                                          </p:spTgt>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94">
                                            <p:txEl>
                                              <p:pRg st="0" end="0"/>
                                            </p:txEl>
                                          </p:spTgt>
                                        </p:tgtEl>
                                        <p:attrNameLst>
                                          <p:attrName>style.visibility</p:attrName>
                                        </p:attrNameLst>
                                      </p:cBhvr>
                                      <p:to>
                                        <p:strVal val="visible"/>
                                      </p:to>
                                    </p:set>
                                    <p:anim calcmode="lin" valueType="num">
                                      <p:cBhvr>
                                        <p:cTn id="99" dur="500" fill="hold"/>
                                        <p:tgtEl>
                                          <p:spTgt spid="94">
                                            <p:txEl>
                                              <p:pRg st="0" end="0"/>
                                            </p:txEl>
                                          </p:spTgt>
                                        </p:tgtEl>
                                        <p:attrNameLst>
                                          <p:attrName>ppt_w</p:attrName>
                                        </p:attrNameLst>
                                      </p:cBhvr>
                                      <p:tavLst>
                                        <p:tav tm="0">
                                          <p:val>
                                            <p:fltVal val="0"/>
                                          </p:val>
                                        </p:tav>
                                        <p:tav tm="100000">
                                          <p:val>
                                            <p:strVal val="#ppt_w"/>
                                          </p:val>
                                        </p:tav>
                                      </p:tavLst>
                                    </p:anim>
                                    <p:anim calcmode="lin" valueType="num">
                                      <p:cBhvr>
                                        <p:cTn id="100" dur="500" fill="hold"/>
                                        <p:tgtEl>
                                          <p:spTgt spid="94">
                                            <p:txEl>
                                              <p:pRg st="0" end="0"/>
                                            </p:txEl>
                                          </p:spTgt>
                                        </p:tgtEl>
                                        <p:attrNameLst>
                                          <p:attrName>ppt_h</p:attrName>
                                        </p:attrNameLst>
                                      </p:cBhvr>
                                      <p:tavLst>
                                        <p:tav tm="0">
                                          <p:val>
                                            <p:fltVal val="0"/>
                                          </p:val>
                                        </p:tav>
                                        <p:tav tm="100000">
                                          <p:val>
                                            <p:strVal val="#ppt_h"/>
                                          </p:val>
                                        </p:tav>
                                      </p:tavLst>
                                    </p:anim>
                                    <p:animEffect transition="in" filter="fade">
                                      <p:cBhvr>
                                        <p:cTn id="101" dur="500"/>
                                        <p:tgtEl>
                                          <p:spTgt spid="94">
                                            <p:txEl>
                                              <p:pRg st="0" end="0"/>
                                            </p:txEl>
                                          </p:spTgt>
                                        </p:tgtEl>
                                      </p:cBhvr>
                                    </p:animEffect>
                                  </p:childTnLst>
                                </p:cTn>
                              </p:par>
                            </p:childTnLst>
                          </p:cTn>
                        </p:par>
                        <p:par>
                          <p:cTn id="102" fill="hold">
                            <p:stCondLst>
                              <p:cond delay="9000"/>
                            </p:stCondLst>
                            <p:childTnLst>
                              <p:par>
                                <p:cTn id="103" presetID="22" presetClass="entr" presetSubtype="4" fill="hold" grpId="0" nodeType="afterEffect">
                                  <p:stCondLst>
                                    <p:cond delay="0"/>
                                  </p:stCondLst>
                                  <p:childTnLst>
                                    <p:set>
                                      <p:cBhvr>
                                        <p:cTn id="104" dur="1" fill="hold">
                                          <p:stCondLst>
                                            <p:cond delay="0"/>
                                          </p:stCondLst>
                                        </p:cTn>
                                        <p:tgtEl>
                                          <p:spTgt spid="95">
                                            <p:txEl>
                                              <p:pRg st="0" end="0"/>
                                            </p:txEl>
                                          </p:spTgt>
                                        </p:tgtEl>
                                        <p:attrNameLst>
                                          <p:attrName>style.visibility</p:attrName>
                                        </p:attrNameLst>
                                      </p:cBhvr>
                                      <p:to>
                                        <p:strVal val="visible"/>
                                      </p:to>
                                    </p:set>
                                    <p:animEffect transition="in" filter="wipe(down)">
                                      <p:cBhvr>
                                        <p:cTn id="105" dur="500"/>
                                        <p:tgtEl>
                                          <p:spTgt spid="95">
                                            <p:txEl>
                                              <p:pRg st="0" end="0"/>
                                            </p:txEl>
                                          </p:spTgt>
                                        </p:tgtEl>
                                      </p:cBhvr>
                                    </p:animEffect>
                                  </p:childTnLst>
                                </p:cTn>
                              </p:par>
                            </p:childTnLst>
                          </p:cTn>
                        </p:par>
                        <p:par>
                          <p:cTn id="106" fill="hold">
                            <p:stCondLst>
                              <p:cond delay="9500"/>
                            </p:stCondLst>
                            <p:childTnLst>
                              <p:par>
                                <p:cTn id="107" presetID="53" presetClass="entr" presetSubtype="16" fill="hold" grpId="0" nodeType="afterEffect">
                                  <p:stCondLst>
                                    <p:cond delay="0"/>
                                  </p:stCondLst>
                                  <p:childTnLst>
                                    <p:set>
                                      <p:cBhvr>
                                        <p:cTn id="108" dur="1" fill="hold">
                                          <p:stCondLst>
                                            <p:cond delay="0"/>
                                          </p:stCondLst>
                                        </p:cTn>
                                        <p:tgtEl>
                                          <p:spTgt spid="96">
                                            <p:txEl>
                                              <p:pRg st="0" end="0"/>
                                            </p:txEl>
                                          </p:spTgt>
                                        </p:tgtEl>
                                        <p:attrNameLst>
                                          <p:attrName>style.visibility</p:attrName>
                                        </p:attrNameLst>
                                      </p:cBhvr>
                                      <p:to>
                                        <p:strVal val="visible"/>
                                      </p:to>
                                    </p:set>
                                    <p:anim calcmode="lin" valueType="num">
                                      <p:cBhvr>
                                        <p:cTn id="109" dur="500" fill="hold"/>
                                        <p:tgtEl>
                                          <p:spTgt spid="96">
                                            <p:txEl>
                                              <p:pRg st="0" end="0"/>
                                            </p:txEl>
                                          </p:spTgt>
                                        </p:tgtEl>
                                        <p:attrNameLst>
                                          <p:attrName>ppt_w</p:attrName>
                                        </p:attrNameLst>
                                      </p:cBhvr>
                                      <p:tavLst>
                                        <p:tav tm="0">
                                          <p:val>
                                            <p:fltVal val="0"/>
                                          </p:val>
                                        </p:tav>
                                        <p:tav tm="100000">
                                          <p:val>
                                            <p:strVal val="#ppt_w"/>
                                          </p:val>
                                        </p:tav>
                                      </p:tavLst>
                                    </p:anim>
                                    <p:anim calcmode="lin" valueType="num">
                                      <p:cBhvr>
                                        <p:cTn id="110" dur="500" fill="hold"/>
                                        <p:tgtEl>
                                          <p:spTgt spid="96">
                                            <p:txEl>
                                              <p:pRg st="0" end="0"/>
                                            </p:txEl>
                                          </p:spTgt>
                                        </p:tgtEl>
                                        <p:attrNameLst>
                                          <p:attrName>ppt_h</p:attrName>
                                        </p:attrNameLst>
                                      </p:cBhvr>
                                      <p:tavLst>
                                        <p:tav tm="0">
                                          <p:val>
                                            <p:fltVal val="0"/>
                                          </p:val>
                                        </p:tav>
                                        <p:tav tm="100000">
                                          <p:val>
                                            <p:strVal val="#ppt_h"/>
                                          </p:val>
                                        </p:tav>
                                      </p:tavLst>
                                    </p:anim>
                                    <p:animEffect transition="in" filter="fade">
                                      <p:cBhvr>
                                        <p:cTn id="111" dur="500"/>
                                        <p:tgtEl>
                                          <p:spTgt spid="96">
                                            <p:txEl>
                                              <p:pRg st="0" end="0"/>
                                            </p:txEl>
                                          </p:spTgt>
                                        </p:tgtEl>
                                      </p:cBhvr>
                                    </p:animEffect>
                                  </p:childTnLst>
                                </p:cTn>
                              </p:par>
                            </p:childTnLst>
                          </p:cTn>
                        </p:par>
                        <p:par>
                          <p:cTn id="112" fill="hold">
                            <p:stCondLst>
                              <p:cond delay="10000"/>
                            </p:stCondLst>
                            <p:childTnLst>
                              <p:par>
                                <p:cTn id="113" presetID="22" presetClass="entr" presetSubtype="4" fill="hold" grpId="0" nodeType="afterEffect">
                                  <p:stCondLst>
                                    <p:cond delay="0"/>
                                  </p:stCondLst>
                                  <p:childTnLst>
                                    <p:set>
                                      <p:cBhvr>
                                        <p:cTn id="114" dur="1" fill="hold">
                                          <p:stCondLst>
                                            <p:cond delay="0"/>
                                          </p:stCondLst>
                                        </p:cTn>
                                        <p:tgtEl>
                                          <p:spTgt spid="97">
                                            <p:txEl>
                                              <p:pRg st="0" end="0"/>
                                            </p:txEl>
                                          </p:spTgt>
                                        </p:tgtEl>
                                        <p:attrNameLst>
                                          <p:attrName>style.visibility</p:attrName>
                                        </p:attrNameLst>
                                      </p:cBhvr>
                                      <p:to>
                                        <p:strVal val="visible"/>
                                      </p:to>
                                    </p:set>
                                    <p:animEffect transition="in" filter="wipe(down)">
                                      <p:cBhvr>
                                        <p:cTn id="115" dur="500"/>
                                        <p:tgtEl>
                                          <p:spTgt spid="97">
                                            <p:txEl>
                                              <p:pRg st="0" end="0"/>
                                            </p:txEl>
                                          </p:spTgt>
                                        </p:tgtEl>
                                      </p:cBhvr>
                                    </p:animEffect>
                                  </p:childTnLst>
                                </p:cTn>
                              </p:par>
                            </p:childTnLst>
                          </p:cTn>
                        </p:par>
                        <p:par>
                          <p:cTn id="116" fill="hold">
                            <p:stCondLst>
                              <p:cond delay="10500"/>
                            </p:stCondLst>
                            <p:childTnLst>
                              <p:par>
                                <p:cTn id="117" presetID="53" presetClass="entr" presetSubtype="16" fill="hold" grpId="0" nodeType="afterEffect">
                                  <p:stCondLst>
                                    <p:cond delay="0"/>
                                  </p:stCondLst>
                                  <p:childTnLst>
                                    <p:set>
                                      <p:cBhvr>
                                        <p:cTn id="118" dur="1" fill="hold">
                                          <p:stCondLst>
                                            <p:cond delay="0"/>
                                          </p:stCondLst>
                                        </p:cTn>
                                        <p:tgtEl>
                                          <p:spTgt spid="98">
                                            <p:txEl>
                                              <p:pRg st="0" end="0"/>
                                            </p:txEl>
                                          </p:spTgt>
                                        </p:tgtEl>
                                        <p:attrNameLst>
                                          <p:attrName>style.visibility</p:attrName>
                                        </p:attrNameLst>
                                      </p:cBhvr>
                                      <p:to>
                                        <p:strVal val="visible"/>
                                      </p:to>
                                    </p:set>
                                    <p:anim calcmode="lin" valueType="num">
                                      <p:cBhvr>
                                        <p:cTn id="119" dur="500" fill="hold"/>
                                        <p:tgtEl>
                                          <p:spTgt spid="98">
                                            <p:txEl>
                                              <p:pRg st="0" end="0"/>
                                            </p:txEl>
                                          </p:spTgt>
                                        </p:tgtEl>
                                        <p:attrNameLst>
                                          <p:attrName>ppt_w</p:attrName>
                                        </p:attrNameLst>
                                      </p:cBhvr>
                                      <p:tavLst>
                                        <p:tav tm="0">
                                          <p:val>
                                            <p:fltVal val="0"/>
                                          </p:val>
                                        </p:tav>
                                        <p:tav tm="100000">
                                          <p:val>
                                            <p:strVal val="#ppt_w"/>
                                          </p:val>
                                        </p:tav>
                                      </p:tavLst>
                                    </p:anim>
                                    <p:anim calcmode="lin" valueType="num">
                                      <p:cBhvr>
                                        <p:cTn id="120" dur="500" fill="hold"/>
                                        <p:tgtEl>
                                          <p:spTgt spid="98">
                                            <p:txEl>
                                              <p:pRg st="0" end="0"/>
                                            </p:txEl>
                                          </p:spTgt>
                                        </p:tgtEl>
                                        <p:attrNameLst>
                                          <p:attrName>ppt_h</p:attrName>
                                        </p:attrNameLst>
                                      </p:cBhvr>
                                      <p:tavLst>
                                        <p:tav tm="0">
                                          <p:val>
                                            <p:fltVal val="0"/>
                                          </p:val>
                                        </p:tav>
                                        <p:tav tm="100000">
                                          <p:val>
                                            <p:strVal val="#ppt_h"/>
                                          </p:val>
                                        </p:tav>
                                      </p:tavLst>
                                    </p:anim>
                                    <p:animEffect transition="in" filter="fade">
                                      <p:cBhvr>
                                        <p:cTn id="121" dur="500"/>
                                        <p:tgtEl>
                                          <p:spTgt spid="98">
                                            <p:txEl>
                                              <p:pRg st="0" end="0"/>
                                            </p:txEl>
                                          </p:spTgt>
                                        </p:tgtEl>
                                      </p:cBhvr>
                                    </p:animEffect>
                                  </p:childTnLst>
                                </p:cTn>
                              </p:par>
                            </p:childTnLst>
                          </p:cTn>
                        </p:par>
                        <p:par>
                          <p:cTn id="122" fill="hold">
                            <p:stCondLst>
                              <p:cond delay="11000"/>
                            </p:stCondLst>
                            <p:childTnLst>
                              <p:par>
                                <p:cTn id="123" presetID="22" presetClass="entr" presetSubtype="4" fill="hold" grpId="0" nodeType="afterEffect">
                                  <p:stCondLst>
                                    <p:cond delay="0"/>
                                  </p:stCondLst>
                                  <p:childTnLst>
                                    <p:set>
                                      <p:cBhvr>
                                        <p:cTn id="124" dur="1" fill="hold">
                                          <p:stCondLst>
                                            <p:cond delay="0"/>
                                          </p:stCondLst>
                                        </p:cTn>
                                        <p:tgtEl>
                                          <p:spTgt spid="99">
                                            <p:txEl>
                                              <p:pRg st="0" end="0"/>
                                            </p:txEl>
                                          </p:spTgt>
                                        </p:tgtEl>
                                        <p:attrNameLst>
                                          <p:attrName>style.visibility</p:attrName>
                                        </p:attrNameLst>
                                      </p:cBhvr>
                                      <p:to>
                                        <p:strVal val="visible"/>
                                      </p:to>
                                    </p:set>
                                    <p:animEffect transition="in" filter="wipe(down)">
                                      <p:cBhvr>
                                        <p:cTn id="125" dur="500"/>
                                        <p:tgtEl>
                                          <p:spTgt spid="99">
                                            <p:txEl>
                                              <p:pRg st="0" end="0"/>
                                            </p:txEl>
                                          </p:spTgt>
                                        </p:tgtEl>
                                      </p:cBhvr>
                                    </p:animEffect>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00">
                                            <p:txEl>
                                              <p:pRg st="0" end="0"/>
                                            </p:txEl>
                                          </p:spTgt>
                                        </p:tgtEl>
                                        <p:attrNameLst>
                                          <p:attrName>style.visibility</p:attrName>
                                        </p:attrNameLst>
                                      </p:cBhvr>
                                      <p:to>
                                        <p:strVal val="visible"/>
                                      </p:to>
                                    </p:set>
                                    <p:anim calcmode="lin" valueType="num">
                                      <p:cBhvr>
                                        <p:cTn id="129" dur="500" fill="hold"/>
                                        <p:tgtEl>
                                          <p:spTgt spid="100">
                                            <p:txEl>
                                              <p:pRg st="0" end="0"/>
                                            </p:txEl>
                                          </p:spTgt>
                                        </p:tgtEl>
                                        <p:attrNameLst>
                                          <p:attrName>ppt_w</p:attrName>
                                        </p:attrNameLst>
                                      </p:cBhvr>
                                      <p:tavLst>
                                        <p:tav tm="0">
                                          <p:val>
                                            <p:fltVal val="0"/>
                                          </p:val>
                                        </p:tav>
                                        <p:tav tm="100000">
                                          <p:val>
                                            <p:strVal val="#ppt_w"/>
                                          </p:val>
                                        </p:tav>
                                      </p:tavLst>
                                    </p:anim>
                                    <p:anim calcmode="lin" valueType="num">
                                      <p:cBhvr>
                                        <p:cTn id="130" dur="500" fill="hold"/>
                                        <p:tgtEl>
                                          <p:spTgt spid="100">
                                            <p:txEl>
                                              <p:pRg st="0" end="0"/>
                                            </p:txEl>
                                          </p:spTgt>
                                        </p:tgtEl>
                                        <p:attrNameLst>
                                          <p:attrName>ppt_h</p:attrName>
                                        </p:attrNameLst>
                                      </p:cBhvr>
                                      <p:tavLst>
                                        <p:tav tm="0">
                                          <p:val>
                                            <p:fltVal val="0"/>
                                          </p:val>
                                        </p:tav>
                                        <p:tav tm="100000">
                                          <p:val>
                                            <p:strVal val="#ppt_h"/>
                                          </p:val>
                                        </p:tav>
                                      </p:tavLst>
                                    </p:anim>
                                    <p:animEffect transition="in" filter="fade">
                                      <p:cBhvr>
                                        <p:cTn id="131" dur="500"/>
                                        <p:tgtEl>
                                          <p:spTgt spid="100">
                                            <p:txEl>
                                              <p:pRg st="0" end="0"/>
                                            </p:txEl>
                                          </p:spTgt>
                                        </p:tgtEl>
                                      </p:cBhvr>
                                    </p:animEffect>
                                  </p:childTnLst>
                                </p:cTn>
                              </p:par>
                            </p:childTnLst>
                          </p:cTn>
                        </p:par>
                        <p:par>
                          <p:cTn id="132" fill="hold">
                            <p:stCondLst>
                              <p:cond delay="12000"/>
                            </p:stCondLst>
                            <p:childTnLst>
                              <p:par>
                                <p:cTn id="133" presetID="22" presetClass="entr" presetSubtype="4" fill="hold" grpId="0" nodeType="afterEffect">
                                  <p:stCondLst>
                                    <p:cond delay="0"/>
                                  </p:stCondLst>
                                  <p:childTnLst>
                                    <p:set>
                                      <p:cBhvr>
                                        <p:cTn id="134" dur="1" fill="hold">
                                          <p:stCondLst>
                                            <p:cond delay="0"/>
                                          </p:stCondLst>
                                        </p:cTn>
                                        <p:tgtEl>
                                          <p:spTgt spid="101">
                                            <p:txEl>
                                              <p:pRg st="0" end="0"/>
                                            </p:txEl>
                                          </p:spTgt>
                                        </p:tgtEl>
                                        <p:attrNameLst>
                                          <p:attrName>style.visibility</p:attrName>
                                        </p:attrNameLst>
                                      </p:cBhvr>
                                      <p:to>
                                        <p:strVal val="visible"/>
                                      </p:to>
                                    </p:set>
                                    <p:animEffect transition="in" filter="wipe(down)">
                                      <p:cBhvr>
                                        <p:cTn id="135" dur="500"/>
                                        <p:tgtEl>
                                          <p:spTgt spid="10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build="p"/>
      <p:bldP spid="91" grpId="0" build="p"/>
      <p:bldP spid="92" grpId="0" build="p"/>
      <p:bldP spid="93" grpId="0" build="p"/>
      <p:bldP spid="94" grpId="0" build="p"/>
      <p:bldP spid="95" grpId="0" build="p"/>
      <p:bldP spid="96" grpId="0" build="p"/>
      <p:bldP spid="97" grpId="0" build="p"/>
      <p:bldP spid="98" grpId="0" build="p"/>
      <p:bldP spid="99" grpId="0" build="p"/>
      <p:bldP spid="100" grpId="0" build="p"/>
      <p:bldP spid="101" grpId="0" build="p"/>
      <p:bldP spid="69" grpId="0" animBg="1"/>
      <p:bldP spid="70" grpId="0" animBg="1"/>
      <p:bldP spid="72" grpId="0" animBg="1"/>
      <p:bldP spid="78" grpId="0" animBg="1"/>
      <p:bldP spid="7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Administrator\Desktop\2017051002.png"/>
          <p:cNvPicPr>
            <a:picLocks noChangeAspect="1" noChangeArrowheads="1"/>
          </p:cNvPicPr>
          <p:nvPr/>
        </p:nvPicPr>
        <p:blipFill>
          <a:blip r:embed="rId4" cstate="print"/>
          <a:srcRect l="30313"/>
          <a:stretch>
            <a:fillRect/>
          </a:stretch>
        </p:blipFill>
        <p:spPr bwMode="auto">
          <a:xfrm>
            <a:off x="1583668" y="-3175"/>
            <a:ext cx="6660232" cy="5148263"/>
          </a:xfrm>
          <a:prstGeom prst="rect">
            <a:avLst/>
          </a:prstGeom>
          <a:noFill/>
        </p:spPr>
      </p:pic>
      <p:sp>
        <p:nvSpPr>
          <p:cNvPr id="2" name="圆角矩形 1"/>
          <p:cNvSpPr/>
          <p:nvPr/>
        </p:nvSpPr>
        <p:spPr>
          <a:xfrm>
            <a:off x="2728897" y="2213740"/>
            <a:ext cx="3115777" cy="49451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724" tIns="25862" rIns="51724" bIns="25862" rtlCol="0" anchor="ctr"/>
          <a:lstStyle/>
          <a:p>
            <a:pPr algn="ct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3923928" y="1307743"/>
            <a:ext cx="725714" cy="7259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dirty="0" smtClean="0">
                <a:solidFill>
                  <a:schemeClr val="bg1"/>
                </a:solidFill>
                <a:latin typeface="IrisUPC" pitchFamily="34" charset="-34"/>
                <a:ea typeface="微软雅黑" panose="020B0503020204020204" pitchFamily="34" charset="-122"/>
                <a:cs typeface="IrisUPC" pitchFamily="34" charset="-34"/>
                <a:sym typeface="Arial" panose="020B0604020202020204" pitchFamily="34" charset="0"/>
              </a:rPr>
              <a:t>03</a:t>
            </a:r>
            <a:endParaRPr lang="zh-CN" altLang="en-US" sz="4400" dirty="0">
              <a:solidFill>
                <a:schemeClr val="bg1"/>
              </a:solidFill>
              <a:latin typeface="IrisUPC" pitchFamily="34" charset="-34"/>
              <a:ea typeface="微软雅黑" panose="020B0503020204020204" pitchFamily="34" charset="-122"/>
              <a:cs typeface="IrisUPC" pitchFamily="34" charset="-34"/>
              <a:sym typeface="Arial" panose="020B0604020202020204" pitchFamily="34" charset="0"/>
            </a:endParaRPr>
          </a:p>
        </p:txBody>
      </p:sp>
      <p:sp>
        <p:nvSpPr>
          <p:cNvPr id="5" name="MH_Entry_1"/>
          <p:cNvSpPr/>
          <p:nvPr>
            <p:custDataLst>
              <p:tags r:id="rId1"/>
            </p:custDataLst>
          </p:nvPr>
        </p:nvSpPr>
        <p:spPr>
          <a:xfrm>
            <a:off x="3314677" y="2302007"/>
            <a:ext cx="2089852"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2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4340853" y="2910906"/>
            <a:ext cx="1149033" cy="153888"/>
          </a:xfrm>
          <a:prstGeom prst="rect">
            <a:avLst/>
          </a:prstGeom>
          <a:noFill/>
        </p:spPr>
        <p:txBody>
          <a:bodyPr wrap="none" lIns="0" tIns="0" rIns="0" bIns="0" rtlCol="0">
            <a:spAutoFit/>
          </a:bodyPr>
          <a:lstStyle/>
          <a:p>
            <a:pPr marL="121935" lvl="1" indent="-121935" algn="ctr">
              <a:buFont typeface="Arial" panose="020B0604020202020204" pitchFamily="34" charset="0"/>
              <a:buChar cha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3081657" y="2910906"/>
            <a:ext cx="1149033" cy="153888"/>
          </a:xfrm>
          <a:prstGeom prst="rect">
            <a:avLst/>
          </a:prstGeom>
          <a:noFill/>
        </p:spPr>
        <p:txBody>
          <a:bodyPr wrap="none" lIns="0" tIns="0" rIns="0" bIns="0" rtlCol="0">
            <a:spAutoFit/>
          </a:bodyPr>
          <a:lstStyle/>
          <a:p>
            <a:pPr marL="121935" lvl="1" indent="-121935" algn="ctr">
              <a:buFont typeface="Arial" panose="020B0604020202020204" pitchFamily="34" charset="0"/>
              <a:buChar cha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40853" y="3102732"/>
            <a:ext cx="1149033" cy="153888"/>
          </a:xfrm>
          <a:prstGeom prst="rect">
            <a:avLst/>
          </a:prstGeom>
          <a:noFill/>
        </p:spPr>
        <p:txBody>
          <a:bodyPr wrap="none" lIns="0" tIns="0" rIns="0" bIns="0" rtlCol="0">
            <a:spAutoFit/>
          </a:bodyPr>
          <a:lstStyle/>
          <a:p>
            <a:pPr marL="121935" lvl="1" indent="-121935" algn="ctr">
              <a:buFont typeface="Arial" panose="020B0604020202020204" pitchFamily="34" charset="0"/>
              <a:buChar cha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3081657" y="3102732"/>
            <a:ext cx="1149033" cy="153888"/>
          </a:xfrm>
          <a:prstGeom prst="rect">
            <a:avLst/>
          </a:prstGeom>
          <a:noFill/>
        </p:spPr>
        <p:txBody>
          <a:bodyPr wrap="none" lIns="0" tIns="0" rIns="0" bIns="0" rtlCol="0">
            <a:spAutoFit/>
          </a:bodyPr>
          <a:lstStyle/>
          <a:p>
            <a:pPr marL="121935" lvl="1" indent="-121935" algn="ctr">
              <a:buFont typeface="Arial" panose="020B0604020202020204" pitchFamily="34" charset="0"/>
              <a:buChar cha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13875268"/>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by="(-#ppt_w*2)" calcmode="lin" valueType="num">
                                      <p:cBhvr rctx="PPT">
                                        <p:cTn id="22" dur="500" autoRev="1" fill="hold">
                                          <p:stCondLst>
                                            <p:cond delay="0"/>
                                          </p:stCondLst>
                                        </p:cTn>
                                        <p:tgtEl>
                                          <p:spTgt spid="5"/>
                                        </p:tgtEl>
                                        <p:attrNameLst>
                                          <p:attrName>ppt_w</p:attrName>
                                        </p:attrNameLst>
                                      </p:cBhvr>
                                    </p:anim>
                                    <p:anim by="(#ppt_w*0.50)" calcmode="lin" valueType="num">
                                      <p:cBhvr>
                                        <p:cTn id="23" dur="500" decel="50000" autoRev="1" fill="hold">
                                          <p:stCondLst>
                                            <p:cond delay="0"/>
                                          </p:stCondLst>
                                        </p:cTn>
                                        <p:tgtEl>
                                          <p:spTgt spid="5"/>
                                        </p:tgtEl>
                                        <p:attrNameLst>
                                          <p:attrName>ppt_x</p:attrName>
                                        </p:attrNameLst>
                                      </p:cBhvr>
                                    </p:anim>
                                    <p:anim from="(-#ppt_h/2)" to="(#ppt_y)" calcmode="lin" valueType="num">
                                      <p:cBhvr>
                                        <p:cTn id="24" dur="1000" fill="hold">
                                          <p:stCondLst>
                                            <p:cond delay="0"/>
                                          </p:stCondLst>
                                        </p:cTn>
                                        <p:tgtEl>
                                          <p:spTgt spid="5"/>
                                        </p:tgtEl>
                                        <p:attrNameLst>
                                          <p:attrName>ppt_y</p:attrName>
                                        </p:attrNameLst>
                                      </p:cBhvr>
                                    </p:anim>
                                    <p:animRot by="21600000">
                                      <p:cBhvr>
                                        <p:cTn id="25" dur="1000" fill="hold">
                                          <p:stCondLst>
                                            <p:cond delay="0"/>
                                          </p:stCondLst>
                                        </p:cTn>
                                        <p:tgtEl>
                                          <p:spTgt spid="5"/>
                                        </p:tgtEl>
                                        <p:attrNameLst>
                                          <p:attrName>r</p:attrName>
                                        </p:attrNameLst>
                                      </p:cBhvr>
                                    </p:animRot>
                                  </p:childTnLst>
                                </p:cTn>
                              </p:par>
                            </p:childTnLst>
                          </p:cTn>
                        </p:par>
                        <p:par>
                          <p:cTn id="26" fill="hold">
                            <p:stCondLst>
                              <p:cond delay="37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47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a:off x="3195381" y="1886029"/>
            <a:ext cx="2383132" cy="2163035"/>
            <a:chOff x="859362" y="1276350"/>
            <a:chExt cx="3179238" cy="2884724"/>
          </a:xfrm>
        </p:grpSpPr>
        <p:pic>
          <p:nvPicPr>
            <p:cNvPr id="17" name="Picture 16"/>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859362" y="1276350"/>
              <a:ext cx="3179238" cy="2884724"/>
            </a:xfrm>
            <a:prstGeom prst="rect">
              <a:avLst/>
            </a:prstGeom>
          </p:spPr>
        </p:pic>
        <p:sp>
          <p:nvSpPr>
            <p:cNvPr id="18" name="Rectangle 17"/>
            <p:cNvSpPr/>
            <p:nvPr/>
          </p:nvSpPr>
          <p:spPr>
            <a:xfrm>
              <a:off x="1063624" y="1597642"/>
              <a:ext cx="2743407" cy="1712197"/>
            </a:xfrm>
            <a:prstGeom prst="rect">
              <a:avLst/>
            </a:prstGeom>
            <a:blipFill>
              <a:blip r:embed="rId4" cstate="print"/>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Text Placeholder 11"/>
          <p:cNvSpPr>
            <a:spLocks noGrp="1"/>
          </p:cNvSpPr>
          <p:nvPr>
            <p:ph type="body" sz="quarter" idx="4294967295"/>
          </p:nvPr>
        </p:nvSpPr>
        <p:spPr>
          <a:xfrm>
            <a:off x="0" y="2062163"/>
            <a:ext cx="2325688" cy="352425"/>
          </a:xfrm>
        </p:spPr>
        <p:txBody>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a:p>
            <a:endParaRPr lang="en-AU" sz="1200" dirty="0"/>
          </a:p>
        </p:txBody>
      </p:sp>
      <p:sp>
        <p:nvSpPr>
          <p:cNvPr id="22" name="Text Placeholder 12"/>
          <p:cNvSpPr>
            <a:spLocks noGrp="1"/>
          </p:cNvSpPr>
          <p:nvPr>
            <p:ph type="body" sz="quarter" idx="4294967295"/>
          </p:nvPr>
        </p:nvSpPr>
        <p:spPr>
          <a:xfrm>
            <a:off x="0" y="2427288"/>
            <a:ext cx="2325688" cy="1660525"/>
          </a:xfrm>
        </p:spPr>
        <p:txBody>
          <a:bodyPr>
            <a:normAutofit/>
          </a:bodyPr>
          <a:lstStyle/>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请在此粘贴或者输入你的文字内容请在此粘贴或者输入你的文字内容请在此粘贴或者输入你的文字内容请在此粘贴或者输入你的文字内容</a:t>
            </a:r>
            <a:endParaRPr lang="en-AU" altLang="zh-CN" sz="900" dirty="0" smtClean="0">
              <a:solidFill>
                <a:schemeClr val="tx1">
                  <a:lumMod val="50000"/>
                  <a:lumOff val="50000"/>
                </a:schemeClr>
              </a:solidFill>
            </a:endParaRPr>
          </a:p>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smtClean="0">
              <a:solidFill>
                <a:schemeClr val="tx1">
                  <a:lumMod val="50000"/>
                  <a:lumOff val="50000"/>
                </a:schemeClr>
              </a:solidFill>
            </a:endParaRPr>
          </a:p>
          <a:p>
            <a:endParaRPr lang="en-AU" altLang="zh-CN" sz="900" dirty="0" smtClean="0">
              <a:solidFill>
                <a:schemeClr val="tx1">
                  <a:lumMod val="50000"/>
                  <a:lumOff val="50000"/>
                </a:schemeClr>
              </a:solidFill>
            </a:endParaRPr>
          </a:p>
        </p:txBody>
      </p:sp>
      <p:sp>
        <p:nvSpPr>
          <p:cNvPr id="46" name="Text Placeholder 12"/>
          <p:cNvSpPr>
            <a:spLocks noGrp="1"/>
          </p:cNvSpPr>
          <p:nvPr>
            <p:ph type="body" sz="quarter" idx="4294967295"/>
          </p:nvPr>
        </p:nvSpPr>
        <p:spPr>
          <a:xfrm>
            <a:off x="7518400" y="1312863"/>
            <a:ext cx="1625600" cy="993775"/>
          </a:xfrm>
        </p:spPr>
        <p:txBody>
          <a:bodyPr>
            <a:normAutofit/>
          </a:bodyPr>
          <a:lstStyle/>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smtClean="0">
              <a:solidFill>
                <a:schemeClr val="tx1">
                  <a:lumMod val="50000"/>
                  <a:lumOff val="50000"/>
                </a:schemeClr>
              </a:solidFill>
            </a:endParaRPr>
          </a:p>
        </p:txBody>
      </p:sp>
      <p:sp>
        <p:nvSpPr>
          <p:cNvPr id="47" name="Text Placeholder 12"/>
          <p:cNvSpPr>
            <a:spLocks noGrp="1"/>
          </p:cNvSpPr>
          <p:nvPr>
            <p:ph type="body" sz="quarter" idx="4294967295"/>
          </p:nvPr>
        </p:nvSpPr>
        <p:spPr>
          <a:xfrm>
            <a:off x="7518400" y="2589213"/>
            <a:ext cx="1625600" cy="995362"/>
          </a:xfrm>
        </p:spPr>
        <p:txBody>
          <a:bodyPr>
            <a:normAutofit/>
          </a:bodyPr>
          <a:lstStyle/>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smtClean="0">
              <a:solidFill>
                <a:schemeClr val="tx1">
                  <a:lumMod val="50000"/>
                  <a:lumOff val="50000"/>
                </a:schemeClr>
              </a:solidFill>
            </a:endParaRPr>
          </a:p>
        </p:txBody>
      </p:sp>
      <p:sp>
        <p:nvSpPr>
          <p:cNvPr id="48" name="Text Placeholder 12"/>
          <p:cNvSpPr>
            <a:spLocks noGrp="1"/>
          </p:cNvSpPr>
          <p:nvPr>
            <p:ph type="body" sz="quarter" idx="4294967295"/>
          </p:nvPr>
        </p:nvSpPr>
        <p:spPr>
          <a:xfrm>
            <a:off x="7516813" y="3798888"/>
            <a:ext cx="1627187" cy="993775"/>
          </a:xfrm>
        </p:spPr>
        <p:txBody>
          <a:bodyPr>
            <a:normAutofit/>
          </a:bodyPr>
          <a:lstStyle/>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smtClean="0">
              <a:solidFill>
                <a:schemeClr val="tx1">
                  <a:lumMod val="50000"/>
                  <a:lumOff val="50000"/>
                </a:schemeClr>
              </a:solidFill>
            </a:endParaRPr>
          </a:p>
        </p:txBody>
      </p:sp>
      <p:grpSp>
        <p:nvGrpSpPr>
          <p:cNvPr id="3" name="Group 23"/>
          <p:cNvGrpSpPr/>
          <p:nvPr/>
        </p:nvGrpSpPr>
        <p:grpSpPr>
          <a:xfrm>
            <a:off x="6654873" y="1348256"/>
            <a:ext cx="347162" cy="347269"/>
            <a:chOff x="8876381" y="3510900"/>
            <a:chExt cx="720966" cy="720966"/>
          </a:xfrm>
        </p:grpSpPr>
        <p:sp>
          <p:nvSpPr>
            <p:cNvPr id="25" name="Rounded Rectangle 24"/>
            <p:cNvSpPr/>
            <p:nvPr/>
          </p:nvSpPr>
          <p:spPr>
            <a:xfrm>
              <a:off x="8876381" y="3510900"/>
              <a:ext cx="720966" cy="72096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8"/>
            <p:cNvSpPr>
              <a:spLocks/>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a:extLst/>
          </p:spPr>
          <p:txBody>
            <a:bodyPr lIns="0" tIns="0" rIns="0" bIns="0"/>
            <a:lstStyle/>
            <a:p>
              <a:endParaRPr lang="en-US"/>
            </a:p>
          </p:txBody>
        </p:sp>
        <p:sp>
          <p:nvSpPr>
            <p:cNvPr id="27" name="Freeform 30"/>
            <p:cNvSpPr>
              <a:spLocks/>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a:extLst/>
          </p:spPr>
          <p:txBody>
            <a:bodyPr lIns="0" tIns="0" rIns="0" bIns="0"/>
            <a:lstStyle/>
            <a:p>
              <a:endParaRPr lang="en-US"/>
            </a:p>
          </p:txBody>
        </p:sp>
      </p:grpSp>
      <p:grpSp>
        <p:nvGrpSpPr>
          <p:cNvPr id="4" name="Group 27"/>
          <p:cNvGrpSpPr/>
          <p:nvPr/>
        </p:nvGrpSpPr>
        <p:grpSpPr>
          <a:xfrm>
            <a:off x="6654873" y="2615274"/>
            <a:ext cx="347162" cy="347269"/>
            <a:chOff x="8876381" y="3510900"/>
            <a:chExt cx="720966" cy="720966"/>
          </a:xfrm>
        </p:grpSpPr>
        <p:sp>
          <p:nvSpPr>
            <p:cNvPr id="29" name="Rounded Rectangle 28"/>
            <p:cNvSpPr/>
            <p:nvPr/>
          </p:nvSpPr>
          <p:spPr>
            <a:xfrm>
              <a:off x="8876381" y="3510900"/>
              <a:ext cx="720966" cy="72096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8"/>
            <p:cNvSpPr>
              <a:spLocks/>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a:extLst/>
          </p:spPr>
          <p:txBody>
            <a:bodyPr lIns="0" tIns="0" rIns="0" bIns="0"/>
            <a:lstStyle/>
            <a:p>
              <a:endParaRPr lang="en-US"/>
            </a:p>
          </p:txBody>
        </p:sp>
        <p:sp>
          <p:nvSpPr>
            <p:cNvPr id="31" name="Freeform 30"/>
            <p:cNvSpPr>
              <a:spLocks/>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a:extLst/>
          </p:spPr>
          <p:txBody>
            <a:bodyPr lIns="0" tIns="0" rIns="0" bIns="0"/>
            <a:lstStyle/>
            <a:p>
              <a:endParaRPr lang="en-US"/>
            </a:p>
          </p:txBody>
        </p:sp>
      </p:grpSp>
      <p:grpSp>
        <p:nvGrpSpPr>
          <p:cNvPr id="5" name="Group 31"/>
          <p:cNvGrpSpPr/>
          <p:nvPr/>
        </p:nvGrpSpPr>
        <p:grpSpPr>
          <a:xfrm>
            <a:off x="6641346" y="3821709"/>
            <a:ext cx="347162" cy="347269"/>
            <a:chOff x="8876381" y="3510900"/>
            <a:chExt cx="720966" cy="720966"/>
          </a:xfrm>
        </p:grpSpPr>
        <p:sp>
          <p:nvSpPr>
            <p:cNvPr id="33" name="Rounded Rectangle 32"/>
            <p:cNvSpPr/>
            <p:nvPr/>
          </p:nvSpPr>
          <p:spPr>
            <a:xfrm>
              <a:off x="8876381" y="3510900"/>
              <a:ext cx="720966" cy="72096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28"/>
            <p:cNvSpPr>
              <a:spLocks/>
            </p:cNvSpPr>
            <p:nvPr/>
          </p:nvSpPr>
          <p:spPr bwMode="auto">
            <a:xfrm>
              <a:off x="9051319" y="3725622"/>
              <a:ext cx="343986" cy="333710"/>
            </a:xfrm>
            <a:custGeom>
              <a:avLst/>
              <a:gdLst>
                <a:gd name="T0" fmla="*/ 417 w 21600"/>
                <a:gd name="T1" fmla="*/ 102 h 21600"/>
                <a:gd name="T2" fmla="*/ 384 w 21600"/>
                <a:gd name="T3" fmla="*/ 65 h 21600"/>
                <a:gd name="T4" fmla="*/ 316 w 21600"/>
                <a:gd name="T5" fmla="*/ 0 h 21600"/>
                <a:gd name="T6" fmla="*/ 283 w 21600"/>
                <a:gd name="T7" fmla="*/ 33 h 21600"/>
                <a:gd name="T8" fmla="*/ 149 w 21600"/>
                <a:gd name="T9" fmla="*/ 102 h 21600"/>
                <a:gd name="T10" fmla="*/ 0 w 21600"/>
                <a:gd name="T11" fmla="*/ 465 h 21600"/>
                <a:gd name="T12" fmla="*/ 182 w 21600"/>
                <a:gd name="T13" fmla="*/ 265 h 21600"/>
                <a:gd name="T14" fmla="*/ 182 w 21600"/>
                <a:gd name="T15" fmla="*/ 265 h 21600"/>
                <a:gd name="T16" fmla="*/ 197 w 21600"/>
                <a:gd name="T17" fmla="*/ 181 h 21600"/>
                <a:gd name="T18" fmla="*/ 302 w 21600"/>
                <a:gd name="T19" fmla="*/ 181 h 21600"/>
                <a:gd name="T20" fmla="*/ 302 w 21600"/>
                <a:gd name="T21" fmla="*/ 283 h 21600"/>
                <a:gd name="T22" fmla="*/ 216 w 21600"/>
                <a:gd name="T23" fmla="*/ 297 h 21600"/>
                <a:gd name="T24" fmla="*/ 216 w 21600"/>
                <a:gd name="T25" fmla="*/ 297 h 21600"/>
                <a:gd name="T26" fmla="*/ 10 w 21600"/>
                <a:gd name="T27" fmla="*/ 474 h 21600"/>
                <a:gd name="T28" fmla="*/ 384 w 21600"/>
                <a:gd name="T29" fmla="*/ 330 h 21600"/>
                <a:gd name="T30" fmla="*/ 451 w 21600"/>
                <a:gd name="T31" fmla="*/ 200 h 21600"/>
                <a:gd name="T32" fmla="*/ 489 w 21600"/>
                <a:gd name="T33" fmla="*/ 167 h 21600"/>
                <a:gd name="T34" fmla="*/ 417 w 21600"/>
                <a:gd name="T35" fmla="*/ 102 h 21600"/>
                <a:gd name="T36" fmla="*/ 417 w 21600"/>
                <a:gd name="T37" fmla="*/ 102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600" h="21600">
                  <a:moveTo>
                    <a:pt x="18424" y="4659"/>
                  </a:moveTo>
                  <a:cubicBezTo>
                    <a:pt x="16941" y="2965"/>
                    <a:pt x="16941" y="2965"/>
                    <a:pt x="16941" y="2965"/>
                  </a:cubicBezTo>
                  <a:cubicBezTo>
                    <a:pt x="13976" y="0"/>
                    <a:pt x="13976" y="0"/>
                    <a:pt x="13976" y="0"/>
                  </a:cubicBezTo>
                  <a:cubicBezTo>
                    <a:pt x="13976" y="0"/>
                    <a:pt x="13976" y="0"/>
                    <a:pt x="12494" y="1482"/>
                  </a:cubicBezTo>
                  <a:cubicBezTo>
                    <a:pt x="11012" y="2965"/>
                    <a:pt x="6565" y="4659"/>
                    <a:pt x="6565" y="4659"/>
                  </a:cubicBezTo>
                  <a:cubicBezTo>
                    <a:pt x="0" y="21176"/>
                    <a:pt x="0" y="21176"/>
                    <a:pt x="0" y="21176"/>
                  </a:cubicBezTo>
                  <a:cubicBezTo>
                    <a:pt x="8047" y="12071"/>
                    <a:pt x="8047" y="12071"/>
                    <a:pt x="8047" y="12071"/>
                  </a:cubicBezTo>
                  <a:cubicBezTo>
                    <a:pt x="7624" y="10800"/>
                    <a:pt x="7835" y="9318"/>
                    <a:pt x="8682" y="8259"/>
                  </a:cubicBezTo>
                  <a:cubicBezTo>
                    <a:pt x="9953" y="6988"/>
                    <a:pt x="12071" y="6988"/>
                    <a:pt x="13341" y="8259"/>
                  </a:cubicBezTo>
                  <a:cubicBezTo>
                    <a:pt x="14400" y="9529"/>
                    <a:pt x="14400" y="11647"/>
                    <a:pt x="13341" y="12918"/>
                  </a:cubicBezTo>
                  <a:cubicBezTo>
                    <a:pt x="12282" y="13765"/>
                    <a:pt x="10800" y="13976"/>
                    <a:pt x="9529" y="13553"/>
                  </a:cubicBezTo>
                  <a:cubicBezTo>
                    <a:pt x="424" y="21600"/>
                    <a:pt x="424" y="21600"/>
                    <a:pt x="424" y="21600"/>
                  </a:cubicBezTo>
                  <a:cubicBezTo>
                    <a:pt x="16941" y="15035"/>
                    <a:pt x="16941" y="15035"/>
                    <a:pt x="16941" y="15035"/>
                  </a:cubicBezTo>
                  <a:cubicBezTo>
                    <a:pt x="16941" y="15035"/>
                    <a:pt x="18424" y="10588"/>
                    <a:pt x="19906" y="9106"/>
                  </a:cubicBezTo>
                  <a:cubicBezTo>
                    <a:pt x="21600" y="7624"/>
                    <a:pt x="21600" y="7624"/>
                    <a:pt x="21600" y="7624"/>
                  </a:cubicBezTo>
                  <a:lnTo>
                    <a:pt x="18424" y="4659"/>
                  </a:lnTo>
                  <a:close/>
                  <a:moveTo>
                    <a:pt x="18424" y="4659"/>
                  </a:moveTo>
                </a:path>
              </a:pathLst>
            </a:custGeom>
            <a:solidFill>
              <a:schemeClr val="bg1"/>
            </a:solidFill>
            <a:ln>
              <a:noFill/>
            </a:ln>
            <a:extLst/>
          </p:spPr>
          <p:txBody>
            <a:bodyPr lIns="0" tIns="0" rIns="0" bIns="0"/>
            <a:lstStyle/>
            <a:p>
              <a:endParaRPr lang="en-US"/>
            </a:p>
          </p:txBody>
        </p:sp>
        <p:sp>
          <p:nvSpPr>
            <p:cNvPr id="35" name="Freeform 34"/>
            <p:cNvSpPr>
              <a:spLocks/>
            </p:cNvSpPr>
            <p:nvPr/>
          </p:nvSpPr>
          <p:spPr bwMode="auto">
            <a:xfrm>
              <a:off x="9297525" y="3686933"/>
              <a:ext cx="137875" cy="133654"/>
            </a:xfrm>
            <a:custGeom>
              <a:avLst/>
              <a:gdLst>
                <a:gd name="T0" fmla="*/ 24 w 21600"/>
                <a:gd name="T1" fmla="*/ 0 h 21600"/>
                <a:gd name="T2" fmla="*/ 196 w 21600"/>
                <a:gd name="T3" fmla="*/ 167 h 21600"/>
                <a:gd name="T4" fmla="*/ 172 w 21600"/>
                <a:gd name="T5" fmla="*/ 190 h 21600"/>
                <a:gd name="T6" fmla="*/ 0 w 21600"/>
                <a:gd name="T7" fmla="*/ 23 h 21600"/>
                <a:gd name="T8" fmla="*/ 24 w 21600"/>
                <a:gd name="T9" fmla="*/ 0 h 21600"/>
                <a:gd name="T10" fmla="*/ 24 w 21600"/>
                <a:gd name="T11" fmla="*/ 0 h 216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600" h="21600">
                  <a:moveTo>
                    <a:pt x="2667" y="0"/>
                  </a:moveTo>
                  <a:lnTo>
                    <a:pt x="21600" y="18933"/>
                  </a:lnTo>
                  <a:lnTo>
                    <a:pt x="18933" y="21600"/>
                  </a:lnTo>
                  <a:lnTo>
                    <a:pt x="0" y="2667"/>
                  </a:lnTo>
                  <a:lnTo>
                    <a:pt x="2667" y="0"/>
                  </a:lnTo>
                  <a:close/>
                  <a:moveTo>
                    <a:pt x="2667" y="0"/>
                  </a:moveTo>
                </a:path>
              </a:pathLst>
            </a:custGeom>
            <a:solidFill>
              <a:schemeClr val="bg1"/>
            </a:solidFill>
            <a:ln>
              <a:noFill/>
            </a:ln>
            <a:extLst/>
          </p:spPr>
          <p:txBody>
            <a:bodyPr lIns="0" tIns="0" rIns="0" bIns="0"/>
            <a:lstStyle/>
            <a:p>
              <a:endParaRPr lang="en-US"/>
            </a:p>
          </p:txBody>
        </p:sp>
      </p:grpSp>
      <p:grpSp>
        <p:nvGrpSpPr>
          <p:cNvPr id="6" name="Group 35"/>
          <p:cNvGrpSpPr/>
          <p:nvPr/>
        </p:nvGrpSpPr>
        <p:grpSpPr>
          <a:xfrm>
            <a:off x="5514802" y="1521891"/>
            <a:ext cx="1126545" cy="2474503"/>
            <a:chOff x="4191000" y="1860815"/>
            <a:chExt cx="1126545" cy="2473739"/>
          </a:xfrm>
        </p:grpSpPr>
        <p:cxnSp>
          <p:nvCxnSpPr>
            <p:cNvPr id="37" name="Elbow Connector 36"/>
            <p:cNvCxnSpPr/>
            <p:nvPr/>
          </p:nvCxnSpPr>
          <p:spPr>
            <a:xfrm flipV="1">
              <a:off x="4191000" y="1860815"/>
              <a:ext cx="1126545" cy="1244335"/>
            </a:xfrm>
            <a:prstGeom prst="bentConnector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8" name="Elbow Connector 37"/>
            <p:cNvCxnSpPr/>
            <p:nvPr/>
          </p:nvCxnSpPr>
          <p:spPr>
            <a:xfrm>
              <a:off x="4191000" y="3105150"/>
              <a:ext cx="1126544" cy="1229404"/>
            </a:xfrm>
            <a:prstGeom prst="bentConnector3">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4191000" y="3105150"/>
              <a:ext cx="1126545" cy="24"/>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nvGrpSpPr>
          <p:cNvPr id="7" name="Group 39"/>
          <p:cNvGrpSpPr/>
          <p:nvPr/>
        </p:nvGrpSpPr>
        <p:grpSpPr>
          <a:xfrm>
            <a:off x="5135229" y="2410023"/>
            <a:ext cx="712985" cy="717681"/>
            <a:chOff x="1524000" y="1777501"/>
            <a:chExt cx="712985" cy="717460"/>
          </a:xfrm>
        </p:grpSpPr>
        <p:sp>
          <p:nvSpPr>
            <p:cNvPr id="41" name="Oval 40"/>
            <p:cNvSpPr/>
            <p:nvPr/>
          </p:nvSpPr>
          <p:spPr>
            <a:xfrm>
              <a:off x="1524000" y="1777501"/>
              <a:ext cx="712985" cy="71746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dirty="0">
                <a:solidFill>
                  <a:schemeClr val="bg1"/>
                </a:solidFill>
              </a:endParaRPr>
            </a:p>
          </p:txBody>
        </p:sp>
        <p:grpSp>
          <p:nvGrpSpPr>
            <p:cNvPr id="8" name="Group 41"/>
            <p:cNvGrpSpPr/>
            <p:nvPr/>
          </p:nvGrpSpPr>
          <p:grpSpPr>
            <a:xfrm>
              <a:off x="1658190" y="1956445"/>
              <a:ext cx="444604" cy="359572"/>
              <a:chOff x="312738" y="3205163"/>
              <a:chExt cx="290513" cy="234950"/>
            </a:xfrm>
            <a:solidFill>
              <a:schemeClr val="bg1"/>
            </a:solidFill>
          </p:grpSpPr>
          <p:sp>
            <p:nvSpPr>
              <p:cNvPr id="43"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44"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45"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205101081"/>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grpId="0" nodeType="afterEffect">
                                  <p:stCondLst>
                                    <p:cond delay="0"/>
                                  </p:stCondLst>
                                  <p:childTnLst>
                                    <p:set>
                                      <p:cBhvr>
                                        <p:cTn id="12" dur="1" fill="hold">
                                          <p:stCondLst>
                                            <p:cond delay="0"/>
                                          </p:stCondLst>
                                        </p:cTn>
                                        <p:tgtEl>
                                          <p:spTgt spid="21">
                                            <p:txEl>
                                              <p:pRg st="0" end="0"/>
                                            </p:txEl>
                                          </p:spTgt>
                                        </p:tgtEl>
                                        <p:attrNameLst>
                                          <p:attrName>style.visibility</p:attrName>
                                        </p:attrNameLst>
                                      </p:cBhvr>
                                      <p:to>
                                        <p:strVal val="visible"/>
                                      </p:to>
                                    </p:set>
                                    <p:animEffect transition="in" filter="wipe(down)">
                                      <p:cBhvr>
                                        <p:cTn id="13" dur="500"/>
                                        <p:tgtEl>
                                          <p:spTgt spid="21">
                                            <p:txEl>
                                              <p:pRg st="0" end="0"/>
                                            </p:txEl>
                                          </p:spTgt>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2">
                                            <p:txEl>
                                              <p:pRg st="0" end="0"/>
                                            </p:txEl>
                                          </p:spTgt>
                                        </p:tgtEl>
                                        <p:attrNameLst>
                                          <p:attrName>style.visibility</p:attrName>
                                        </p:attrNameLst>
                                      </p:cBhvr>
                                      <p:to>
                                        <p:strVal val="visible"/>
                                      </p:to>
                                    </p:set>
                                    <p:animEffect transition="in" filter="wipe(left)">
                                      <p:cBhvr>
                                        <p:cTn id="17" dur="500"/>
                                        <p:tgtEl>
                                          <p:spTgt spid="2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2">
                                            <p:txEl>
                                              <p:pRg st="1" end="1"/>
                                            </p:txEl>
                                          </p:spTgt>
                                        </p:tgtEl>
                                        <p:attrNameLst>
                                          <p:attrName>style.visibility</p:attrName>
                                        </p:attrNameLst>
                                      </p:cBhvr>
                                      <p:to>
                                        <p:strVal val="visible"/>
                                      </p:to>
                                    </p:set>
                                    <p:animEffect transition="in" filter="wipe(left)">
                                      <p:cBhvr>
                                        <p:cTn id="22" dur="500"/>
                                        <p:tgtEl>
                                          <p:spTgt spid="22">
                                            <p:txEl>
                                              <p:pRg st="1" end="1"/>
                                            </p:txEl>
                                          </p:spTgt>
                                        </p:tgtEl>
                                      </p:cBhvr>
                                    </p:animEffect>
                                  </p:childTnLst>
                                </p:cTn>
                              </p:par>
                            </p:childTnLst>
                          </p:cTn>
                        </p:par>
                        <p:par>
                          <p:cTn id="23" fill="hold">
                            <p:stCondLst>
                              <p:cond delay="500"/>
                            </p:stCondLst>
                            <p:childTnLst>
                              <p:par>
                                <p:cTn id="24" presetID="2" presetClass="entr" presetSubtype="4"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250" fill="hold"/>
                                        <p:tgtEl>
                                          <p:spTgt spid="7"/>
                                        </p:tgtEl>
                                        <p:attrNameLst>
                                          <p:attrName>ppt_x</p:attrName>
                                        </p:attrNameLst>
                                      </p:cBhvr>
                                      <p:tavLst>
                                        <p:tav tm="0">
                                          <p:val>
                                            <p:strVal val="#ppt_x"/>
                                          </p:val>
                                        </p:tav>
                                        <p:tav tm="100000">
                                          <p:val>
                                            <p:strVal val="#ppt_x"/>
                                          </p:val>
                                        </p:tav>
                                      </p:tavLst>
                                    </p:anim>
                                    <p:anim calcmode="lin" valueType="num">
                                      <p:cBhvr additive="base">
                                        <p:cTn id="27" dur="250" fill="hold"/>
                                        <p:tgtEl>
                                          <p:spTgt spid="7"/>
                                        </p:tgtEl>
                                        <p:attrNameLst>
                                          <p:attrName>ppt_y</p:attrName>
                                        </p:attrNameLst>
                                      </p:cBhvr>
                                      <p:tavLst>
                                        <p:tav tm="0">
                                          <p:val>
                                            <p:strVal val="1+#ppt_h/2"/>
                                          </p:val>
                                        </p:tav>
                                        <p:tav tm="100000">
                                          <p:val>
                                            <p:strVal val="#ppt_y"/>
                                          </p:val>
                                        </p:tav>
                                      </p:tavLst>
                                    </p:anim>
                                  </p:childTnLst>
                                </p:cTn>
                              </p:par>
                            </p:childTnLst>
                          </p:cTn>
                        </p:par>
                        <p:par>
                          <p:cTn id="28" fill="hold">
                            <p:stCondLst>
                              <p:cond delay="75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par>
                          <p:cTn id="34" fill="hold">
                            <p:stCondLst>
                              <p:cond delay="1250"/>
                            </p:stCondLst>
                            <p:childTnLst>
                              <p:par>
                                <p:cTn id="35" presetID="10"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par>
                          <p:cTn id="38" fill="hold">
                            <p:stCondLst>
                              <p:cond delay="1750"/>
                            </p:stCondLst>
                            <p:childTnLst>
                              <p:par>
                                <p:cTn id="39" presetID="22" presetClass="entr" presetSubtype="8" fill="hold" grpId="0" nodeType="afterEffect">
                                  <p:stCondLst>
                                    <p:cond delay="0"/>
                                  </p:stCondLst>
                                  <p:childTnLst>
                                    <p:set>
                                      <p:cBhvr>
                                        <p:cTn id="40" dur="1" fill="hold">
                                          <p:stCondLst>
                                            <p:cond delay="0"/>
                                          </p:stCondLst>
                                        </p:cTn>
                                        <p:tgtEl>
                                          <p:spTgt spid="46">
                                            <p:txEl>
                                              <p:pRg st="0" end="0"/>
                                            </p:txEl>
                                          </p:spTgt>
                                        </p:tgtEl>
                                        <p:attrNameLst>
                                          <p:attrName>style.visibility</p:attrName>
                                        </p:attrNameLst>
                                      </p:cBhvr>
                                      <p:to>
                                        <p:strVal val="visible"/>
                                      </p:to>
                                    </p:set>
                                    <p:animEffect transition="in" filter="wipe(left)">
                                      <p:cBhvr>
                                        <p:cTn id="41" dur="500"/>
                                        <p:tgtEl>
                                          <p:spTgt spid="46">
                                            <p:txEl>
                                              <p:pRg st="0" end="0"/>
                                            </p:txEl>
                                          </p:spTgt>
                                        </p:tgtEl>
                                      </p:cBhvr>
                                    </p:animEffect>
                                  </p:childTnLst>
                                </p:cTn>
                              </p:par>
                            </p:childTnLst>
                          </p:cTn>
                        </p:par>
                        <p:par>
                          <p:cTn id="42" fill="hold">
                            <p:stCondLst>
                              <p:cond delay="2250"/>
                            </p:stCondLst>
                            <p:childTnLst>
                              <p:par>
                                <p:cTn id="43" presetID="10" presetClass="entr" presetSubtype="0"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childTnLst>
                          </p:cTn>
                        </p:par>
                        <p:par>
                          <p:cTn id="46" fill="hold">
                            <p:stCondLst>
                              <p:cond delay="2750"/>
                            </p:stCondLst>
                            <p:childTnLst>
                              <p:par>
                                <p:cTn id="47" presetID="22" presetClass="entr" presetSubtype="8" fill="hold" grpId="0" nodeType="afterEffect">
                                  <p:stCondLst>
                                    <p:cond delay="0"/>
                                  </p:stCondLst>
                                  <p:childTnLst>
                                    <p:set>
                                      <p:cBhvr>
                                        <p:cTn id="48" dur="1" fill="hold">
                                          <p:stCondLst>
                                            <p:cond delay="0"/>
                                          </p:stCondLst>
                                        </p:cTn>
                                        <p:tgtEl>
                                          <p:spTgt spid="47">
                                            <p:txEl>
                                              <p:pRg st="0" end="0"/>
                                            </p:txEl>
                                          </p:spTgt>
                                        </p:tgtEl>
                                        <p:attrNameLst>
                                          <p:attrName>style.visibility</p:attrName>
                                        </p:attrNameLst>
                                      </p:cBhvr>
                                      <p:to>
                                        <p:strVal val="visible"/>
                                      </p:to>
                                    </p:set>
                                    <p:animEffect transition="in" filter="wipe(left)">
                                      <p:cBhvr>
                                        <p:cTn id="49" dur="500"/>
                                        <p:tgtEl>
                                          <p:spTgt spid="47">
                                            <p:txEl>
                                              <p:pRg st="0" end="0"/>
                                            </p:txEl>
                                          </p:spTgt>
                                        </p:tgtEl>
                                      </p:cBhvr>
                                    </p:animEffect>
                                  </p:childTnLst>
                                </p:cTn>
                              </p:par>
                            </p:childTnLst>
                          </p:cTn>
                        </p:par>
                        <p:par>
                          <p:cTn id="50" fill="hold">
                            <p:stCondLst>
                              <p:cond delay="3250"/>
                            </p:stCondLst>
                            <p:childTnLst>
                              <p:par>
                                <p:cTn id="51" presetID="10" presetClass="entr" presetSubtype="0"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500"/>
                                        <p:tgtEl>
                                          <p:spTgt spid="5"/>
                                        </p:tgtEl>
                                      </p:cBhvr>
                                    </p:animEffect>
                                  </p:childTnLst>
                                </p:cTn>
                              </p:par>
                            </p:childTnLst>
                          </p:cTn>
                        </p:par>
                        <p:par>
                          <p:cTn id="54" fill="hold">
                            <p:stCondLst>
                              <p:cond delay="3750"/>
                            </p:stCondLst>
                            <p:childTnLst>
                              <p:par>
                                <p:cTn id="55" presetID="22" presetClass="entr" presetSubtype="8" fill="hold" grpId="0" nodeType="afterEffect">
                                  <p:stCondLst>
                                    <p:cond delay="0"/>
                                  </p:stCondLst>
                                  <p:childTnLst>
                                    <p:set>
                                      <p:cBhvr>
                                        <p:cTn id="56" dur="1" fill="hold">
                                          <p:stCondLst>
                                            <p:cond delay="0"/>
                                          </p:stCondLst>
                                        </p:cTn>
                                        <p:tgtEl>
                                          <p:spTgt spid="48">
                                            <p:txEl>
                                              <p:pRg st="0" end="0"/>
                                            </p:txEl>
                                          </p:spTgt>
                                        </p:tgtEl>
                                        <p:attrNameLst>
                                          <p:attrName>style.visibility</p:attrName>
                                        </p:attrNameLst>
                                      </p:cBhvr>
                                      <p:to>
                                        <p:strVal val="visible"/>
                                      </p:to>
                                    </p:set>
                                    <p:animEffect transition="in" filter="wipe(left)">
                                      <p:cBhvr>
                                        <p:cTn id="57" dur="500"/>
                                        <p:tgtEl>
                                          <p:spTgt spid="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build="p"/>
      <p:bldP spid="46" grpId="0" build="p"/>
      <p:bldP spid="47" grpId="0" build="p"/>
      <p:bldP spid="4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p:nvPr/>
        </p:nvGrpSpPr>
        <p:grpSpPr>
          <a:xfrm>
            <a:off x="1909392" y="2737584"/>
            <a:ext cx="2056729" cy="453351"/>
            <a:chOff x="2545856" y="4095993"/>
            <a:chExt cx="2742305" cy="604281"/>
          </a:xfrm>
        </p:grpSpPr>
        <p:grpSp>
          <p:nvGrpSpPr>
            <p:cNvPr id="3" name="Group 40"/>
            <p:cNvGrpSpPr/>
            <p:nvPr/>
          </p:nvGrpSpPr>
          <p:grpSpPr>
            <a:xfrm>
              <a:off x="2545856" y="4095993"/>
              <a:ext cx="2742305" cy="604281"/>
              <a:chOff x="2545856" y="4095993"/>
              <a:chExt cx="2742305" cy="604281"/>
            </a:xfrm>
          </p:grpSpPr>
          <p:sp>
            <p:nvSpPr>
              <p:cNvPr id="37" name="Freeform 36"/>
              <p:cNvSpPr>
                <a:spLocks/>
              </p:cNvSpPr>
              <p:nvPr/>
            </p:nvSpPr>
            <p:spPr bwMode="auto">
              <a:xfrm flipH="1">
                <a:off x="2545856" y="4192543"/>
                <a:ext cx="2384805" cy="421713"/>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noAutofit/>
              </a:bodyPr>
              <a:lstStyle/>
              <a:p>
                <a:endParaRPr lang="en-US" sz="1000" dirty="0"/>
              </a:p>
            </p:txBody>
          </p:sp>
          <p:sp>
            <p:nvSpPr>
              <p:cNvPr id="38" name="Oval 37"/>
              <p:cNvSpPr/>
              <p:nvPr/>
            </p:nvSpPr>
            <p:spPr>
              <a:xfrm flipH="1">
                <a:off x="4683880" y="4095993"/>
                <a:ext cx="604281" cy="604281"/>
              </a:xfrm>
              <a:prstGeom prst="ellipse">
                <a:avLst/>
              </a:prstGeom>
              <a:solidFill>
                <a:schemeClr val="bg1"/>
              </a:solidFill>
              <a:ln w="920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dirty="0"/>
              </a:p>
            </p:txBody>
          </p:sp>
        </p:grpSp>
        <p:sp>
          <p:nvSpPr>
            <p:cNvPr id="47" name="Freeform 37"/>
            <p:cNvSpPr>
              <a:spLocks noEditPoints="1"/>
            </p:cNvSpPr>
            <p:nvPr/>
          </p:nvSpPr>
          <p:spPr bwMode="auto">
            <a:xfrm>
              <a:off x="4836723" y="4249872"/>
              <a:ext cx="298592" cy="296522"/>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dirty="0"/>
            </a:p>
          </p:txBody>
        </p:sp>
      </p:grpSp>
      <p:grpSp>
        <p:nvGrpSpPr>
          <p:cNvPr id="4" name="Group 6"/>
          <p:cNvGrpSpPr/>
          <p:nvPr/>
        </p:nvGrpSpPr>
        <p:grpSpPr>
          <a:xfrm>
            <a:off x="1977218" y="2381690"/>
            <a:ext cx="1456860" cy="453351"/>
            <a:chOff x="2636291" y="3621613"/>
            <a:chExt cx="1942480" cy="604281"/>
          </a:xfrm>
        </p:grpSpPr>
        <p:grpSp>
          <p:nvGrpSpPr>
            <p:cNvPr id="5" name="Group 38"/>
            <p:cNvGrpSpPr/>
            <p:nvPr/>
          </p:nvGrpSpPr>
          <p:grpSpPr>
            <a:xfrm>
              <a:off x="2636291" y="3621613"/>
              <a:ext cx="1942480" cy="604281"/>
              <a:chOff x="2636291" y="3621613"/>
              <a:chExt cx="1942480" cy="604281"/>
            </a:xfrm>
          </p:grpSpPr>
          <p:sp>
            <p:nvSpPr>
              <p:cNvPr id="35" name="Freeform 34"/>
              <p:cNvSpPr>
                <a:spLocks/>
              </p:cNvSpPr>
              <p:nvPr/>
            </p:nvSpPr>
            <p:spPr bwMode="auto">
              <a:xfrm flipH="1">
                <a:off x="2636291" y="3689362"/>
                <a:ext cx="1641636" cy="468785"/>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noAutofit/>
              </a:bodyPr>
              <a:lstStyle/>
              <a:p>
                <a:endParaRPr lang="en-US" sz="1000" dirty="0"/>
              </a:p>
            </p:txBody>
          </p:sp>
          <p:sp>
            <p:nvSpPr>
              <p:cNvPr id="36" name="Oval 35"/>
              <p:cNvSpPr/>
              <p:nvPr/>
            </p:nvSpPr>
            <p:spPr>
              <a:xfrm flipH="1">
                <a:off x="3974490" y="3621613"/>
                <a:ext cx="604281" cy="604281"/>
              </a:xfrm>
              <a:prstGeom prst="ellipse">
                <a:avLst/>
              </a:prstGeom>
              <a:solidFill>
                <a:schemeClr val="bg1"/>
              </a:solidFill>
              <a:ln w="920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dirty="0"/>
              </a:p>
            </p:txBody>
          </p:sp>
        </p:grpSp>
        <p:sp>
          <p:nvSpPr>
            <p:cNvPr id="46" name="Shape 988"/>
            <p:cNvSpPr/>
            <p:nvPr/>
          </p:nvSpPr>
          <p:spPr>
            <a:xfrm>
              <a:off x="4119155" y="3782932"/>
              <a:ext cx="309194" cy="275046"/>
            </a:xfrm>
            <a:custGeom>
              <a:avLst/>
              <a:gdLst/>
              <a:ahLst/>
              <a:cxnLst>
                <a:cxn ang="0">
                  <a:pos x="wd2" y="hd2"/>
                </a:cxn>
                <a:cxn ang="5400000">
                  <a:pos x="wd2" y="hd2"/>
                </a:cxn>
                <a:cxn ang="10800000">
                  <a:pos x="wd2" y="hd2"/>
                </a:cxn>
                <a:cxn ang="16200000">
                  <a:pos x="wd2" y="hd2"/>
                </a:cxn>
              </a:cxnLst>
              <a:rect l="0" t="0" r="r" b="b"/>
              <a:pathLst>
                <a:path w="21446" h="21471" extrusionOk="0">
                  <a:moveTo>
                    <a:pt x="2906" y="19280"/>
                  </a:moveTo>
                  <a:cubicBezTo>
                    <a:pt x="2683" y="19534"/>
                    <a:pt x="2683" y="19946"/>
                    <a:pt x="2906" y="20200"/>
                  </a:cubicBezTo>
                  <a:lnTo>
                    <a:pt x="3930" y="21326"/>
                  </a:lnTo>
                  <a:cubicBezTo>
                    <a:pt x="4154" y="21580"/>
                    <a:pt x="4510" y="21473"/>
                    <a:pt x="4734" y="21220"/>
                  </a:cubicBezTo>
                  <a:lnTo>
                    <a:pt x="10017" y="15372"/>
                  </a:lnTo>
                  <a:lnTo>
                    <a:pt x="8398" y="13299"/>
                  </a:lnTo>
                  <a:cubicBezTo>
                    <a:pt x="8398" y="13299"/>
                    <a:pt x="2906" y="19280"/>
                    <a:pt x="2906" y="19280"/>
                  </a:cubicBezTo>
                  <a:close/>
                  <a:moveTo>
                    <a:pt x="21387" y="2723"/>
                  </a:moveTo>
                  <a:cubicBezTo>
                    <a:pt x="21307" y="2125"/>
                    <a:pt x="21031" y="2252"/>
                    <a:pt x="20888" y="2505"/>
                  </a:cubicBezTo>
                  <a:cubicBezTo>
                    <a:pt x="20746" y="2758"/>
                    <a:pt x="20111" y="3840"/>
                    <a:pt x="19852" y="4329"/>
                  </a:cubicBezTo>
                  <a:cubicBezTo>
                    <a:pt x="19593" y="4815"/>
                    <a:pt x="18956" y="5772"/>
                    <a:pt x="17770" y="4826"/>
                  </a:cubicBezTo>
                  <a:cubicBezTo>
                    <a:pt x="16533" y="3843"/>
                    <a:pt x="16963" y="3157"/>
                    <a:pt x="17179" y="2694"/>
                  </a:cubicBezTo>
                  <a:cubicBezTo>
                    <a:pt x="17395" y="2232"/>
                    <a:pt x="18059" y="931"/>
                    <a:pt x="18155" y="768"/>
                  </a:cubicBezTo>
                  <a:cubicBezTo>
                    <a:pt x="18251" y="605"/>
                    <a:pt x="18139" y="129"/>
                    <a:pt x="17756" y="329"/>
                  </a:cubicBezTo>
                  <a:cubicBezTo>
                    <a:pt x="17372" y="527"/>
                    <a:pt x="15039" y="1572"/>
                    <a:pt x="14715" y="3066"/>
                  </a:cubicBezTo>
                  <a:cubicBezTo>
                    <a:pt x="14386" y="4590"/>
                    <a:pt x="14993" y="5950"/>
                    <a:pt x="13800" y="7301"/>
                  </a:cubicBezTo>
                  <a:lnTo>
                    <a:pt x="12355" y="8998"/>
                  </a:lnTo>
                  <a:lnTo>
                    <a:pt x="13806" y="10898"/>
                  </a:lnTo>
                  <a:lnTo>
                    <a:pt x="15589" y="8995"/>
                  </a:lnTo>
                  <a:cubicBezTo>
                    <a:pt x="16013" y="8514"/>
                    <a:pt x="16919" y="8048"/>
                    <a:pt x="17740" y="8257"/>
                  </a:cubicBezTo>
                  <a:cubicBezTo>
                    <a:pt x="19498" y="8705"/>
                    <a:pt x="20456" y="7962"/>
                    <a:pt x="21035" y="6733"/>
                  </a:cubicBezTo>
                  <a:cubicBezTo>
                    <a:pt x="21552" y="5635"/>
                    <a:pt x="21466" y="3322"/>
                    <a:pt x="21387" y="2723"/>
                  </a:cubicBezTo>
                  <a:close/>
                  <a:moveTo>
                    <a:pt x="9478" y="7592"/>
                  </a:moveTo>
                  <a:cubicBezTo>
                    <a:pt x="9350" y="7424"/>
                    <a:pt x="9189" y="7421"/>
                    <a:pt x="9050" y="7558"/>
                  </a:cubicBezTo>
                  <a:lnTo>
                    <a:pt x="7506" y="9074"/>
                  </a:lnTo>
                  <a:cubicBezTo>
                    <a:pt x="7384" y="9194"/>
                    <a:pt x="7369" y="9419"/>
                    <a:pt x="7477" y="9559"/>
                  </a:cubicBezTo>
                  <a:lnTo>
                    <a:pt x="16408" y="20996"/>
                  </a:lnTo>
                  <a:cubicBezTo>
                    <a:pt x="16616" y="21268"/>
                    <a:pt x="16979" y="21295"/>
                    <a:pt x="17217" y="21061"/>
                  </a:cubicBezTo>
                  <a:lnTo>
                    <a:pt x="18263" y="20076"/>
                  </a:lnTo>
                  <a:cubicBezTo>
                    <a:pt x="18500" y="19839"/>
                    <a:pt x="18526" y="19429"/>
                    <a:pt x="18317" y="19158"/>
                  </a:cubicBezTo>
                  <a:cubicBezTo>
                    <a:pt x="18317" y="19158"/>
                    <a:pt x="9478" y="7592"/>
                    <a:pt x="9478" y="7592"/>
                  </a:cubicBezTo>
                  <a:close/>
                  <a:moveTo>
                    <a:pt x="3331" y="6965"/>
                  </a:moveTo>
                  <a:cubicBezTo>
                    <a:pt x="4336" y="6088"/>
                    <a:pt x="5170" y="6693"/>
                    <a:pt x="6282" y="8142"/>
                  </a:cubicBezTo>
                  <a:cubicBezTo>
                    <a:pt x="6408" y="8304"/>
                    <a:pt x="6575" y="8114"/>
                    <a:pt x="6671" y="8021"/>
                  </a:cubicBezTo>
                  <a:cubicBezTo>
                    <a:pt x="6766" y="7926"/>
                    <a:pt x="8233" y="6440"/>
                    <a:pt x="8306" y="6370"/>
                  </a:cubicBezTo>
                  <a:cubicBezTo>
                    <a:pt x="8377" y="6300"/>
                    <a:pt x="8464" y="6167"/>
                    <a:pt x="8349" y="6018"/>
                  </a:cubicBezTo>
                  <a:cubicBezTo>
                    <a:pt x="8235" y="5868"/>
                    <a:pt x="7817" y="5261"/>
                    <a:pt x="7550" y="4867"/>
                  </a:cubicBezTo>
                  <a:cubicBezTo>
                    <a:pt x="5603" y="2001"/>
                    <a:pt x="12876" y="57"/>
                    <a:pt x="11758" y="25"/>
                  </a:cubicBezTo>
                  <a:cubicBezTo>
                    <a:pt x="11190" y="9"/>
                    <a:pt x="8909" y="-20"/>
                    <a:pt x="8569" y="21"/>
                  </a:cubicBezTo>
                  <a:cubicBezTo>
                    <a:pt x="7186" y="186"/>
                    <a:pt x="5452" y="1638"/>
                    <a:pt x="4578" y="2313"/>
                  </a:cubicBezTo>
                  <a:cubicBezTo>
                    <a:pt x="3437" y="3196"/>
                    <a:pt x="3011" y="3711"/>
                    <a:pt x="2939" y="3781"/>
                  </a:cubicBezTo>
                  <a:cubicBezTo>
                    <a:pt x="2617" y="4099"/>
                    <a:pt x="2887" y="4832"/>
                    <a:pt x="2303" y="5410"/>
                  </a:cubicBezTo>
                  <a:cubicBezTo>
                    <a:pt x="1683" y="6021"/>
                    <a:pt x="1297" y="5560"/>
                    <a:pt x="939" y="5913"/>
                  </a:cubicBezTo>
                  <a:cubicBezTo>
                    <a:pt x="761" y="6090"/>
                    <a:pt x="264" y="6509"/>
                    <a:pt x="122" y="6650"/>
                  </a:cubicBezTo>
                  <a:cubicBezTo>
                    <a:pt x="-22" y="6790"/>
                    <a:pt x="-48" y="7030"/>
                    <a:pt x="99" y="7219"/>
                  </a:cubicBezTo>
                  <a:cubicBezTo>
                    <a:pt x="99" y="7219"/>
                    <a:pt x="1459" y="8912"/>
                    <a:pt x="1574" y="9061"/>
                  </a:cubicBezTo>
                  <a:cubicBezTo>
                    <a:pt x="1688" y="9210"/>
                    <a:pt x="1994" y="9337"/>
                    <a:pt x="2185" y="9149"/>
                  </a:cubicBezTo>
                  <a:cubicBezTo>
                    <a:pt x="2375" y="8960"/>
                    <a:pt x="2864" y="8477"/>
                    <a:pt x="2947" y="8394"/>
                  </a:cubicBezTo>
                  <a:cubicBezTo>
                    <a:pt x="3031" y="8312"/>
                    <a:pt x="2893" y="7349"/>
                    <a:pt x="3331" y="6965"/>
                  </a:cubicBezTo>
                  <a:close/>
                </a:path>
              </a:pathLst>
            </a:custGeom>
            <a:solidFill>
              <a:schemeClr val="accent3"/>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p>
          </p:txBody>
        </p:sp>
      </p:grpSp>
      <p:grpSp>
        <p:nvGrpSpPr>
          <p:cNvPr id="6" name="Group 5"/>
          <p:cNvGrpSpPr/>
          <p:nvPr/>
        </p:nvGrpSpPr>
        <p:grpSpPr>
          <a:xfrm>
            <a:off x="1935194" y="2010510"/>
            <a:ext cx="2035135" cy="453351"/>
            <a:chOff x="2580258" y="3126859"/>
            <a:chExt cx="2713513" cy="604281"/>
          </a:xfrm>
        </p:grpSpPr>
        <p:grpSp>
          <p:nvGrpSpPr>
            <p:cNvPr id="7" name="Group 39"/>
            <p:cNvGrpSpPr/>
            <p:nvPr/>
          </p:nvGrpSpPr>
          <p:grpSpPr>
            <a:xfrm>
              <a:off x="2580258" y="3126859"/>
              <a:ext cx="2713513" cy="604281"/>
              <a:chOff x="2580258" y="3126859"/>
              <a:chExt cx="2713513" cy="604281"/>
            </a:xfrm>
          </p:grpSpPr>
          <p:sp>
            <p:nvSpPr>
              <p:cNvPr id="34" name="Freeform 33"/>
              <p:cNvSpPr>
                <a:spLocks/>
              </p:cNvSpPr>
              <p:nvPr/>
            </p:nvSpPr>
            <p:spPr bwMode="auto">
              <a:xfrm flipH="1">
                <a:off x="2580258" y="3203449"/>
                <a:ext cx="2467930" cy="451101"/>
              </a:xfrm>
              <a:custGeom>
                <a:avLst/>
                <a:gdLst>
                  <a:gd name="connsiteX0" fmla="*/ 1929436 w 2760093"/>
                  <a:gd name="connsiteY0" fmla="*/ 0 h 451101"/>
                  <a:gd name="connsiteX1" fmla="*/ 349240 w 2760093"/>
                  <a:gd name="connsiteY1" fmla="*/ 0 h 451101"/>
                  <a:gd name="connsiteX2" fmla="*/ 0 w 2760093"/>
                  <a:gd name="connsiteY2" fmla="*/ 0 h 451101"/>
                  <a:gd name="connsiteX3" fmla="*/ 0 w 2760093"/>
                  <a:gd name="connsiteY3" fmla="*/ 451101 h 451101"/>
                  <a:gd name="connsiteX4" fmla="*/ 96595 w 2760093"/>
                  <a:gd name="connsiteY4" fmla="*/ 451101 h 451101"/>
                  <a:gd name="connsiteX5" fmla="*/ 2760093 w 2760093"/>
                  <a:gd name="connsiteY5" fmla="*/ 451101 h 451101"/>
                  <a:gd name="connsiteX6" fmla="*/ 2697794 w 2760093"/>
                  <a:gd name="connsiteY6" fmla="*/ 69229 h 451101"/>
                  <a:gd name="connsiteX7" fmla="*/ 1929436 w 2760093"/>
                  <a:gd name="connsiteY7" fmla="*/ 0 h 45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0093" h="451101">
                    <a:moveTo>
                      <a:pt x="1929436" y="0"/>
                    </a:moveTo>
                    <a:cubicBezTo>
                      <a:pt x="1877520" y="0"/>
                      <a:pt x="1085800" y="0"/>
                      <a:pt x="349240" y="0"/>
                    </a:cubicBezTo>
                    <a:lnTo>
                      <a:pt x="0" y="0"/>
                    </a:lnTo>
                    <a:lnTo>
                      <a:pt x="0" y="451101"/>
                    </a:lnTo>
                    <a:lnTo>
                      <a:pt x="96595" y="451101"/>
                    </a:lnTo>
                    <a:cubicBezTo>
                      <a:pt x="343724" y="451101"/>
                      <a:pt x="1002734" y="451101"/>
                      <a:pt x="2760093" y="451101"/>
                    </a:cubicBezTo>
                    <a:cubicBezTo>
                      <a:pt x="2760093" y="451101"/>
                      <a:pt x="2760093" y="451101"/>
                      <a:pt x="2697794" y="69229"/>
                    </a:cubicBezTo>
                    <a:cubicBezTo>
                      <a:pt x="2697794" y="69229"/>
                      <a:pt x="2398757" y="0"/>
                      <a:pt x="1929436"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noAutofit/>
              </a:bodyPr>
              <a:lstStyle/>
              <a:p>
                <a:endParaRPr lang="en-US" sz="1000" dirty="0"/>
              </a:p>
            </p:txBody>
          </p:sp>
          <p:sp>
            <p:nvSpPr>
              <p:cNvPr id="31" name="Oval 30"/>
              <p:cNvSpPr/>
              <p:nvPr/>
            </p:nvSpPr>
            <p:spPr>
              <a:xfrm flipH="1">
                <a:off x="4689490" y="3126859"/>
                <a:ext cx="604281" cy="604281"/>
              </a:xfrm>
              <a:prstGeom prst="ellipse">
                <a:avLst/>
              </a:prstGeom>
              <a:solidFill>
                <a:schemeClr val="bg1"/>
              </a:solidFill>
              <a:ln w="920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dirty="0"/>
              </a:p>
            </p:txBody>
          </p:sp>
        </p:grpSp>
        <p:sp>
          <p:nvSpPr>
            <p:cNvPr id="45" name="Shape 1807"/>
            <p:cNvSpPr/>
            <p:nvPr/>
          </p:nvSpPr>
          <p:spPr>
            <a:xfrm>
              <a:off x="4847567" y="3295660"/>
              <a:ext cx="276905" cy="283363"/>
            </a:xfrm>
            <a:custGeom>
              <a:avLst/>
              <a:gdLst/>
              <a:ahLst/>
              <a:cxnLst>
                <a:cxn ang="0">
                  <a:pos x="wd2" y="hd2"/>
                </a:cxn>
                <a:cxn ang="5400000">
                  <a:pos x="wd2" y="hd2"/>
                </a:cxn>
                <a:cxn ang="10800000">
                  <a:pos x="wd2" y="hd2"/>
                </a:cxn>
                <a:cxn ang="16200000">
                  <a:pos x="wd2" y="hd2"/>
                </a:cxn>
              </a:cxnLst>
              <a:rect l="0" t="0" r="r" b="b"/>
              <a:pathLst>
                <a:path w="20431" h="20433" extrusionOk="0">
                  <a:moveTo>
                    <a:pt x="14102" y="6331"/>
                  </a:moveTo>
                  <a:cubicBezTo>
                    <a:pt x="13391" y="5619"/>
                    <a:pt x="13391" y="4469"/>
                    <a:pt x="14102" y="3759"/>
                  </a:cubicBezTo>
                  <a:cubicBezTo>
                    <a:pt x="14812" y="3049"/>
                    <a:pt x="15965" y="3049"/>
                    <a:pt x="16674" y="3759"/>
                  </a:cubicBezTo>
                  <a:cubicBezTo>
                    <a:pt x="17385" y="4469"/>
                    <a:pt x="17385" y="5619"/>
                    <a:pt x="16674" y="6331"/>
                  </a:cubicBezTo>
                  <a:cubicBezTo>
                    <a:pt x="15965" y="7041"/>
                    <a:pt x="14812" y="7041"/>
                    <a:pt x="14102" y="6331"/>
                  </a:cubicBezTo>
                  <a:close/>
                  <a:moveTo>
                    <a:pt x="12904" y="13199"/>
                  </a:moveTo>
                  <a:cubicBezTo>
                    <a:pt x="12904" y="13199"/>
                    <a:pt x="21289" y="7286"/>
                    <a:pt x="20359" y="518"/>
                  </a:cubicBezTo>
                  <a:cubicBezTo>
                    <a:pt x="20339" y="369"/>
                    <a:pt x="20289" y="271"/>
                    <a:pt x="20226" y="206"/>
                  </a:cubicBezTo>
                  <a:cubicBezTo>
                    <a:pt x="20162" y="145"/>
                    <a:pt x="20065" y="93"/>
                    <a:pt x="19914" y="72"/>
                  </a:cubicBezTo>
                  <a:cubicBezTo>
                    <a:pt x="13147" y="-856"/>
                    <a:pt x="7233" y="7529"/>
                    <a:pt x="7233" y="7529"/>
                  </a:cubicBezTo>
                  <a:cubicBezTo>
                    <a:pt x="2104" y="6928"/>
                    <a:pt x="2478" y="7929"/>
                    <a:pt x="137" y="13421"/>
                  </a:cubicBezTo>
                  <a:cubicBezTo>
                    <a:pt x="-311" y="14470"/>
                    <a:pt x="416" y="14829"/>
                    <a:pt x="1211" y="14536"/>
                  </a:cubicBezTo>
                  <a:cubicBezTo>
                    <a:pt x="2006" y="14242"/>
                    <a:pt x="3764" y="13593"/>
                    <a:pt x="3764" y="13593"/>
                  </a:cubicBezTo>
                  <a:lnTo>
                    <a:pt x="6840" y="16669"/>
                  </a:lnTo>
                  <a:cubicBezTo>
                    <a:pt x="6840" y="16669"/>
                    <a:pt x="6192" y="18426"/>
                    <a:pt x="5897" y="19222"/>
                  </a:cubicBezTo>
                  <a:cubicBezTo>
                    <a:pt x="5604" y="20018"/>
                    <a:pt x="5963" y="20744"/>
                    <a:pt x="7012" y="20297"/>
                  </a:cubicBezTo>
                  <a:cubicBezTo>
                    <a:pt x="12505" y="17955"/>
                    <a:pt x="13504" y="18328"/>
                    <a:pt x="12904" y="13199"/>
                  </a:cubicBezTo>
                  <a:close/>
                </a:path>
              </a:pathLst>
            </a:custGeom>
            <a:solidFill>
              <a:schemeClr val="accent2"/>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nvGrpSpPr>
          <p:cNvPr id="8" name="Group 4"/>
          <p:cNvGrpSpPr/>
          <p:nvPr/>
        </p:nvGrpSpPr>
        <p:grpSpPr>
          <a:xfrm>
            <a:off x="1912596" y="1625674"/>
            <a:ext cx="1522456" cy="453351"/>
            <a:chOff x="2550127" y="2613904"/>
            <a:chExt cx="2029941" cy="604281"/>
          </a:xfrm>
        </p:grpSpPr>
        <p:grpSp>
          <p:nvGrpSpPr>
            <p:cNvPr id="9" name="Group 27"/>
            <p:cNvGrpSpPr/>
            <p:nvPr/>
          </p:nvGrpSpPr>
          <p:grpSpPr>
            <a:xfrm flipH="1">
              <a:off x="2550127" y="2613904"/>
              <a:ext cx="2029941" cy="604281"/>
              <a:chOff x="5803354" y="951109"/>
              <a:chExt cx="3215754" cy="957279"/>
            </a:xfrm>
          </p:grpSpPr>
          <p:sp>
            <p:nvSpPr>
              <p:cNvPr id="26" name="Freeform 31"/>
              <p:cNvSpPr>
                <a:spLocks/>
              </p:cNvSpPr>
              <p:nvPr/>
            </p:nvSpPr>
            <p:spPr bwMode="auto">
              <a:xfrm>
                <a:off x="5848870" y="1068682"/>
                <a:ext cx="3170238" cy="758825"/>
              </a:xfrm>
              <a:custGeom>
                <a:avLst/>
                <a:gdLst>
                  <a:gd name="T0" fmla="*/ 829 w 844"/>
                  <a:gd name="T1" fmla="*/ 31 h 202"/>
                  <a:gd name="T2" fmla="*/ 844 w 844"/>
                  <a:gd name="T3" fmla="*/ 202 h 202"/>
                  <a:gd name="T4" fmla="*/ 167 w 844"/>
                  <a:gd name="T5" fmla="*/ 202 h 202"/>
                  <a:gd name="T6" fmla="*/ 0 w 844"/>
                  <a:gd name="T7" fmla="*/ 0 h 202"/>
                  <a:gd name="T8" fmla="*/ 644 w 844"/>
                  <a:gd name="T9" fmla="*/ 0 h 202"/>
                  <a:gd name="T10" fmla="*/ 829 w 844"/>
                  <a:gd name="T11" fmla="*/ 31 h 202"/>
                </a:gdLst>
                <a:ahLst/>
                <a:cxnLst>
                  <a:cxn ang="0">
                    <a:pos x="T0" y="T1"/>
                  </a:cxn>
                  <a:cxn ang="0">
                    <a:pos x="T2" y="T3"/>
                  </a:cxn>
                  <a:cxn ang="0">
                    <a:pos x="T4" y="T5"/>
                  </a:cxn>
                  <a:cxn ang="0">
                    <a:pos x="T6" y="T7"/>
                  </a:cxn>
                  <a:cxn ang="0">
                    <a:pos x="T8" y="T9"/>
                  </a:cxn>
                  <a:cxn ang="0">
                    <a:pos x="T10" y="T11"/>
                  </a:cxn>
                </a:cxnLst>
                <a:rect l="0" t="0" r="r" b="b"/>
                <a:pathLst>
                  <a:path w="844" h="202">
                    <a:moveTo>
                      <a:pt x="829" y="31"/>
                    </a:moveTo>
                    <a:cubicBezTo>
                      <a:pt x="844" y="202"/>
                      <a:pt x="844" y="202"/>
                      <a:pt x="844" y="202"/>
                    </a:cubicBezTo>
                    <a:cubicBezTo>
                      <a:pt x="167" y="202"/>
                      <a:pt x="167" y="202"/>
                      <a:pt x="167" y="202"/>
                    </a:cubicBezTo>
                    <a:cubicBezTo>
                      <a:pt x="167" y="202"/>
                      <a:pt x="123" y="69"/>
                      <a:pt x="0" y="0"/>
                    </a:cubicBezTo>
                    <a:cubicBezTo>
                      <a:pt x="148" y="0"/>
                      <a:pt x="624" y="0"/>
                      <a:pt x="644" y="0"/>
                    </a:cubicBezTo>
                    <a:cubicBezTo>
                      <a:pt x="757" y="0"/>
                      <a:pt x="829" y="31"/>
                      <a:pt x="829" y="3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000" dirty="0"/>
              </a:p>
            </p:txBody>
          </p:sp>
          <p:sp>
            <p:nvSpPr>
              <p:cNvPr id="27" name="Oval 26"/>
              <p:cNvSpPr/>
              <p:nvPr/>
            </p:nvSpPr>
            <p:spPr>
              <a:xfrm>
                <a:off x="5803354" y="951109"/>
                <a:ext cx="957279" cy="957279"/>
              </a:xfrm>
              <a:prstGeom prst="ellipse">
                <a:avLst/>
              </a:prstGeom>
              <a:solidFill>
                <a:schemeClr val="bg1"/>
              </a:solidFill>
              <a:ln w="920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000" dirty="0"/>
              </a:p>
            </p:txBody>
          </p:sp>
        </p:grpSp>
        <p:sp>
          <p:nvSpPr>
            <p:cNvPr id="44" name="Shape 731"/>
            <p:cNvSpPr/>
            <p:nvPr/>
          </p:nvSpPr>
          <p:spPr>
            <a:xfrm>
              <a:off x="4168350" y="2791273"/>
              <a:ext cx="219154" cy="275493"/>
            </a:xfrm>
            <a:custGeom>
              <a:avLst/>
              <a:gdLst/>
              <a:ahLst/>
              <a:cxnLst>
                <a:cxn ang="0">
                  <a:pos x="wd2" y="hd2"/>
                </a:cxn>
                <a:cxn ang="5400000">
                  <a:pos x="wd2" y="hd2"/>
                </a:cxn>
                <a:cxn ang="10800000">
                  <a:pos x="wd2" y="hd2"/>
                </a:cxn>
                <a:cxn ang="16200000">
                  <a:pos x="wd2" y="hd2"/>
                </a:cxn>
              </a:cxnLst>
              <a:rect l="0" t="0" r="r" b="b"/>
              <a:pathLst>
                <a:path w="21600" h="21600" extrusionOk="0">
                  <a:moveTo>
                    <a:pt x="10799" y="0"/>
                  </a:moveTo>
                  <a:cubicBezTo>
                    <a:pt x="4836" y="0"/>
                    <a:pt x="0" y="1447"/>
                    <a:pt x="0" y="3231"/>
                  </a:cubicBezTo>
                  <a:lnTo>
                    <a:pt x="0" y="4776"/>
                  </a:lnTo>
                  <a:cubicBezTo>
                    <a:pt x="0" y="6669"/>
                    <a:pt x="4836" y="8203"/>
                    <a:pt x="10799" y="8203"/>
                  </a:cubicBezTo>
                  <a:cubicBezTo>
                    <a:pt x="16764" y="8203"/>
                    <a:pt x="21600" y="6669"/>
                    <a:pt x="21600" y="4776"/>
                  </a:cubicBezTo>
                  <a:lnTo>
                    <a:pt x="21600" y="3231"/>
                  </a:lnTo>
                  <a:cubicBezTo>
                    <a:pt x="21600" y="1447"/>
                    <a:pt x="16764" y="0"/>
                    <a:pt x="10799" y="0"/>
                  </a:cubicBezTo>
                  <a:close/>
                  <a:moveTo>
                    <a:pt x="21195" y="8008"/>
                  </a:moveTo>
                  <a:cubicBezTo>
                    <a:pt x="19915" y="9488"/>
                    <a:pt x="15746" y="10572"/>
                    <a:pt x="10799" y="10572"/>
                  </a:cubicBezTo>
                  <a:cubicBezTo>
                    <a:pt x="5856" y="10572"/>
                    <a:pt x="1685" y="9488"/>
                    <a:pt x="405" y="8008"/>
                  </a:cubicBezTo>
                  <a:cubicBezTo>
                    <a:pt x="141" y="7702"/>
                    <a:pt x="0" y="7868"/>
                    <a:pt x="0" y="8007"/>
                  </a:cubicBezTo>
                  <a:cubicBezTo>
                    <a:pt x="0" y="8144"/>
                    <a:pt x="0" y="10898"/>
                    <a:pt x="0" y="10898"/>
                  </a:cubicBezTo>
                  <a:cubicBezTo>
                    <a:pt x="0" y="13061"/>
                    <a:pt x="4836" y="14814"/>
                    <a:pt x="10799" y="14814"/>
                  </a:cubicBezTo>
                  <a:cubicBezTo>
                    <a:pt x="16764" y="14814"/>
                    <a:pt x="21600" y="13061"/>
                    <a:pt x="21600" y="10898"/>
                  </a:cubicBezTo>
                  <a:cubicBezTo>
                    <a:pt x="21600" y="10898"/>
                    <a:pt x="21600" y="8144"/>
                    <a:pt x="21600" y="8007"/>
                  </a:cubicBezTo>
                  <a:cubicBezTo>
                    <a:pt x="21600" y="7868"/>
                    <a:pt x="21459" y="7702"/>
                    <a:pt x="21195" y="8008"/>
                  </a:cubicBezTo>
                  <a:close/>
                  <a:moveTo>
                    <a:pt x="21176" y="14285"/>
                  </a:moveTo>
                  <a:cubicBezTo>
                    <a:pt x="19876" y="15959"/>
                    <a:pt x="15722" y="17184"/>
                    <a:pt x="10799" y="17184"/>
                  </a:cubicBezTo>
                  <a:cubicBezTo>
                    <a:pt x="5878" y="17184"/>
                    <a:pt x="1724" y="15959"/>
                    <a:pt x="424" y="14285"/>
                  </a:cubicBezTo>
                  <a:cubicBezTo>
                    <a:pt x="147" y="13932"/>
                    <a:pt x="0" y="14121"/>
                    <a:pt x="0" y="14297"/>
                  </a:cubicBezTo>
                  <a:cubicBezTo>
                    <a:pt x="0" y="14472"/>
                    <a:pt x="0" y="16754"/>
                    <a:pt x="0" y="16754"/>
                  </a:cubicBezTo>
                  <a:cubicBezTo>
                    <a:pt x="0" y="19133"/>
                    <a:pt x="4836" y="21600"/>
                    <a:pt x="10799" y="21600"/>
                  </a:cubicBezTo>
                  <a:cubicBezTo>
                    <a:pt x="16764" y="21600"/>
                    <a:pt x="21600" y="19133"/>
                    <a:pt x="21600" y="16754"/>
                  </a:cubicBezTo>
                  <a:cubicBezTo>
                    <a:pt x="21600" y="16754"/>
                    <a:pt x="21600" y="14472"/>
                    <a:pt x="21600" y="14297"/>
                  </a:cubicBezTo>
                  <a:cubicBezTo>
                    <a:pt x="21600" y="14121"/>
                    <a:pt x="21453" y="13932"/>
                    <a:pt x="21176" y="14285"/>
                  </a:cubicBezTo>
                  <a:close/>
                </a:path>
              </a:pathLst>
            </a:custGeom>
            <a:solidFill>
              <a:schemeClr val="accent1"/>
            </a:solidFill>
            <a:ln w="12700" cap="flat">
              <a:noFill/>
              <a:miter lim="400000"/>
            </a:ln>
            <a:effectLst/>
          </p:spPr>
          <p:txBody>
            <a:bodyPr wrap="square" lIns="38100" tIns="38100" rIns="38100" bIns="38100" numCol="1" anchor="ctr">
              <a:noAutofit/>
            </a:bodyPr>
            <a:lstStyle/>
            <a:p>
              <a:pPr lvl="0" algn="l">
                <a:defRPr sz="3100" b="1">
                  <a:latin typeface="Kontrapunkt Bob Bold"/>
                  <a:ea typeface="Kontrapunkt Bob Bold"/>
                  <a:cs typeface="Kontrapunkt Bob Bold"/>
                  <a:sym typeface="Kontrapunkt Bob Bold"/>
                </a:defRPr>
              </a:pPr>
              <a:endParaRPr/>
            </a:p>
          </p:txBody>
        </p:sp>
      </p:grpSp>
      <p:grpSp>
        <p:nvGrpSpPr>
          <p:cNvPr id="10" name="Group 3"/>
          <p:cNvGrpSpPr/>
          <p:nvPr/>
        </p:nvGrpSpPr>
        <p:grpSpPr>
          <a:xfrm>
            <a:off x="732064" y="1448069"/>
            <a:ext cx="1714499" cy="2734008"/>
            <a:chOff x="976085" y="2377169"/>
            <a:chExt cx="2285999" cy="3644219"/>
          </a:xfrm>
        </p:grpSpPr>
        <p:sp>
          <p:nvSpPr>
            <p:cNvPr id="17" name="Freeform 16"/>
            <p:cNvSpPr>
              <a:spLocks/>
            </p:cNvSpPr>
            <p:nvPr/>
          </p:nvSpPr>
          <p:spPr bwMode="auto">
            <a:xfrm>
              <a:off x="1474923" y="4597208"/>
              <a:ext cx="1292444" cy="459674"/>
            </a:xfrm>
            <a:custGeom>
              <a:avLst/>
              <a:gdLst>
                <a:gd name="T0" fmla="*/ 131 w 264"/>
                <a:gd name="T1" fmla="*/ 94 h 94"/>
                <a:gd name="T2" fmla="*/ 231 w 264"/>
                <a:gd name="T3" fmla="*/ 84 h 94"/>
                <a:gd name="T4" fmla="*/ 231 w 264"/>
                <a:gd name="T5" fmla="*/ 84 h 94"/>
                <a:gd name="T6" fmla="*/ 259 w 264"/>
                <a:gd name="T7" fmla="*/ 35 h 94"/>
                <a:gd name="T8" fmla="*/ 264 w 264"/>
                <a:gd name="T9" fmla="*/ 0 h 94"/>
                <a:gd name="T10" fmla="*/ 131 w 264"/>
                <a:gd name="T11" fmla="*/ 15 h 94"/>
                <a:gd name="T12" fmla="*/ 0 w 264"/>
                <a:gd name="T13" fmla="*/ 1 h 94"/>
                <a:gd name="T14" fmla="*/ 4 w 264"/>
                <a:gd name="T15" fmla="*/ 35 h 94"/>
                <a:gd name="T16" fmla="*/ 32 w 264"/>
                <a:gd name="T17" fmla="*/ 84 h 94"/>
                <a:gd name="T18" fmla="*/ 33 w 264"/>
                <a:gd name="T19" fmla="*/ 84 h 94"/>
                <a:gd name="T20" fmla="*/ 131 w 264"/>
                <a:gd name="T21" fmla="*/ 94 h 94"/>
                <a:gd name="T22" fmla="*/ 131 w 264"/>
                <a:gd name="T23"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4" h="94">
                  <a:moveTo>
                    <a:pt x="131" y="94"/>
                  </a:moveTo>
                  <a:cubicBezTo>
                    <a:pt x="179" y="94"/>
                    <a:pt x="219" y="90"/>
                    <a:pt x="231" y="84"/>
                  </a:cubicBezTo>
                  <a:cubicBezTo>
                    <a:pt x="231" y="84"/>
                    <a:pt x="231" y="84"/>
                    <a:pt x="231" y="84"/>
                  </a:cubicBezTo>
                  <a:cubicBezTo>
                    <a:pt x="231" y="84"/>
                    <a:pt x="255" y="61"/>
                    <a:pt x="259" y="35"/>
                  </a:cubicBezTo>
                  <a:cubicBezTo>
                    <a:pt x="262" y="20"/>
                    <a:pt x="262" y="10"/>
                    <a:pt x="264" y="0"/>
                  </a:cubicBezTo>
                  <a:cubicBezTo>
                    <a:pt x="251" y="8"/>
                    <a:pt x="197" y="15"/>
                    <a:pt x="131" y="15"/>
                  </a:cubicBezTo>
                  <a:cubicBezTo>
                    <a:pt x="68" y="15"/>
                    <a:pt x="15" y="9"/>
                    <a:pt x="0" y="1"/>
                  </a:cubicBezTo>
                  <a:cubicBezTo>
                    <a:pt x="1" y="10"/>
                    <a:pt x="1" y="20"/>
                    <a:pt x="4" y="35"/>
                  </a:cubicBezTo>
                  <a:cubicBezTo>
                    <a:pt x="8" y="61"/>
                    <a:pt x="32" y="84"/>
                    <a:pt x="32" y="84"/>
                  </a:cubicBezTo>
                  <a:cubicBezTo>
                    <a:pt x="32" y="84"/>
                    <a:pt x="32" y="84"/>
                    <a:pt x="33" y="84"/>
                  </a:cubicBezTo>
                  <a:cubicBezTo>
                    <a:pt x="46" y="90"/>
                    <a:pt x="85" y="94"/>
                    <a:pt x="131" y="94"/>
                  </a:cubicBezTo>
                  <a:cubicBezTo>
                    <a:pt x="131" y="94"/>
                    <a:pt x="131" y="94"/>
                    <a:pt x="131" y="94"/>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8" name="Freeform 17"/>
            <p:cNvSpPr>
              <a:spLocks/>
            </p:cNvSpPr>
            <p:nvPr/>
          </p:nvSpPr>
          <p:spPr bwMode="auto">
            <a:xfrm>
              <a:off x="1250239" y="4176699"/>
              <a:ext cx="1737689" cy="523575"/>
            </a:xfrm>
            <a:custGeom>
              <a:avLst/>
              <a:gdLst>
                <a:gd name="T0" fmla="*/ 177 w 355"/>
                <a:gd name="T1" fmla="*/ 17 h 107"/>
                <a:gd name="T2" fmla="*/ 0 w 355"/>
                <a:gd name="T3" fmla="*/ 1 h 107"/>
                <a:gd name="T4" fmla="*/ 32 w 355"/>
                <a:gd name="T5" fmla="*/ 59 h 107"/>
                <a:gd name="T6" fmla="*/ 41 w 355"/>
                <a:gd name="T7" fmla="*/ 84 h 107"/>
                <a:gd name="T8" fmla="*/ 43 w 355"/>
                <a:gd name="T9" fmla="*/ 92 h 107"/>
                <a:gd name="T10" fmla="*/ 177 w 355"/>
                <a:gd name="T11" fmla="*/ 107 h 107"/>
                <a:gd name="T12" fmla="*/ 312 w 355"/>
                <a:gd name="T13" fmla="*/ 91 h 107"/>
                <a:gd name="T14" fmla="*/ 313 w 355"/>
                <a:gd name="T15" fmla="*/ 85 h 107"/>
                <a:gd name="T16" fmla="*/ 323 w 355"/>
                <a:gd name="T17" fmla="*/ 59 h 107"/>
                <a:gd name="T18" fmla="*/ 355 w 355"/>
                <a:gd name="T19" fmla="*/ 0 h 107"/>
                <a:gd name="T20" fmla="*/ 177 w 355"/>
                <a:gd name="T21" fmla="*/ 1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5" h="107">
                  <a:moveTo>
                    <a:pt x="177" y="17"/>
                  </a:moveTo>
                  <a:cubicBezTo>
                    <a:pt x="96" y="17"/>
                    <a:pt x="27" y="10"/>
                    <a:pt x="0" y="1"/>
                  </a:cubicBezTo>
                  <a:cubicBezTo>
                    <a:pt x="12" y="21"/>
                    <a:pt x="24" y="44"/>
                    <a:pt x="32" y="59"/>
                  </a:cubicBezTo>
                  <a:cubicBezTo>
                    <a:pt x="37" y="69"/>
                    <a:pt x="40" y="76"/>
                    <a:pt x="41" y="84"/>
                  </a:cubicBezTo>
                  <a:cubicBezTo>
                    <a:pt x="42" y="87"/>
                    <a:pt x="42" y="89"/>
                    <a:pt x="43" y="92"/>
                  </a:cubicBezTo>
                  <a:cubicBezTo>
                    <a:pt x="58" y="101"/>
                    <a:pt x="112" y="107"/>
                    <a:pt x="177" y="107"/>
                  </a:cubicBezTo>
                  <a:cubicBezTo>
                    <a:pt x="244" y="107"/>
                    <a:pt x="300" y="100"/>
                    <a:pt x="312" y="91"/>
                  </a:cubicBezTo>
                  <a:cubicBezTo>
                    <a:pt x="313" y="89"/>
                    <a:pt x="313" y="87"/>
                    <a:pt x="313" y="85"/>
                  </a:cubicBezTo>
                  <a:cubicBezTo>
                    <a:pt x="315" y="77"/>
                    <a:pt x="318" y="69"/>
                    <a:pt x="323" y="59"/>
                  </a:cubicBezTo>
                  <a:cubicBezTo>
                    <a:pt x="331" y="44"/>
                    <a:pt x="344" y="21"/>
                    <a:pt x="355" y="0"/>
                  </a:cubicBezTo>
                  <a:cubicBezTo>
                    <a:pt x="330" y="10"/>
                    <a:pt x="260" y="17"/>
                    <a:pt x="177" y="17"/>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19" name="Freeform 18"/>
            <p:cNvSpPr>
              <a:spLocks/>
            </p:cNvSpPr>
            <p:nvPr/>
          </p:nvSpPr>
          <p:spPr bwMode="auto">
            <a:xfrm>
              <a:off x="1009066" y="3653124"/>
              <a:ext cx="2220036" cy="612211"/>
            </a:xfrm>
            <a:custGeom>
              <a:avLst/>
              <a:gdLst>
                <a:gd name="T0" fmla="*/ 226 w 453"/>
                <a:gd name="T1" fmla="*/ 26 h 125"/>
                <a:gd name="T2" fmla="*/ 0 w 453"/>
                <a:gd name="T3" fmla="*/ 1 h 125"/>
                <a:gd name="T4" fmla="*/ 22 w 453"/>
                <a:gd name="T5" fmla="*/ 65 h 125"/>
                <a:gd name="T6" fmla="*/ 37 w 453"/>
                <a:gd name="T7" fmla="*/ 93 h 125"/>
                <a:gd name="T8" fmla="*/ 45 w 453"/>
                <a:gd name="T9" fmla="*/ 108 h 125"/>
                <a:gd name="T10" fmla="*/ 226 w 453"/>
                <a:gd name="T11" fmla="*/ 125 h 125"/>
                <a:gd name="T12" fmla="*/ 408 w 453"/>
                <a:gd name="T13" fmla="*/ 107 h 125"/>
                <a:gd name="T14" fmla="*/ 415 w 453"/>
                <a:gd name="T15" fmla="*/ 94 h 125"/>
                <a:gd name="T16" fmla="*/ 431 w 453"/>
                <a:gd name="T17" fmla="*/ 65 h 125"/>
                <a:gd name="T18" fmla="*/ 453 w 453"/>
                <a:gd name="T19" fmla="*/ 0 h 125"/>
                <a:gd name="T20" fmla="*/ 226 w 453"/>
                <a:gd name="T21" fmla="*/ 2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125">
                  <a:moveTo>
                    <a:pt x="226" y="26"/>
                  </a:moveTo>
                  <a:cubicBezTo>
                    <a:pt x="115" y="26"/>
                    <a:pt x="23" y="16"/>
                    <a:pt x="0" y="1"/>
                  </a:cubicBezTo>
                  <a:cubicBezTo>
                    <a:pt x="4" y="24"/>
                    <a:pt x="12" y="46"/>
                    <a:pt x="22" y="65"/>
                  </a:cubicBezTo>
                  <a:cubicBezTo>
                    <a:pt x="25" y="71"/>
                    <a:pt x="31" y="81"/>
                    <a:pt x="37" y="93"/>
                  </a:cubicBezTo>
                  <a:cubicBezTo>
                    <a:pt x="40" y="98"/>
                    <a:pt x="43" y="103"/>
                    <a:pt x="45" y="108"/>
                  </a:cubicBezTo>
                  <a:cubicBezTo>
                    <a:pt x="66" y="115"/>
                    <a:pt x="143" y="125"/>
                    <a:pt x="226" y="125"/>
                  </a:cubicBezTo>
                  <a:cubicBezTo>
                    <a:pt x="311" y="125"/>
                    <a:pt x="383" y="118"/>
                    <a:pt x="408" y="107"/>
                  </a:cubicBezTo>
                  <a:cubicBezTo>
                    <a:pt x="411" y="103"/>
                    <a:pt x="413" y="98"/>
                    <a:pt x="415" y="94"/>
                  </a:cubicBezTo>
                  <a:cubicBezTo>
                    <a:pt x="422" y="82"/>
                    <a:pt x="428" y="71"/>
                    <a:pt x="431" y="65"/>
                  </a:cubicBezTo>
                  <a:cubicBezTo>
                    <a:pt x="441" y="45"/>
                    <a:pt x="449" y="23"/>
                    <a:pt x="453" y="0"/>
                  </a:cubicBezTo>
                  <a:cubicBezTo>
                    <a:pt x="435" y="15"/>
                    <a:pt x="340" y="26"/>
                    <a:pt x="226" y="26"/>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0" name="Freeform 19"/>
            <p:cNvSpPr>
              <a:spLocks/>
            </p:cNvSpPr>
            <p:nvPr/>
          </p:nvSpPr>
          <p:spPr bwMode="auto">
            <a:xfrm>
              <a:off x="1347122" y="2377169"/>
              <a:ext cx="1543925" cy="385467"/>
            </a:xfrm>
            <a:custGeom>
              <a:avLst/>
              <a:gdLst>
                <a:gd name="T0" fmla="*/ 299 w 315"/>
                <a:gd name="T1" fmla="*/ 51 h 79"/>
                <a:gd name="T2" fmla="*/ 158 w 315"/>
                <a:gd name="T3" fmla="*/ 0 h 79"/>
                <a:gd name="T4" fmla="*/ 17 w 315"/>
                <a:gd name="T5" fmla="*/ 50 h 79"/>
                <a:gd name="T6" fmla="*/ 0 w 315"/>
                <a:gd name="T7" fmla="*/ 66 h 79"/>
                <a:gd name="T8" fmla="*/ 157 w 315"/>
                <a:gd name="T9" fmla="*/ 79 h 79"/>
                <a:gd name="T10" fmla="*/ 315 w 315"/>
                <a:gd name="T11" fmla="*/ 65 h 79"/>
                <a:gd name="T12" fmla="*/ 299 w 315"/>
                <a:gd name="T13" fmla="*/ 51 h 79"/>
              </a:gdLst>
              <a:ahLst/>
              <a:cxnLst>
                <a:cxn ang="0">
                  <a:pos x="T0" y="T1"/>
                </a:cxn>
                <a:cxn ang="0">
                  <a:pos x="T2" y="T3"/>
                </a:cxn>
                <a:cxn ang="0">
                  <a:pos x="T4" y="T5"/>
                </a:cxn>
                <a:cxn ang="0">
                  <a:pos x="T6" y="T7"/>
                </a:cxn>
                <a:cxn ang="0">
                  <a:pos x="T8" y="T9"/>
                </a:cxn>
                <a:cxn ang="0">
                  <a:pos x="T10" y="T11"/>
                </a:cxn>
                <a:cxn ang="0">
                  <a:pos x="T12" y="T13"/>
                </a:cxn>
              </a:cxnLst>
              <a:rect l="0" t="0" r="r" b="b"/>
              <a:pathLst>
                <a:path w="315" h="79">
                  <a:moveTo>
                    <a:pt x="299" y="51"/>
                  </a:moveTo>
                  <a:cubicBezTo>
                    <a:pt x="260" y="19"/>
                    <a:pt x="211" y="0"/>
                    <a:pt x="158" y="0"/>
                  </a:cubicBezTo>
                  <a:cubicBezTo>
                    <a:pt x="104" y="0"/>
                    <a:pt x="55" y="19"/>
                    <a:pt x="17" y="50"/>
                  </a:cubicBezTo>
                  <a:cubicBezTo>
                    <a:pt x="11" y="55"/>
                    <a:pt x="5" y="60"/>
                    <a:pt x="0" y="66"/>
                  </a:cubicBezTo>
                  <a:cubicBezTo>
                    <a:pt x="21" y="74"/>
                    <a:pt x="83" y="79"/>
                    <a:pt x="157" y="79"/>
                  </a:cubicBezTo>
                  <a:cubicBezTo>
                    <a:pt x="232" y="79"/>
                    <a:pt x="295" y="73"/>
                    <a:pt x="315" y="65"/>
                  </a:cubicBezTo>
                  <a:cubicBezTo>
                    <a:pt x="310" y="60"/>
                    <a:pt x="304" y="55"/>
                    <a:pt x="299" y="51"/>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solidFill>
                  <a:schemeClr val="accent6"/>
                </a:solidFill>
              </a:endParaRPr>
            </a:p>
          </p:txBody>
        </p:sp>
        <p:sp>
          <p:nvSpPr>
            <p:cNvPr id="21" name="Freeform 20"/>
            <p:cNvSpPr>
              <a:spLocks/>
            </p:cNvSpPr>
            <p:nvPr/>
          </p:nvSpPr>
          <p:spPr bwMode="auto">
            <a:xfrm>
              <a:off x="1044108" y="2655447"/>
              <a:ext cx="2149953" cy="612211"/>
            </a:xfrm>
            <a:custGeom>
              <a:avLst/>
              <a:gdLst>
                <a:gd name="T0" fmla="*/ 433 w 439"/>
                <a:gd name="T1" fmla="*/ 83 h 125"/>
                <a:gd name="T2" fmla="*/ 379 w 439"/>
                <a:gd name="T3" fmla="*/ 0 h 125"/>
                <a:gd name="T4" fmla="*/ 219 w 439"/>
                <a:gd name="T5" fmla="*/ 18 h 125"/>
                <a:gd name="T6" fmla="*/ 59 w 439"/>
                <a:gd name="T7" fmla="*/ 1 h 125"/>
                <a:gd name="T8" fmla="*/ 7 w 439"/>
                <a:gd name="T9" fmla="*/ 82 h 125"/>
                <a:gd name="T10" fmla="*/ 0 w 439"/>
                <a:gd name="T11" fmla="*/ 103 h 125"/>
                <a:gd name="T12" fmla="*/ 219 w 439"/>
                <a:gd name="T13" fmla="*/ 125 h 125"/>
                <a:gd name="T14" fmla="*/ 439 w 439"/>
                <a:gd name="T15" fmla="*/ 102 h 125"/>
                <a:gd name="T16" fmla="*/ 433 w 439"/>
                <a:gd name="T17" fmla="*/ 8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9" h="125">
                  <a:moveTo>
                    <a:pt x="433" y="83"/>
                  </a:moveTo>
                  <a:cubicBezTo>
                    <a:pt x="421" y="53"/>
                    <a:pt x="401" y="23"/>
                    <a:pt x="379" y="0"/>
                  </a:cubicBezTo>
                  <a:cubicBezTo>
                    <a:pt x="386" y="12"/>
                    <a:pt x="296" y="18"/>
                    <a:pt x="219" y="18"/>
                  </a:cubicBezTo>
                  <a:cubicBezTo>
                    <a:pt x="143" y="17"/>
                    <a:pt x="57" y="12"/>
                    <a:pt x="59" y="1"/>
                  </a:cubicBezTo>
                  <a:cubicBezTo>
                    <a:pt x="37" y="23"/>
                    <a:pt x="18" y="53"/>
                    <a:pt x="7" y="82"/>
                  </a:cubicBezTo>
                  <a:cubicBezTo>
                    <a:pt x="4" y="89"/>
                    <a:pt x="2" y="96"/>
                    <a:pt x="0" y="103"/>
                  </a:cubicBezTo>
                  <a:cubicBezTo>
                    <a:pt x="28" y="115"/>
                    <a:pt x="115" y="125"/>
                    <a:pt x="219" y="125"/>
                  </a:cubicBezTo>
                  <a:cubicBezTo>
                    <a:pt x="324" y="125"/>
                    <a:pt x="413" y="115"/>
                    <a:pt x="439" y="102"/>
                  </a:cubicBezTo>
                  <a:cubicBezTo>
                    <a:pt x="437" y="95"/>
                    <a:pt x="435" y="89"/>
                    <a:pt x="433" y="8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22" name="Freeform 21"/>
            <p:cNvSpPr>
              <a:spLocks/>
            </p:cNvSpPr>
            <p:nvPr/>
          </p:nvSpPr>
          <p:spPr bwMode="auto">
            <a:xfrm>
              <a:off x="976085" y="3129550"/>
              <a:ext cx="2285999" cy="661683"/>
            </a:xfrm>
            <a:custGeom>
              <a:avLst/>
              <a:gdLst>
                <a:gd name="T0" fmla="*/ 459 w 467"/>
                <a:gd name="T1" fmla="*/ 0 h 135"/>
                <a:gd name="T2" fmla="*/ 233 w 467"/>
                <a:gd name="T3" fmla="*/ 24 h 135"/>
                <a:gd name="T4" fmla="*/ 8 w 467"/>
                <a:gd name="T5" fmla="*/ 0 h 135"/>
                <a:gd name="T6" fmla="*/ 0 w 467"/>
                <a:gd name="T7" fmla="*/ 64 h 135"/>
                <a:gd name="T8" fmla="*/ 2 w 467"/>
                <a:gd name="T9" fmla="*/ 97 h 135"/>
                <a:gd name="T10" fmla="*/ 4 w 467"/>
                <a:gd name="T11" fmla="*/ 109 h 135"/>
                <a:gd name="T12" fmla="*/ 233 w 467"/>
                <a:gd name="T13" fmla="*/ 135 h 135"/>
                <a:gd name="T14" fmla="*/ 463 w 467"/>
                <a:gd name="T15" fmla="*/ 108 h 135"/>
                <a:gd name="T16" fmla="*/ 465 w 467"/>
                <a:gd name="T17" fmla="*/ 98 h 135"/>
                <a:gd name="T18" fmla="*/ 467 w 467"/>
                <a:gd name="T19" fmla="*/ 64 h 135"/>
                <a:gd name="T20" fmla="*/ 459 w 467"/>
                <a:gd name="T2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7" h="135">
                  <a:moveTo>
                    <a:pt x="459" y="0"/>
                  </a:moveTo>
                  <a:cubicBezTo>
                    <a:pt x="462" y="12"/>
                    <a:pt x="341" y="24"/>
                    <a:pt x="233" y="24"/>
                  </a:cubicBezTo>
                  <a:cubicBezTo>
                    <a:pt x="127" y="24"/>
                    <a:pt x="7" y="12"/>
                    <a:pt x="8" y="0"/>
                  </a:cubicBezTo>
                  <a:cubicBezTo>
                    <a:pt x="3" y="21"/>
                    <a:pt x="0" y="42"/>
                    <a:pt x="0" y="64"/>
                  </a:cubicBezTo>
                  <a:cubicBezTo>
                    <a:pt x="0" y="75"/>
                    <a:pt x="1" y="86"/>
                    <a:pt x="2" y="97"/>
                  </a:cubicBezTo>
                  <a:cubicBezTo>
                    <a:pt x="3" y="101"/>
                    <a:pt x="3" y="105"/>
                    <a:pt x="4" y="109"/>
                  </a:cubicBezTo>
                  <a:cubicBezTo>
                    <a:pt x="27" y="124"/>
                    <a:pt x="121" y="135"/>
                    <a:pt x="233" y="135"/>
                  </a:cubicBezTo>
                  <a:cubicBezTo>
                    <a:pt x="348" y="135"/>
                    <a:pt x="444" y="123"/>
                    <a:pt x="463" y="108"/>
                  </a:cubicBezTo>
                  <a:cubicBezTo>
                    <a:pt x="464" y="105"/>
                    <a:pt x="464" y="101"/>
                    <a:pt x="465" y="98"/>
                  </a:cubicBezTo>
                  <a:cubicBezTo>
                    <a:pt x="466" y="87"/>
                    <a:pt x="467" y="76"/>
                    <a:pt x="467" y="64"/>
                  </a:cubicBezTo>
                  <a:cubicBezTo>
                    <a:pt x="467" y="42"/>
                    <a:pt x="464" y="20"/>
                    <a:pt x="459" y="0"/>
                  </a:cubicBezTo>
                  <a:close/>
                </a:path>
              </a:pathLst>
            </a:custGeom>
            <a:solidFill>
              <a:schemeClr val="accent2"/>
            </a:solidFill>
            <a:ln>
              <a:noFill/>
            </a:ln>
            <a:extLst/>
          </p:spPr>
          <p:txBody>
            <a:bodyPr vert="horz" wrap="square" lIns="91440" tIns="45720" rIns="91440" bIns="45720" numCol="1" anchor="t" anchorCtr="0" compatLnSpc="1">
              <a:prstTxWarp prst="textNoShape">
                <a:avLst/>
              </a:prstTxWarp>
            </a:bodyPr>
            <a:lstStyle/>
            <a:p>
              <a:endParaRPr lang="en-US"/>
            </a:p>
          </p:txBody>
        </p:sp>
        <p:grpSp>
          <p:nvGrpSpPr>
            <p:cNvPr id="11" name="Group 22"/>
            <p:cNvGrpSpPr/>
            <p:nvPr/>
          </p:nvGrpSpPr>
          <p:grpSpPr>
            <a:xfrm>
              <a:off x="1657912" y="5107186"/>
              <a:ext cx="922345" cy="914202"/>
              <a:chOff x="3936253" y="4442099"/>
              <a:chExt cx="828675" cy="821358"/>
            </a:xfrm>
            <a:solidFill>
              <a:schemeClr val="bg1">
                <a:lumMod val="65000"/>
              </a:schemeClr>
            </a:solidFill>
          </p:grpSpPr>
          <p:sp>
            <p:nvSpPr>
              <p:cNvPr id="24" name="Freeform 323"/>
              <p:cNvSpPr>
                <a:spLocks/>
              </p:cNvSpPr>
              <p:nvPr/>
            </p:nvSpPr>
            <p:spPr bwMode="auto">
              <a:xfrm>
                <a:off x="3936253" y="4442099"/>
                <a:ext cx="828675" cy="758825"/>
              </a:xfrm>
              <a:custGeom>
                <a:avLst/>
                <a:gdLst>
                  <a:gd name="T0" fmla="*/ 216 w 220"/>
                  <a:gd name="T1" fmla="*/ 66 h 202"/>
                  <a:gd name="T2" fmla="*/ 217 w 220"/>
                  <a:gd name="T3" fmla="*/ 55 h 202"/>
                  <a:gd name="T4" fmla="*/ 209 w 220"/>
                  <a:gd name="T5" fmla="*/ 48 h 202"/>
                  <a:gd name="T6" fmla="*/ 210 w 220"/>
                  <a:gd name="T7" fmla="*/ 42 h 202"/>
                  <a:gd name="T8" fmla="*/ 217 w 220"/>
                  <a:gd name="T9" fmla="*/ 35 h 202"/>
                  <a:gd name="T10" fmla="*/ 218 w 220"/>
                  <a:gd name="T11" fmla="*/ 24 h 202"/>
                  <a:gd name="T12" fmla="*/ 211 w 220"/>
                  <a:gd name="T13" fmla="*/ 16 h 202"/>
                  <a:gd name="T14" fmla="*/ 213 w 220"/>
                  <a:gd name="T15" fmla="*/ 14 h 202"/>
                  <a:gd name="T16" fmla="*/ 213 w 220"/>
                  <a:gd name="T17" fmla="*/ 3 h 202"/>
                  <a:gd name="T18" fmla="*/ 216 w 220"/>
                  <a:gd name="T19" fmla="*/ 0 h 202"/>
                  <a:gd name="T20" fmla="*/ 0 w 220"/>
                  <a:gd name="T21" fmla="*/ 0 h 202"/>
                  <a:gd name="T22" fmla="*/ 2 w 220"/>
                  <a:gd name="T23" fmla="*/ 1 h 202"/>
                  <a:gd name="T24" fmla="*/ 2 w 220"/>
                  <a:gd name="T25" fmla="*/ 11 h 202"/>
                  <a:gd name="T26" fmla="*/ 2 w 220"/>
                  <a:gd name="T27" fmla="*/ 16 h 202"/>
                  <a:gd name="T28" fmla="*/ 2 w 220"/>
                  <a:gd name="T29" fmla="*/ 44 h 202"/>
                  <a:gd name="T30" fmla="*/ 8 w 220"/>
                  <a:gd name="T31" fmla="*/ 54 h 202"/>
                  <a:gd name="T32" fmla="*/ 9 w 220"/>
                  <a:gd name="T33" fmla="*/ 61 h 202"/>
                  <a:gd name="T34" fmla="*/ 5 w 220"/>
                  <a:gd name="T35" fmla="*/ 66 h 202"/>
                  <a:gd name="T36" fmla="*/ 2 w 220"/>
                  <a:gd name="T37" fmla="*/ 76 h 202"/>
                  <a:gd name="T38" fmla="*/ 8 w 220"/>
                  <a:gd name="T39" fmla="*/ 85 h 202"/>
                  <a:gd name="T40" fmla="*/ 8 w 220"/>
                  <a:gd name="T41" fmla="*/ 91 h 202"/>
                  <a:gd name="T42" fmla="*/ 3 w 220"/>
                  <a:gd name="T43" fmla="*/ 97 h 202"/>
                  <a:gd name="T44" fmla="*/ 4 w 220"/>
                  <a:gd name="T45" fmla="*/ 108 h 202"/>
                  <a:gd name="T46" fmla="*/ 8 w 220"/>
                  <a:gd name="T47" fmla="*/ 119 h 202"/>
                  <a:gd name="T48" fmla="*/ 5 w 220"/>
                  <a:gd name="T49" fmla="*/ 126 h 202"/>
                  <a:gd name="T50" fmla="*/ 2 w 220"/>
                  <a:gd name="T51" fmla="*/ 135 h 202"/>
                  <a:gd name="T52" fmla="*/ 9 w 220"/>
                  <a:gd name="T53" fmla="*/ 142 h 202"/>
                  <a:gd name="T54" fmla="*/ 12 w 220"/>
                  <a:gd name="T55" fmla="*/ 152 h 202"/>
                  <a:gd name="T56" fmla="*/ 13 w 220"/>
                  <a:gd name="T57" fmla="*/ 161 h 202"/>
                  <a:gd name="T58" fmla="*/ 61 w 220"/>
                  <a:gd name="T59" fmla="*/ 202 h 202"/>
                  <a:gd name="T60" fmla="*/ 159 w 220"/>
                  <a:gd name="T61" fmla="*/ 202 h 202"/>
                  <a:gd name="T62" fmla="*/ 206 w 220"/>
                  <a:gd name="T63" fmla="*/ 161 h 202"/>
                  <a:gd name="T64" fmla="*/ 214 w 220"/>
                  <a:gd name="T65" fmla="*/ 145 h 202"/>
                  <a:gd name="T66" fmla="*/ 209 w 220"/>
                  <a:gd name="T67" fmla="*/ 138 h 202"/>
                  <a:gd name="T68" fmla="*/ 209 w 220"/>
                  <a:gd name="T69" fmla="*/ 131 h 202"/>
                  <a:gd name="T70" fmla="*/ 215 w 220"/>
                  <a:gd name="T71" fmla="*/ 125 h 202"/>
                  <a:gd name="T72" fmla="*/ 217 w 220"/>
                  <a:gd name="T73" fmla="*/ 116 h 202"/>
                  <a:gd name="T74" fmla="*/ 210 w 220"/>
                  <a:gd name="T75" fmla="*/ 108 h 202"/>
                  <a:gd name="T76" fmla="*/ 209 w 220"/>
                  <a:gd name="T77" fmla="*/ 102 h 202"/>
                  <a:gd name="T78" fmla="*/ 214 w 220"/>
                  <a:gd name="T79" fmla="*/ 97 h 202"/>
                  <a:gd name="T80" fmla="*/ 218 w 220"/>
                  <a:gd name="T81" fmla="*/ 89 h 202"/>
                  <a:gd name="T82" fmla="*/ 210 w 220"/>
                  <a:gd name="T83" fmla="*/ 80 h 202"/>
                  <a:gd name="T84" fmla="*/ 210 w 220"/>
                  <a:gd name="T85" fmla="*/ 71 h 202"/>
                  <a:gd name="T86" fmla="*/ 216 w 220"/>
                  <a:gd name="T87" fmla="*/ 66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02">
                    <a:moveTo>
                      <a:pt x="216" y="66"/>
                    </a:moveTo>
                    <a:cubicBezTo>
                      <a:pt x="218" y="64"/>
                      <a:pt x="219" y="60"/>
                      <a:pt x="217" y="55"/>
                    </a:cubicBezTo>
                    <a:cubicBezTo>
                      <a:pt x="216" y="51"/>
                      <a:pt x="209" y="48"/>
                      <a:pt x="209" y="48"/>
                    </a:cubicBezTo>
                    <a:cubicBezTo>
                      <a:pt x="209" y="48"/>
                      <a:pt x="210" y="44"/>
                      <a:pt x="210" y="42"/>
                    </a:cubicBezTo>
                    <a:cubicBezTo>
                      <a:pt x="210" y="39"/>
                      <a:pt x="214" y="38"/>
                      <a:pt x="217" y="35"/>
                    </a:cubicBezTo>
                    <a:cubicBezTo>
                      <a:pt x="220" y="33"/>
                      <a:pt x="220" y="28"/>
                      <a:pt x="218" y="24"/>
                    </a:cubicBezTo>
                    <a:cubicBezTo>
                      <a:pt x="216" y="20"/>
                      <a:pt x="211" y="16"/>
                      <a:pt x="211" y="16"/>
                    </a:cubicBezTo>
                    <a:cubicBezTo>
                      <a:pt x="213" y="14"/>
                      <a:pt x="213" y="14"/>
                      <a:pt x="213" y="14"/>
                    </a:cubicBezTo>
                    <a:cubicBezTo>
                      <a:pt x="213" y="3"/>
                      <a:pt x="213" y="3"/>
                      <a:pt x="213" y="3"/>
                    </a:cubicBezTo>
                    <a:cubicBezTo>
                      <a:pt x="216" y="0"/>
                      <a:pt x="216" y="0"/>
                      <a:pt x="216" y="0"/>
                    </a:cubicBezTo>
                    <a:cubicBezTo>
                      <a:pt x="0" y="0"/>
                      <a:pt x="0" y="0"/>
                      <a:pt x="0" y="0"/>
                    </a:cubicBezTo>
                    <a:cubicBezTo>
                      <a:pt x="2" y="1"/>
                      <a:pt x="2" y="1"/>
                      <a:pt x="2" y="1"/>
                    </a:cubicBezTo>
                    <a:cubicBezTo>
                      <a:pt x="2" y="1"/>
                      <a:pt x="2" y="8"/>
                      <a:pt x="2" y="11"/>
                    </a:cubicBezTo>
                    <a:cubicBezTo>
                      <a:pt x="2" y="14"/>
                      <a:pt x="2" y="16"/>
                      <a:pt x="2" y="16"/>
                    </a:cubicBezTo>
                    <a:cubicBezTo>
                      <a:pt x="2" y="44"/>
                      <a:pt x="2" y="44"/>
                      <a:pt x="2" y="44"/>
                    </a:cubicBezTo>
                    <a:cubicBezTo>
                      <a:pt x="3" y="48"/>
                      <a:pt x="7" y="52"/>
                      <a:pt x="8" y="54"/>
                    </a:cubicBezTo>
                    <a:cubicBezTo>
                      <a:pt x="10" y="57"/>
                      <a:pt x="9" y="61"/>
                      <a:pt x="9" y="61"/>
                    </a:cubicBezTo>
                    <a:cubicBezTo>
                      <a:pt x="9" y="61"/>
                      <a:pt x="7" y="64"/>
                      <a:pt x="5" y="66"/>
                    </a:cubicBezTo>
                    <a:cubicBezTo>
                      <a:pt x="3" y="67"/>
                      <a:pt x="2" y="70"/>
                      <a:pt x="2" y="76"/>
                    </a:cubicBezTo>
                    <a:cubicBezTo>
                      <a:pt x="2" y="81"/>
                      <a:pt x="8" y="85"/>
                      <a:pt x="8" y="85"/>
                    </a:cubicBezTo>
                    <a:cubicBezTo>
                      <a:pt x="8" y="91"/>
                      <a:pt x="8" y="91"/>
                      <a:pt x="8" y="91"/>
                    </a:cubicBezTo>
                    <a:cubicBezTo>
                      <a:pt x="8" y="91"/>
                      <a:pt x="5" y="94"/>
                      <a:pt x="3" y="97"/>
                    </a:cubicBezTo>
                    <a:cubicBezTo>
                      <a:pt x="2" y="100"/>
                      <a:pt x="2" y="104"/>
                      <a:pt x="4" y="108"/>
                    </a:cubicBezTo>
                    <a:cubicBezTo>
                      <a:pt x="6" y="112"/>
                      <a:pt x="8" y="116"/>
                      <a:pt x="8" y="119"/>
                    </a:cubicBezTo>
                    <a:cubicBezTo>
                      <a:pt x="9" y="122"/>
                      <a:pt x="7" y="125"/>
                      <a:pt x="5" y="126"/>
                    </a:cubicBezTo>
                    <a:cubicBezTo>
                      <a:pt x="3" y="127"/>
                      <a:pt x="2" y="130"/>
                      <a:pt x="2" y="135"/>
                    </a:cubicBezTo>
                    <a:cubicBezTo>
                      <a:pt x="2" y="139"/>
                      <a:pt x="7" y="140"/>
                      <a:pt x="9" y="142"/>
                    </a:cubicBezTo>
                    <a:cubicBezTo>
                      <a:pt x="12" y="144"/>
                      <a:pt x="11" y="149"/>
                      <a:pt x="12" y="152"/>
                    </a:cubicBezTo>
                    <a:cubicBezTo>
                      <a:pt x="12" y="155"/>
                      <a:pt x="13" y="161"/>
                      <a:pt x="13" y="161"/>
                    </a:cubicBezTo>
                    <a:cubicBezTo>
                      <a:pt x="61" y="202"/>
                      <a:pt x="61" y="202"/>
                      <a:pt x="61" y="202"/>
                    </a:cubicBezTo>
                    <a:cubicBezTo>
                      <a:pt x="159" y="202"/>
                      <a:pt x="159" y="202"/>
                      <a:pt x="159" y="202"/>
                    </a:cubicBezTo>
                    <a:cubicBezTo>
                      <a:pt x="159" y="202"/>
                      <a:pt x="203" y="163"/>
                      <a:pt x="206" y="161"/>
                    </a:cubicBezTo>
                    <a:cubicBezTo>
                      <a:pt x="209" y="158"/>
                      <a:pt x="214" y="148"/>
                      <a:pt x="214" y="145"/>
                    </a:cubicBezTo>
                    <a:cubicBezTo>
                      <a:pt x="213" y="141"/>
                      <a:pt x="209" y="138"/>
                      <a:pt x="209" y="138"/>
                    </a:cubicBezTo>
                    <a:cubicBezTo>
                      <a:pt x="209" y="131"/>
                      <a:pt x="209" y="131"/>
                      <a:pt x="209" y="131"/>
                    </a:cubicBezTo>
                    <a:cubicBezTo>
                      <a:pt x="209" y="131"/>
                      <a:pt x="213" y="127"/>
                      <a:pt x="215" y="125"/>
                    </a:cubicBezTo>
                    <a:cubicBezTo>
                      <a:pt x="217" y="123"/>
                      <a:pt x="218" y="120"/>
                      <a:pt x="217" y="116"/>
                    </a:cubicBezTo>
                    <a:cubicBezTo>
                      <a:pt x="216" y="112"/>
                      <a:pt x="210" y="108"/>
                      <a:pt x="210" y="108"/>
                    </a:cubicBezTo>
                    <a:cubicBezTo>
                      <a:pt x="209" y="102"/>
                      <a:pt x="209" y="102"/>
                      <a:pt x="209" y="102"/>
                    </a:cubicBezTo>
                    <a:cubicBezTo>
                      <a:pt x="214" y="97"/>
                      <a:pt x="214" y="97"/>
                      <a:pt x="214" y="97"/>
                    </a:cubicBezTo>
                    <a:cubicBezTo>
                      <a:pt x="214" y="97"/>
                      <a:pt x="218" y="94"/>
                      <a:pt x="218" y="89"/>
                    </a:cubicBezTo>
                    <a:cubicBezTo>
                      <a:pt x="218" y="85"/>
                      <a:pt x="210" y="80"/>
                      <a:pt x="210" y="80"/>
                    </a:cubicBezTo>
                    <a:cubicBezTo>
                      <a:pt x="210" y="71"/>
                      <a:pt x="210" y="71"/>
                      <a:pt x="210" y="71"/>
                    </a:cubicBezTo>
                    <a:cubicBezTo>
                      <a:pt x="210" y="71"/>
                      <a:pt x="213" y="67"/>
                      <a:pt x="216" y="6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324"/>
              <p:cNvSpPr>
                <a:spLocks/>
              </p:cNvSpPr>
              <p:nvPr/>
            </p:nvSpPr>
            <p:spPr bwMode="auto">
              <a:xfrm>
                <a:off x="4169615" y="5214244"/>
                <a:ext cx="354013" cy="49213"/>
              </a:xfrm>
              <a:custGeom>
                <a:avLst/>
                <a:gdLst>
                  <a:gd name="T0" fmla="*/ 8 w 94"/>
                  <a:gd name="T1" fmla="*/ 9 h 13"/>
                  <a:gd name="T2" fmla="*/ 19 w 94"/>
                  <a:gd name="T3" fmla="*/ 13 h 13"/>
                  <a:gd name="T4" fmla="*/ 74 w 94"/>
                  <a:gd name="T5" fmla="*/ 13 h 13"/>
                  <a:gd name="T6" fmla="*/ 85 w 94"/>
                  <a:gd name="T7" fmla="*/ 9 h 13"/>
                  <a:gd name="T8" fmla="*/ 94 w 94"/>
                  <a:gd name="T9" fmla="*/ 0 h 13"/>
                  <a:gd name="T10" fmla="*/ 0 w 94"/>
                  <a:gd name="T11" fmla="*/ 0 h 13"/>
                  <a:gd name="T12" fmla="*/ 8 w 94"/>
                  <a:gd name="T13" fmla="*/ 9 h 13"/>
                </a:gdLst>
                <a:ahLst/>
                <a:cxnLst>
                  <a:cxn ang="0">
                    <a:pos x="T0" y="T1"/>
                  </a:cxn>
                  <a:cxn ang="0">
                    <a:pos x="T2" y="T3"/>
                  </a:cxn>
                  <a:cxn ang="0">
                    <a:pos x="T4" y="T5"/>
                  </a:cxn>
                  <a:cxn ang="0">
                    <a:pos x="T6" y="T7"/>
                  </a:cxn>
                  <a:cxn ang="0">
                    <a:pos x="T8" y="T9"/>
                  </a:cxn>
                  <a:cxn ang="0">
                    <a:pos x="T10" y="T11"/>
                  </a:cxn>
                  <a:cxn ang="0">
                    <a:pos x="T12" y="T13"/>
                  </a:cxn>
                </a:cxnLst>
                <a:rect l="0" t="0" r="r" b="b"/>
                <a:pathLst>
                  <a:path w="94" h="13">
                    <a:moveTo>
                      <a:pt x="8" y="9"/>
                    </a:moveTo>
                    <a:cubicBezTo>
                      <a:pt x="11" y="13"/>
                      <a:pt x="19" y="13"/>
                      <a:pt x="19" y="13"/>
                    </a:cubicBezTo>
                    <a:cubicBezTo>
                      <a:pt x="19" y="13"/>
                      <a:pt x="71" y="13"/>
                      <a:pt x="74" y="13"/>
                    </a:cubicBezTo>
                    <a:cubicBezTo>
                      <a:pt x="77" y="13"/>
                      <a:pt x="82" y="11"/>
                      <a:pt x="85" y="9"/>
                    </a:cubicBezTo>
                    <a:cubicBezTo>
                      <a:pt x="88" y="6"/>
                      <a:pt x="94" y="0"/>
                      <a:pt x="94" y="0"/>
                    </a:cubicBezTo>
                    <a:cubicBezTo>
                      <a:pt x="0" y="0"/>
                      <a:pt x="0" y="0"/>
                      <a:pt x="0" y="0"/>
                    </a:cubicBezTo>
                    <a:cubicBezTo>
                      <a:pt x="0" y="0"/>
                      <a:pt x="5" y="6"/>
                      <a:pt x="8" y="9"/>
                    </a:cubicBezTo>
                    <a:close/>
                  </a:path>
                </a:pathLst>
              </a:custGeom>
              <a:grpFill/>
              <a:ln>
                <a:noFill/>
              </a:ln>
              <a:extLst/>
            </p:spPr>
            <p:txBody>
              <a:bodyPr vert="horz" wrap="square" lIns="91440" tIns="45720" rIns="91440" bIns="45720" numCol="1" anchor="t" anchorCtr="0" compatLnSpc="1">
                <a:prstTxWarp prst="textNoShape">
                  <a:avLst/>
                </a:prstTxWarp>
              </a:bodyPr>
              <a:lstStyle/>
              <a:p>
                <a:endParaRPr lang="en-US"/>
              </a:p>
            </p:txBody>
          </p:sp>
        </p:grpSp>
      </p:grpSp>
      <p:sp>
        <p:nvSpPr>
          <p:cNvPr id="48" name="Text Placeholder 3"/>
          <p:cNvSpPr>
            <a:spLocks noGrp="1"/>
          </p:cNvSpPr>
          <p:nvPr>
            <p:ph type="body" sz="quarter" idx="4294967295"/>
          </p:nvPr>
        </p:nvSpPr>
        <p:spPr>
          <a:xfrm>
            <a:off x="5202238" y="1204913"/>
            <a:ext cx="3941762" cy="354012"/>
          </a:xfrm>
        </p:spPr>
        <p:txBody>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49" name="Text Placeholder 4"/>
          <p:cNvSpPr>
            <a:spLocks noGrp="1"/>
          </p:cNvSpPr>
          <p:nvPr>
            <p:ph type="body" sz="quarter" idx="4294967295"/>
          </p:nvPr>
        </p:nvSpPr>
        <p:spPr>
          <a:xfrm>
            <a:off x="5202238" y="1570038"/>
            <a:ext cx="3941762" cy="1963737"/>
          </a:xfrm>
        </p:spPr>
        <p:txBody>
          <a:bodyPr>
            <a:normAutofit fontScale="92500"/>
          </a:bodyPr>
          <a:lstStyle/>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请在此粘贴或者输入你的文字内容请在此粘贴或者输入你的文字内容请在此粘贴或者输入你的文字内容请在此粘贴或者输入你的文字内容</a:t>
            </a:r>
            <a:endParaRPr lang="en-AU" altLang="zh-CN" sz="900" dirty="0" smtClean="0">
              <a:solidFill>
                <a:schemeClr val="tx1">
                  <a:lumMod val="50000"/>
                  <a:lumOff val="50000"/>
                </a:schemeClr>
              </a:solidFill>
            </a:endParaRPr>
          </a:p>
          <a:p>
            <a:endParaRPr lang="en-AU" altLang="zh-CN" sz="900" dirty="0" smtClean="0">
              <a:solidFill>
                <a:schemeClr val="tx1">
                  <a:lumMod val="50000"/>
                  <a:lumOff val="50000"/>
                </a:schemeClr>
              </a:solidFill>
            </a:endParaRPr>
          </a:p>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smtClean="0">
              <a:solidFill>
                <a:schemeClr val="tx1">
                  <a:lumMod val="50000"/>
                  <a:lumOff val="50000"/>
                </a:schemeClr>
              </a:solidFill>
            </a:endParaRPr>
          </a:p>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smtClean="0">
              <a:solidFill>
                <a:schemeClr val="tx1">
                  <a:lumMod val="50000"/>
                  <a:lumOff val="50000"/>
                </a:schemeClr>
              </a:solidFill>
            </a:endParaRPr>
          </a:p>
          <a:p>
            <a:endParaRPr lang="en-US" altLang="zh-CN" sz="900" dirty="0" smtClean="0">
              <a:solidFill>
                <a:schemeClr val="tx1">
                  <a:lumMod val="50000"/>
                  <a:lumOff val="50000"/>
                </a:schemeClr>
              </a:solidFill>
              <a:latin typeface="微软雅黑" pitchFamily="34" charset="-122"/>
              <a:ea typeface="微软雅黑" pitchFamily="34" charset="-122"/>
            </a:endParaRPr>
          </a:p>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US" altLang="zh-CN" sz="900" dirty="0" smtClean="0">
              <a:solidFill>
                <a:schemeClr val="tx1">
                  <a:lumMod val="50000"/>
                  <a:lumOff val="50000"/>
                </a:schemeClr>
              </a:solidFill>
              <a:latin typeface="微软雅黑" pitchFamily="34" charset="-122"/>
              <a:ea typeface="微软雅黑" pitchFamily="34" charset="-122"/>
            </a:endParaRPr>
          </a:p>
          <a:p>
            <a:endParaRPr lang="en-US" altLang="zh-CN" sz="900" dirty="0" smtClean="0">
              <a:solidFill>
                <a:schemeClr val="tx1">
                  <a:lumMod val="50000"/>
                  <a:lumOff val="50000"/>
                </a:schemeClr>
              </a:solidFill>
              <a:latin typeface="微软雅黑" pitchFamily="34" charset="-122"/>
              <a:ea typeface="微软雅黑" pitchFamily="34" charset="-122"/>
            </a:endParaRPr>
          </a:p>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smtClean="0">
              <a:solidFill>
                <a:schemeClr val="tx1">
                  <a:lumMod val="50000"/>
                  <a:lumOff val="50000"/>
                </a:schemeClr>
              </a:solidFill>
            </a:endParaRPr>
          </a:p>
          <a:p>
            <a:endParaRPr lang="en-AU" altLang="zh-CN" sz="900" dirty="0" smtClean="0">
              <a:solidFill>
                <a:schemeClr val="tx1">
                  <a:lumMod val="50000"/>
                  <a:lumOff val="50000"/>
                </a:schemeClr>
              </a:solidFill>
            </a:endParaRPr>
          </a:p>
          <a:p>
            <a:pPr marL="214313" indent="-214313">
              <a:buFont typeface="Wingdings" panose="05000000000000000000" pitchFamily="2" charset="2"/>
              <a:buChar char="ü"/>
            </a:pPr>
            <a:endParaRPr lang="en-AU" sz="900" dirty="0">
              <a:solidFill>
                <a:schemeClr val="tx1">
                  <a:lumMod val="50000"/>
                  <a:lumOff val="50000"/>
                </a:schemeClr>
              </a:solidFill>
            </a:endParaRPr>
          </a:p>
          <a:p>
            <a:endParaRPr lang="en-AU" sz="900" dirty="0">
              <a:solidFill>
                <a:schemeClr val="tx1">
                  <a:lumMod val="50000"/>
                  <a:lumOff val="50000"/>
                </a:schemeClr>
              </a:solidFill>
            </a:endParaRPr>
          </a:p>
        </p:txBody>
      </p:sp>
      <p:sp>
        <p:nvSpPr>
          <p:cNvPr id="50" name="Text Placeholder 5"/>
          <p:cNvSpPr>
            <a:spLocks noGrp="1"/>
          </p:cNvSpPr>
          <p:nvPr>
            <p:ph type="body" sz="quarter" idx="4294967295"/>
          </p:nvPr>
        </p:nvSpPr>
        <p:spPr>
          <a:xfrm>
            <a:off x="5202238" y="3529013"/>
            <a:ext cx="3941762" cy="369887"/>
          </a:xfrm>
        </p:spPr>
        <p:txBody>
          <a:bodyPr>
            <a:normAutofit/>
          </a:bodyPr>
          <a:lstStyle/>
          <a:p>
            <a:r>
              <a:rPr lang="zh-CN" altLang="en-US" sz="900" b="0" i="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b="0" i="0" dirty="0" smtClean="0">
              <a:solidFill>
                <a:schemeClr val="tx1">
                  <a:lumMod val="50000"/>
                  <a:lumOff val="50000"/>
                </a:schemeClr>
              </a:solidFill>
            </a:endParaRPr>
          </a:p>
        </p:txBody>
      </p:sp>
      <p:sp>
        <p:nvSpPr>
          <p:cNvPr id="51" name="Text Placeholder 6"/>
          <p:cNvSpPr>
            <a:spLocks noGrp="1"/>
          </p:cNvSpPr>
          <p:nvPr>
            <p:ph type="body" sz="quarter" idx="4294967295"/>
          </p:nvPr>
        </p:nvSpPr>
        <p:spPr>
          <a:xfrm>
            <a:off x="5472113" y="3975100"/>
            <a:ext cx="3671887" cy="236538"/>
          </a:xfrm>
        </p:spPr>
        <p:txBody>
          <a:bodyPr>
            <a:noAutofit/>
          </a:bodyPr>
          <a:lstStyle/>
          <a:p>
            <a:r>
              <a:rPr lang="zh-CN" altLang="en-US" sz="1050" b="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1050" b="0" dirty="0" smtClean="0">
              <a:solidFill>
                <a:schemeClr val="tx1">
                  <a:lumMod val="50000"/>
                  <a:lumOff val="50000"/>
                </a:schemeClr>
              </a:solidFill>
            </a:endParaRPr>
          </a:p>
        </p:txBody>
      </p:sp>
      <p:sp>
        <p:nvSpPr>
          <p:cNvPr id="52" name="Text Placeholder 7"/>
          <p:cNvSpPr>
            <a:spLocks noGrp="1"/>
          </p:cNvSpPr>
          <p:nvPr>
            <p:ph type="body" sz="quarter" idx="4294967295"/>
          </p:nvPr>
        </p:nvSpPr>
        <p:spPr>
          <a:xfrm>
            <a:off x="7512050" y="4181475"/>
            <a:ext cx="1631950" cy="282575"/>
          </a:xfrm>
        </p:spPr>
        <p:txBody>
          <a:bodyPr>
            <a:normAutofit/>
          </a:bodyPr>
          <a:lstStyle/>
          <a:p>
            <a:r>
              <a:rPr lang="zh-CN" altLang="en-US" sz="1200" dirty="0" smtClean="0">
                <a:solidFill>
                  <a:schemeClr val="tx1">
                    <a:lumMod val="50000"/>
                    <a:lumOff val="50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50000"/>
                  <a:lumOff val="50000"/>
                </a:schemeClr>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val="2659109263"/>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48">
                                            <p:txEl>
                                              <p:pRg st="0" end="0"/>
                                            </p:txEl>
                                          </p:spTgt>
                                        </p:tgtEl>
                                        <p:attrNameLst>
                                          <p:attrName>style.visibility</p:attrName>
                                        </p:attrNameLst>
                                      </p:cBhvr>
                                      <p:to>
                                        <p:strVal val="visible"/>
                                      </p:to>
                                    </p:set>
                                    <p:animEffect transition="in" filter="fade">
                                      <p:cBhvr>
                                        <p:cTn id="29" dur="500"/>
                                        <p:tgtEl>
                                          <p:spTgt spid="48">
                                            <p:txEl>
                                              <p:pRg st="0" end="0"/>
                                            </p:txEl>
                                          </p:spTgt>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9">
                                            <p:txEl>
                                              <p:pRg st="0" end="0"/>
                                            </p:txEl>
                                          </p:spTgt>
                                        </p:tgtEl>
                                        <p:attrNameLst>
                                          <p:attrName>style.visibility</p:attrName>
                                        </p:attrNameLst>
                                      </p:cBhvr>
                                      <p:to>
                                        <p:strVal val="visible"/>
                                      </p:to>
                                    </p:set>
                                    <p:animEffect transition="in" filter="wipe(left)">
                                      <p:cBhvr>
                                        <p:cTn id="33" dur="500"/>
                                        <p:tgtEl>
                                          <p:spTgt spid="49">
                                            <p:txEl>
                                              <p:pRg st="0" end="0"/>
                                            </p:txEl>
                                          </p:spTgt>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49">
                                            <p:txEl>
                                              <p:pRg st="2" end="2"/>
                                            </p:txEl>
                                          </p:spTgt>
                                        </p:tgtEl>
                                        <p:attrNameLst>
                                          <p:attrName>style.visibility</p:attrName>
                                        </p:attrNameLst>
                                      </p:cBhvr>
                                      <p:to>
                                        <p:strVal val="visible"/>
                                      </p:to>
                                    </p:set>
                                    <p:animEffect transition="in" filter="wipe(left)">
                                      <p:cBhvr>
                                        <p:cTn id="37" dur="500"/>
                                        <p:tgtEl>
                                          <p:spTgt spid="49">
                                            <p:txEl>
                                              <p:pRg st="2" end="2"/>
                                            </p:txEl>
                                          </p:spTgt>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49">
                                            <p:txEl>
                                              <p:pRg st="3" end="3"/>
                                            </p:txEl>
                                          </p:spTgt>
                                        </p:tgtEl>
                                        <p:attrNameLst>
                                          <p:attrName>style.visibility</p:attrName>
                                        </p:attrNameLst>
                                      </p:cBhvr>
                                      <p:to>
                                        <p:strVal val="visible"/>
                                      </p:to>
                                    </p:set>
                                    <p:animEffect transition="in" filter="wipe(left)">
                                      <p:cBhvr>
                                        <p:cTn id="41" dur="500"/>
                                        <p:tgtEl>
                                          <p:spTgt spid="49">
                                            <p:txEl>
                                              <p:pRg st="3" end="3"/>
                                            </p:txEl>
                                          </p:spTgt>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49">
                                            <p:txEl>
                                              <p:pRg st="5" end="5"/>
                                            </p:txEl>
                                          </p:spTgt>
                                        </p:tgtEl>
                                        <p:attrNameLst>
                                          <p:attrName>style.visibility</p:attrName>
                                        </p:attrNameLst>
                                      </p:cBhvr>
                                      <p:to>
                                        <p:strVal val="visible"/>
                                      </p:to>
                                    </p:set>
                                    <p:animEffect transition="in" filter="wipe(left)">
                                      <p:cBhvr>
                                        <p:cTn id="45" dur="500"/>
                                        <p:tgtEl>
                                          <p:spTgt spid="49">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49">
                                            <p:txEl>
                                              <p:pRg st="7" end="7"/>
                                            </p:txEl>
                                          </p:spTgt>
                                        </p:tgtEl>
                                        <p:attrNameLst>
                                          <p:attrName>style.visibility</p:attrName>
                                        </p:attrNameLst>
                                      </p:cBhvr>
                                      <p:to>
                                        <p:strVal val="visible"/>
                                      </p:to>
                                    </p:set>
                                    <p:animEffect transition="in" filter="wipe(left)">
                                      <p:cBhvr>
                                        <p:cTn id="50" dur="500"/>
                                        <p:tgtEl>
                                          <p:spTgt spid="49">
                                            <p:txEl>
                                              <p:pRg st="7" end="7"/>
                                            </p:txEl>
                                          </p:spTgt>
                                        </p:tgtEl>
                                      </p:cBhvr>
                                    </p:animEffect>
                                  </p:childTnLst>
                                </p:cTn>
                              </p:par>
                            </p:childTnLst>
                          </p:cTn>
                        </p:par>
                        <p:par>
                          <p:cTn id="51" fill="hold">
                            <p:stCondLst>
                              <p:cond delay="500"/>
                            </p:stCondLst>
                            <p:childTnLst>
                              <p:par>
                                <p:cTn id="52" presetID="53" presetClass="entr" presetSubtype="16" fill="hold" grpId="0" nodeType="afterEffect">
                                  <p:stCondLst>
                                    <p:cond delay="0"/>
                                  </p:stCondLst>
                                  <p:childTnLst>
                                    <p:set>
                                      <p:cBhvr>
                                        <p:cTn id="53" dur="1" fill="hold">
                                          <p:stCondLst>
                                            <p:cond delay="0"/>
                                          </p:stCondLst>
                                        </p:cTn>
                                        <p:tgtEl>
                                          <p:spTgt spid="50">
                                            <p:txEl>
                                              <p:pRg st="0" end="0"/>
                                            </p:txEl>
                                          </p:spTgt>
                                        </p:tgtEl>
                                        <p:attrNameLst>
                                          <p:attrName>style.visibility</p:attrName>
                                        </p:attrNameLst>
                                      </p:cBhvr>
                                      <p:to>
                                        <p:strVal val="visible"/>
                                      </p:to>
                                    </p:set>
                                    <p:anim calcmode="lin" valueType="num">
                                      <p:cBhvr>
                                        <p:cTn id="54"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55"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56" dur="500"/>
                                        <p:tgtEl>
                                          <p:spTgt spid="50">
                                            <p:txEl>
                                              <p:pRg st="0" end="0"/>
                                            </p:txEl>
                                          </p:spTgt>
                                        </p:tgtEl>
                                      </p:cBhvr>
                                    </p:animEffect>
                                  </p:childTnLst>
                                </p:cTn>
                              </p:par>
                            </p:childTnLst>
                          </p:cTn>
                        </p:par>
                        <p:par>
                          <p:cTn id="57" fill="hold">
                            <p:stCondLst>
                              <p:cond delay="1000"/>
                            </p:stCondLst>
                            <p:childTnLst>
                              <p:par>
                                <p:cTn id="58" presetID="10" presetClass="entr" presetSubtype="0" fill="hold" grpId="0" nodeType="afterEffect">
                                  <p:stCondLst>
                                    <p:cond delay="0"/>
                                  </p:stCondLst>
                                  <p:childTnLst>
                                    <p:set>
                                      <p:cBhvr>
                                        <p:cTn id="59" dur="1" fill="hold">
                                          <p:stCondLst>
                                            <p:cond delay="0"/>
                                          </p:stCondLst>
                                        </p:cTn>
                                        <p:tgtEl>
                                          <p:spTgt spid="51">
                                            <p:txEl>
                                              <p:pRg st="0" end="0"/>
                                            </p:txEl>
                                          </p:spTgt>
                                        </p:tgtEl>
                                        <p:attrNameLst>
                                          <p:attrName>style.visibility</p:attrName>
                                        </p:attrNameLst>
                                      </p:cBhvr>
                                      <p:to>
                                        <p:strVal val="visible"/>
                                      </p:to>
                                    </p:set>
                                    <p:animEffect transition="in" filter="fade">
                                      <p:cBhvr>
                                        <p:cTn id="60" dur="500"/>
                                        <p:tgtEl>
                                          <p:spTgt spid="51">
                                            <p:txEl>
                                              <p:pRg st="0" end="0"/>
                                            </p:txEl>
                                          </p:spTgt>
                                        </p:tgtEl>
                                      </p:cBhvr>
                                    </p:animEffect>
                                  </p:childTnLst>
                                </p:cTn>
                              </p:par>
                            </p:childTnLst>
                          </p:cTn>
                        </p:par>
                        <p:par>
                          <p:cTn id="61" fill="hold">
                            <p:stCondLst>
                              <p:cond delay="1500"/>
                            </p:stCondLst>
                            <p:childTnLst>
                              <p:par>
                                <p:cTn id="62" presetID="22" presetClass="entr" presetSubtype="8" fill="hold" grpId="0" nodeType="afterEffect">
                                  <p:stCondLst>
                                    <p:cond delay="0"/>
                                  </p:stCondLst>
                                  <p:childTnLst>
                                    <p:set>
                                      <p:cBhvr>
                                        <p:cTn id="63" dur="1" fill="hold">
                                          <p:stCondLst>
                                            <p:cond delay="0"/>
                                          </p:stCondLst>
                                        </p:cTn>
                                        <p:tgtEl>
                                          <p:spTgt spid="52">
                                            <p:txEl>
                                              <p:pRg st="0" end="0"/>
                                            </p:txEl>
                                          </p:spTgt>
                                        </p:tgtEl>
                                        <p:attrNameLst>
                                          <p:attrName>style.visibility</p:attrName>
                                        </p:attrNameLst>
                                      </p:cBhvr>
                                      <p:to>
                                        <p:strVal val="visible"/>
                                      </p:to>
                                    </p:set>
                                    <p:animEffect transition="in" filter="wipe(left)">
                                      <p:cBhvr>
                                        <p:cTn id="64" dur="500"/>
                                        <p:tgtEl>
                                          <p:spTgt spid="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p:bldP spid="49" grpId="0" build="p"/>
      <p:bldP spid="50" grpId="0" build="p"/>
      <p:bldP spid="51" grpId="0" build="p"/>
      <p:bldP spid="5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
          <p:cNvGrpSpPr/>
          <p:nvPr/>
        </p:nvGrpSpPr>
        <p:grpSpPr>
          <a:xfrm flipH="1">
            <a:off x="1" y="2830231"/>
            <a:ext cx="1992128" cy="2314857"/>
            <a:chOff x="5110347" y="1400607"/>
            <a:chExt cx="1992128" cy="2314143"/>
          </a:xfrm>
        </p:grpSpPr>
        <p:sp>
          <p:nvSpPr>
            <p:cNvPr id="17" name="Rectangle 5"/>
            <p:cNvSpPr>
              <a:spLocks noChangeArrowheads="1"/>
            </p:cNvSpPr>
            <p:nvPr/>
          </p:nvSpPr>
          <p:spPr bwMode="auto">
            <a:xfrm>
              <a:off x="5110347" y="1662952"/>
              <a:ext cx="1358574" cy="2051798"/>
            </a:xfrm>
            <a:prstGeom prst="rect">
              <a:avLst/>
            </a:pr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18" name="Rectangle 6"/>
            <p:cNvSpPr>
              <a:spLocks noChangeArrowheads="1"/>
            </p:cNvSpPr>
            <p:nvPr/>
          </p:nvSpPr>
          <p:spPr bwMode="auto">
            <a:xfrm>
              <a:off x="6468920" y="1662952"/>
              <a:ext cx="629093" cy="2051798"/>
            </a:xfrm>
            <a:prstGeom prst="rect">
              <a:avLst/>
            </a:prstGeom>
            <a:solidFill>
              <a:schemeClr val="accent1">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19" name="Freeform 7"/>
            <p:cNvSpPr>
              <a:spLocks/>
            </p:cNvSpPr>
            <p:nvPr/>
          </p:nvSpPr>
          <p:spPr bwMode="auto">
            <a:xfrm>
              <a:off x="5110347" y="1400607"/>
              <a:ext cx="1358574" cy="265584"/>
            </a:xfrm>
            <a:custGeom>
              <a:avLst/>
              <a:gdLst>
                <a:gd name="T0" fmla="*/ 0 w 609"/>
                <a:gd name="T1" fmla="*/ 164 h 164"/>
                <a:gd name="T2" fmla="*/ 609 w 609"/>
                <a:gd name="T3" fmla="*/ 0 h 164"/>
                <a:gd name="T4" fmla="*/ 609 w 609"/>
                <a:gd name="T5" fmla="*/ 164 h 164"/>
                <a:gd name="T6" fmla="*/ 0 w 609"/>
                <a:gd name="T7" fmla="*/ 164 h 164"/>
              </a:gdLst>
              <a:ahLst/>
              <a:cxnLst>
                <a:cxn ang="0">
                  <a:pos x="T0" y="T1"/>
                </a:cxn>
                <a:cxn ang="0">
                  <a:pos x="T2" y="T3"/>
                </a:cxn>
                <a:cxn ang="0">
                  <a:pos x="T4" y="T5"/>
                </a:cxn>
                <a:cxn ang="0">
                  <a:pos x="T6" y="T7"/>
                </a:cxn>
              </a:cxnLst>
              <a:rect l="0" t="0" r="r" b="b"/>
              <a:pathLst>
                <a:path w="609" h="164">
                  <a:moveTo>
                    <a:pt x="0" y="164"/>
                  </a:moveTo>
                  <a:lnTo>
                    <a:pt x="609" y="0"/>
                  </a:lnTo>
                  <a:lnTo>
                    <a:pt x="609" y="164"/>
                  </a:lnTo>
                  <a:lnTo>
                    <a:pt x="0" y="164"/>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20" name="Freeform 8"/>
            <p:cNvSpPr>
              <a:spLocks/>
            </p:cNvSpPr>
            <p:nvPr/>
          </p:nvSpPr>
          <p:spPr bwMode="auto">
            <a:xfrm>
              <a:off x="6468920" y="1400607"/>
              <a:ext cx="633555" cy="265584"/>
            </a:xfrm>
            <a:custGeom>
              <a:avLst/>
              <a:gdLst>
                <a:gd name="T0" fmla="*/ 284 w 284"/>
                <a:gd name="T1" fmla="*/ 164 h 164"/>
                <a:gd name="T2" fmla="*/ 0 w 284"/>
                <a:gd name="T3" fmla="*/ 0 h 164"/>
                <a:gd name="T4" fmla="*/ 0 w 284"/>
                <a:gd name="T5" fmla="*/ 164 h 164"/>
                <a:gd name="T6" fmla="*/ 284 w 284"/>
                <a:gd name="T7" fmla="*/ 164 h 164"/>
              </a:gdLst>
              <a:ahLst/>
              <a:cxnLst>
                <a:cxn ang="0">
                  <a:pos x="T0" y="T1"/>
                </a:cxn>
                <a:cxn ang="0">
                  <a:pos x="T2" y="T3"/>
                </a:cxn>
                <a:cxn ang="0">
                  <a:pos x="T4" y="T5"/>
                </a:cxn>
                <a:cxn ang="0">
                  <a:pos x="T6" y="T7"/>
                </a:cxn>
              </a:cxnLst>
              <a:rect l="0" t="0" r="r" b="b"/>
              <a:pathLst>
                <a:path w="284" h="164">
                  <a:moveTo>
                    <a:pt x="284" y="164"/>
                  </a:moveTo>
                  <a:lnTo>
                    <a:pt x="0" y="0"/>
                  </a:lnTo>
                  <a:lnTo>
                    <a:pt x="0" y="164"/>
                  </a:lnTo>
                  <a:lnTo>
                    <a:pt x="284" y="164"/>
                  </a:lnTo>
                  <a:close/>
                </a:path>
              </a:pathLst>
            </a:custGeom>
            <a:solidFill>
              <a:schemeClr val="accent1">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dirty="0"/>
            </a:p>
          </p:txBody>
        </p:sp>
      </p:grpSp>
      <p:grpSp>
        <p:nvGrpSpPr>
          <p:cNvPr id="3" name="Group 20"/>
          <p:cNvGrpSpPr/>
          <p:nvPr/>
        </p:nvGrpSpPr>
        <p:grpSpPr>
          <a:xfrm flipH="1">
            <a:off x="1131029" y="3241688"/>
            <a:ext cx="1992130" cy="1903400"/>
            <a:chOff x="3979317" y="1811938"/>
            <a:chExt cx="1992130" cy="1902812"/>
          </a:xfrm>
        </p:grpSpPr>
        <p:sp>
          <p:nvSpPr>
            <p:cNvPr id="22" name="Rectangle 9"/>
            <p:cNvSpPr>
              <a:spLocks noChangeArrowheads="1"/>
            </p:cNvSpPr>
            <p:nvPr/>
          </p:nvSpPr>
          <p:spPr bwMode="auto">
            <a:xfrm>
              <a:off x="3979317" y="2074283"/>
              <a:ext cx="1358574" cy="1640467"/>
            </a:xfrm>
            <a:prstGeom prst="rect">
              <a:avLst/>
            </a:pr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23" name="Rectangle 10"/>
            <p:cNvSpPr>
              <a:spLocks noChangeArrowheads="1"/>
            </p:cNvSpPr>
            <p:nvPr/>
          </p:nvSpPr>
          <p:spPr bwMode="auto">
            <a:xfrm>
              <a:off x="5337892" y="2074283"/>
              <a:ext cx="633555" cy="1640467"/>
            </a:xfrm>
            <a:prstGeom prst="rect">
              <a:avLst/>
            </a:prstGeom>
            <a:solidFill>
              <a:schemeClr val="accent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24" name="Freeform 11"/>
            <p:cNvSpPr>
              <a:spLocks/>
            </p:cNvSpPr>
            <p:nvPr/>
          </p:nvSpPr>
          <p:spPr bwMode="auto">
            <a:xfrm>
              <a:off x="3979317" y="1811938"/>
              <a:ext cx="1363036" cy="268823"/>
            </a:xfrm>
            <a:custGeom>
              <a:avLst/>
              <a:gdLst>
                <a:gd name="T0" fmla="*/ 0 w 611"/>
                <a:gd name="T1" fmla="*/ 166 h 166"/>
                <a:gd name="T2" fmla="*/ 611 w 611"/>
                <a:gd name="T3" fmla="*/ 0 h 166"/>
                <a:gd name="T4" fmla="*/ 609 w 611"/>
                <a:gd name="T5" fmla="*/ 166 h 166"/>
                <a:gd name="T6" fmla="*/ 0 w 611"/>
                <a:gd name="T7" fmla="*/ 166 h 166"/>
              </a:gdLst>
              <a:ahLst/>
              <a:cxnLst>
                <a:cxn ang="0">
                  <a:pos x="T0" y="T1"/>
                </a:cxn>
                <a:cxn ang="0">
                  <a:pos x="T2" y="T3"/>
                </a:cxn>
                <a:cxn ang="0">
                  <a:pos x="T4" y="T5"/>
                </a:cxn>
                <a:cxn ang="0">
                  <a:pos x="T6" y="T7"/>
                </a:cxn>
              </a:cxnLst>
              <a:rect l="0" t="0" r="r" b="b"/>
              <a:pathLst>
                <a:path w="611" h="166">
                  <a:moveTo>
                    <a:pt x="0" y="166"/>
                  </a:moveTo>
                  <a:lnTo>
                    <a:pt x="611" y="0"/>
                  </a:lnTo>
                  <a:lnTo>
                    <a:pt x="609" y="166"/>
                  </a:lnTo>
                  <a:lnTo>
                    <a:pt x="0" y="166"/>
                  </a:ln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25" name="Freeform 12"/>
            <p:cNvSpPr>
              <a:spLocks/>
            </p:cNvSpPr>
            <p:nvPr/>
          </p:nvSpPr>
          <p:spPr bwMode="auto">
            <a:xfrm>
              <a:off x="5337892" y="1811938"/>
              <a:ext cx="633555" cy="268823"/>
            </a:xfrm>
            <a:custGeom>
              <a:avLst/>
              <a:gdLst>
                <a:gd name="T0" fmla="*/ 284 w 284"/>
                <a:gd name="T1" fmla="*/ 166 h 166"/>
                <a:gd name="T2" fmla="*/ 2 w 284"/>
                <a:gd name="T3" fmla="*/ 0 h 166"/>
                <a:gd name="T4" fmla="*/ 0 w 284"/>
                <a:gd name="T5" fmla="*/ 164 h 166"/>
                <a:gd name="T6" fmla="*/ 284 w 284"/>
                <a:gd name="T7" fmla="*/ 166 h 166"/>
              </a:gdLst>
              <a:ahLst/>
              <a:cxnLst>
                <a:cxn ang="0">
                  <a:pos x="T0" y="T1"/>
                </a:cxn>
                <a:cxn ang="0">
                  <a:pos x="T2" y="T3"/>
                </a:cxn>
                <a:cxn ang="0">
                  <a:pos x="T4" y="T5"/>
                </a:cxn>
                <a:cxn ang="0">
                  <a:pos x="T6" y="T7"/>
                </a:cxn>
              </a:cxnLst>
              <a:rect l="0" t="0" r="r" b="b"/>
              <a:pathLst>
                <a:path w="284" h="166">
                  <a:moveTo>
                    <a:pt x="284" y="166"/>
                  </a:moveTo>
                  <a:lnTo>
                    <a:pt x="2" y="0"/>
                  </a:lnTo>
                  <a:lnTo>
                    <a:pt x="0" y="164"/>
                  </a:lnTo>
                  <a:lnTo>
                    <a:pt x="284" y="166"/>
                  </a:lnTo>
                  <a:close/>
                </a:path>
              </a:pathLst>
            </a:custGeom>
            <a:solidFill>
              <a:schemeClr val="accent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dirty="0"/>
            </a:p>
          </p:txBody>
        </p:sp>
      </p:grpSp>
      <p:grpSp>
        <p:nvGrpSpPr>
          <p:cNvPr id="4" name="Group 25"/>
          <p:cNvGrpSpPr/>
          <p:nvPr/>
        </p:nvGrpSpPr>
        <p:grpSpPr>
          <a:xfrm flipH="1">
            <a:off x="2172826" y="3630468"/>
            <a:ext cx="1992128" cy="1514621"/>
            <a:chOff x="2937522" y="2200597"/>
            <a:chExt cx="1992128" cy="1514153"/>
          </a:xfrm>
        </p:grpSpPr>
        <p:sp>
          <p:nvSpPr>
            <p:cNvPr id="27" name="Rectangle 13"/>
            <p:cNvSpPr>
              <a:spLocks noChangeArrowheads="1"/>
            </p:cNvSpPr>
            <p:nvPr/>
          </p:nvSpPr>
          <p:spPr bwMode="auto">
            <a:xfrm>
              <a:off x="2937522" y="2466181"/>
              <a:ext cx="1358574" cy="1248569"/>
            </a:xfrm>
            <a:prstGeom prst="rect">
              <a:avLst/>
            </a:pr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28" name="Rectangle 14"/>
            <p:cNvSpPr>
              <a:spLocks noChangeArrowheads="1"/>
            </p:cNvSpPr>
            <p:nvPr/>
          </p:nvSpPr>
          <p:spPr bwMode="auto">
            <a:xfrm>
              <a:off x="4296095" y="2466181"/>
              <a:ext cx="633555" cy="1248569"/>
            </a:xfrm>
            <a:prstGeom prst="rect">
              <a:avLst/>
            </a:prstGeom>
            <a:solidFill>
              <a:schemeClr val="accent3">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29" name="Freeform 15"/>
            <p:cNvSpPr>
              <a:spLocks/>
            </p:cNvSpPr>
            <p:nvPr/>
          </p:nvSpPr>
          <p:spPr bwMode="auto">
            <a:xfrm>
              <a:off x="2937522" y="2200597"/>
              <a:ext cx="1363036" cy="268823"/>
            </a:xfrm>
            <a:custGeom>
              <a:avLst/>
              <a:gdLst>
                <a:gd name="T0" fmla="*/ 0 w 611"/>
                <a:gd name="T1" fmla="*/ 166 h 166"/>
                <a:gd name="T2" fmla="*/ 611 w 611"/>
                <a:gd name="T3" fmla="*/ 0 h 166"/>
                <a:gd name="T4" fmla="*/ 609 w 611"/>
                <a:gd name="T5" fmla="*/ 166 h 166"/>
                <a:gd name="T6" fmla="*/ 0 w 611"/>
                <a:gd name="T7" fmla="*/ 166 h 166"/>
              </a:gdLst>
              <a:ahLst/>
              <a:cxnLst>
                <a:cxn ang="0">
                  <a:pos x="T0" y="T1"/>
                </a:cxn>
                <a:cxn ang="0">
                  <a:pos x="T2" y="T3"/>
                </a:cxn>
                <a:cxn ang="0">
                  <a:pos x="T4" y="T5"/>
                </a:cxn>
                <a:cxn ang="0">
                  <a:pos x="T6" y="T7"/>
                </a:cxn>
              </a:cxnLst>
              <a:rect l="0" t="0" r="r" b="b"/>
              <a:pathLst>
                <a:path w="611" h="166">
                  <a:moveTo>
                    <a:pt x="0" y="166"/>
                  </a:moveTo>
                  <a:lnTo>
                    <a:pt x="611" y="0"/>
                  </a:lnTo>
                  <a:lnTo>
                    <a:pt x="609" y="166"/>
                  </a:lnTo>
                  <a:lnTo>
                    <a:pt x="0" y="166"/>
                  </a:ln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30" name="Freeform 16"/>
            <p:cNvSpPr>
              <a:spLocks/>
            </p:cNvSpPr>
            <p:nvPr/>
          </p:nvSpPr>
          <p:spPr bwMode="auto">
            <a:xfrm>
              <a:off x="4296095" y="2200597"/>
              <a:ext cx="633555" cy="268823"/>
            </a:xfrm>
            <a:custGeom>
              <a:avLst/>
              <a:gdLst>
                <a:gd name="T0" fmla="*/ 284 w 284"/>
                <a:gd name="T1" fmla="*/ 166 h 166"/>
                <a:gd name="T2" fmla="*/ 2 w 284"/>
                <a:gd name="T3" fmla="*/ 0 h 166"/>
                <a:gd name="T4" fmla="*/ 0 w 284"/>
                <a:gd name="T5" fmla="*/ 164 h 166"/>
                <a:gd name="T6" fmla="*/ 284 w 284"/>
                <a:gd name="T7" fmla="*/ 166 h 166"/>
              </a:gdLst>
              <a:ahLst/>
              <a:cxnLst>
                <a:cxn ang="0">
                  <a:pos x="T0" y="T1"/>
                </a:cxn>
                <a:cxn ang="0">
                  <a:pos x="T2" y="T3"/>
                </a:cxn>
                <a:cxn ang="0">
                  <a:pos x="T4" y="T5"/>
                </a:cxn>
                <a:cxn ang="0">
                  <a:pos x="T6" y="T7"/>
                </a:cxn>
              </a:cxnLst>
              <a:rect l="0" t="0" r="r" b="b"/>
              <a:pathLst>
                <a:path w="284" h="166">
                  <a:moveTo>
                    <a:pt x="284" y="166"/>
                  </a:moveTo>
                  <a:lnTo>
                    <a:pt x="2" y="0"/>
                  </a:lnTo>
                  <a:lnTo>
                    <a:pt x="0" y="164"/>
                  </a:lnTo>
                  <a:lnTo>
                    <a:pt x="284" y="166"/>
                  </a:lnTo>
                  <a:close/>
                </a:path>
              </a:pathLst>
            </a:custGeom>
            <a:solidFill>
              <a:schemeClr val="accent3">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dirty="0"/>
            </a:p>
          </p:txBody>
        </p:sp>
      </p:grpSp>
      <p:grpSp>
        <p:nvGrpSpPr>
          <p:cNvPr id="5" name="Group 30"/>
          <p:cNvGrpSpPr/>
          <p:nvPr/>
        </p:nvGrpSpPr>
        <p:grpSpPr>
          <a:xfrm flipH="1">
            <a:off x="3281546" y="4142360"/>
            <a:ext cx="1992129" cy="999488"/>
            <a:chOff x="1828800" y="2712332"/>
            <a:chExt cx="1992129" cy="999179"/>
          </a:xfrm>
        </p:grpSpPr>
        <p:sp>
          <p:nvSpPr>
            <p:cNvPr id="32" name="Rectangle 17"/>
            <p:cNvSpPr>
              <a:spLocks noChangeArrowheads="1"/>
            </p:cNvSpPr>
            <p:nvPr/>
          </p:nvSpPr>
          <p:spPr bwMode="auto">
            <a:xfrm>
              <a:off x="1828800" y="2973058"/>
              <a:ext cx="1358574" cy="738453"/>
            </a:xfrm>
            <a:prstGeom prst="rect">
              <a:avLst/>
            </a:pr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33" name="Rectangle 18"/>
            <p:cNvSpPr>
              <a:spLocks noChangeArrowheads="1"/>
            </p:cNvSpPr>
            <p:nvPr/>
          </p:nvSpPr>
          <p:spPr bwMode="auto">
            <a:xfrm>
              <a:off x="3187374" y="2973058"/>
              <a:ext cx="626863" cy="738453"/>
            </a:xfrm>
            <a:prstGeom prst="rect">
              <a:avLst/>
            </a:prstGeom>
            <a:solidFill>
              <a:schemeClr val="accent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34" name="Freeform 19"/>
            <p:cNvSpPr>
              <a:spLocks/>
            </p:cNvSpPr>
            <p:nvPr/>
          </p:nvSpPr>
          <p:spPr bwMode="auto">
            <a:xfrm>
              <a:off x="1828800" y="2712332"/>
              <a:ext cx="1358574" cy="263965"/>
            </a:xfrm>
            <a:custGeom>
              <a:avLst/>
              <a:gdLst>
                <a:gd name="T0" fmla="*/ 0 w 609"/>
                <a:gd name="T1" fmla="*/ 163 h 163"/>
                <a:gd name="T2" fmla="*/ 609 w 609"/>
                <a:gd name="T3" fmla="*/ 0 h 163"/>
                <a:gd name="T4" fmla="*/ 609 w 609"/>
                <a:gd name="T5" fmla="*/ 163 h 163"/>
                <a:gd name="T6" fmla="*/ 0 w 609"/>
                <a:gd name="T7" fmla="*/ 163 h 163"/>
              </a:gdLst>
              <a:ahLst/>
              <a:cxnLst>
                <a:cxn ang="0">
                  <a:pos x="T0" y="T1"/>
                </a:cxn>
                <a:cxn ang="0">
                  <a:pos x="T2" y="T3"/>
                </a:cxn>
                <a:cxn ang="0">
                  <a:pos x="T4" y="T5"/>
                </a:cxn>
                <a:cxn ang="0">
                  <a:pos x="T6" y="T7"/>
                </a:cxn>
              </a:cxnLst>
              <a:rect l="0" t="0" r="r" b="b"/>
              <a:pathLst>
                <a:path w="609" h="163">
                  <a:moveTo>
                    <a:pt x="0" y="163"/>
                  </a:moveTo>
                  <a:lnTo>
                    <a:pt x="609" y="0"/>
                  </a:lnTo>
                  <a:lnTo>
                    <a:pt x="609" y="163"/>
                  </a:lnTo>
                  <a:lnTo>
                    <a:pt x="0" y="163"/>
                  </a:ln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35" name="Freeform 20"/>
            <p:cNvSpPr>
              <a:spLocks/>
            </p:cNvSpPr>
            <p:nvPr/>
          </p:nvSpPr>
          <p:spPr bwMode="auto">
            <a:xfrm>
              <a:off x="3187374" y="2712332"/>
              <a:ext cx="633555" cy="263965"/>
            </a:xfrm>
            <a:custGeom>
              <a:avLst/>
              <a:gdLst>
                <a:gd name="T0" fmla="*/ 284 w 284"/>
                <a:gd name="T1" fmla="*/ 163 h 163"/>
                <a:gd name="T2" fmla="*/ 0 w 284"/>
                <a:gd name="T3" fmla="*/ 0 h 163"/>
                <a:gd name="T4" fmla="*/ 0 w 284"/>
                <a:gd name="T5" fmla="*/ 163 h 163"/>
                <a:gd name="T6" fmla="*/ 284 w 284"/>
                <a:gd name="T7" fmla="*/ 163 h 163"/>
              </a:gdLst>
              <a:ahLst/>
              <a:cxnLst>
                <a:cxn ang="0">
                  <a:pos x="T0" y="T1"/>
                </a:cxn>
                <a:cxn ang="0">
                  <a:pos x="T2" y="T3"/>
                </a:cxn>
                <a:cxn ang="0">
                  <a:pos x="T4" y="T5"/>
                </a:cxn>
                <a:cxn ang="0">
                  <a:pos x="T6" y="T7"/>
                </a:cxn>
              </a:cxnLst>
              <a:rect l="0" t="0" r="r" b="b"/>
              <a:pathLst>
                <a:path w="284" h="163">
                  <a:moveTo>
                    <a:pt x="284" y="163"/>
                  </a:moveTo>
                  <a:lnTo>
                    <a:pt x="0" y="0"/>
                  </a:lnTo>
                  <a:lnTo>
                    <a:pt x="0" y="163"/>
                  </a:lnTo>
                  <a:lnTo>
                    <a:pt x="284" y="163"/>
                  </a:lnTo>
                  <a:close/>
                </a:path>
              </a:pathLst>
            </a:custGeom>
            <a:solidFill>
              <a:schemeClr val="accent2">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dirty="0"/>
            </a:p>
          </p:txBody>
        </p:sp>
      </p:grpSp>
      <p:grpSp>
        <p:nvGrpSpPr>
          <p:cNvPr id="6" name="Group 38"/>
          <p:cNvGrpSpPr/>
          <p:nvPr/>
        </p:nvGrpSpPr>
        <p:grpSpPr>
          <a:xfrm flipH="1">
            <a:off x="4605004" y="4470879"/>
            <a:ext cx="1337342" cy="670969"/>
            <a:chOff x="1828800" y="2712332"/>
            <a:chExt cx="1992129" cy="999179"/>
          </a:xfrm>
        </p:grpSpPr>
        <p:sp>
          <p:nvSpPr>
            <p:cNvPr id="40" name="Rectangle 17"/>
            <p:cNvSpPr>
              <a:spLocks noChangeArrowheads="1"/>
            </p:cNvSpPr>
            <p:nvPr/>
          </p:nvSpPr>
          <p:spPr bwMode="auto">
            <a:xfrm>
              <a:off x="1828800" y="2973058"/>
              <a:ext cx="1358574" cy="738453"/>
            </a:xfrm>
            <a:prstGeom prst="rect">
              <a:avLst/>
            </a:pr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41" name="Rectangle 18"/>
            <p:cNvSpPr>
              <a:spLocks noChangeArrowheads="1"/>
            </p:cNvSpPr>
            <p:nvPr/>
          </p:nvSpPr>
          <p:spPr bwMode="auto">
            <a:xfrm>
              <a:off x="3187374" y="2973058"/>
              <a:ext cx="626863" cy="738453"/>
            </a:xfrm>
            <a:prstGeom prst="rect">
              <a:avLst/>
            </a:prstGeom>
            <a:solidFill>
              <a:schemeClr val="accent1">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42" name="Freeform 19"/>
            <p:cNvSpPr>
              <a:spLocks/>
            </p:cNvSpPr>
            <p:nvPr/>
          </p:nvSpPr>
          <p:spPr bwMode="auto">
            <a:xfrm>
              <a:off x="1828800" y="2712332"/>
              <a:ext cx="1358574" cy="263965"/>
            </a:xfrm>
            <a:custGeom>
              <a:avLst/>
              <a:gdLst>
                <a:gd name="T0" fmla="*/ 0 w 609"/>
                <a:gd name="T1" fmla="*/ 163 h 163"/>
                <a:gd name="T2" fmla="*/ 609 w 609"/>
                <a:gd name="T3" fmla="*/ 0 h 163"/>
                <a:gd name="T4" fmla="*/ 609 w 609"/>
                <a:gd name="T5" fmla="*/ 163 h 163"/>
                <a:gd name="T6" fmla="*/ 0 w 609"/>
                <a:gd name="T7" fmla="*/ 163 h 163"/>
              </a:gdLst>
              <a:ahLst/>
              <a:cxnLst>
                <a:cxn ang="0">
                  <a:pos x="T0" y="T1"/>
                </a:cxn>
                <a:cxn ang="0">
                  <a:pos x="T2" y="T3"/>
                </a:cxn>
                <a:cxn ang="0">
                  <a:pos x="T4" y="T5"/>
                </a:cxn>
                <a:cxn ang="0">
                  <a:pos x="T6" y="T7"/>
                </a:cxn>
              </a:cxnLst>
              <a:rect l="0" t="0" r="r" b="b"/>
              <a:pathLst>
                <a:path w="609" h="163">
                  <a:moveTo>
                    <a:pt x="0" y="163"/>
                  </a:moveTo>
                  <a:lnTo>
                    <a:pt x="609" y="0"/>
                  </a:lnTo>
                  <a:lnTo>
                    <a:pt x="609" y="163"/>
                  </a:lnTo>
                  <a:lnTo>
                    <a:pt x="0" y="163"/>
                  </a:ln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43" name="Freeform 20"/>
            <p:cNvSpPr>
              <a:spLocks/>
            </p:cNvSpPr>
            <p:nvPr/>
          </p:nvSpPr>
          <p:spPr bwMode="auto">
            <a:xfrm>
              <a:off x="3187374" y="2712332"/>
              <a:ext cx="633555" cy="263965"/>
            </a:xfrm>
            <a:custGeom>
              <a:avLst/>
              <a:gdLst>
                <a:gd name="T0" fmla="*/ 284 w 284"/>
                <a:gd name="T1" fmla="*/ 163 h 163"/>
                <a:gd name="T2" fmla="*/ 0 w 284"/>
                <a:gd name="T3" fmla="*/ 0 h 163"/>
                <a:gd name="T4" fmla="*/ 0 w 284"/>
                <a:gd name="T5" fmla="*/ 163 h 163"/>
                <a:gd name="T6" fmla="*/ 284 w 284"/>
                <a:gd name="T7" fmla="*/ 163 h 163"/>
              </a:gdLst>
              <a:ahLst/>
              <a:cxnLst>
                <a:cxn ang="0">
                  <a:pos x="T0" y="T1"/>
                </a:cxn>
                <a:cxn ang="0">
                  <a:pos x="T2" y="T3"/>
                </a:cxn>
                <a:cxn ang="0">
                  <a:pos x="T4" y="T5"/>
                </a:cxn>
                <a:cxn ang="0">
                  <a:pos x="T6" y="T7"/>
                </a:cxn>
              </a:cxnLst>
              <a:rect l="0" t="0" r="r" b="b"/>
              <a:pathLst>
                <a:path w="284" h="163">
                  <a:moveTo>
                    <a:pt x="284" y="163"/>
                  </a:moveTo>
                  <a:lnTo>
                    <a:pt x="0" y="0"/>
                  </a:lnTo>
                  <a:lnTo>
                    <a:pt x="0" y="163"/>
                  </a:lnTo>
                  <a:lnTo>
                    <a:pt x="284" y="163"/>
                  </a:lnTo>
                  <a:close/>
                </a:path>
              </a:pathLst>
            </a:custGeom>
            <a:solidFill>
              <a:schemeClr val="accent1">
                <a:lumMod val="20000"/>
                <a:lumOff val="80000"/>
              </a:schemeClr>
            </a:solidFill>
            <a:ln>
              <a:noFill/>
            </a:ln>
          </p:spPr>
          <p:txBody>
            <a:bodyPr vert="horz" wrap="square" lIns="121920" tIns="60960" rIns="121920" bIns="60960" numCol="1" anchor="t" anchorCtr="0" compatLnSpc="1">
              <a:prstTxWarp prst="textNoShape">
                <a:avLst/>
              </a:prstTxWarp>
            </a:bodyPr>
            <a:lstStyle/>
            <a:p>
              <a:endParaRPr lang="en-US" dirty="0"/>
            </a:p>
          </p:txBody>
        </p:sp>
      </p:grpSp>
      <p:grpSp>
        <p:nvGrpSpPr>
          <p:cNvPr id="7" name="Group 63"/>
          <p:cNvGrpSpPr/>
          <p:nvPr/>
        </p:nvGrpSpPr>
        <p:grpSpPr>
          <a:xfrm flipH="1">
            <a:off x="2064576" y="2566122"/>
            <a:ext cx="658203" cy="657187"/>
            <a:chOff x="810234" y="2817813"/>
            <a:chExt cx="658203" cy="656984"/>
          </a:xfrm>
        </p:grpSpPr>
        <p:sp>
          <p:nvSpPr>
            <p:cNvPr id="65" name="Freeform 14"/>
            <p:cNvSpPr>
              <a:spLocks/>
            </p:cNvSpPr>
            <p:nvPr/>
          </p:nvSpPr>
          <p:spPr bwMode="auto">
            <a:xfrm>
              <a:off x="810234" y="2817813"/>
              <a:ext cx="658203" cy="656984"/>
            </a:xfrm>
            <a:custGeom>
              <a:avLst/>
              <a:gdLst>
                <a:gd name="T0" fmla="*/ 318 w 636"/>
                <a:gd name="T1" fmla="*/ 0 h 635"/>
                <a:gd name="T2" fmla="*/ 635 w 636"/>
                <a:gd name="T3" fmla="*/ 318 h 635"/>
                <a:gd name="T4" fmla="*/ 636 w 636"/>
                <a:gd name="T5" fmla="*/ 635 h 635"/>
                <a:gd name="T6" fmla="*/ 309 w 636"/>
                <a:gd name="T7" fmla="*/ 635 h 635"/>
                <a:gd name="T8" fmla="*/ 309 w 636"/>
                <a:gd name="T9" fmla="*/ 635 h 635"/>
                <a:gd name="T10" fmla="*/ 0 w 636"/>
                <a:gd name="T11" fmla="*/ 318 h 635"/>
                <a:gd name="T12" fmla="*/ 318 w 636"/>
                <a:gd name="T13" fmla="*/ 0 h 635"/>
              </a:gdLst>
              <a:ahLst/>
              <a:cxnLst>
                <a:cxn ang="0">
                  <a:pos x="T0" y="T1"/>
                </a:cxn>
                <a:cxn ang="0">
                  <a:pos x="T2" y="T3"/>
                </a:cxn>
                <a:cxn ang="0">
                  <a:pos x="T4" y="T5"/>
                </a:cxn>
                <a:cxn ang="0">
                  <a:pos x="T6" y="T7"/>
                </a:cxn>
                <a:cxn ang="0">
                  <a:pos x="T8" y="T9"/>
                </a:cxn>
                <a:cxn ang="0">
                  <a:pos x="T10" y="T11"/>
                </a:cxn>
                <a:cxn ang="0">
                  <a:pos x="T12" y="T13"/>
                </a:cxn>
              </a:cxnLst>
              <a:rect l="0" t="0" r="r" b="b"/>
              <a:pathLst>
                <a:path w="636" h="635">
                  <a:moveTo>
                    <a:pt x="318" y="0"/>
                  </a:moveTo>
                  <a:cubicBezTo>
                    <a:pt x="493" y="0"/>
                    <a:pt x="635" y="142"/>
                    <a:pt x="635" y="318"/>
                  </a:cubicBezTo>
                  <a:cubicBezTo>
                    <a:pt x="635" y="422"/>
                    <a:pt x="636" y="530"/>
                    <a:pt x="636" y="635"/>
                  </a:cubicBezTo>
                  <a:cubicBezTo>
                    <a:pt x="309" y="635"/>
                    <a:pt x="309" y="635"/>
                    <a:pt x="309" y="635"/>
                  </a:cubicBezTo>
                  <a:cubicBezTo>
                    <a:pt x="309" y="635"/>
                    <a:pt x="309" y="635"/>
                    <a:pt x="309" y="635"/>
                  </a:cubicBezTo>
                  <a:cubicBezTo>
                    <a:pt x="138" y="631"/>
                    <a:pt x="0" y="490"/>
                    <a:pt x="0" y="318"/>
                  </a:cubicBezTo>
                  <a:cubicBezTo>
                    <a:pt x="0" y="142"/>
                    <a:pt x="142" y="0"/>
                    <a:pt x="318" y="0"/>
                  </a:cubicBezTo>
                  <a:close/>
                </a:path>
              </a:pathLst>
            </a:custGeom>
            <a:solidFill>
              <a:schemeClr val="accent4"/>
            </a:solidFill>
            <a:ln>
              <a:noFill/>
            </a:ln>
          </p:spPr>
          <p:txBody>
            <a:bodyPr vert="horz" wrap="square" lIns="121920" tIns="60960" rIns="121920" bIns="60960" numCol="1" anchor="t" anchorCtr="0" compatLnSpc="1">
              <a:prstTxWarp prst="textNoShape">
                <a:avLst/>
              </a:prstTxWarp>
            </a:bodyPr>
            <a:lstStyle/>
            <a:p>
              <a:endParaRPr lang="en-US" dirty="0"/>
            </a:p>
          </p:txBody>
        </p:sp>
        <p:grpSp>
          <p:nvGrpSpPr>
            <p:cNvPr id="8" name="Group 65"/>
            <p:cNvGrpSpPr/>
            <p:nvPr/>
          </p:nvGrpSpPr>
          <p:grpSpPr>
            <a:xfrm>
              <a:off x="986579" y="2993165"/>
              <a:ext cx="305511" cy="309969"/>
              <a:chOff x="2360613" y="2686051"/>
              <a:chExt cx="217488" cy="220662"/>
            </a:xfrm>
            <a:solidFill>
              <a:schemeClr val="bg1"/>
            </a:solidFill>
          </p:grpSpPr>
          <p:sp>
            <p:nvSpPr>
              <p:cNvPr id="67"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68"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69"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sp>
        <p:nvSpPr>
          <p:cNvPr id="70" name="Text Placeholder 9"/>
          <p:cNvSpPr>
            <a:spLocks noGrp="1"/>
          </p:cNvSpPr>
          <p:nvPr>
            <p:ph type="body" sz="quarter" idx="4294967295"/>
          </p:nvPr>
        </p:nvSpPr>
        <p:spPr>
          <a:xfrm>
            <a:off x="1655676" y="2176500"/>
            <a:ext cx="2278063" cy="336550"/>
          </a:xfrm>
        </p:spPr>
        <p:txBody>
          <a:bodyPr>
            <a:noAutofit/>
          </a:bodyPr>
          <a:lstStyle/>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smtClean="0">
              <a:solidFill>
                <a:schemeClr val="tx1">
                  <a:lumMod val="50000"/>
                  <a:lumOff val="50000"/>
                </a:schemeClr>
              </a:solidFill>
            </a:endParaRPr>
          </a:p>
        </p:txBody>
      </p:sp>
      <p:sp>
        <p:nvSpPr>
          <p:cNvPr id="71" name="Text Placeholder 9"/>
          <p:cNvSpPr>
            <a:spLocks noGrp="1"/>
          </p:cNvSpPr>
          <p:nvPr>
            <p:ph type="body" sz="quarter" idx="4294967295"/>
          </p:nvPr>
        </p:nvSpPr>
        <p:spPr>
          <a:xfrm>
            <a:off x="6864350" y="2760663"/>
            <a:ext cx="2279650" cy="334962"/>
          </a:xfrm>
        </p:spPr>
        <p:txBody>
          <a:bodyPr>
            <a:noAutofit/>
          </a:bodyPr>
          <a:lstStyle/>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smtClean="0">
              <a:solidFill>
                <a:schemeClr val="tx1">
                  <a:lumMod val="50000"/>
                  <a:lumOff val="50000"/>
                </a:schemeClr>
              </a:solidFill>
            </a:endParaRPr>
          </a:p>
        </p:txBody>
      </p:sp>
      <p:sp>
        <p:nvSpPr>
          <p:cNvPr id="72" name="Text Placeholder 9"/>
          <p:cNvSpPr>
            <a:spLocks noGrp="1"/>
          </p:cNvSpPr>
          <p:nvPr>
            <p:ph type="body" sz="quarter" idx="4294967295"/>
          </p:nvPr>
        </p:nvSpPr>
        <p:spPr>
          <a:xfrm>
            <a:off x="6865938" y="3271838"/>
            <a:ext cx="2278062" cy="336550"/>
          </a:xfrm>
        </p:spPr>
        <p:txBody>
          <a:bodyPr>
            <a:noAutofit/>
          </a:bodyPr>
          <a:lstStyle/>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smtClean="0">
              <a:solidFill>
                <a:schemeClr val="tx1">
                  <a:lumMod val="50000"/>
                  <a:lumOff val="50000"/>
                </a:schemeClr>
              </a:solidFill>
            </a:endParaRPr>
          </a:p>
        </p:txBody>
      </p:sp>
      <p:sp>
        <p:nvSpPr>
          <p:cNvPr id="73" name="Text Placeholder 9"/>
          <p:cNvSpPr>
            <a:spLocks noGrp="1"/>
          </p:cNvSpPr>
          <p:nvPr>
            <p:ph type="body" sz="quarter" idx="4294967295"/>
          </p:nvPr>
        </p:nvSpPr>
        <p:spPr>
          <a:xfrm>
            <a:off x="6865938" y="3783013"/>
            <a:ext cx="2278062" cy="336550"/>
          </a:xfrm>
        </p:spPr>
        <p:txBody>
          <a:bodyPr>
            <a:noAutofit/>
          </a:bodyPr>
          <a:lstStyle/>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sz="900" dirty="0" smtClean="0">
              <a:solidFill>
                <a:schemeClr val="tx1">
                  <a:lumMod val="50000"/>
                  <a:lumOff val="50000"/>
                </a:schemeClr>
              </a:solidFill>
            </a:endParaRPr>
          </a:p>
        </p:txBody>
      </p:sp>
      <p:grpSp>
        <p:nvGrpSpPr>
          <p:cNvPr id="9" name="Group 74"/>
          <p:cNvGrpSpPr/>
          <p:nvPr/>
        </p:nvGrpSpPr>
        <p:grpSpPr>
          <a:xfrm>
            <a:off x="3200913" y="2985071"/>
            <a:ext cx="658203" cy="657187"/>
            <a:chOff x="4267884" y="3978866"/>
            <a:chExt cx="877604" cy="875979"/>
          </a:xfrm>
        </p:grpSpPr>
        <p:sp>
          <p:nvSpPr>
            <p:cNvPr id="59" name="Freeform 14"/>
            <p:cNvSpPr>
              <a:spLocks/>
            </p:cNvSpPr>
            <p:nvPr/>
          </p:nvSpPr>
          <p:spPr bwMode="auto">
            <a:xfrm flipH="1">
              <a:off x="4267884" y="3978866"/>
              <a:ext cx="877604" cy="875979"/>
            </a:xfrm>
            <a:custGeom>
              <a:avLst/>
              <a:gdLst>
                <a:gd name="T0" fmla="*/ 318 w 636"/>
                <a:gd name="T1" fmla="*/ 0 h 635"/>
                <a:gd name="T2" fmla="*/ 635 w 636"/>
                <a:gd name="T3" fmla="*/ 318 h 635"/>
                <a:gd name="T4" fmla="*/ 636 w 636"/>
                <a:gd name="T5" fmla="*/ 635 h 635"/>
                <a:gd name="T6" fmla="*/ 309 w 636"/>
                <a:gd name="T7" fmla="*/ 635 h 635"/>
                <a:gd name="T8" fmla="*/ 309 w 636"/>
                <a:gd name="T9" fmla="*/ 635 h 635"/>
                <a:gd name="T10" fmla="*/ 0 w 636"/>
                <a:gd name="T11" fmla="*/ 318 h 635"/>
                <a:gd name="T12" fmla="*/ 318 w 636"/>
                <a:gd name="T13" fmla="*/ 0 h 635"/>
              </a:gdLst>
              <a:ahLst/>
              <a:cxnLst>
                <a:cxn ang="0">
                  <a:pos x="T0" y="T1"/>
                </a:cxn>
                <a:cxn ang="0">
                  <a:pos x="T2" y="T3"/>
                </a:cxn>
                <a:cxn ang="0">
                  <a:pos x="T4" y="T5"/>
                </a:cxn>
                <a:cxn ang="0">
                  <a:pos x="T6" y="T7"/>
                </a:cxn>
                <a:cxn ang="0">
                  <a:pos x="T8" y="T9"/>
                </a:cxn>
                <a:cxn ang="0">
                  <a:pos x="T10" y="T11"/>
                </a:cxn>
                <a:cxn ang="0">
                  <a:pos x="T12" y="T13"/>
                </a:cxn>
              </a:cxnLst>
              <a:rect l="0" t="0" r="r" b="b"/>
              <a:pathLst>
                <a:path w="636" h="635">
                  <a:moveTo>
                    <a:pt x="318" y="0"/>
                  </a:moveTo>
                  <a:cubicBezTo>
                    <a:pt x="493" y="0"/>
                    <a:pt x="635" y="142"/>
                    <a:pt x="635" y="318"/>
                  </a:cubicBezTo>
                  <a:cubicBezTo>
                    <a:pt x="635" y="422"/>
                    <a:pt x="636" y="530"/>
                    <a:pt x="636" y="635"/>
                  </a:cubicBezTo>
                  <a:cubicBezTo>
                    <a:pt x="309" y="635"/>
                    <a:pt x="309" y="635"/>
                    <a:pt x="309" y="635"/>
                  </a:cubicBezTo>
                  <a:cubicBezTo>
                    <a:pt x="309" y="635"/>
                    <a:pt x="309" y="635"/>
                    <a:pt x="309" y="635"/>
                  </a:cubicBezTo>
                  <a:cubicBezTo>
                    <a:pt x="138" y="631"/>
                    <a:pt x="0" y="490"/>
                    <a:pt x="0" y="318"/>
                  </a:cubicBezTo>
                  <a:cubicBezTo>
                    <a:pt x="0" y="142"/>
                    <a:pt x="142" y="0"/>
                    <a:pt x="318" y="0"/>
                  </a:cubicBezTo>
                  <a:close/>
                </a:path>
              </a:pathLst>
            </a:custGeom>
            <a:solidFill>
              <a:schemeClr val="accent3"/>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74" name="AutoShape 28"/>
            <p:cNvSpPr>
              <a:spLocks/>
            </p:cNvSpPr>
            <p:nvPr/>
          </p:nvSpPr>
          <p:spPr bwMode="auto">
            <a:xfrm>
              <a:off x="4480513" y="4195080"/>
              <a:ext cx="452346" cy="450538"/>
            </a:xfrm>
            <a:custGeom>
              <a:avLst/>
              <a:gdLst>
                <a:gd name="T0" fmla="*/ 198438 w 21600"/>
                <a:gd name="T1" fmla="*/ 198414 h 21558"/>
                <a:gd name="T2" fmla="*/ 198438 w 21600"/>
                <a:gd name="T3" fmla="*/ 198414 h 21558"/>
                <a:gd name="T4" fmla="*/ 198438 w 21600"/>
                <a:gd name="T5" fmla="*/ 198414 h 21558"/>
                <a:gd name="T6" fmla="*/ 198438 w 21600"/>
                <a:gd name="T7" fmla="*/ 198414 h 2155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558">
                  <a:moveTo>
                    <a:pt x="18076" y="8547"/>
                  </a:moveTo>
                  <a:cubicBezTo>
                    <a:pt x="19181" y="9499"/>
                    <a:pt x="20046" y="10569"/>
                    <a:pt x="20670" y="11749"/>
                  </a:cubicBezTo>
                  <a:cubicBezTo>
                    <a:pt x="21291" y="12932"/>
                    <a:pt x="21599" y="14075"/>
                    <a:pt x="21599" y="15179"/>
                  </a:cubicBezTo>
                  <a:cubicBezTo>
                    <a:pt x="21599" y="16159"/>
                    <a:pt x="21344" y="17040"/>
                    <a:pt x="20832" y="17815"/>
                  </a:cubicBezTo>
                  <a:cubicBezTo>
                    <a:pt x="20320" y="18592"/>
                    <a:pt x="19593" y="19260"/>
                    <a:pt x="18660" y="19812"/>
                  </a:cubicBezTo>
                  <a:cubicBezTo>
                    <a:pt x="17724" y="20363"/>
                    <a:pt x="16585" y="20794"/>
                    <a:pt x="15252" y="21098"/>
                  </a:cubicBezTo>
                  <a:cubicBezTo>
                    <a:pt x="13917" y="21403"/>
                    <a:pt x="12435" y="21558"/>
                    <a:pt x="10800" y="21558"/>
                  </a:cubicBezTo>
                  <a:cubicBezTo>
                    <a:pt x="9168" y="21558"/>
                    <a:pt x="7682" y="21403"/>
                    <a:pt x="6350" y="21098"/>
                  </a:cubicBezTo>
                  <a:cubicBezTo>
                    <a:pt x="5014" y="20794"/>
                    <a:pt x="3878" y="20363"/>
                    <a:pt x="2936" y="19812"/>
                  </a:cubicBezTo>
                  <a:cubicBezTo>
                    <a:pt x="1993" y="19260"/>
                    <a:pt x="1270" y="18589"/>
                    <a:pt x="761" y="17809"/>
                  </a:cubicBezTo>
                  <a:cubicBezTo>
                    <a:pt x="255" y="17029"/>
                    <a:pt x="0" y="16150"/>
                    <a:pt x="0" y="15179"/>
                  </a:cubicBezTo>
                  <a:cubicBezTo>
                    <a:pt x="0" y="14075"/>
                    <a:pt x="318" y="12934"/>
                    <a:pt x="948" y="11757"/>
                  </a:cubicBezTo>
                  <a:cubicBezTo>
                    <a:pt x="1582" y="10580"/>
                    <a:pt x="2449" y="9510"/>
                    <a:pt x="3557" y="8547"/>
                  </a:cubicBezTo>
                  <a:cubicBezTo>
                    <a:pt x="3654" y="8403"/>
                    <a:pt x="3822" y="8344"/>
                    <a:pt x="4056" y="8369"/>
                  </a:cubicBezTo>
                  <a:cubicBezTo>
                    <a:pt x="4290" y="8398"/>
                    <a:pt x="4446" y="8491"/>
                    <a:pt x="4527" y="8654"/>
                  </a:cubicBezTo>
                  <a:cubicBezTo>
                    <a:pt x="4565" y="8800"/>
                    <a:pt x="4565" y="8930"/>
                    <a:pt x="4527" y="9045"/>
                  </a:cubicBezTo>
                  <a:cubicBezTo>
                    <a:pt x="4446" y="9361"/>
                    <a:pt x="4378" y="9738"/>
                    <a:pt x="4318" y="10177"/>
                  </a:cubicBezTo>
                  <a:cubicBezTo>
                    <a:pt x="4259" y="10617"/>
                    <a:pt x="4237" y="11073"/>
                    <a:pt x="4259" y="11546"/>
                  </a:cubicBezTo>
                  <a:cubicBezTo>
                    <a:pt x="4278" y="12016"/>
                    <a:pt x="4343" y="12475"/>
                    <a:pt x="4452" y="12915"/>
                  </a:cubicBezTo>
                  <a:cubicBezTo>
                    <a:pt x="4562" y="13354"/>
                    <a:pt x="4749" y="13734"/>
                    <a:pt x="5020" y="14047"/>
                  </a:cubicBezTo>
                  <a:cubicBezTo>
                    <a:pt x="5329" y="14379"/>
                    <a:pt x="5716" y="14599"/>
                    <a:pt x="6184" y="14709"/>
                  </a:cubicBezTo>
                  <a:cubicBezTo>
                    <a:pt x="5698" y="13323"/>
                    <a:pt x="5498" y="12008"/>
                    <a:pt x="5588" y="10757"/>
                  </a:cubicBezTo>
                  <a:cubicBezTo>
                    <a:pt x="5676" y="9510"/>
                    <a:pt x="5919" y="8344"/>
                    <a:pt x="6318" y="7265"/>
                  </a:cubicBezTo>
                  <a:cubicBezTo>
                    <a:pt x="6718" y="6187"/>
                    <a:pt x="7223" y="5212"/>
                    <a:pt x="7835" y="4339"/>
                  </a:cubicBezTo>
                  <a:cubicBezTo>
                    <a:pt x="8450" y="3469"/>
                    <a:pt x="9040" y="2720"/>
                    <a:pt x="9607" y="2089"/>
                  </a:cubicBezTo>
                  <a:cubicBezTo>
                    <a:pt x="10172" y="1459"/>
                    <a:pt x="10662" y="980"/>
                    <a:pt x="11068" y="653"/>
                  </a:cubicBezTo>
                  <a:cubicBezTo>
                    <a:pt x="11477" y="326"/>
                    <a:pt x="11692" y="149"/>
                    <a:pt x="11711" y="124"/>
                  </a:cubicBezTo>
                  <a:cubicBezTo>
                    <a:pt x="11960" y="-42"/>
                    <a:pt x="12194" y="-42"/>
                    <a:pt x="12416" y="124"/>
                  </a:cubicBezTo>
                  <a:cubicBezTo>
                    <a:pt x="12513" y="191"/>
                    <a:pt x="12581" y="293"/>
                    <a:pt x="12616" y="414"/>
                  </a:cubicBezTo>
                  <a:cubicBezTo>
                    <a:pt x="12650" y="535"/>
                    <a:pt x="12647" y="645"/>
                    <a:pt x="12609" y="746"/>
                  </a:cubicBezTo>
                  <a:cubicBezTo>
                    <a:pt x="12609" y="760"/>
                    <a:pt x="12531" y="954"/>
                    <a:pt x="12375" y="1318"/>
                  </a:cubicBezTo>
                  <a:cubicBezTo>
                    <a:pt x="12222" y="1681"/>
                    <a:pt x="12116" y="2140"/>
                    <a:pt x="12057" y="2692"/>
                  </a:cubicBezTo>
                  <a:cubicBezTo>
                    <a:pt x="11995" y="3244"/>
                    <a:pt x="12029" y="3849"/>
                    <a:pt x="12160" y="4503"/>
                  </a:cubicBezTo>
                  <a:cubicBezTo>
                    <a:pt x="12291" y="5162"/>
                    <a:pt x="12644" y="5773"/>
                    <a:pt x="13221" y="6339"/>
                  </a:cubicBezTo>
                  <a:cubicBezTo>
                    <a:pt x="13589" y="6728"/>
                    <a:pt x="13926" y="7108"/>
                    <a:pt x="14229" y="7485"/>
                  </a:cubicBezTo>
                  <a:cubicBezTo>
                    <a:pt x="14532" y="7862"/>
                    <a:pt x="14791" y="8282"/>
                    <a:pt x="15006" y="8744"/>
                  </a:cubicBezTo>
                  <a:cubicBezTo>
                    <a:pt x="15218" y="9209"/>
                    <a:pt x="15390" y="9749"/>
                    <a:pt x="15515" y="10363"/>
                  </a:cubicBezTo>
                  <a:cubicBezTo>
                    <a:pt x="15639" y="10977"/>
                    <a:pt x="15702" y="11709"/>
                    <a:pt x="15702" y="12554"/>
                  </a:cubicBezTo>
                  <a:cubicBezTo>
                    <a:pt x="15702" y="12850"/>
                    <a:pt x="15546" y="13027"/>
                    <a:pt x="15237" y="13078"/>
                  </a:cubicBezTo>
                  <a:cubicBezTo>
                    <a:pt x="15118" y="13098"/>
                    <a:pt x="14997" y="13078"/>
                    <a:pt x="14872" y="13027"/>
                  </a:cubicBezTo>
                  <a:cubicBezTo>
                    <a:pt x="14747" y="12971"/>
                    <a:pt x="14666" y="12886"/>
                    <a:pt x="14625" y="12768"/>
                  </a:cubicBezTo>
                  <a:cubicBezTo>
                    <a:pt x="14485" y="12489"/>
                    <a:pt x="14276" y="12270"/>
                    <a:pt x="13998" y="12109"/>
                  </a:cubicBezTo>
                  <a:cubicBezTo>
                    <a:pt x="13720" y="11946"/>
                    <a:pt x="13405" y="11867"/>
                    <a:pt x="13056" y="11867"/>
                  </a:cubicBezTo>
                  <a:cubicBezTo>
                    <a:pt x="12588" y="11867"/>
                    <a:pt x="12191" y="12016"/>
                    <a:pt x="11870" y="12318"/>
                  </a:cubicBezTo>
                  <a:cubicBezTo>
                    <a:pt x="11545" y="12619"/>
                    <a:pt x="11383" y="12985"/>
                    <a:pt x="11383" y="13419"/>
                  </a:cubicBezTo>
                  <a:cubicBezTo>
                    <a:pt x="11383" y="14503"/>
                    <a:pt x="12160" y="15044"/>
                    <a:pt x="13714" y="15035"/>
                  </a:cubicBezTo>
                  <a:cubicBezTo>
                    <a:pt x="14691" y="15035"/>
                    <a:pt x="15452" y="14751"/>
                    <a:pt x="15998" y="14185"/>
                  </a:cubicBezTo>
                  <a:cubicBezTo>
                    <a:pt x="16370" y="13799"/>
                    <a:pt x="16635" y="13343"/>
                    <a:pt x="16797" y="12819"/>
                  </a:cubicBezTo>
                  <a:cubicBezTo>
                    <a:pt x="16963" y="12290"/>
                    <a:pt x="17065" y="11777"/>
                    <a:pt x="17103" y="11273"/>
                  </a:cubicBezTo>
                  <a:cubicBezTo>
                    <a:pt x="17143" y="10769"/>
                    <a:pt x="17156" y="10310"/>
                    <a:pt x="17134" y="9893"/>
                  </a:cubicBezTo>
                  <a:cubicBezTo>
                    <a:pt x="17115" y="9473"/>
                    <a:pt x="17097" y="9195"/>
                    <a:pt x="17075" y="9048"/>
                  </a:cubicBezTo>
                  <a:cubicBezTo>
                    <a:pt x="17016" y="8941"/>
                    <a:pt x="17016" y="8812"/>
                    <a:pt x="17075" y="8657"/>
                  </a:cubicBezTo>
                  <a:cubicBezTo>
                    <a:pt x="17156" y="8493"/>
                    <a:pt x="17312" y="8400"/>
                    <a:pt x="17546" y="8372"/>
                  </a:cubicBezTo>
                  <a:cubicBezTo>
                    <a:pt x="17780" y="8347"/>
                    <a:pt x="17955" y="8403"/>
                    <a:pt x="18076" y="8547"/>
                  </a:cubicBezTo>
                </a:path>
              </a:pathLst>
            </a:custGeom>
            <a:solidFill>
              <a:schemeClr val="bg1"/>
            </a:solidFill>
            <a:ln>
              <a:noFill/>
            </a:ln>
            <a:effectLst/>
            <a:extLst/>
          </p:spPr>
          <p:txBody>
            <a:bodyPr lIns="38100" tIns="38100" rIns="38100" bIns="38100" anchor="ctr"/>
            <a:lstStyle/>
            <a:p>
              <a:endParaRPr lang="en-US"/>
            </a:p>
          </p:txBody>
        </p:sp>
      </p:grpSp>
      <p:grpSp>
        <p:nvGrpSpPr>
          <p:cNvPr id="10" name="Group 76"/>
          <p:cNvGrpSpPr/>
          <p:nvPr/>
        </p:nvGrpSpPr>
        <p:grpSpPr>
          <a:xfrm>
            <a:off x="4242899" y="3458623"/>
            <a:ext cx="658203" cy="657187"/>
            <a:chOff x="5657198" y="4610073"/>
            <a:chExt cx="877604" cy="875979"/>
          </a:xfrm>
        </p:grpSpPr>
        <p:sp>
          <p:nvSpPr>
            <p:cNvPr id="53" name="Freeform 14"/>
            <p:cNvSpPr>
              <a:spLocks/>
            </p:cNvSpPr>
            <p:nvPr/>
          </p:nvSpPr>
          <p:spPr bwMode="auto">
            <a:xfrm flipH="1">
              <a:off x="5657198" y="4610073"/>
              <a:ext cx="877604" cy="875979"/>
            </a:xfrm>
            <a:custGeom>
              <a:avLst/>
              <a:gdLst>
                <a:gd name="T0" fmla="*/ 318 w 636"/>
                <a:gd name="T1" fmla="*/ 0 h 635"/>
                <a:gd name="T2" fmla="*/ 635 w 636"/>
                <a:gd name="T3" fmla="*/ 318 h 635"/>
                <a:gd name="T4" fmla="*/ 636 w 636"/>
                <a:gd name="T5" fmla="*/ 635 h 635"/>
                <a:gd name="T6" fmla="*/ 309 w 636"/>
                <a:gd name="T7" fmla="*/ 635 h 635"/>
                <a:gd name="T8" fmla="*/ 309 w 636"/>
                <a:gd name="T9" fmla="*/ 635 h 635"/>
                <a:gd name="T10" fmla="*/ 0 w 636"/>
                <a:gd name="T11" fmla="*/ 318 h 635"/>
                <a:gd name="T12" fmla="*/ 318 w 636"/>
                <a:gd name="T13" fmla="*/ 0 h 635"/>
              </a:gdLst>
              <a:ahLst/>
              <a:cxnLst>
                <a:cxn ang="0">
                  <a:pos x="T0" y="T1"/>
                </a:cxn>
                <a:cxn ang="0">
                  <a:pos x="T2" y="T3"/>
                </a:cxn>
                <a:cxn ang="0">
                  <a:pos x="T4" y="T5"/>
                </a:cxn>
                <a:cxn ang="0">
                  <a:pos x="T6" y="T7"/>
                </a:cxn>
                <a:cxn ang="0">
                  <a:pos x="T8" y="T9"/>
                </a:cxn>
                <a:cxn ang="0">
                  <a:pos x="T10" y="T11"/>
                </a:cxn>
                <a:cxn ang="0">
                  <a:pos x="T12" y="T13"/>
                </a:cxn>
              </a:cxnLst>
              <a:rect l="0" t="0" r="r" b="b"/>
              <a:pathLst>
                <a:path w="636" h="635">
                  <a:moveTo>
                    <a:pt x="318" y="0"/>
                  </a:moveTo>
                  <a:cubicBezTo>
                    <a:pt x="493" y="0"/>
                    <a:pt x="635" y="142"/>
                    <a:pt x="635" y="318"/>
                  </a:cubicBezTo>
                  <a:cubicBezTo>
                    <a:pt x="635" y="422"/>
                    <a:pt x="636" y="530"/>
                    <a:pt x="636" y="635"/>
                  </a:cubicBezTo>
                  <a:cubicBezTo>
                    <a:pt x="309" y="635"/>
                    <a:pt x="309" y="635"/>
                    <a:pt x="309" y="635"/>
                  </a:cubicBezTo>
                  <a:cubicBezTo>
                    <a:pt x="309" y="635"/>
                    <a:pt x="309" y="635"/>
                    <a:pt x="309" y="635"/>
                  </a:cubicBezTo>
                  <a:cubicBezTo>
                    <a:pt x="138" y="631"/>
                    <a:pt x="0" y="490"/>
                    <a:pt x="0" y="318"/>
                  </a:cubicBezTo>
                  <a:cubicBezTo>
                    <a:pt x="0" y="142"/>
                    <a:pt x="142" y="0"/>
                    <a:pt x="318" y="0"/>
                  </a:cubicBezTo>
                  <a:close/>
                </a:path>
              </a:pathLst>
            </a:custGeom>
            <a:solidFill>
              <a:schemeClr val="accent2"/>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76" name="Shape 1804"/>
            <p:cNvSpPr/>
            <p:nvPr/>
          </p:nvSpPr>
          <p:spPr>
            <a:xfrm>
              <a:off x="5919123" y="4875005"/>
              <a:ext cx="349348" cy="349371"/>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chemeClr val="bg1"/>
            </a:solidFill>
            <a:ln w="12700" cap="flat">
              <a:noFill/>
              <a:miter lim="400000"/>
            </a:ln>
            <a:effectLst/>
          </p:spPr>
          <p:txBody>
            <a:bodyPr wrap="square" lIns="38100" tIns="38100" rIns="38100" bIns="38100" numCol="1" anchor="ctr">
              <a:noAutofit/>
            </a:bodyPr>
            <a:lstStyle/>
            <a:p>
              <a:pPr lvl="0">
                <a:defRPr sz="3200">
                  <a:solidFill>
                    <a:srgbClr val="FFFFFF"/>
                  </a:solidFill>
                  <a:latin typeface="Helvetica Light"/>
                  <a:ea typeface="Helvetica Light"/>
                  <a:cs typeface="Helvetica Light"/>
                  <a:sym typeface="Helvetica Light"/>
                </a:defRPr>
              </a:pPr>
              <a:endParaRPr/>
            </a:p>
          </p:txBody>
        </p:sp>
      </p:grpSp>
      <p:grpSp>
        <p:nvGrpSpPr>
          <p:cNvPr id="11" name="Group 79"/>
          <p:cNvGrpSpPr/>
          <p:nvPr/>
        </p:nvGrpSpPr>
        <p:grpSpPr>
          <a:xfrm>
            <a:off x="5343623" y="3825703"/>
            <a:ext cx="658203" cy="657187"/>
            <a:chOff x="7124831" y="5130895"/>
            <a:chExt cx="877604" cy="875979"/>
          </a:xfrm>
        </p:grpSpPr>
        <p:sp>
          <p:nvSpPr>
            <p:cNvPr id="47" name="Freeform 14"/>
            <p:cNvSpPr>
              <a:spLocks/>
            </p:cNvSpPr>
            <p:nvPr/>
          </p:nvSpPr>
          <p:spPr bwMode="auto">
            <a:xfrm flipH="1">
              <a:off x="7124831" y="5130895"/>
              <a:ext cx="877604" cy="875979"/>
            </a:xfrm>
            <a:custGeom>
              <a:avLst/>
              <a:gdLst>
                <a:gd name="T0" fmla="*/ 318 w 636"/>
                <a:gd name="T1" fmla="*/ 0 h 635"/>
                <a:gd name="T2" fmla="*/ 635 w 636"/>
                <a:gd name="T3" fmla="*/ 318 h 635"/>
                <a:gd name="T4" fmla="*/ 636 w 636"/>
                <a:gd name="T5" fmla="*/ 635 h 635"/>
                <a:gd name="T6" fmla="*/ 309 w 636"/>
                <a:gd name="T7" fmla="*/ 635 h 635"/>
                <a:gd name="T8" fmla="*/ 309 w 636"/>
                <a:gd name="T9" fmla="*/ 635 h 635"/>
                <a:gd name="T10" fmla="*/ 0 w 636"/>
                <a:gd name="T11" fmla="*/ 318 h 635"/>
                <a:gd name="T12" fmla="*/ 318 w 636"/>
                <a:gd name="T13" fmla="*/ 0 h 635"/>
              </a:gdLst>
              <a:ahLst/>
              <a:cxnLst>
                <a:cxn ang="0">
                  <a:pos x="T0" y="T1"/>
                </a:cxn>
                <a:cxn ang="0">
                  <a:pos x="T2" y="T3"/>
                </a:cxn>
                <a:cxn ang="0">
                  <a:pos x="T4" y="T5"/>
                </a:cxn>
                <a:cxn ang="0">
                  <a:pos x="T6" y="T7"/>
                </a:cxn>
                <a:cxn ang="0">
                  <a:pos x="T8" y="T9"/>
                </a:cxn>
                <a:cxn ang="0">
                  <a:pos x="T10" y="T11"/>
                </a:cxn>
                <a:cxn ang="0">
                  <a:pos x="T12" y="T13"/>
                </a:cxn>
              </a:cxnLst>
              <a:rect l="0" t="0" r="r" b="b"/>
              <a:pathLst>
                <a:path w="636" h="635">
                  <a:moveTo>
                    <a:pt x="318" y="0"/>
                  </a:moveTo>
                  <a:cubicBezTo>
                    <a:pt x="493" y="0"/>
                    <a:pt x="635" y="142"/>
                    <a:pt x="635" y="318"/>
                  </a:cubicBezTo>
                  <a:cubicBezTo>
                    <a:pt x="635" y="422"/>
                    <a:pt x="636" y="530"/>
                    <a:pt x="636" y="635"/>
                  </a:cubicBezTo>
                  <a:cubicBezTo>
                    <a:pt x="309" y="635"/>
                    <a:pt x="309" y="635"/>
                    <a:pt x="309" y="635"/>
                  </a:cubicBezTo>
                  <a:cubicBezTo>
                    <a:pt x="309" y="635"/>
                    <a:pt x="309" y="635"/>
                    <a:pt x="309" y="635"/>
                  </a:cubicBezTo>
                  <a:cubicBezTo>
                    <a:pt x="138" y="631"/>
                    <a:pt x="0" y="490"/>
                    <a:pt x="0" y="318"/>
                  </a:cubicBezTo>
                  <a:cubicBezTo>
                    <a:pt x="0" y="142"/>
                    <a:pt x="142" y="0"/>
                    <a:pt x="318" y="0"/>
                  </a:cubicBezTo>
                  <a:close/>
                </a:path>
              </a:pathLst>
            </a:custGeom>
            <a:solidFill>
              <a:schemeClr val="accent1"/>
            </a:solidFill>
            <a:ln>
              <a:noFill/>
            </a:ln>
          </p:spPr>
          <p:txBody>
            <a:bodyPr vert="horz" wrap="square" lIns="121920" tIns="60960" rIns="121920" bIns="60960" numCol="1" anchor="t" anchorCtr="0" compatLnSpc="1">
              <a:prstTxWarp prst="textNoShape">
                <a:avLst/>
              </a:prstTxWarp>
            </a:bodyPr>
            <a:lstStyle/>
            <a:p>
              <a:endParaRPr lang="en-US" dirty="0"/>
            </a:p>
          </p:txBody>
        </p:sp>
        <p:sp>
          <p:nvSpPr>
            <p:cNvPr id="79" name="Freeform 51"/>
            <p:cNvSpPr>
              <a:spLocks noEditPoints="1"/>
            </p:cNvSpPr>
            <p:nvPr/>
          </p:nvSpPr>
          <p:spPr bwMode="auto">
            <a:xfrm>
              <a:off x="7345126" y="5393352"/>
              <a:ext cx="437014" cy="361012"/>
            </a:xfrm>
            <a:custGeom>
              <a:avLst/>
              <a:gdLst>
                <a:gd name="T0" fmla="*/ 83 w 107"/>
                <a:gd name="T1" fmla="*/ 63 h 88"/>
                <a:gd name="T2" fmla="*/ 83 w 107"/>
                <a:gd name="T3" fmla="*/ 7 h 88"/>
                <a:gd name="T4" fmla="*/ 83 w 107"/>
                <a:gd name="T5" fmla="*/ 3 h 88"/>
                <a:gd name="T6" fmla="*/ 85 w 107"/>
                <a:gd name="T7" fmla="*/ 0 h 88"/>
                <a:gd name="T8" fmla="*/ 87 w 107"/>
                <a:gd name="T9" fmla="*/ 0 h 88"/>
                <a:gd name="T10" fmla="*/ 89 w 107"/>
                <a:gd name="T11" fmla="*/ 0 h 88"/>
                <a:gd name="T12" fmla="*/ 89 w 107"/>
                <a:gd name="T13" fmla="*/ 69 h 88"/>
                <a:gd name="T14" fmla="*/ 87 w 107"/>
                <a:gd name="T15" fmla="*/ 70 h 88"/>
                <a:gd name="T16" fmla="*/ 85 w 107"/>
                <a:gd name="T17" fmla="*/ 69 h 88"/>
                <a:gd name="T18" fmla="*/ 83 w 107"/>
                <a:gd name="T19" fmla="*/ 67 h 88"/>
                <a:gd name="T20" fmla="*/ 83 w 107"/>
                <a:gd name="T21" fmla="*/ 63 h 88"/>
                <a:gd name="T22" fmla="*/ 24 w 107"/>
                <a:gd name="T23" fmla="*/ 63 h 88"/>
                <a:gd name="T24" fmla="*/ 24 w 107"/>
                <a:gd name="T25" fmla="*/ 7 h 88"/>
                <a:gd name="T26" fmla="*/ 24 w 107"/>
                <a:gd name="T27" fmla="*/ 3 h 88"/>
                <a:gd name="T28" fmla="*/ 22 w 107"/>
                <a:gd name="T29" fmla="*/ 0 h 88"/>
                <a:gd name="T30" fmla="*/ 20 w 107"/>
                <a:gd name="T31" fmla="*/ 0 h 88"/>
                <a:gd name="T32" fmla="*/ 18 w 107"/>
                <a:gd name="T33" fmla="*/ 0 h 88"/>
                <a:gd name="T34" fmla="*/ 18 w 107"/>
                <a:gd name="T35" fmla="*/ 69 h 88"/>
                <a:gd name="T36" fmla="*/ 20 w 107"/>
                <a:gd name="T37" fmla="*/ 70 h 88"/>
                <a:gd name="T38" fmla="*/ 22 w 107"/>
                <a:gd name="T39" fmla="*/ 69 h 88"/>
                <a:gd name="T40" fmla="*/ 24 w 107"/>
                <a:gd name="T41" fmla="*/ 67 h 88"/>
                <a:gd name="T42" fmla="*/ 24 w 107"/>
                <a:gd name="T43" fmla="*/ 63 h 88"/>
                <a:gd name="T44" fmla="*/ 36 w 107"/>
                <a:gd name="T45" fmla="*/ 51 h 88"/>
                <a:gd name="T46" fmla="*/ 36 w 107"/>
                <a:gd name="T47" fmla="*/ 55 h 88"/>
                <a:gd name="T48" fmla="*/ 33 w 107"/>
                <a:gd name="T49" fmla="*/ 58 h 88"/>
                <a:gd name="T50" fmla="*/ 31 w 107"/>
                <a:gd name="T51" fmla="*/ 59 h 88"/>
                <a:gd name="T52" fmla="*/ 29 w 107"/>
                <a:gd name="T53" fmla="*/ 58 h 88"/>
                <a:gd name="T54" fmla="*/ 29 w 107"/>
                <a:gd name="T55" fmla="*/ 12 h 88"/>
                <a:gd name="T56" fmla="*/ 31 w 107"/>
                <a:gd name="T57" fmla="*/ 11 h 88"/>
                <a:gd name="T58" fmla="*/ 33 w 107"/>
                <a:gd name="T59" fmla="*/ 12 h 88"/>
                <a:gd name="T60" fmla="*/ 36 w 107"/>
                <a:gd name="T61" fmla="*/ 14 h 88"/>
                <a:gd name="T62" fmla="*/ 36 w 107"/>
                <a:gd name="T63" fmla="*/ 18 h 88"/>
                <a:gd name="T64" fmla="*/ 36 w 107"/>
                <a:gd name="T65" fmla="*/ 51 h 88"/>
                <a:gd name="T66" fmla="*/ 61 w 107"/>
                <a:gd name="T67" fmla="*/ 80 h 88"/>
                <a:gd name="T68" fmla="*/ 54 w 107"/>
                <a:gd name="T69" fmla="*/ 88 h 88"/>
                <a:gd name="T70" fmla="*/ 46 w 107"/>
                <a:gd name="T71" fmla="*/ 80 h 88"/>
                <a:gd name="T72" fmla="*/ 46 w 107"/>
                <a:gd name="T73" fmla="*/ 24 h 88"/>
                <a:gd name="T74" fmla="*/ 54 w 107"/>
                <a:gd name="T75" fmla="*/ 16 h 88"/>
                <a:gd name="T76" fmla="*/ 61 w 107"/>
                <a:gd name="T77" fmla="*/ 24 h 88"/>
                <a:gd name="T78" fmla="*/ 61 w 107"/>
                <a:gd name="T79" fmla="*/ 80 h 88"/>
                <a:gd name="T80" fmla="*/ 71 w 107"/>
                <a:gd name="T81" fmla="*/ 51 h 88"/>
                <a:gd name="T82" fmla="*/ 71 w 107"/>
                <a:gd name="T83" fmla="*/ 55 h 88"/>
                <a:gd name="T84" fmla="*/ 74 w 107"/>
                <a:gd name="T85" fmla="*/ 58 h 88"/>
                <a:gd name="T86" fmla="*/ 76 w 107"/>
                <a:gd name="T87" fmla="*/ 59 h 88"/>
                <a:gd name="T88" fmla="*/ 78 w 107"/>
                <a:gd name="T89" fmla="*/ 58 h 88"/>
                <a:gd name="T90" fmla="*/ 78 w 107"/>
                <a:gd name="T91" fmla="*/ 12 h 88"/>
                <a:gd name="T92" fmla="*/ 76 w 107"/>
                <a:gd name="T93" fmla="*/ 11 h 88"/>
                <a:gd name="T94" fmla="*/ 74 w 107"/>
                <a:gd name="T95" fmla="*/ 12 h 88"/>
                <a:gd name="T96" fmla="*/ 71 w 107"/>
                <a:gd name="T97" fmla="*/ 14 h 88"/>
                <a:gd name="T98" fmla="*/ 71 w 107"/>
                <a:gd name="T99" fmla="*/ 18 h 88"/>
                <a:gd name="T100" fmla="*/ 71 w 107"/>
                <a:gd name="T101" fmla="*/ 5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88">
                  <a:moveTo>
                    <a:pt x="83" y="63"/>
                  </a:moveTo>
                  <a:cubicBezTo>
                    <a:pt x="97" y="47"/>
                    <a:pt x="97" y="23"/>
                    <a:pt x="83" y="7"/>
                  </a:cubicBezTo>
                  <a:cubicBezTo>
                    <a:pt x="82" y="6"/>
                    <a:pt x="82" y="4"/>
                    <a:pt x="83" y="3"/>
                  </a:cubicBezTo>
                  <a:cubicBezTo>
                    <a:pt x="85" y="0"/>
                    <a:pt x="85" y="0"/>
                    <a:pt x="85" y="0"/>
                  </a:cubicBezTo>
                  <a:cubicBezTo>
                    <a:pt x="86" y="0"/>
                    <a:pt x="86" y="0"/>
                    <a:pt x="87" y="0"/>
                  </a:cubicBezTo>
                  <a:cubicBezTo>
                    <a:pt x="88" y="0"/>
                    <a:pt x="89" y="0"/>
                    <a:pt x="89" y="0"/>
                  </a:cubicBezTo>
                  <a:cubicBezTo>
                    <a:pt x="107" y="20"/>
                    <a:pt x="107" y="50"/>
                    <a:pt x="89" y="69"/>
                  </a:cubicBezTo>
                  <a:cubicBezTo>
                    <a:pt x="89" y="70"/>
                    <a:pt x="88" y="70"/>
                    <a:pt x="87" y="70"/>
                  </a:cubicBezTo>
                  <a:cubicBezTo>
                    <a:pt x="86" y="70"/>
                    <a:pt x="86" y="70"/>
                    <a:pt x="85" y="69"/>
                  </a:cubicBezTo>
                  <a:cubicBezTo>
                    <a:pt x="83" y="67"/>
                    <a:pt x="83" y="67"/>
                    <a:pt x="83" y="67"/>
                  </a:cubicBezTo>
                  <a:cubicBezTo>
                    <a:pt x="82" y="65"/>
                    <a:pt x="82" y="64"/>
                    <a:pt x="83" y="63"/>
                  </a:cubicBezTo>
                  <a:close/>
                  <a:moveTo>
                    <a:pt x="24" y="63"/>
                  </a:moveTo>
                  <a:cubicBezTo>
                    <a:pt x="10" y="47"/>
                    <a:pt x="10" y="23"/>
                    <a:pt x="24" y="7"/>
                  </a:cubicBezTo>
                  <a:cubicBezTo>
                    <a:pt x="25" y="6"/>
                    <a:pt x="25" y="4"/>
                    <a:pt x="24" y="3"/>
                  </a:cubicBezTo>
                  <a:cubicBezTo>
                    <a:pt x="22" y="0"/>
                    <a:pt x="22" y="0"/>
                    <a:pt x="22" y="0"/>
                  </a:cubicBezTo>
                  <a:cubicBezTo>
                    <a:pt x="21" y="0"/>
                    <a:pt x="21" y="0"/>
                    <a:pt x="20" y="0"/>
                  </a:cubicBezTo>
                  <a:cubicBezTo>
                    <a:pt x="19" y="0"/>
                    <a:pt x="18" y="0"/>
                    <a:pt x="18" y="0"/>
                  </a:cubicBezTo>
                  <a:cubicBezTo>
                    <a:pt x="0" y="20"/>
                    <a:pt x="0" y="50"/>
                    <a:pt x="18" y="69"/>
                  </a:cubicBezTo>
                  <a:cubicBezTo>
                    <a:pt x="18" y="70"/>
                    <a:pt x="19" y="70"/>
                    <a:pt x="20" y="70"/>
                  </a:cubicBezTo>
                  <a:cubicBezTo>
                    <a:pt x="21" y="70"/>
                    <a:pt x="21" y="70"/>
                    <a:pt x="22" y="69"/>
                  </a:cubicBezTo>
                  <a:cubicBezTo>
                    <a:pt x="24" y="67"/>
                    <a:pt x="24" y="67"/>
                    <a:pt x="24" y="67"/>
                  </a:cubicBezTo>
                  <a:cubicBezTo>
                    <a:pt x="25" y="65"/>
                    <a:pt x="25" y="64"/>
                    <a:pt x="24" y="63"/>
                  </a:cubicBezTo>
                  <a:close/>
                  <a:moveTo>
                    <a:pt x="36" y="51"/>
                  </a:moveTo>
                  <a:cubicBezTo>
                    <a:pt x="37" y="53"/>
                    <a:pt x="37" y="54"/>
                    <a:pt x="36" y="55"/>
                  </a:cubicBezTo>
                  <a:cubicBezTo>
                    <a:pt x="33" y="58"/>
                    <a:pt x="33" y="58"/>
                    <a:pt x="33" y="58"/>
                  </a:cubicBezTo>
                  <a:cubicBezTo>
                    <a:pt x="33" y="58"/>
                    <a:pt x="32" y="59"/>
                    <a:pt x="31" y="59"/>
                  </a:cubicBezTo>
                  <a:cubicBezTo>
                    <a:pt x="30" y="58"/>
                    <a:pt x="30" y="58"/>
                    <a:pt x="29" y="58"/>
                  </a:cubicBezTo>
                  <a:cubicBezTo>
                    <a:pt x="18" y="44"/>
                    <a:pt x="18" y="25"/>
                    <a:pt x="29" y="12"/>
                  </a:cubicBezTo>
                  <a:cubicBezTo>
                    <a:pt x="30" y="11"/>
                    <a:pt x="30" y="11"/>
                    <a:pt x="31" y="11"/>
                  </a:cubicBezTo>
                  <a:cubicBezTo>
                    <a:pt x="32" y="11"/>
                    <a:pt x="33" y="11"/>
                    <a:pt x="33" y="12"/>
                  </a:cubicBezTo>
                  <a:cubicBezTo>
                    <a:pt x="36" y="14"/>
                    <a:pt x="36" y="14"/>
                    <a:pt x="36" y="14"/>
                  </a:cubicBezTo>
                  <a:cubicBezTo>
                    <a:pt x="37" y="15"/>
                    <a:pt x="37" y="17"/>
                    <a:pt x="36" y="18"/>
                  </a:cubicBezTo>
                  <a:cubicBezTo>
                    <a:pt x="28" y="28"/>
                    <a:pt x="28" y="42"/>
                    <a:pt x="36" y="51"/>
                  </a:cubicBezTo>
                  <a:close/>
                  <a:moveTo>
                    <a:pt x="61" y="80"/>
                  </a:moveTo>
                  <a:cubicBezTo>
                    <a:pt x="61" y="84"/>
                    <a:pt x="58" y="88"/>
                    <a:pt x="54" y="88"/>
                  </a:cubicBezTo>
                  <a:cubicBezTo>
                    <a:pt x="49" y="88"/>
                    <a:pt x="46" y="84"/>
                    <a:pt x="46" y="80"/>
                  </a:cubicBezTo>
                  <a:cubicBezTo>
                    <a:pt x="46" y="60"/>
                    <a:pt x="46" y="44"/>
                    <a:pt x="46" y="24"/>
                  </a:cubicBezTo>
                  <a:cubicBezTo>
                    <a:pt x="46" y="19"/>
                    <a:pt x="49" y="16"/>
                    <a:pt x="54" y="16"/>
                  </a:cubicBezTo>
                  <a:cubicBezTo>
                    <a:pt x="58" y="16"/>
                    <a:pt x="61" y="19"/>
                    <a:pt x="61" y="24"/>
                  </a:cubicBezTo>
                  <a:cubicBezTo>
                    <a:pt x="61" y="44"/>
                    <a:pt x="61" y="60"/>
                    <a:pt x="61" y="80"/>
                  </a:cubicBezTo>
                  <a:close/>
                  <a:moveTo>
                    <a:pt x="71" y="51"/>
                  </a:moveTo>
                  <a:cubicBezTo>
                    <a:pt x="70" y="53"/>
                    <a:pt x="70" y="54"/>
                    <a:pt x="71" y="55"/>
                  </a:cubicBezTo>
                  <a:cubicBezTo>
                    <a:pt x="74" y="58"/>
                    <a:pt x="74" y="58"/>
                    <a:pt x="74" y="58"/>
                  </a:cubicBezTo>
                  <a:cubicBezTo>
                    <a:pt x="74" y="58"/>
                    <a:pt x="75" y="59"/>
                    <a:pt x="76" y="59"/>
                  </a:cubicBezTo>
                  <a:cubicBezTo>
                    <a:pt x="77" y="58"/>
                    <a:pt x="77" y="58"/>
                    <a:pt x="78" y="58"/>
                  </a:cubicBezTo>
                  <a:cubicBezTo>
                    <a:pt x="89" y="44"/>
                    <a:pt x="89" y="25"/>
                    <a:pt x="78" y="12"/>
                  </a:cubicBezTo>
                  <a:cubicBezTo>
                    <a:pt x="77" y="11"/>
                    <a:pt x="77" y="11"/>
                    <a:pt x="76" y="11"/>
                  </a:cubicBezTo>
                  <a:cubicBezTo>
                    <a:pt x="75" y="11"/>
                    <a:pt x="74" y="11"/>
                    <a:pt x="74" y="12"/>
                  </a:cubicBezTo>
                  <a:cubicBezTo>
                    <a:pt x="71" y="14"/>
                    <a:pt x="71" y="14"/>
                    <a:pt x="71" y="14"/>
                  </a:cubicBezTo>
                  <a:cubicBezTo>
                    <a:pt x="70" y="15"/>
                    <a:pt x="70" y="17"/>
                    <a:pt x="71" y="18"/>
                  </a:cubicBezTo>
                  <a:cubicBezTo>
                    <a:pt x="79" y="28"/>
                    <a:pt x="79" y="42"/>
                    <a:pt x="71" y="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80"/>
          <p:cNvGrpSpPr/>
          <p:nvPr/>
        </p:nvGrpSpPr>
        <p:grpSpPr>
          <a:xfrm>
            <a:off x="235321" y="1510937"/>
            <a:ext cx="1212485" cy="1130459"/>
            <a:chOff x="1687637" y="550581"/>
            <a:chExt cx="452247" cy="421522"/>
          </a:xfrm>
          <a:solidFill>
            <a:schemeClr val="accent1"/>
          </a:solidFill>
        </p:grpSpPr>
        <p:sp>
          <p:nvSpPr>
            <p:cNvPr id="82" name="Freeform 5"/>
            <p:cNvSpPr>
              <a:spLocks/>
            </p:cNvSpPr>
            <p:nvPr/>
          </p:nvSpPr>
          <p:spPr bwMode="auto">
            <a:xfrm>
              <a:off x="1747648" y="912091"/>
              <a:ext cx="332224" cy="60012"/>
            </a:xfrm>
            <a:custGeom>
              <a:avLst/>
              <a:gdLst>
                <a:gd name="T0" fmla="*/ 287 w 292"/>
                <a:gd name="T1" fmla="*/ 0 h 53"/>
                <a:gd name="T2" fmla="*/ 6 w 292"/>
                <a:gd name="T3" fmla="*/ 0 h 53"/>
                <a:gd name="T4" fmla="*/ 0 w 292"/>
                <a:gd name="T5" fmla="*/ 5 h 53"/>
                <a:gd name="T6" fmla="*/ 0 w 292"/>
                <a:gd name="T7" fmla="*/ 48 h 53"/>
                <a:gd name="T8" fmla="*/ 6 w 292"/>
                <a:gd name="T9" fmla="*/ 53 h 53"/>
                <a:gd name="T10" fmla="*/ 287 w 292"/>
                <a:gd name="T11" fmla="*/ 53 h 53"/>
                <a:gd name="T12" fmla="*/ 292 w 292"/>
                <a:gd name="T13" fmla="*/ 48 h 53"/>
                <a:gd name="T14" fmla="*/ 292 w 292"/>
                <a:gd name="T15" fmla="*/ 5 h 53"/>
                <a:gd name="T16" fmla="*/ 287 w 292"/>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2" h="53">
                  <a:moveTo>
                    <a:pt x="287" y="0"/>
                  </a:moveTo>
                  <a:cubicBezTo>
                    <a:pt x="6" y="0"/>
                    <a:pt x="6" y="0"/>
                    <a:pt x="6" y="0"/>
                  </a:cubicBezTo>
                  <a:cubicBezTo>
                    <a:pt x="3" y="0"/>
                    <a:pt x="0" y="2"/>
                    <a:pt x="0" y="5"/>
                  </a:cubicBezTo>
                  <a:cubicBezTo>
                    <a:pt x="0" y="48"/>
                    <a:pt x="0" y="48"/>
                    <a:pt x="0" y="48"/>
                  </a:cubicBezTo>
                  <a:cubicBezTo>
                    <a:pt x="0" y="51"/>
                    <a:pt x="3" y="53"/>
                    <a:pt x="6" y="53"/>
                  </a:cubicBezTo>
                  <a:cubicBezTo>
                    <a:pt x="287" y="53"/>
                    <a:pt x="287" y="53"/>
                    <a:pt x="287" y="53"/>
                  </a:cubicBezTo>
                  <a:cubicBezTo>
                    <a:pt x="290" y="53"/>
                    <a:pt x="292" y="51"/>
                    <a:pt x="292" y="48"/>
                  </a:cubicBezTo>
                  <a:cubicBezTo>
                    <a:pt x="292" y="5"/>
                    <a:pt x="292" y="5"/>
                    <a:pt x="292" y="5"/>
                  </a:cubicBezTo>
                  <a:cubicBezTo>
                    <a:pt x="292" y="2"/>
                    <a:pt x="290" y="0"/>
                    <a:pt x="287" y="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sp>
          <p:nvSpPr>
            <p:cNvPr id="83" name="Freeform 6"/>
            <p:cNvSpPr>
              <a:spLocks/>
            </p:cNvSpPr>
            <p:nvPr/>
          </p:nvSpPr>
          <p:spPr bwMode="auto">
            <a:xfrm>
              <a:off x="1687637" y="550581"/>
              <a:ext cx="452247" cy="331744"/>
            </a:xfrm>
            <a:custGeom>
              <a:avLst/>
              <a:gdLst>
                <a:gd name="T0" fmla="*/ 398 w 398"/>
                <a:gd name="T1" fmla="*/ 40 h 292"/>
                <a:gd name="T2" fmla="*/ 358 w 398"/>
                <a:gd name="T3" fmla="*/ 0 h 292"/>
                <a:gd name="T4" fmla="*/ 318 w 398"/>
                <a:gd name="T5" fmla="*/ 40 h 292"/>
                <a:gd name="T6" fmla="*/ 335 w 398"/>
                <a:gd name="T7" fmla="*/ 72 h 292"/>
                <a:gd name="T8" fmla="*/ 265 w 398"/>
                <a:gd name="T9" fmla="*/ 212 h 292"/>
                <a:gd name="T10" fmla="*/ 219 w 398"/>
                <a:gd name="T11" fmla="*/ 74 h 292"/>
                <a:gd name="T12" fmla="*/ 239 w 398"/>
                <a:gd name="T13" fmla="*/ 40 h 292"/>
                <a:gd name="T14" fmla="*/ 199 w 398"/>
                <a:gd name="T15" fmla="*/ 0 h 292"/>
                <a:gd name="T16" fmla="*/ 159 w 398"/>
                <a:gd name="T17" fmla="*/ 40 h 292"/>
                <a:gd name="T18" fmla="*/ 179 w 398"/>
                <a:gd name="T19" fmla="*/ 74 h 292"/>
                <a:gd name="T20" fmla="*/ 133 w 398"/>
                <a:gd name="T21" fmla="*/ 212 h 292"/>
                <a:gd name="T22" fmla="*/ 63 w 398"/>
                <a:gd name="T23" fmla="*/ 72 h 292"/>
                <a:gd name="T24" fmla="*/ 80 w 398"/>
                <a:gd name="T25" fmla="*/ 40 h 292"/>
                <a:gd name="T26" fmla="*/ 40 w 398"/>
                <a:gd name="T27" fmla="*/ 0 h 292"/>
                <a:gd name="T28" fmla="*/ 0 w 398"/>
                <a:gd name="T29" fmla="*/ 40 h 292"/>
                <a:gd name="T30" fmla="*/ 29 w 398"/>
                <a:gd name="T31" fmla="*/ 78 h 292"/>
                <a:gd name="T32" fmla="*/ 53 w 398"/>
                <a:gd name="T33" fmla="*/ 292 h 292"/>
                <a:gd name="T34" fmla="*/ 345 w 398"/>
                <a:gd name="T35" fmla="*/ 292 h 292"/>
                <a:gd name="T36" fmla="*/ 369 w 398"/>
                <a:gd name="T37" fmla="*/ 78 h 292"/>
                <a:gd name="T38" fmla="*/ 398 w 398"/>
                <a:gd name="T39" fmla="*/ 4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98" h="292">
                  <a:moveTo>
                    <a:pt x="398" y="40"/>
                  </a:moveTo>
                  <a:cubicBezTo>
                    <a:pt x="398" y="18"/>
                    <a:pt x="380" y="0"/>
                    <a:pt x="358" y="0"/>
                  </a:cubicBezTo>
                  <a:cubicBezTo>
                    <a:pt x="336" y="0"/>
                    <a:pt x="318" y="18"/>
                    <a:pt x="318" y="40"/>
                  </a:cubicBezTo>
                  <a:cubicBezTo>
                    <a:pt x="318" y="53"/>
                    <a:pt x="325" y="65"/>
                    <a:pt x="335" y="72"/>
                  </a:cubicBezTo>
                  <a:cubicBezTo>
                    <a:pt x="265" y="212"/>
                    <a:pt x="265" y="212"/>
                    <a:pt x="265" y="212"/>
                  </a:cubicBezTo>
                  <a:cubicBezTo>
                    <a:pt x="219" y="74"/>
                    <a:pt x="219" y="74"/>
                    <a:pt x="219" y="74"/>
                  </a:cubicBezTo>
                  <a:cubicBezTo>
                    <a:pt x="231" y="67"/>
                    <a:pt x="239" y="54"/>
                    <a:pt x="239" y="40"/>
                  </a:cubicBezTo>
                  <a:cubicBezTo>
                    <a:pt x="239" y="18"/>
                    <a:pt x="221" y="0"/>
                    <a:pt x="199" y="0"/>
                  </a:cubicBezTo>
                  <a:cubicBezTo>
                    <a:pt x="177" y="0"/>
                    <a:pt x="159" y="18"/>
                    <a:pt x="159" y="40"/>
                  </a:cubicBezTo>
                  <a:cubicBezTo>
                    <a:pt x="159" y="54"/>
                    <a:pt x="167" y="67"/>
                    <a:pt x="179" y="74"/>
                  </a:cubicBezTo>
                  <a:cubicBezTo>
                    <a:pt x="133" y="212"/>
                    <a:pt x="133" y="212"/>
                    <a:pt x="133" y="212"/>
                  </a:cubicBezTo>
                  <a:cubicBezTo>
                    <a:pt x="63" y="72"/>
                    <a:pt x="63" y="72"/>
                    <a:pt x="63" y="72"/>
                  </a:cubicBezTo>
                  <a:cubicBezTo>
                    <a:pt x="73" y="65"/>
                    <a:pt x="80" y="53"/>
                    <a:pt x="80" y="40"/>
                  </a:cubicBezTo>
                  <a:cubicBezTo>
                    <a:pt x="80" y="18"/>
                    <a:pt x="62" y="0"/>
                    <a:pt x="40" y="0"/>
                  </a:cubicBezTo>
                  <a:cubicBezTo>
                    <a:pt x="18" y="0"/>
                    <a:pt x="0" y="18"/>
                    <a:pt x="0" y="40"/>
                  </a:cubicBezTo>
                  <a:cubicBezTo>
                    <a:pt x="0" y="58"/>
                    <a:pt x="13" y="73"/>
                    <a:pt x="29" y="78"/>
                  </a:cubicBezTo>
                  <a:cubicBezTo>
                    <a:pt x="53" y="292"/>
                    <a:pt x="53" y="292"/>
                    <a:pt x="53" y="292"/>
                  </a:cubicBezTo>
                  <a:cubicBezTo>
                    <a:pt x="345" y="292"/>
                    <a:pt x="345" y="292"/>
                    <a:pt x="345" y="292"/>
                  </a:cubicBezTo>
                  <a:cubicBezTo>
                    <a:pt x="369" y="78"/>
                    <a:pt x="369" y="78"/>
                    <a:pt x="369" y="78"/>
                  </a:cubicBezTo>
                  <a:cubicBezTo>
                    <a:pt x="386" y="73"/>
                    <a:pt x="398" y="58"/>
                    <a:pt x="398" y="40"/>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p>
          </p:txBody>
        </p:sp>
      </p:grpSp>
    </p:spTree>
    <p:extLst>
      <p:ext uri="{BB962C8B-B14F-4D97-AF65-F5344CB8AC3E}">
        <p14:creationId xmlns:p14="http://schemas.microsoft.com/office/powerpoint/2010/main" val="4210825015"/>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3">
                                            <p:txEl>
                                              <p:pRg st="0" end="0"/>
                                            </p:txEl>
                                          </p:spTgt>
                                        </p:tgtEl>
                                        <p:attrNameLst>
                                          <p:attrName>style.visibility</p:attrName>
                                        </p:attrNameLst>
                                      </p:cBhvr>
                                      <p:to>
                                        <p:strVal val="visible"/>
                                      </p:to>
                                    </p:set>
                                    <p:animEffect transition="in" filter="fade">
                                      <p:cBhvr>
                                        <p:cTn id="15" dur="500"/>
                                        <p:tgtEl>
                                          <p:spTgt spid="73">
                                            <p:txEl>
                                              <p:pRg st="0" end="0"/>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72">
                                            <p:txEl>
                                              <p:pRg st="0" end="0"/>
                                            </p:txEl>
                                          </p:spTgt>
                                        </p:tgtEl>
                                        <p:attrNameLst>
                                          <p:attrName>style.visibility</p:attrName>
                                        </p:attrNameLst>
                                      </p:cBhvr>
                                      <p:to>
                                        <p:strVal val="visible"/>
                                      </p:to>
                                    </p:set>
                                    <p:animEffect transition="in" filter="fade">
                                      <p:cBhvr>
                                        <p:cTn id="27" dur="500"/>
                                        <p:tgtEl>
                                          <p:spTgt spid="72">
                                            <p:txEl>
                                              <p:pRg st="0" end="0"/>
                                            </p:txEl>
                                          </p:spTgt>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childTnLst>
                          </p:cTn>
                        </p:par>
                        <p:par>
                          <p:cTn id="32" fill="hold">
                            <p:stCondLst>
                              <p:cond delay="35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71">
                                            <p:txEl>
                                              <p:pRg st="0" end="0"/>
                                            </p:txEl>
                                          </p:spTgt>
                                        </p:tgtEl>
                                        <p:attrNameLst>
                                          <p:attrName>style.visibility</p:attrName>
                                        </p:attrNameLst>
                                      </p:cBhvr>
                                      <p:to>
                                        <p:strVal val="visible"/>
                                      </p:to>
                                    </p:set>
                                    <p:animEffect transition="in" filter="fade">
                                      <p:cBhvr>
                                        <p:cTn id="39" dur="500"/>
                                        <p:tgtEl>
                                          <p:spTgt spid="71">
                                            <p:txEl>
                                              <p:pRg st="0" end="0"/>
                                            </p:txEl>
                                          </p:spTgt>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right)">
                                      <p:cBhvr>
                                        <p:cTn id="47" dur="500"/>
                                        <p:tgtEl>
                                          <p:spTgt spid="7"/>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70">
                                            <p:txEl>
                                              <p:pRg st="0" end="0"/>
                                            </p:txEl>
                                          </p:spTgt>
                                        </p:tgtEl>
                                        <p:attrNameLst>
                                          <p:attrName>style.visibility</p:attrName>
                                        </p:attrNameLst>
                                      </p:cBhvr>
                                      <p:to>
                                        <p:strVal val="visible"/>
                                      </p:to>
                                    </p:set>
                                    <p:animEffect transition="in" filter="fade">
                                      <p:cBhvr>
                                        <p:cTn id="51" dur="500"/>
                                        <p:tgtEl>
                                          <p:spTgt spid="70">
                                            <p:txEl>
                                              <p:pRg st="0" end="0"/>
                                            </p:txEl>
                                          </p:spTgt>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down)">
                                      <p:cBhvr>
                                        <p:cTn id="55" dur="500"/>
                                        <p:tgtEl>
                                          <p:spTgt spid="2"/>
                                        </p:tgtEl>
                                      </p:cBhvr>
                                    </p:animEffect>
                                  </p:childTnLst>
                                </p:cTn>
                              </p:par>
                            </p:childTnLst>
                          </p:cTn>
                        </p:par>
                        <p:par>
                          <p:cTn id="56" fill="hold">
                            <p:stCondLst>
                              <p:cond delay="6500"/>
                            </p:stCondLst>
                            <p:childTnLst>
                              <p:par>
                                <p:cTn id="57" presetID="53" presetClass="entr" presetSubtype="16" fill="hold" nodeType="afterEffect">
                                  <p:stCondLst>
                                    <p:cond delay="0"/>
                                  </p:stCondLst>
                                  <p:childTnLst>
                                    <p:set>
                                      <p:cBhvr>
                                        <p:cTn id="58" dur="1" fill="hold">
                                          <p:stCondLst>
                                            <p:cond delay="0"/>
                                          </p:stCondLst>
                                        </p:cTn>
                                        <p:tgtEl>
                                          <p:spTgt spid="12"/>
                                        </p:tgtEl>
                                        <p:attrNameLst>
                                          <p:attrName>style.visibility</p:attrName>
                                        </p:attrNameLst>
                                      </p:cBhvr>
                                      <p:to>
                                        <p:strVal val="visible"/>
                                      </p:to>
                                    </p:set>
                                    <p:anim calcmode="lin" valueType="num">
                                      <p:cBhvr>
                                        <p:cTn id="59" dur="500" fill="hold"/>
                                        <p:tgtEl>
                                          <p:spTgt spid="12"/>
                                        </p:tgtEl>
                                        <p:attrNameLst>
                                          <p:attrName>ppt_w</p:attrName>
                                        </p:attrNameLst>
                                      </p:cBhvr>
                                      <p:tavLst>
                                        <p:tav tm="0">
                                          <p:val>
                                            <p:fltVal val="0"/>
                                          </p:val>
                                        </p:tav>
                                        <p:tav tm="100000">
                                          <p:val>
                                            <p:strVal val="#ppt_w"/>
                                          </p:val>
                                        </p:tav>
                                      </p:tavLst>
                                    </p:anim>
                                    <p:anim calcmode="lin" valueType="num">
                                      <p:cBhvr>
                                        <p:cTn id="60" dur="500" fill="hold"/>
                                        <p:tgtEl>
                                          <p:spTgt spid="12"/>
                                        </p:tgtEl>
                                        <p:attrNameLst>
                                          <p:attrName>ppt_h</p:attrName>
                                        </p:attrNameLst>
                                      </p:cBhvr>
                                      <p:tavLst>
                                        <p:tav tm="0">
                                          <p:val>
                                            <p:fltVal val="0"/>
                                          </p:val>
                                        </p:tav>
                                        <p:tav tm="100000">
                                          <p:val>
                                            <p:strVal val="#ppt_h"/>
                                          </p:val>
                                        </p:tav>
                                      </p:tavLst>
                                    </p:anim>
                                    <p:animEffect transition="in" filter="fade">
                                      <p:cBhvr>
                                        <p:cTn id="6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uild="p"/>
      <p:bldP spid="71" grpId="0" build="p"/>
      <p:bldP spid="72" grpId="0" build="p"/>
      <p:bldP spid="7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剪去单角的矩形 9"/>
          <p:cNvSpPr/>
          <p:nvPr/>
        </p:nvSpPr>
        <p:spPr>
          <a:xfrm>
            <a:off x="1271754" y="915849"/>
            <a:ext cx="1598243" cy="2843794"/>
          </a:xfrm>
          <a:prstGeom prst="snip1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剪去单角的矩形 10"/>
          <p:cNvSpPr/>
          <p:nvPr/>
        </p:nvSpPr>
        <p:spPr>
          <a:xfrm flipH="1">
            <a:off x="2949910" y="923219"/>
            <a:ext cx="1598243" cy="2843794"/>
          </a:xfrm>
          <a:prstGeom prst="snip1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剪去单角的矩形 11"/>
          <p:cNvSpPr/>
          <p:nvPr/>
        </p:nvSpPr>
        <p:spPr>
          <a:xfrm>
            <a:off x="4613007" y="921419"/>
            <a:ext cx="1598243" cy="2843794"/>
          </a:xfrm>
          <a:prstGeom prst="snip1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剪去单角的矩形 12"/>
          <p:cNvSpPr/>
          <p:nvPr/>
        </p:nvSpPr>
        <p:spPr>
          <a:xfrm flipH="1">
            <a:off x="6278566" y="916951"/>
            <a:ext cx="1598243" cy="2843794"/>
          </a:xfrm>
          <a:prstGeom prst="snip1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a:off x="4604620" y="1382871"/>
            <a:ext cx="1606721" cy="2255743"/>
          </a:xfrm>
          <a:custGeom>
            <a:avLst/>
            <a:gdLst>
              <a:gd name="connsiteX0" fmla="*/ 0 w 1447800"/>
              <a:gd name="connsiteY0" fmla="*/ 2032000 h 2032000"/>
              <a:gd name="connsiteX1" fmla="*/ 1447800 w 1447800"/>
              <a:gd name="connsiteY1" fmla="*/ 1176867 h 2032000"/>
              <a:gd name="connsiteX2" fmla="*/ 1447800 w 1447800"/>
              <a:gd name="connsiteY2" fmla="*/ 0 h 2032000"/>
              <a:gd name="connsiteX3" fmla="*/ 0 w 1447800"/>
              <a:gd name="connsiteY3" fmla="*/ 711200 h 2032000"/>
              <a:gd name="connsiteX4" fmla="*/ 0 w 1447800"/>
              <a:gd name="connsiteY4" fmla="*/ 203200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2032000">
                <a:moveTo>
                  <a:pt x="0" y="2032000"/>
                </a:moveTo>
                <a:lnTo>
                  <a:pt x="1447800" y="1176867"/>
                </a:lnTo>
                <a:lnTo>
                  <a:pt x="1447800" y="0"/>
                </a:lnTo>
                <a:lnTo>
                  <a:pt x="0" y="711200"/>
                </a:lnTo>
                <a:lnTo>
                  <a:pt x="0" y="2032000"/>
                </a:lnTo>
                <a:close/>
              </a:path>
            </a:pathLst>
          </a:custGeom>
          <a:blipFill dpi="0" rotWithShape="0">
            <a:blip r:embed="rId3" cstate="print">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flipH="1">
            <a:off x="6277648" y="1382871"/>
            <a:ext cx="1606721" cy="2255743"/>
          </a:xfrm>
          <a:custGeom>
            <a:avLst/>
            <a:gdLst>
              <a:gd name="connsiteX0" fmla="*/ 0 w 1447800"/>
              <a:gd name="connsiteY0" fmla="*/ 2032000 h 2032000"/>
              <a:gd name="connsiteX1" fmla="*/ 1447800 w 1447800"/>
              <a:gd name="connsiteY1" fmla="*/ 1176867 h 2032000"/>
              <a:gd name="connsiteX2" fmla="*/ 1447800 w 1447800"/>
              <a:gd name="connsiteY2" fmla="*/ 0 h 2032000"/>
              <a:gd name="connsiteX3" fmla="*/ 0 w 1447800"/>
              <a:gd name="connsiteY3" fmla="*/ 711200 h 2032000"/>
              <a:gd name="connsiteX4" fmla="*/ 0 w 1447800"/>
              <a:gd name="connsiteY4" fmla="*/ 2032000 h 203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800" h="2032000">
                <a:moveTo>
                  <a:pt x="0" y="2032000"/>
                </a:moveTo>
                <a:lnTo>
                  <a:pt x="1447800" y="1176867"/>
                </a:lnTo>
                <a:lnTo>
                  <a:pt x="1447800" y="0"/>
                </a:lnTo>
                <a:lnTo>
                  <a:pt x="0" y="711200"/>
                </a:lnTo>
                <a:lnTo>
                  <a:pt x="0" y="2032000"/>
                </a:lnTo>
                <a:close/>
              </a:path>
            </a:pathLst>
          </a:custGeom>
          <a:blipFill dpi="0" rotWithShape="0">
            <a:blip r:embed="rId4" cstate="print">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a:off x="2951266" y="1329285"/>
            <a:ext cx="1596887" cy="2273450"/>
          </a:xfrm>
          <a:custGeom>
            <a:avLst/>
            <a:gdLst>
              <a:gd name="connsiteX0" fmla="*/ 13252 w 1596887"/>
              <a:gd name="connsiteY0" fmla="*/ 0 h 2272748"/>
              <a:gd name="connsiteX1" fmla="*/ 1596887 w 1596887"/>
              <a:gd name="connsiteY1" fmla="*/ 788505 h 2272748"/>
              <a:gd name="connsiteX2" fmla="*/ 1596887 w 1596887"/>
              <a:gd name="connsiteY2" fmla="*/ 2272748 h 2272748"/>
              <a:gd name="connsiteX3" fmla="*/ 0 w 1596887"/>
              <a:gd name="connsiteY3" fmla="*/ 1484244 h 2272748"/>
              <a:gd name="connsiteX4" fmla="*/ 13252 w 1596887"/>
              <a:gd name="connsiteY4" fmla="*/ 0 h 227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6887" h="2272748">
                <a:moveTo>
                  <a:pt x="13252" y="0"/>
                </a:moveTo>
                <a:lnTo>
                  <a:pt x="1596887" y="788505"/>
                </a:lnTo>
                <a:lnTo>
                  <a:pt x="1596887" y="2272748"/>
                </a:lnTo>
                <a:lnTo>
                  <a:pt x="0" y="1484244"/>
                </a:lnTo>
                <a:cubicBezTo>
                  <a:pt x="2209" y="982870"/>
                  <a:pt x="4417" y="481496"/>
                  <a:pt x="13252" y="0"/>
                </a:cubicBezTo>
                <a:close/>
              </a:path>
            </a:pathLst>
          </a:custGeom>
          <a:blipFill dpi="0" rotWithShape="0">
            <a:blip r:embed="rId5" cstate="print">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flipH="1">
            <a:off x="1273110" y="1351384"/>
            <a:ext cx="1596887" cy="2273450"/>
          </a:xfrm>
          <a:custGeom>
            <a:avLst/>
            <a:gdLst>
              <a:gd name="connsiteX0" fmla="*/ 13252 w 1596887"/>
              <a:gd name="connsiteY0" fmla="*/ 0 h 2272748"/>
              <a:gd name="connsiteX1" fmla="*/ 1596887 w 1596887"/>
              <a:gd name="connsiteY1" fmla="*/ 788505 h 2272748"/>
              <a:gd name="connsiteX2" fmla="*/ 1596887 w 1596887"/>
              <a:gd name="connsiteY2" fmla="*/ 2272748 h 2272748"/>
              <a:gd name="connsiteX3" fmla="*/ 0 w 1596887"/>
              <a:gd name="connsiteY3" fmla="*/ 1484244 h 2272748"/>
              <a:gd name="connsiteX4" fmla="*/ 13252 w 1596887"/>
              <a:gd name="connsiteY4" fmla="*/ 0 h 2272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6887" h="2272748">
                <a:moveTo>
                  <a:pt x="13252" y="0"/>
                </a:moveTo>
                <a:lnTo>
                  <a:pt x="1596887" y="788505"/>
                </a:lnTo>
                <a:lnTo>
                  <a:pt x="1596887" y="2272748"/>
                </a:lnTo>
                <a:lnTo>
                  <a:pt x="0" y="1484244"/>
                </a:lnTo>
                <a:cubicBezTo>
                  <a:pt x="2209" y="982870"/>
                  <a:pt x="4417" y="481496"/>
                  <a:pt x="13252" y="0"/>
                </a:cubicBezTo>
                <a:close/>
              </a:path>
            </a:pathLst>
          </a:custGeom>
          <a:blipFill dpi="0" rotWithShape="0">
            <a:blip r:embed="rId6" cstate="print">
              <a:grayscl/>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7"/>
          <p:cNvGrpSpPr/>
          <p:nvPr/>
        </p:nvGrpSpPr>
        <p:grpSpPr>
          <a:xfrm>
            <a:off x="827584" y="3807713"/>
            <a:ext cx="7467870" cy="276999"/>
            <a:chOff x="827584" y="3490921"/>
            <a:chExt cx="7467870" cy="276913"/>
          </a:xfrm>
        </p:grpSpPr>
        <p:sp>
          <p:nvSpPr>
            <p:cNvPr id="19" name="矩形 18"/>
            <p:cNvSpPr/>
            <p:nvPr/>
          </p:nvSpPr>
          <p:spPr>
            <a:xfrm>
              <a:off x="4203829" y="3490921"/>
              <a:ext cx="800219" cy="276913"/>
            </a:xfrm>
            <a:prstGeom prst="rect">
              <a:avLst/>
            </a:prstGeom>
          </p:spPr>
          <p:txBody>
            <a:bodyPr wrap="none">
              <a:spAutoFit/>
            </a:bodyPr>
            <a:lstStyle/>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更改图片</a:t>
              </a:r>
            </a:p>
          </p:txBody>
        </p:sp>
        <p:cxnSp>
          <p:nvCxnSpPr>
            <p:cNvPr id="20" name="直接连接符 19"/>
            <p:cNvCxnSpPr/>
            <p:nvPr/>
          </p:nvCxnSpPr>
          <p:spPr>
            <a:xfrm>
              <a:off x="5147319" y="3654587"/>
              <a:ext cx="3148135"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827584" y="3654587"/>
              <a:ext cx="3109892" cy="0"/>
            </a:xfrm>
            <a:prstGeom prst="line">
              <a:avLst/>
            </a:prstGeom>
            <a:ln>
              <a:solidFill>
                <a:schemeClr val="bg1">
                  <a:lumMod val="50000"/>
                </a:schemeClr>
              </a:solidFill>
              <a:tailEnd type="oval"/>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1735691" y="4101734"/>
            <a:ext cx="5624923" cy="369332"/>
          </a:xfrm>
          <a:prstGeom prst="rect">
            <a:avLst/>
          </a:prstGeom>
        </p:spPr>
        <p:txBody>
          <a:bodyPr wrap="square">
            <a:spAutoFit/>
          </a:bodyPr>
          <a:lstStyle/>
          <a:p>
            <a:pPr algn="ct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单击选中图片，右键，设置图片格式，填充，图片或文理填充，文件，选择你要的图片即可</a:t>
            </a:r>
            <a:endPar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endParaRPr>
          </a:p>
          <a:p>
            <a:pPr algn="ct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（备注，建议使用图片前先将图片裁剪成如图差不多的长方形，图片不会变形）</a:t>
            </a:r>
            <a:endPar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79872758"/>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0"/>
                            </p:stCondLst>
                            <p:childTnLst>
                              <p:par>
                                <p:cTn id="17" presetID="22" presetClass="entr" presetSubtype="8"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left)">
                                      <p:cBhvr>
                                        <p:cTn id="19" dur="1000"/>
                                        <p:tgtEl>
                                          <p:spTgt spid="17"/>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1000"/>
                                        <p:tgtEl>
                                          <p:spTgt spid="14"/>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left)">
                                      <p:cBhvr>
                                        <p:cTn id="31" dur="1000"/>
                                        <p:tgtEl>
                                          <p:spTgt spid="15"/>
                                        </p:tgtEl>
                                      </p:cBhvr>
                                    </p:animEffect>
                                  </p:childTnLst>
                                </p:cTn>
                              </p:par>
                            </p:childTnLst>
                          </p:cTn>
                        </p:par>
                        <p:par>
                          <p:cTn id="32" fill="hold">
                            <p:stCondLst>
                              <p:cond delay="4000"/>
                            </p:stCondLst>
                            <p:childTnLst>
                              <p:par>
                                <p:cTn id="33" presetID="16" presetClass="entr" presetSubtype="37"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barn(outVertical)">
                                      <p:cBhvr>
                                        <p:cTn id="35" dur="1000"/>
                                        <p:tgtEl>
                                          <p:spTgt spid="2"/>
                                        </p:tgtEl>
                                      </p:cBhvr>
                                    </p:animEffect>
                                  </p:childTnLst>
                                </p:cTn>
                              </p:par>
                            </p:childTnLst>
                          </p:cTn>
                        </p:par>
                        <p:par>
                          <p:cTn id="36" fill="hold">
                            <p:stCondLst>
                              <p:cond delay="500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22"/>
                                        </p:tgtEl>
                                        <p:attrNameLst>
                                          <p:attrName>ppt_y</p:attrName>
                                        </p:attrNameLst>
                                      </p:cBhvr>
                                      <p:tavLst>
                                        <p:tav tm="0">
                                          <p:val>
                                            <p:strVal val="#ppt_y"/>
                                          </p:val>
                                        </p:tav>
                                        <p:tav tm="100000">
                                          <p:val>
                                            <p:strVal val="#ppt_y"/>
                                          </p:val>
                                        </p:tav>
                                      </p:tavLst>
                                    </p:anim>
                                    <p:anim calcmode="lin" valueType="num">
                                      <p:cBhvr>
                                        <p:cTn id="41" dur="500" fill="hold"/>
                                        <p:tgtEl>
                                          <p:spTgt spid="22"/>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2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4"/>
          </p:nvPr>
        </p:nvSpPr>
        <p:spPr>
          <a:xfrm>
            <a:off x="665845" y="1503977"/>
            <a:ext cx="3942159" cy="353809"/>
          </a:xfrm>
        </p:spPr>
        <p:txBody>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15" name="Text Placeholder 14"/>
          <p:cNvSpPr>
            <a:spLocks noGrp="1"/>
          </p:cNvSpPr>
          <p:nvPr>
            <p:ph type="body" sz="quarter" idx="15"/>
          </p:nvPr>
        </p:nvSpPr>
        <p:spPr/>
        <p:txBody>
          <a:bodyPr>
            <a:normAutofit/>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请在此粘贴或者输入你的文字内容请在此粘贴或者输入你的文字内容请在此粘贴或者输入你的文字内容</a:t>
            </a:r>
            <a:endParaRPr lang="en-US" altLang="zh-CN" dirty="0" smtClean="0">
              <a:solidFill>
                <a:schemeClr val="tx1">
                  <a:lumMod val="50000"/>
                  <a:lumOff val="50000"/>
                </a:schemeClr>
              </a:solidFill>
              <a:latin typeface="微软雅黑" pitchFamily="34" charset="-122"/>
              <a:ea typeface="微软雅黑" pitchFamily="34" charset="-122"/>
            </a:endParaRPr>
          </a:p>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tx1">
                  <a:lumMod val="50000"/>
                  <a:lumOff val="50000"/>
                </a:schemeClr>
              </a:solidFill>
            </a:endParaRPr>
          </a:p>
          <a:p>
            <a:endParaRPr lang="en-AU" altLang="zh-CN" dirty="0" smtClean="0">
              <a:solidFill>
                <a:schemeClr val="tx1">
                  <a:lumMod val="50000"/>
                  <a:lumOff val="50000"/>
                </a:schemeClr>
              </a:solidFill>
            </a:endParaRPr>
          </a:p>
          <a:p>
            <a:endParaRPr lang="en-AU" altLang="zh-CN" dirty="0" smtClean="0">
              <a:solidFill>
                <a:schemeClr val="tx1">
                  <a:lumMod val="50000"/>
                  <a:lumOff val="50000"/>
                </a:schemeClr>
              </a:solidFill>
            </a:endParaRPr>
          </a:p>
        </p:txBody>
      </p:sp>
      <p:sp>
        <p:nvSpPr>
          <p:cNvPr id="18" name="Text Placeholder 6"/>
          <p:cNvSpPr>
            <a:spLocks noGrp="1"/>
          </p:cNvSpPr>
          <p:nvPr>
            <p:ph type="body" sz="quarter" idx="19"/>
          </p:nvPr>
        </p:nvSpPr>
        <p:spPr/>
        <p:txBody>
          <a:bodyPr>
            <a:normAutofit/>
          </a:bodyPr>
          <a:lstStyle/>
          <a:p>
            <a:r>
              <a:rPr lang="zh-CN" altLang="en-US" sz="1200" dirty="0" smtClean="0">
                <a:latin typeface="微软雅黑" pitchFamily="34" charset="-122"/>
                <a:ea typeface="微软雅黑" pitchFamily="34" charset="-122"/>
                <a:sym typeface="Arial" pitchFamily="34" charset="0"/>
              </a:rPr>
              <a:t>单击编辑标题</a:t>
            </a:r>
            <a:endParaRPr lang="en-US" altLang="zh-CN" sz="1200" dirty="0" smtClean="0">
              <a:latin typeface="微软雅黑" pitchFamily="34" charset="-122"/>
              <a:ea typeface="微软雅黑" pitchFamily="34" charset="-122"/>
              <a:sym typeface="Arial" pitchFamily="34" charset="0"/>
            </a:endParaRPr>
          </a:p>
        </p:txBody>
      </p:sp>
      <p:sp>
        <p:nvSpPr>
          <p:cNvPr id="19" name="Text Placeholder 7"/>
          <p:cNvSpPr>
            <a:spLocks noGrp="1"/>
          </p:cNvSpPr>
          <p:nvPr>
            <p:ph type="body" sz="quarter" idx="20"/>
          </p:nvPr>
        </p:nvSpPr>
        <p:spPr/>
        <p:txBody>
          <a:bodyPr>
            <a:normAutofit/>
          </a:bodyPr>
          <a:lstStyle/>
          <a:p>
            <a:r>
              <a:rPr lang="zh-CN" altLang="en-US" dirty="0" smtClean="0">
                <a:latin typeface="微软雅黑" pitchFamily="34" charset="-122"/>
                <a:ea typeface="微软雅黑" pitchFamily="34" charset="-122"/>
              </a:rPr>
              <a:t>请在此粘贴或者输入你的文字内容请在此粘贴或者输入你的文字内容请在此粘贴</a:t>
            </a:r>
            <a:endParaRPr lang="en-AU" altLang="zh-CN" dirty="0" smtClean="0"/>
          </a:p>
          <a:p>
            <a:r>
              <a:rPr lang="zh-CN" altLang="en-US" dirty="0" smtClean="0">
                <a:latin typeface="微软雅黑" pitchFamily="34" charset="-122"/>
                <a:ea typeface="微软雅黑" pitchFamily="34" charset="-122"/>
              </a:rPr>
              <a:t>请在此粘贴或者输入你的文字内容请在此粘贴或者输入你的文字内容</a:t>
            </a:r>
            <a:endParaRPr lang="en-AU" altLang="zh-CN" dirty="0" smtClean="0"/>
          </a:p>
          <a:p>
            <a:r>
              <a:rPr lang="zh-CN" altLang="en-US" dirty="0" smtClean="0">
                <a:latin typeface="微软雅黑" pitchFamily="34" charset="-122"/>
                <a:ea typeface="微软雅黑" pitchFamily="34" charset="-122"/>
              </a:rPr>
              <a:t>请在此粘贴或者输入你的文字内容请在此粘贴或者输入你的文字内容请在此粘贴或者输入你的文字内容请在此粘贴或者输入你的文字内容</a:t>
            </a:r>
            <a:endParaRPr lang="en-AU" altLang="zh-CN" dirty="0" smtClean="0"/>
          </a:p>
          <a:p>
            <a:endParaRPr lang="en-AU" altLang="zh-CN" dirty="0" smtClean="0"/>
          </a:p>
          <a:p>
            <a:endParaRPr lang="en-AU" altLang="zh-CN" dirty="0" smtClean="0"/>
          </a:p>
        </p:txBody>
      </p:sp>
      <p:sp>
        <p:nvSpPr>
          <p:cNvPr id="42" name="Text Placeholder 41"/>
          <p:cNvSpPr>
            <a:spLocks noGrp="1"/>
          </p:cNvSpPr>
          <p:nvPr>
            <p:ph type="body" sz="quarter" idx="21"/>
          </p:nvPr>
        </p:nvSpPr>
        <p:spPr/>
        <p:txBody>
          <a:bodyPr>
            <a:normAutofit fontScale="85000" lnSpcReduction="20000"/>
          </a:bodyPr>
          <a:lstStyle/>
          <a:p>
            <a:r>
              <a:rPr lang="zh-CN" altLang="en-US"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dirty="0" smtClean="0">
              <a:solidFill>
                <a:schemeClr val="tx1">
                  <a:lumMod val="75000"/>
                  <a:lumOff val="25000"/>
                </a:schemeClr>
              </a:solidFill>
              <a:latin typeface="微软雅黑" pitchFamily="34" charset="-122"/>
              <a:ea typeface="微软雅黑" pitchFamily="34" charset="-122"/>
              <a:sym typeface="Arial" pitchFamily="34" charset="0"/>
            </a:endParaRPr>
          </a:p>
          <a:p>
            <a:endParaRPr lang="en-AU" dirty="0"/>
          </a:p>
        </p:txBody>
      </p:sp>
      <p:sp>
        <p:nvSpPr>
          <p:cNvPr id="43" name="Text Placeholder 42"/>
          <p:cNvSpPr>
            <a:spLocks noGrp="1"/>
          </p:cNvSpPr>
          <p:nvPr>
            <p:ph type="body" sz="quarter" idx="22"/>
          </p:nvPr>
        </p:nvSpPr>
        <p:spPr>
          <a:xfrm>
            <a:off x="1212576" y="2955326"/>
            <a:ext cx="2027276" cy="341789"/>
          </a:xfrm>
        </p:spPr>
        <p:txBody>
          <a:bodyPr>
            <a:noAutofit/>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tx1">
                  <a:lumMod val="50000"/>
                  <a:lumOff val="50000"/>
                </a:schemeClr>
              </a:solidFill>
            </a:endParaRPr>
          </a:p>
        </p:txBody>
      </p:sp>
      <p:sp>
        <p:nvSpPr>
          <p:cNvPr id="44" name="Text Placeholder 43"/>
          <p:cNvSpPr>
            <a:spLocks noGrp="1"/>
          </p:cNvSpPr>
          <p:nvPr>
            <p:ph type="body" sz="quarter" idx="24"/>
          </p:nvPr>
        </p:nvSpPr>
        <p:spPr/>
        <p:txBody>
          <a:bodyPr>
            <a:normAutofit fontScale="85000" lnSpcReduction="20000"/>
          </a:bodyPr>
          <a:lstStyle/>
          <a:p>
            <a:r>
              <a:rPr lang="zh-CN" altLang="en-US"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dirty="0" smtClean="0">
              <a:solidFill>
                <a:schemeClr val="tx1">
                  <a:lumMod val="75000"/>
                  <a:lumOff val="25000"/>
                </a:schemeClr>
              </a:solidFill>
              <a:latin typeface="微软雅黑" pitchFamily="34" charset="-122"/>
              <a:ea typeface="微软雅黑" pitchFamily="34" charset="-122"/>
              <a:sym typeface="Arial" pitchFamily="34" charset="0"/>
            </a:endParaRPr>
          </a:p>
          <a:p>
            <a:endParaRPr lang="en-AU" dirty="0"/>
          </a:p>
        </p:txBody>
      </p:sp>
      <p:sp>
        <p:nvSpPr>
          <p:cNvPr id="46" name="Text Placeholder 45"/>
          <p:cNvSpPr>
            <a:spLocks noGrp="1"/>
          </p:cNvSpPr>
          <p:nvPr>
            <p:ph type="body" sz="quarter" idx="26"/>
          </p:nvPr>
        </p:nvSpPr>
        <p:spPr/>
        <p:txBody>
          <a:bodyPr>
            <a:normAutofit fontScale="85000" lnSpcReduction="20000"/>
          </a:bodyPr>
          <a:lstStyle/>
          <a:p>
            <a:r>
              <a:rPr lang="zh-CN" altLang="en-US"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45" name="Text Placeholder 44"/>
          <p:cNvSpPr>
            <a:spLocks noGrp="1"/>
          </p:cNvSpPr>
          <p:nvPr>
            <p:ph type="body" sz="quarter" idx="27"/>
          </p:nvPr>
        </p:nvSpPr>
        <p:spPr>
          <a:xfrm>
            <a:off x="1212576" y="3586027"/>
            <a:ext cx="2027276" cy="341789"/>
          </a:xfrm>
        </p:spPr>
        <p:txBody>
          <a:bodyPr>
            <a:normAutofit lnSpcReduction="10000"/>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tx1">
                  <a:lumMod val="50000"/>
                  <a:lumOff val="50000"/>
                </a:schemeClr>
              </a:solidFill>
            </a:endParaRPr>
          </a:p>
          <a:p>
            <a:endParaRPr lang="en-AU" dirty="0"/>
          </a:p>
        </p:txBody>
      </p:sp>
      <p:sp>
        <p:nvSpPr>
          <p:cNvPr id="47" name="Text Placeholder 46"/>
          <p:cNvSpPr>
            <a:spLocks noGrp="1"/>
          </p:cNvSpPr>
          <p:nvPr>
            <p:ph type="body" sz="quarter" idx="28"/>
          </p:nvPr>
        </p:nvSpPr>
        <p:spPr>
          <a:xfrm>
            <a:off x="1212576" y="4232861"/>
            <a:ext cx="2027276" cy="341789"/>
          </a:xfrm>
        </p:spPr>
        <p:txBody>
          <a:bodyPr>
            <a:noAutofit/>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tx1">
                  <a:lumMod val="50000"/>
                  <a:lumOff val="50000"/>
                </a:schemeClr>
              </a:solidFill>
            </a:endParaRPr>
          </a:p>
        </p:txBody>
      </p:sp>
      <p:pic>
        <p:nvPicPr>
          <p:cNvPr id="13" name="图片占位符 12" descr="ddca2992bfdf4f1e-b859d6adb162ed8c-8f3c896fb58dea07207d144a7878ffd8.jpg"/>
          <p:cNvPicPr>
            <a:picLocks noGrp="1" noChangeAspect="1"/>
          </p:cNvPicPr>
          <p:nvPr>
            <p:ph type="pic" sz="quarter" idx="16"/>
          </p:nvPr>
        </p:nvPicPr>
        <p:blipFill>
          <a:blip r:embed="rId3" cstate="print"/>
          <a:stretch>
            <a:fillRect/>
          </a:stretch>
        </p:blipFill>
        <p:spPr>
          <a:xfrm>
            <a:off x="4644008" y="1024372"/>
            <a:ext cx="1813942" cy="3096343"/>
          </a:xfrm>
          <a:ln>
            <a:solidFill>
              <a:schemeClr val="accent4"/>
            </a:solidFill>
          </a:ln>
        </p:spPr>
      </p:pic>
      <p:sp>
        <p:nvSpPr>
          <p:cNvPr id="16" name="TextBox 15"/>
          <p:cNvSpPr txBox="1"/>
          <p:nvPr/>
        </p:nvSpPr>
        <p:spPr>
          <a:xfrm>
            <a:off x="287524" y="268288"/>
            <a:ext cx="2031325" cy="369332"/>
          </a:xfrm>
          <a:prstGeom prst="rect">
            <a:avLst/>
          </a:prstGeom>
          <a:noFill/>
        </p:spPr>
        <p:txBody>
          <a:bodyPr wrap="none" rtlCol="0">
            <a:spAutoFit/>
          </a:bodyPr>
          <a:lstStyle/>
          <a:p>
            <a:r>
              <a:rPr lang="zh-CN" altLang="en-US" dirty="0" smtClean="0">
                <a:solidFill>
                  <a:schemeClr val="tx1">
                    <a:lumMod val="65000"/>
                    <a:lumOff val="35000"/>
                  </a:schemeClr>
                </a:solidFill>
                <a:latin typeface="微软雅黑" pitchFamily="34" charset="-122"/>
                <a:ea typeface="微软雅黑" pitchFamily="34" charset="-122"/>
              </a:rPr>
              <a:t>单击此处添加标题</a:t>
            </a:r>
            <a:endParaRPr lang="zh-CN" altLang="en-US"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4130807112"/>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Administrator\Desktop\2017051002.png"/>
          <p:cNvPicPr>
            <a:picLocks noChangeAspect="1" noChangeArrowheads="1"/>
          </p:cNvPicPr>
          <p:nvPr/>
        </p:nvPicPr>
        <p:blipFill>
          <a:blip r:embed="rId4" cstate="print"/>
          <a:srcRect l="30313"/>
          <a:stretch>
            <a:fillRect/>
          </a:stretch>
        </p:blipFill>
        <p:spPr bwMode="auto">
          <a:xfrm>
            <a:off x="1583668" y="-3175"/>
            <a:ext cx="6660232" cy="5148263"/>
          </a:xfrm>
          <a:prstGeom prst="rect">
            <a:avLst/>
          </a:prstGeom>
          <a:noFill/>
        </p:spPr>
      </p:pic>
      <p:sp>
        <p:nvSpPr>
          <p:cNvPr id="2" name="圆角矩形 1"/>
          <p:cNvSpPr/>
          <p:nvPr/>
        </p:nvSpPr>
        <p:spPr>
          <a:xfrm>
            <a:off x="2728897" y="2213740"/>
            <a:ext cx="3115777" cy="49451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724" tIns="25862" rIns="51724" bIns="25862" rtlCol="0" anchor="ctr"/>
          <a:lstStyle/>
          <a:p>
            <a:pPr algn="ct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3923928" y="1307743"/>
            <a:ext cx="725714" cy="7259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dirty="0" smtClean="0">
                <a:solidFill>
                  <a:schemeClr val="bg1"/>
                </a:solidFill>
                <a:latin typeface="IrisUPC" pitchFamily="34" charset="-34"/>
                <a:ea typeface="微软雅黑" panose="020B0503020204020204" pitchFamily="34" charset="-122"/>
                <a:cs typeface="IrisUPC" pitchFamily="34" charset="-34"/>
                <a:sym typeface="Arial" panose="020B0604020202020204" pitchFamily="34" charset="0"/>
              </a:rPr>
              <a:t>04</a:t>
            </a:r>
            <a:endParaRPr lang="zh-CN" altLang="en-US" sz="4400" dirty="0">
              <a:solidFill>
                <a:schemeClr val="bg1"/>
              </a:solidFill>
              <a:latin typeface="IrisUPC" pitchFamily="34" charset="-34"/>
              <a:ea typeface="微软雅黑" panose="020B0503020204020204" pitchFamily="34" charset="-122"/>
              <a:cs typeface="IrisUPC" pitchFamily="34" charset="-34"/>
              <a:sym typeface="Arial" panose="020B0604020202020204" pitchFamily="34" charset="0"/>
            </a:endParaRPr>
          </a:p>
        </p:txBody>
      </p:sp>
      <p:sp>
        <p:nvSpPr>
          <p:cNvPr id="5" name="MH_Entry_1"/>
          <p:cNvSpPr/>
          <p:nvPr>
            <p:custDataLst>
              <p:tags r:id="rId1"/>
            </p:custDataLst>
          </p:nvPr>
        </p:nvSpPr>
        <p:spPr>
          <a:xfrm>
            <a:off x="3314677" y="2302007"/>
            <a:ext cx="2089852"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2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4340853" y="2910906"/>
            <a:ext cx="1149033" cy="153888"/>
          </a:xfrm>
          <a:prstGeom prst="rect">
            <a:avLst/>
          </a:prstGeom>
          <a:noFill/>
        </p:spPr>
        <p:txBody>
          <a:bodyPr wrap="none" lIns="0" tIns="0" rIns="0" bIns="0" rtlCol="0">
            <a:spAutoFit/>
          </a:bodyPr>
          <a:lstStyle/>
          <a:p>
            <a:pPr marL="121935" lvl="1" indent="-121935" algn="ctr">
              <a:buFont typeface="Arial" panose="020B0604020202020204" pitchFamily="34" charset="0"/>
              <a:buChar cha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3081657" y="2910906"/>
            <a:ext cx="1149033" cy="153888"/>
          </a:xfrm>
          <a:prstGeom prst="rect">
            <a:avLst/>
          </a:prstGeom>
          <a:noFill/>
        </p:spPr>
        <p:txBody>
          <a:bodyPr wrap="none" lIns="0" tIns="0" rIns="0" bIns="0" rtlCol="0">
            <a:spAutoFit/>
          </a:bodyPr>
          <a:lstStyle/>
          <a:p>
            <a:pPr marL="121935" lvl="1" indent="-121935" algn="ctr">
              <a:buFont typeface="Arial" panose="020B0604020202020204" pitchFamily="34" charset="0"/>
              <a:buChar cha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40853" y="3102732"/>
            <a:ext cx="1149033" cy="153888"/>
          </a:xfrm>
          <a:prstGeom prst="rect">
            <a:avLst/>
          </a:prstGeom>
          <a:noFill/>
        </p:spPr>
        <p:txBody>
          <a:bodyPr wrap="none" lIns="0" tIns="0" rIns="0" bIns="0" rtlCol="0">
            <a:spAutoFit/>
          </a:bodyPr>
          <a:lstStyle/>
          <a:p>
            <a:pPr marL="121935" lvl="1" indent="-121935" algn="ctr">
              <a:buFont typeface="Arial" panose="020B0604020202020204" pitchFamily="34" charset="0"/>
              <a:buChar cha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3081657" y="3102732"/>
            <a:ext cx="1149033" cy="153888"/>
          </a:xfrm>
          <a:prstGeom prst="rect">
            <a:avLst/>
          </a:prstGeom>
          <a:noFill/>
        </p:spPr>
        <p:txBody>
          <a:bodyPr wrap="none" lIns="0" tIns="0" rIns="0" bIns="0" rtlCol="0">
            <a:spAutoFit/>
          </a:bodyPr>
          <a:lstStyle/>
          <a:p>
            <a:pPr marL="121935" lvl="1" indent="-121935" algn="ctr">
              <a:buFont typeface="Arial" panose="020B0604020202020204" pitchFamily="34" charset="0"/>
              <a:buChar cha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13875268"/>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by="(-#ppt_w*2)" calcmode="lin" valueType="num">
                                      <p:cBhvr rctx="PPT">
                                        <p:cTn id="22" dur="500" autoRev="1" fill="hold">
                                          <p:stCondLst>
                                            <p:cond delay="0"/>
                                          </p:stCondLst>
                                        </p:cTn>
                                        <p:tgtEl>
                                          <p:spTgt spid="5"/>
                                        </p:tgtEl>
                                        <p:attrNameLst>
                                          <p:attrName>ppt_w</p:attrName>
                                        </p:attrNameLst>
                                      </p:cBhvr>
                                    </p:anim>
                                    <p:anim by="(#ppt_w*0.50)" calcmode="lin" valueType="num">
                                      <p:cBhvr>
                                        <p:cTn id="23" dur="500" decel="50000" autoRev="1" fill="hold">
                                          <p:stCondLst>
                                            <p:cond delay="0"/>
                                          </p:stCondLst>
                                        </p:cTn>
                                        <p:tgtEl>
                                          <p:spTgt spid="5"/>
                                        </p:tgtEl>
                                        <p:attrNameLst>
                                          <p:attrName>ppt_x</p:attrName>
                                        </p:attrNameLst>
                                      </p:cBhvr>
                                    </p:anim>
                                    <p:anim from="(-#ppt_h/2)" to="(#ppt_y)" calcmode="lin" valueType="num">
                                      <p:cBhvr>
                                        <p:cTn id="24" dur="1000" fill="hold">
                                          <p:stCondLst>
                                            <p:cond delay="0"/>
                                          </p:stCondLst>
                                        </p:cTn>
                                        <p:tgtEl>
                                          <p:spTgt spid="5"/>
                                        </p:tgtEl>
                                        <p:attrNameLst>
                                          <p:attrName>ppt_y</p:attrName>
                                        </p:attrNameLst>
                                      </p:cBhvr>
                                    </p:anim>
                                    <p:animRot by="21600000">
                                      <p:cBhvr>
                                        <p:cTn id="25" dur="1000" fill="hold">
                                          <p:stCondLst>
                                            <p:cond delay="0"/>
                                          </p:stCondLst>
                                        </p:cTn>
                                        <p:tgtEl>
                                          <p:spTgt spid="5"/>
                                        </p:tgtEl>
                                        <p:attrNameLst>
                                          <p:attrName>r</p:attrName>
                                        </p:attrNameLst>
                                      </p:cBhvr>
                                    </p:animRot>
                                  </p:childTnLst>
                                </p:cTn>
                              </p:par>
                            </p:childTnLst>
                          </p:cTn>
                        </p:par>
                        <p:par>
                          <p:cTn id="26" fill="hold">
                            <p:stCondLst>
                              <p:cond delay="37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47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SubTitle_4"/>
          <p:cNvSpPr>
            <a:spLocks noChangeArrowheads="1"/>
          </p:cNvSpPr>
          <p:nvPr>
            <p:custDataLst>
              <p:tags r:id="rId2"/>
            </p:custDataLst>
          </p:nvPr>
        </p:nvSpPr>
        <p:spPr bwMode="gray">
          <a:xfrm>
            <a:off x="4626662" y="3464211"/>
            <a:ext cx="3125882" cy="484734"/>
          </a:xfrm>
          <a:prstGeom prst="roundRect">
            <a:avLst>
              <a:gd name="adj" fmla="val 50000"/>
            </a:avLst>
          </a:prstGeom>
          <a:solidFill>
            <a:schemeClr val="accent5"/>
          </a:solidFill>
          <a:ln>
            <a:noFill/>
          </a:ln>
          <a:extLst/>
        </p:spPr>
        <p:txBody>
          <a:bodyPr lIns="0" tIns="0" rIns="0" bIns="0" anchor="ctr" anchorCtr="1">
            <a:no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lvl="0" algn="ctr">
              <a:buNone/>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明年工作计划</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buNone/>
            </a:pP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NEXT YEAR WORK PLAN</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 name="MH_Other_1"/>
          <p:cNvSpPr>
            <a:spLocks noChangeShapeType="1"/>
          </p:cNvSpPr>
          <p:nvPr>
            <p:custDataLst>
              <p:tags r:id="rId3"/>
            </p:custDataLst>
          </p:nvPr>
        </p:nvSpPr>
        <p:spPr bwMode="auto">
          <a:xfrm flipV="1">
            <a:off x="2736054" y="1527657"/>
            <a:ext cx="1754885" cy="924210"/>
          </a:xfrm>
          <a:prstGeom prst="line">
            <a:avLst/>
          </a:prstGeom>
          <a:noFill/>
          <a:ln w="38100" cap="rnd">
            <a:solidFill>
              <a:schemeClr val="accent1">
                <a:lumMod val="40000"/>
                <a:lumOff val="60000"/>
              </a:schemeClr>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6" name="MH_Other_2"/>
          <p:cNvSpPr>
            <a:spLocks noChangeShapeType="1"/>
          </p:cNvSpPr>
          <p:nvPr>
            <p:custDataLst>
              <p:tags r:id="rId4"/>
            </p:custDataLst>
          </p:nvPr>
        </p:nvSpPr>
        <p:spPr bwMode="auto">
          <a:xfrm flipV="1">
            <a:off x="2736054" y="2241061"/>
            <a:ext cx="1765601" cy="273929"/>
          </a:xfrm>
          <a:prstGeom prst="line">
            <a:avLst/>
          </a:prstGeom>
          <a:noFill/>
          <a:ln w="38100" cap="rnd">
            <a:solidFill>
              <a:schemeClr val="accent1">
                <a:lumMod val="40000"/>
                <a:lumOff val="60000"/>
              </a:schemeClr>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7" name="MH_Other_3"/>
          <p:cNvSpPr>
            <a:spLocks noChangeShapeType="1"/>
          </p:cNvSpPr>
          <p:nvPr>
            <p:custDataLst>
              <p:tags r:id="rId5"/>
            </p:custDataLst>
          </p:nvPr>
        </p:nvSpPr>
        <p:spPr bwMode="auto">
          <a:xfrm>
            <a:off x="2805106" y="2610268"/>
            <a:ext cx="1685833" cy="263210"/>
          </a:xfrm>
          <a:prstGeom prst="line">
            <a:avLst/>
          </a:prstGeom>
          <a:noFill/>
          <a:ln w="38100" cap="rnd">
            <a:solidFill>
              <a:schemeClr val="accent1">
                <a:lumMod val="40000"/>
                <a:lumOff val="60000"/>
              </a:schemeClr>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8" name="MH_Other_4"/>
          <p:cNvSpPr>
            <a:spLocks noChangeShapeType="1"/>
          </p:cNvSpPr>
          <p:nvPr>
            <p:custDataLst>
              <p:tags r:id="rId6"/>
            </p:custDataLst>
          </p:nvPr>
        </p:nvSpPr>
        <p:spPr bwMode="auto">
          <a:xfrm>
            <a:off x="2897970" y="2742470"/>
            <a:ext cx="1615590" cy="943266"/>
          </a:xfrm>
          <a:prstGeom prst="line">
            <a:avLst/>
          </a:prstGeom>
          <a:noFill/>
          <a:ln w="38100" cap="rnd">
            <a:solidFill>
              <a:schemeClr val="accent1">
                <a:lumMod val="40000"/>
                <a:lumOff val="60000"/>
              </a:schemeClr>
            </a:solidFill>
            <a:prstDash val="sysDot"/>
            <a:round/>
            <a:headEnd/>
            <a:tailEnd type="triangle" w="med" len="med"/>
          </a:ln>
          <a:extLst>
            <a:ext uri="{909E8E84-426E-40DD-AFC4-6F175D3DCCD1}">
              <a14:hiddenFill xmlns:a14="http://schemas.microsoft.com/office/drawing/2010/main">
                <a:noFill/>
              </a14:hiddenFill>
            </a:ext>
          </a:extLst>
        </p:spPr>
        <p:txBody>
          <a:bodyPr lIns="0" tIns="0" rIns="0" bIns="0">
            <a:normAutofit fontScale="25000" lnSpcReduction="20000"/>
          </a:bodyPr>
          <a:lstStyle/>
          <a:p>
            <a:pPr>
              <a:defRPr/>
            </a:pPr>
            <a:endParaRPr lang="zh-CN" altLang="en-US" sz="140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MH_SubTitle_1"/>
          <p:cNvSpPr>
            <a:spLocks noChangeArrowheads="1"/>
          </p:cNvSpPr>
          <p:nvPr>
            <p:custDataLst>
              <p:tags r:id="rId7"/>
            </p:custDataLst>
          </p:nvPr>
        </p:nvSpPr>
        <p:spPr bwMode="gray">
          <a:xfrm>
            <a:off x="4626662" y="1252537"/>
            <a:ext cx="3125882" cy="485925"/>
          </a:xfrm>
          <a:prstGeom prst="roundRect">
            <a:avLst>
              <a:gd name="adj" fmla="val 50000"/>
            </a:avLst>
          </a:prstGeom>
          <a:solidFill>
            <a:schemeClr val="accent2"/>
          </a:solidFill>
          <a:ln>
            <a:noFill/>
          </a:ln>
          <a:extLst/>
        </p:spPr>
        <p:txBody>
          <a:bodyPr lIns="0" tIns="0" rIns="0" bIns="0" anchor="ctr" anchorCtr="1">
            <a:no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algn="ctr">
              <a:buNone/>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年度工作概述</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algn="ctr">
              <a:buNone/>
            </a:pP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ANNUAL WORK SUMMARY</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MH_SubTitle_2"/>
          <p:cNvSpPr>
            <a:spLocks noChangeArrowheads="1"/>
          </p:cNvSpPr>
          <p:nvPr>
            <p:custDataLst>
              <p:tags r:id="rId8"/>
            </p:custDataLst>
          </p:nvPr>
        </p:nvSpPr>
        <p:spPr bwMode="gray">
          <a:xfrm>
            <a:off x="4626662" y="1989762"/>
            <a:ext cx="3125882" cy="485925"/>
          </a:xfrm>
          <a:prstGeom prst="roundRect">
            <a:avLst>
              <a:gd name="adj" fmla="val 50000"/>
            </a:avLst>
          </a:prstGeom>
          <a:solidFill>
            <a:schemeClr val="accent3"/>
          </a:solidFill>
          <a:ln>
            <a:noFill/>
          </a:ln>
          <a:extLst/>
        </p:spPr>
        <p:txBody>
          <a:bodyPr lIns="0" tIns="0" rIns="0" bIns="0" anchor="ctr" anchorCtr="1">
            <a:no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lvl="0" algn="ctr">
              <a:buNone/>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工作完成情况</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buNone/>
            </a:pP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COMPLETION OF WORK</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MH_SubTitle_3"/>
          <p:cNvSpPr>
            <a:spLocks noChangeArrowheads="1"/>
          </p:cNvSpPr>
          <p:nvPr>
            <p:custDataLst>
              <p:tags r:id="rId9"/>
            </p:custDataLst>
          </p:nvPr>
        </p:nvSpPr>
        <p:spPr bwMode="gray">
          <a:xfrm>
            <a:off x="4626662" y="2726987"/>
            <a:ext cx="3125882" cy="484734"/>
          </a:xfrm>
          <a:prstGeom prst="roundRect">
            <a:avLst>
              <a:gd name="adj" fmla="val 50000"/>
            </a:avLst>
          </a:prstGeom>
          <a:solidFill>
            <a:schemeClr val="accent4"/>
          </a:solidFill>
          <a:ln>
            <a:noFill/>
          </a:ln>
          <a:extLst/>
        </p:spPr>
        <p:txBody>
          <a:bodyPr lIns="0" tIns="0" rIns="0" bIns="0" anchor="ctr" anchorCtr="1">
            <a:no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lvl="0" algn="ctr">
              <a:buNone/>
            </a:pPr>
            <a:r>
              <a:rPr lang="zh-CN" altLang="en-US" sz="1400" dirty="0">
                <a:solidFill>
                  <a:schemeClr val="bg1"/>
                </a:solidFill>
                <a:latin typeface="Arial" panose="020B0604020202020204" pitchFamily="34" charset="0"/>
                <a:ea typeface="微软雅黑" panose="020B0503020204020204" pitchFamily="34" charset="-122"/>
                <a:sym typeface="Arial" panose="020B0604020202020204" pitchFamily="34" charset="0"/>
              </a:rPr>
              <a:t>成功项目展示</a:t>
            </a:r>
            <a:endParaRPr lang="en-US" altLang="zh-CN" sz="14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a:p>
            <a:pPr lvl="0" algn="ctr">
              <a:buNone/>
            </a:pPr>
            <a:r>
              <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rPr>
              <a:t>SUCCESSFUL PROJECT </a:t>
            </a:r>
            <a:endPar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MH_Other_5"/>
          <p:cNvSpPr>
            <a:spLocks noChangeArrowheads="1"/>
          </p:cNvSpPr>
          <p:nvPr>
            <p:custDataLst>
              <p:tags r:id="rId10"/>
            </p:custDataLst>
          </p:nvPr>
        </p:nvSpPr>
        <p:spPr bwMode="gray">
          <a:xfrm>
            <a:off x="1250170" y="1642049"/>
            <a:ext cx="1853588" cy="1854262"/>
          </a:xfrm>
          <a:prstGeom prst="ellipse">
            <a:avLst/>
          </a:prstGeom>
          <a:solidFill>
            <a:schemeClr val="accent3">
              <a:lumMod val="75000"/>
            </a:schemeClr>
          </a:solidFill>
          <a:ln>
            <a:noFill/>
          </a:ln>
          <a:extLst/>
        </p:spPr>
        <p:txBody>
          <a:bodyPr lIns="0" tIns="0" rIns="0" bIns="0" anchor="ctr" anchorCtr="1">
            <a:normAutofit/>
          </a:bodyPr>
          <a:lstStyle>
            <a:lvl1pPr eaLnBrk="0" hangingPunct="0">
              <a:spcBef>
                <a:spcPct val="20000"/>
              </a:spcBef>
              <a:buChar char="•"/>
              <a:defRPr kumimoji="1" sz="2800" b="1">
                <a:solidFill>
                  <a:schemeClr val="tx1"/>
                </a:solidFill>
                <a:latin typeface="微軟正黑體" panose="020B0604030504040204" pitchFamily="34" charset="-120"/>
                <a:ea typeface="微軟正黑體" panose="020B0604030504040204" pitchFamily="34" charset="-120"/>
              </a:defRPr>
            </a:lvl1pPr>
            <a:lvl2pPr marL="742950" indent="-285750" eaLnBrk="0" hangingPunct="0">
              <a:spcBef>
                <a:spcPct val="20000"/>
              </a:spcBef>
              <a:buChar char="–"/>
              <a:defRPr kumimoji="1" sz="2400" b="1">
                <a:solidFill>
                  <a:schemeClr val="tx1"/>
                </a:solidFill>
                <a:latin typeface="微軟正黑體" panose="020B0604030504040204" pitchFamily="34" charset="-120"/>
                <a:ea typeface="微軟正黑體" panose="020B0604030504040204" pitchFamily="34" charset="-120"/>
              </a:defRPr>
            </a:lvl2pPr>
            <a:lvl3pPr marL="1143000" indent="-228600" eaLnBrk="0" hangingPunct="0">
              <a:spcBef>
                <a:spcPct val="20000"/>
              </a:spcBef>
              <a:buChar char="•"/>
              <a:defRPr kumimoji="1" sz="2000" b="1">
                <a:solidFill>
                  <a:schemeClr val="tx1"/>
                </a:solidFill>
                <a:latin typeface="微軟正黑體" panose="020B0604030504040204" pitchFamily="34" charset="-120"/>
                <a:ea typeface="微軟正黑體" panose="020B0604030504040204" pitchFamily="34" charset="-120"/>
              </a:defRPr>
            </a:lvl3pPr>
            <a:lvl4pPr marL="1600200" indent="-228600" eaLnBrk="0" hangingPunct="0">
              <a:spcBef>
                <a:spcPct val="20000"/>
              </a:spcBef>
              <a:buChar char="–"/>
              <a:defRPr kumimoji="1" b="1">
                <a:solidFill>
                  <a:schemeClr val="tx1"/>
                </a:solidFill>
                <a:latin typeface="微軟正黑體" panose="020B0604030504040204" pitchFamily="34" charset="-120"/>
                <a:ea typeface="微軟正黑體" panose="020B0604030504040204" pitchFamily="34" charset="-120"/>
              </a:defRPr>
            </a:lvl4pPr>
            <a:lvl5pPr marL="2057400" indent="-228600" eaLnBrk="0" hangingPunct="0">
              <a:spcBef>
                <a:spcPct val="20000"/>
              </a:spcBef>
              <a:buChar char="»"/>
              <a:defRPr kumimoji="1" sz="2000">
                <a:solidFill>
                  <a:schemeClr val="bg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bg1"/>
                </a:solidFill>
                <a:latin typeface="Arial" panose="020B0604020202020204" pitchFamily="34" charset="0"/>
                <a:ea typeface="新細明體" panose="02020500000000000000" pitchFamily="18" charset="-120"/>
              </a:defRPr>
            </a:lvl9pPr>
          </a:lstStyle>
          <a:p>
            <a:pPr algn="ctr" eaLnBrk="1" hangingPunct="1">
              <a:spcBef>
                <a:spcPct val="0"/>
              </a:spcBef>
              <a:buNone/>
              <a:defRPr/>
            </a:pPr>
            <a:endParaRPr lang="zh-TW" altLang="en-US" sz="1800" b="0" dirty="0">
              <a:solidFill>
                <a:srgbClr val="FFFFFF"/>
              </a:solidFill>
              <a:latin typeface="Arial" panose="020B0604020202020204" pitchFamily="34" charset="0"/>
              <a:ea typeface="微软雅黑" panose="020B0503020204020204" pitchFamily="34" charset="-122"/>
              <a:sym typeface="Arial" panose="020B0604020202020204" pitchFamily="34" charset="0"/>
            </a:endParaRPr>
          </a:p>
        </p:txBody>
      </p:sp>
      <p:sp>
        <p:nvSpPr>
          <p:cNvPr id="13" name="MH_Title_1"/>
          <p:cNvSpPr/>
          <p:nvPr>
            <p:custDataLst>
              <p:tags r:id="rId11"/>
            </p:custDataLst>
          </p:nvPr>
        </p:nvSpPr>
        <p:spPr>
          <a:xfrm>
            <a:off x="1457149" y="1849103"/>
            <a:ext cx="1440821" cy="144134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Autofit/>
          </a:bodyPr>
          <a:lstStyle/>
          <a:p>
            <a:pPr algn="ctr">
              <a:defRPr/>
            </a:pPr>
            <a:r>
              <a:rPr lang="zh-CN" altLang="en-US" sz="3800" dirty="0">
                <a:solidFill>
                  <a:schemeClr val="bg1"/>
                </a:solidFill>
                <a:latin typeface="Arial" panose="020B0604020202020204" pitchFamily="34" charset="0"/>
                <a:ea typeface="微软雅黑" panose="020B0503020204020204" pitchFamily="34" charset="-122"/>
                <a:sym typeface="Arial" panose="020B0604020202020204" pitchFamily="34" charset="0"/>
              </a:rPr>
              <a:t>目录</a:t>
            </a:r>
            <a:endParaRPr lang="zh-TW" altLang="en-US" sz="38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ustDataLst>
      <p:tags r:id="rId1"/>
    </p:custDataLst>
    <p:extLst>
      <p:ext uri="{BB962C8B-B14F-4D97-AF65-F5344CB8AC3E}">
        <p14:creationId xmlns:p14="http://schemas.microsoft.com/office/powerpoint/2010/main" val="2105132920"/>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accel="4000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additive="base">
                                        <p:cTn id="26" dur="1500" fill="hold"/>
                                        <p:tgtEl>
                                          <p:spTgt spid="9"/>
                                        </p:tgtEl>
                                        <p:attrNameLst>
                                          <p:attrName>ppt_x</p:attrName>
                                        </p:attrNameLst>
                                      </p:cBhvr>
                                      <p:tavLst>
                                        <p:tav tm="0">
                                          <p:val>
                                            <p:strVal val="1+#ppt_w/2"/>
                                          </p:val>
                                        </p:tav>
                                        <p:tav tm="100000">
                                          <p:val>
                                            <p:strVal val="#ppt_x"/>
                                          </p:val>
                                        </p:tav>
                                      </p:tavLst>
                                    </p:anim>
                                    <p:anim calcmode="lin" valueType="num">
                                      <p:cBhvr additive="base">
                                        <p:cTn id="27"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2" accel="4000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500" fill="hold"/>
                                        <p:tgtEl>
                                          <p:spTgt spid="10"/>
                                        </p:tgtEl>
                                        <p:attrNameLst>
                                          <p:attrName>ppt_x</p:attrName>
                                        </p:attrNameLst>
                                      </p:cBhvr>
                                      <p:tavLst>
                                        <p:tav tm="0">
                                          <p:val>
                                            <p:strVal val="1+#ppt_w/2"/>
                                          </p:val>
                                        </p:tav>
                                        <p:tav tm="100000">
                                          <p:val>
                                            <p:strVal val="#ppt_x"/>
                                          </p:val>
                                        </p:tav>
                                      </p:tavLst>
                                    </p:anim>
                                    <p:anim calcmode="lin" valueType="num">
                                      <p:cBhvr additive="base">
                                        <p:cTn id="38" dur="1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2" accel="40000"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1500" fill="hold"/>
                                        <p:tgtEl>
                                          <p:spTgt spid="11"/>
                                        </p:tgtEl>
                                        <p:attrNameLst>
                                          <p:attrName>ppt_x</p:attrName>
                                        </p:attrNameLst>
                                      </p:cBhvr>
                                      <p:tavLst>
                                        <p:tav tm="0">
                                          <p:val>
                                            <p:strVal val="1+#ppt_w/2"/>
                                          </p:val>
                                        </p:tav>
                                        <p:tav tm="100000">
                                          <p:val>
                                            <p:strVal val="#ppt_x"/>
                                          </p:val>
                                        </p:tav>
                                      </p:tavLst>
                                    </p:anim>
                                    <p:anim calcmode="lin" valueType="num">
                                      <p:cBhvr additive="base">
                                        <p:cTn id="49" dur="1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wipe(left)">
                                      <p:cBhvr>
                                        <p:cTn id="54" dur="500"/>
                                        <p:tgtEl>
                                          <p:spTgt spid="8"/>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2" accel="40000"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additive="base">
                                        <p:cTn id="59" dur="1500" fill="hold"/>
                                        <p:tgtEl>
                                          <p:spTgt spid="3"/>
                                        </p:tgtEl>
                                        <p:attrNameLst>
                                          <p:attrName>ppt_x</p:attrName>
                                        </p:attrNameLst>
                                      </p:cBhvr>
                                      <p:tavLst>
                                        <p:tav tm="0">
                                          <p:val>
                                            <p:strVal val="1+#ppt_w/2"/>
                                          </p:val>
                                        </p:tav>
                                        <p:tav tm="100000">
                                          <p:val>
                                            <p:strVal val="#ppt_x"/>
                                          </p:val>
                                        </p:tav>
                                      </p:tavLst>
                                    </p:anim>
                                    <p:anim calcmode="lin" valueType="num">
                                      <p:cBhvr additive="base">
                                        <p:cTn id="60" dur="1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a:spLocks noChangeAspect="1"/>
          </p:cNvSpPr>
          <p:nvPr/>
        </p:nvSpPr>
        <p:spPr>
          <a:xfrm>
            <a:off x="3859624" y="1399670"/>
            <a:ext cx="1801091" cy="180164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solidFill>
                <a:schemeClr val="bg1"/>
              </a:solidFill>
              <a:latin typeface="FontAwesome" pitchFamily="2" charset="0"/>
            </a:endParaRPr>
          </a:p>
        </p:txBody>
      </p:sp>
      <p:sp>
        <p:nvSpPr>
          <p:cNvPr id="3" name="Oval 2"/>
          <p:cNvSpPr>
            <a:spLocks noChangeAspect="1"/>
          </p:cNvSpPr>
          <p:nvPr/>
        </p:nvSpPr>
        <p:spPr>
          <a:xfrm>
            <a:off x="1470935" y="1559366"/>
            <a:ext cx="1481799" cy="14822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solidFill>
                <a:schemeClr val="bg1"/>
              </a:solidFill>
              <a:latin typeface="FontAwesome" pitchFamily="2" charset="0"/>
            </a:endParaRPr>
          </a:p>
        </p:txBody>
      </p:sp>
      <p:sp>
        <p:nvSpPr>
          <p:cNvPr id="4" name="Oval 3"/>
          <p:cNvSpPr>
            <a:spLocks noChangeAspect="1"/>
          </p:cNvSpPr>
          <p:nvPr/>
        </p:nvSpPr>
        <p:spPr>
          <a:xfrm>
            <a:off x="6660021" y="1870815"/>
            <a:ext cx="1384521" cy="138494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solidFill>
                <a:schemeClr val="bg1"/>
              </a:solidFill>
              <a:latin typeface="FontAwesome" pitchFamily="2" charset="0"/>
            </a:endParaRPr>
          </a:p>
        </p:txBody>
      </p:sp>
      <p:sp>
        <p:nvSpPr>
          <p:cNvPr id="5" name="Oval 4"/>
          <p:cNvSpPr>
            <a:spLocks noChangeAspect="1"/>
          </p:cNvSpPr>
          <p:nvPr/>
        </p:nvSpPr>
        <p:spPr>
          <a:xfrm>
            <a:off x="2745695" y="2988079"/>
            <a:ext cx="1210079" cy="121045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solidFill>
                <a:schemeClr val="bg1"/>
              </a:solidFill>
              <a:latin typeface="FontAwesome" pitchFamily="2" charset="0"/>
            </a:endParaRPr>
          </a:p>
        </p:txBody>
      </p:sp>
      <p:sp>
        <p:nvSpPr>
          <p:cNvPr id="6" name="Oval 5"/>
          <p:cNvSpPr>
            <a:spLocks noChangeAspect="1"/>
          </p:cNvSpPr>
          <p:nvPr/>
        </p:nvSpPr>
        <p:spPr>
          <a:xfrm>
            <a:off x="7476960" y="1364269"/>
            <a:ext cx="945883" cy="94617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200" dirty="0">
              <a:solidFill>
                <a:schemeClr val="bg1"/>
              </a:solidFill>
              <a:latin typeface="Lato Black" panose="020F0A02020204030203" pitchFamily="34" charset="0"/>
            </a:endParaRPr>
          </a:p>
        </p:txBody>
      </p:sp>
      <p:sp>
        <p:nvSpPr>
          <p:cNvPr id="7" name="Oval 6"/>
          <p:cNvSpPr>
            <a:spLocks noChangeAspect="1"/>
          </p:cNvSpPr>
          <p:nvPr/>
        </p:nvSpPr>
        <p:spPr>
          <a:xfrm>
            <a:off x="1099480" y="2727807"/>
            <a:ext cx="1087133" cy="108746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solidFill>
                <a:srgbClr val="5C4470"/>
              </a:solidFill>
              <a:latin typeface="FontAwesome" pitchFamily="2" charset="0"/>
            </a:endParaRPr>
          </a:p>
        </p:txBody>
      </p:sp>
      <p:sp>
        <p:nvSpPr>
          <p:cNvPr id="8" name="Oval 7"/>
          <p:cNvSpPr>
            <a:spLocks noChangeAspect="1"/>
          </p:cNvSpPr>
          <p:nvPr/>
        </p:nvSpPr>
        <p:spPr>
          <a:xfrm>
            <a:off x="674601" y="2078266"/>
            <a:ext cx="444317" cy="44445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dirty="0"/>
          </a:p>
        </p:txBody>
      </p:sp>
      <p:sp>
        <p:nvSpPr>
          <p:cNvPr id="9" name="Oval 8"/>
          <p:cNvSpPr>
            <a:spLocks noChangeAspect="1"/>
          </p:cNvSpPr>
          <p:nvPr/>
        </p:nvSpPr>
        <p:spPr>
          <a:xfrm>
            <a:off x="7727743" y="2695588"/>
            <a:ext cx="444317" cy="4444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AU" dirty="0">
              <a:solidFill>
                <a:srgbClr val="FFFFFF"/>
              </a:solidFill>
              <a:latin typeface="FontAwesome" pitchFamily="2" charset="0"/>
            </a:endParaRPr>
          </a:p>
        </p:txBody>
      </p:sp>
      <p:sp>
        <p:nvSpPr>
          <p:cNvPr id="10" name="Oval 9"/>
          <p:cNvSpPr>
            <a:spLocks noChangeAspect="1"/>
          </p:cNvSpPr>
          <p:nvPr/>
        </p:nvSpPr>
        <p:spPr>
          <a:xfrm>
            <a:off x="5364277" y="1664836"/>
            <a:ext cx="548168" cy="54833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dirty="0">
              <a:solidFill>
                <a:srgbClr val="FFFFFF"/>
              </a:solidFill>
              <a:latin typeface="FontAwesome" pitchFamily="2" charset="0"/>
            </a:endParaRPr>
          </a:p>
        </p:txBody>
      </p:sp>
      <p:sp>
        <p:nvSpPr>
          <p:cNvPr id="20" name="Oval 19"/>
          <p:cNvSpPr>
            <a:spLocks noChangeAspect="1"/>
          </p:cNvSpPr>
          <p:nvPr/>
        </p:nvSpPr>
        <p:spPr>
          <a:xfrm>
            <a:off x="5962400" y="2770023"/>
            <a:ext cx="570104" cy="57027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dirty="0"/>
          </a:p>
        </p:txBody>
      </p:sp>
      <p:sp>
        <p:nvSpPr>
          <p:cNvPr id="21" name="Oval 20"/>
          <p:cNvSpPr>
            <a:spLocks noChangeAspect="1"/>
          </p:cNvSpPr>
          <p:nvPr/>
        </p:nvSpPr>
        <p:spPr>
          <a:xfrm>
            <a:off x="5563279" y="3275799"/>
            <a:ext cx="342438" cy="34254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200" dirty="0">
              <a:solidFill>
                <a:schemeClr val="bg1"/>
              </a:solidFill>
              <a:latin typeface="FontAwesome" pitchFamily="2" charset="0"/>
            </a:endParaRPr>
          </a:p>
        </p:txBody>
      </p:sp>
      <p:sp>
        <p:nvSpPr>
          <p:cNvPr id="24" name="Oval 23"/>
          <p:cNvSpPr>
            <a:spLocks noChangeAspect="1"/>
          </p:cNvSpPr>
          <p:nvPr/>
        </p:nvSpPr>
        <p:spPr>
          <a:xfrm>
            <a:off x="2745694" y="3866411"/>
            <a:ext cx="444317" cy="4444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ctr"/>
            <a:endParaRPr lang="en-US" dirty="0"/>
          </a:p>
        </p:txBody>
      </p:sp>
      <p:sp>
        <p:nvSpPr>
          <p:cNvPr id="25" name="Text Placeholder 22"/>
          <p:cNvSpPr>
            <a:spLocks noGrp="1"/>
          </p:cNvSpPr>
          <p:nvPr>
            <p:ph type="body" sz="quarter" idx="4294967295"/>
          </p:nvPr>
        </p:nvSpPr>
        <p:spPr>
          <a:xfrm>
            <a:off x="1151620" y="3112604"/>
            <a:ext cx="1224136" cy="354012"/>
          </a:xfrm>
        </p:spPr>
        <p:txBody>
          <a:bodyPr>
            <a:noAutofit/>
          </a:bodyPr>
          <a:lstStyle/>
          <a:p>
            <a:pPr>
              <a:buNone/>
            </a:pPr>
            <a:r>
              <a:rPr lang="zh-CN" altLang="en-US" sz="1100" dirty="0" smtClean="0">
                <a:solidFill>
                  <a:schemeClr val="bg1"/>
                </a:solidFill>
                <a:latin typeface="微软雅黑" pitchFamily="34" charset="-122"/>
                <a:ea typeface="微软雅黑" pitchFamily="34" charset="-122"/>
                <a:sym typeface="Arial" pitchFamily="34" charset="0"/>
              </a:rPr>
              <a:t>单击编辑标题</a:t>
            </a:r>
            <a:endParaRPr lang="en-US" altLang="zh-CN" sz="1100" dirty="0" smtClean="0">
              <a:solidFill>
                <a:schemeClr val="bg1"/>
              </a:solidFill>
              <a:latin typeface="微软雅黑" pitchFamily="34" charset="-122"/>
              <a:ea typeface="微软雅黑" pitchFamily="34" charset="-122"/>
              <a:sym typeface="Arial" pitchFamily="34" charset="0"/>
            </a:endParaRPr>
          </a:p>
        </p:txBody>
      </p:sp>
      <p:sp>
        <p:nvSpPr>
          <p:cNvPr id="26" name="Text Placeholder 22"/>
          <p:cNvSpPr>
            <a:spLocks noGrp="1"/>
          </p:cNvSpPr>
          <p:nvPr>
            <p:ph type="body" sz="quarter" idx="4294967295"/>
          </p:nvPr>
        </p:nvSpPr>
        <p:spPr>
          <a:xfrm>
            <a:off x="2807804" y="3400636"/>
            <a:ext cx="1184275" cy="354012"/>
          </a:xfrm>
        </p:spPr>
        <p:txBody>
          <a:bodyPr>
            <a:noAutofit/>
          </a:bodyPr>
          <a:lstStyle/>
          <a:p>
            <a:r>
              <a:rPr lang="zh-CN" altLang="en-US" sz="1200" dirty="0" smtClean="0">
                <a:solidFill>
                  <a:schemeClr val="bg1"/>
                </a:solidFill>
                <a:latin typeface="微软雅黑" pitchFamily="34" charset="-122"/>
                <a:ea typeface="微软雅黑" pitchFamily="34" charset="-122"/>
                <a:sym typeface="Arial" pitchFamily="34" charset="0"/>
              </a:rPr>
              <a:t>单击编辑标题</a:t>
            </a:r>
            <a:endParaRPr lang="en-US" altLang="zh-CN" sz="1200" dirty="0" smtClean="0">
              <a:solidFill>
                <a:schemeClr val="bg1"/>
              </a:solidFill>
              <a:latin typeface="微软雅黑" pitchFamily="34" charset="-122"/>
              <a:ea typeface="微软雅黑" pitchFamily="34" charset="-122"/>
              <a:sym typeface="Arial" pitchFamily="34" charset="0"/>
            </a:endParaRPr>
          </a:p>
        </p:txBody>
      </p:sp>
      <p:sp>
        <p:nvSpPr>
          <p:cNvPr id="27" name="Text Placeholder 8"/>
          <p:cNvSpPr>
            <a:spLocks noGrp="1"/>
          </p:cNvSpPr>
          <p:nvPr>
            <p:ph type="body" sz="quarter" idx="4294967295"/>
          </p:nvPr>
        </p:nvSpPr>
        <p:spPr>
          <a:xfrm>
            <a:off x="7092280" y="1636440"/>
            <a:ext cx="1296987" cy="354012"/>
          </a:xfrm>
        </p:spPr>
        <p:txBody>
          <a:bodyPr>
            <a:normAutofit fontScale="85000" lnSpcReduction="10000"/>
          </a:bodyPr>
          <a:lstStyle/>
          <a:p>
            <a:r>
              <a:rPr lang="zh-CN" altLang="en-US" sz="1200" dirty="0" smtClean="0">
                <a:solidFill>
                  <a:schemeClr val="bg1"/>
                </a:solidFill>
                <a:latin typeface="微软雅黑" pitchFamily="34" charset="-122"/>
                <a:ea typeface="微软雅黑" pitchFamily="34" charset="-122"/>
                <a:sym typeface="Arial" pitchFamily="34" charset="0"/>
              </a:rPr>
              <a:t>单击编辑标题</a:t>
            </a:r>
            <a:endParaRPr lang="en-US" altLang="zh-CN" sz="1200" dirty="0" smtClean="0">
              <a:solidFill>
                <a:schemeClr val="bg1"/>
              </a:solidFill>
              <a:latin typeface="微软雅黑" pitchFamily="34" charset="-122"/>
              <a:ea typeface="微软雅黑" pitchFamily="34" charset="-122"/>
              <a:sym typeface="Arial" pitchFamily="34" charset="0"/>
            </a:endParaRPr>
          </a:p>
        </p:txBody>
      </p:sp>
      <p:sp>
        <p:nvSpPr>
          <p:cNvPr id="28" name="Text Placeholder 9"/>
          <p:cNvSpPr>
            <a:spLocks noGrp="1"/>
          </p:cNvSpPr>
          <p:nvPr>
            <p:ph type="body" sz="quarter" idx="4294967295"/>
          </p:nvPr>
        </p:nvSpPr>
        <p:spPr>
          <a:xfrm>
            <a:off x="7847013" y="2112963"/>
            <a:ext cx="1296987" cy="703262"/>
          </a:xfrm>
        </p:spPr>
        <p:txBody>
          <a:bodyPr>
            <a:normAutofit fontScale="32500" lnSpcReduction="20000"/>
          </a:bodyPr>
          <a:lstStyle/>
          <a:p>
            <a:r>
              <a:rPr lang="zh-CN" altLang="en-US" dirty="0" smtClean="0">
                <a:solidFill>
                  <a:schemeClr val="bg1"/>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bg1"/>
              </a:solidFill>
            </a:endParaRPr>
          </a:p>
        </p:txBody>
      </p:sp>
      <p:sp>
        <p:nvSpPr>
          <p:cNvPr id="29" name="Text Placeholder 9"/>
          <p:cNvSpPr>
            <a:spLocks noGrp="1"/>
          </p:cNvSpPr>
          <p:nvPr>
            <p:ph type="body" sz="quarter" idx="4294967295"/>
          </p:nvPr>
        </p:nvSpPr>
        <p:spPr>
          <a:xfrm>
            <a:off x="1475656" y="1852464"/>
            <a:ext cx="1296988" cy="704850"/>
          </a:xfrm>
        </p:spPr>
        <p:txBody>
          <a:bodyPr>
            <a:normAutofit fontScale="32500" lnSpcReduction="20000"/>
          </a:bodyPr>
          <a:lstStyle/>
          <a:p>
            <a:r>
              <a:rPr lang="zh-CN" altLang="en-US" dirty="0" smtClean="0">
                <a:solidFill>
                  <a:schemeClr val="bg1"/>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bg1"/>
              </a:solidFill>
            </a:endParaRPr>
          </a:p>
        </p:txBody>
      </p:sp>
      <p:sp>
        <p:nvSpPr>
          <p:cNvPr id="31" name="Text Placeholder 22"/>
          <p:cNvSpPr>
            <a:spLocks noGrp="1"/>
          </p:cNvSpPr>
          <p:nvPr>
            <p:ph type="body" sz="quarter" idx="4294967295"/>
          </p:nvPr>
        </p:nvSpPr>
        <p:spPr>
          <a:xfrm>
            <a:off x="8431213" y="2355850"/>
            <a:ext cx="712787" cy="354013"/>
          </a:xfrm>
        </p:spPr>
        <p:txBody>
          <a:bodyPr>
            <a:noAutofit/>
          </a:bodyPr>
          <a:lstStyle/>
          <a:p>
            <a:r>
              <a:rPr lang="zh-CN" altLang="en-US" sz="1200" dirty="0" smtClean="0">
                <a:solidFill>
                  <a:schemeClr val="bg1"/>
                </a:solidFill>
                <a:latin typeface="微软雅黑" pitchFamily="34" charset="-122"/>
                <a:ea typeface="微软雅黑" pitchFamily="34" charset="-122"/>
                <a:sym typeface="Arial" pitchFamily="34" charset="0"/>
              </a:rPr>
              <a:t>单击编辑标题</a:t>
            </a:r>
            <a:endParaRPr lang="en-US" altLang="zh-CN" sz="1200" dirty="0" smtClean="0">
              <a:solidFill>
                <a:schemeClr val="bg1"/>
              </a:solidFill>
              <a:latin typeface="微软雅黑" pitchFamily="34" charset="-122"/>
              <a:ea typeface="微软雅黑" pitchFamily="34" charset="-122"/>
              <a:sym typeface="Arial" pitchFamily="34" charset="0"/>
            </a:endParaRPr>
          </a:p>
        </p:txBody>
      </p:sp>
      <p:sp>
        <p:nvSpPr>
          <p:cNvPr id="33" name="Text Placeholder 22"/>
          <p:cNvSpPr>
            <a:spLocks noGrp="1"/>
          </p:cNvSpPr>
          <p:nvPr>
            <p:ph type="body" sz="quarter" idx="4294967295"/>
          </p:nvPr>
        </p:nvSpPr>
        <p:spPr>
          <a:xfrm>
            <a:off x="6696236" y="2284512"/>
            <a:ext cx="1224136" cy="354013"/>
          </a:xfrm>
        </p:spPr>
        <p:txBody>
          <a:bodyPr>
            <a:noAutofit/>
          </a:bodyPr>
          <a:lstStyle/>
          <a:p>
            <a:pPr>
              <a:buNone/>
            </a:pPr>
            <a:r>
              <a:rPr lang="zh-CN" altLang="en-US" sz="1200" dirty="0" smtClean="0">
                <a:solidFill>
                  <a:schemeClr val="bg1"/>
                </a:solidFill>
                <a:latin typeface="微软雅黑" pitchFamily="34" charset="-122"/>
                <a:ea typeface="微软雅黑" pitchFamily="34" charset="-122"/>
                <a:sym typeface="Arial" pitchFamily="34" charset="0"/>
              </a:rPr>
              <a:t>单击编辑标题</a:t>
            </a:r>
            <a:endParaRPr lang="en-US" altLang="zh-CN" sz="1200" dirty="0" smtClean="0">
              <a:solidFill>
                <a:schemeClr val="bg1"/>
              </a:solidFill>
              <a:latin typeface="微软雅黑" pitchFamily="34" charset="-122"/>
              <a:ea typeface="微软雅黑" pitchFamily="34" charset="-122"/>
              <a:sym typeface="Arial" pitchFamily="34" charset="0"/>
            </a:endParaRPr>
          </a:p>
        </p:txBody>
      </p:sp>
      <p:sp>
        <p:nvSpPr>
          <p:cNvPr id="34" name="Text Placeholder 5"/>
          <p:cNvSpPr>
            <a:spLocks noGrp="1"/>
          </p:cNvSpPr>
          <p:nvPr>
            <p:ph type="body" sz="quarter" idx="4294967295"/>
          </p:nvPr>
        </p:nvSpPr>
        <p:spPr>
          <a:xfrm>
            <a:off x="3995936" y="2140496"/>
            <a:ext cx="1493998" cy="369888"/>
          </a:xfrm>
        </p:spPr>
        <p:txBody>
          <a:bodyPr>
            <a:normAutofit fontScale="25000" lnSpcReduction="20000"/>
          </a:bodyPr>
          <a:lstStyle/>
          <a:p>
            <a:pPr marL="0" indent="0">
              <a:buNone/>
            </a:pPr>
            <a:r>
              <a:rPr lang="zh-CN" altLang="en-US" b="0" i="0" dirty="0" smtClean="0">
                <a:solidFill>
                  <a:schemeClr val="bg1"/>
                </a:solidFill>
                <a:latin typeface="微软雅黑" pitchFamily="34" charset="-122"/>
                <a:ea typeface="微软雅黑" pitchFamily="34" charset="-122"/>
              </a:rPr>
              <a:t>请在此粘贴或者输入你的文字内容请在此粘贴或者输入你的文字内容请在此粘贴或者输入你的文字内容请在此粘贴或者输入你的文字内容</a:t>
            </a:r>
            <a:endParaRPr lang="en-AU" altLang="zh-CN" b="0" i="0" dirty="0" smtClean="0">
              <a:solidFill>
                <a:schemeClr val="bg1"/>
              </a:solidFill>
            </a:endParaRPr>
          </a:p>
          <a:p>
            <a:pPr marL="0" indent="0">
              <a:buNone/>
            </a:pPr>
            <a:endParaRPr lang="en-AU" altLang="zh-CN" b="0" i="0" dirty="0" smtClean="0">
              <a:solidFill>
                <a:schemeClr val="bg1"/>
              </a:solidFill>
            </a:endParaRPr>
          </a:p>
        </p:txBody>
      </p:sp>
      <p:sp>
        <p:nvSpPr>
          <p:cNvPr id="35" name="Text Placeholder 6"/>
          <p:cNvSpPr>
            <a:spLocks noGrp="1"/>
          </p:cNvSpPr>
          <p:nvPr>
            <p:ph type="body" sz="quarter" idx="4294967295"/>
          </p:nvPr>
        </p:nvSpPr>
        <p:spPr>
          <a:xfrm>
            <a:off x="6468442" y="2572544"/>
            <a:ext cx="1631950" cy="236537"/>
          </a:xfrm>
        </p:spPr>
        <p:txBody>
          <a:bodyPr>
            <a:normAutofit fontScale="32500" lnSpcReduction="20000"/>
          </a:bodyPr>
          <a:lstStyle/>
          <a:p>
            <a:r>
              <a:rPr lang="zh-CN" altLang="en-US" dirty="0" smtClean="0">
                <a:solidFill>
                  <a:schemeClr val="bg1"/>
                </a:solidFill>
                <a:latin typeface="微软雅黑" pitchFamily="34" charset="-122"/>
                <a:ea typeface="微软雅黑" pitchFamily="34" charset="-122"/>
                <a:sym typeface="Arial" pitchFamily="34" charset="0"/>
              </a:rPr>
              <a:t>单击编辑标题</a:t>
            </a:r>
            <a:endParaRPr lang="en-US" altLang="zh-CN" dirty="0" smtClean="0">
              <a:solidFill>
                <a:schemeClr val="bg1"/>
              </a:solidFill>
              <a:latin typeface="微软雅黑" pitchFamily="34" charset="-122"/>
              <a:ea typeface="微软雅黑" pitchFamily="34" charset="-122"/>
              <a:sym typeface="Arial" pitchFamily="34" charset="0"/>
            </a:endParaRPr>
          </a:p>
        </p:txBody>
      </p:sp>
      <p:sp>
        <p:nvSpPr>
          <p:cNvPr id="36" name="Text Placeholder 7"/>
          <p:cNvSpPr>
            <a:spLocks noGrp="1"/>
          </p:cNvSpPr>
          <p:nvPr>
            <p:ph type="body" sz="quarter" idx="4294967295"/>
          </p:nvPr>
        </p:nvSpPr>
        <p:spPr>
          <a:xfrm>
            <a:off x="3995936" y="1816460"/>
            <a:ext cx="1631950" cy="280988"/>
          </a:xfrm>
        </p:spPr>
        <p:txBody>
          <a:bodyPr>
            <a:normAutofit fontScale="47500" lnSpcReduction="20000"/>
          </a:bodyPr>
          <a:lstStyle/>
          <a:p>
            <a:pPr marL="0" indent="0">
              <a:buNone/>
            </a:pPr>
            <a:r>
              <a:rPr lang="zh-CN" altLang="en-US" dirty="0" smtClean="0">
                <a:solidFill>
                  <a:schemeClr val="bg1"/>
                </a:solidFill>
                <a:latin typeface="微软雅黑" pitchFamily="34" charset="-122"/>
                <a:ea typeface="微软雅黑" pitchFamily="34" charset="-122"/>
                <a:sym typeface="Arial" pitchFamily="34" charset="0"/>
              </a:rPr>
              <a:t>单击编辑标题</a:t>
            </a:r>
            <a:endParaRPr lang="en-US" altLang="zh-CN" dirty="0" smtClean="0">
              <a:solidFill>
                <a:schemeClr val="bg1"/>
              </a:solidFill>
              <a:latin typeface="微软雅黑" pitchFamily="34" charset="-122"/>
              <a:ea typeface="微软雅黑" pitchFamily="34" charset="-122"/>
              <a:sym typeface="Arial" pitchFamily="34" charset="0"/>
            </a:endParaRPr>
          </a:p>
        </p:txBody>
      </p:sp>
    </p:spTree>
    <p:extLst>
      <p:ext uri="{BB962C8B-B14F-4D97-AF65-F5344CB8AC3E}">
        <p14:creationId xmlns:p14="http://schemas.microsoft.com/office/powerpoint/2010/main" val="495551556"/>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Right)">
                                      <p:cBhvr>
                                        <p:cTn id="7" dur="500"/>
                                        <p:tgtEl>
                                          <p:spTgt spid="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strips(upRight)">
                                      <p:cBhvr>
                                        <p:cTn id="15" dur="500"/>
                                        <p:tgtEl>
                                          <p:spTgt spid="3"/>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wipe(down)">
                                      <p:cBhvr>
                                        <p:cTn id="19" dur="500"/>
                                        <p:tgtEl>
                                          <p:spTgt spid="25">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9">
                                            <p:txEl>
                                              <p:pRg st="0" end="0"/>
                                            </p:txEl>
                                          </p:spTgt>
                                        </p:tgtEl>
                                        <p:attrNameLst>
                                          <p:attrName>style.visibility</p:attrName>
                                        </p:attrNameLst>
                                      </p:cBhvr>
                                      <p:to>
                                        <p:strVal val="visible"/>
                                      </p:to>
                                    </p:set>
                                    <p:animEffect transition="in" filter="fade">
                                      <p:cBhvr>
                                        <p:cTn id="23" dur="500"/>
                                        <p:tgtEl>
                                          <p:spTgt spid="29">
                                            <p:txEl>
                                              <p:pRg st="0" end="0"/>
                                            </p:txEl>
                                          </p:spTgt>
                                        </p:tgtEl>
                                      </p:cBhvr>
                                    </p:animEffect>
                                  </p:childTnLst>
                                </p:cTn>
                              </p:par>
                            </p:childTnLst>
                          </p:cTn>
                        </p:par>
                        <p:par>
                          <p:cTn id="24" fill="hold">
                            <p:stCondLst>
                              <p:cond delay="2500"/>
                            </p:stCondLst>
                            <p:childTnLst>
                              <p:par>
                                <p:cTn id="25" presetID="18" presetClass="entr" presetSubtype="3"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upRight)">
                                      <p:cBhvr>
                                        <p:cTn id="27" dur="500"/>
                                        <p:tgtEl>
                                          <p:spTgt spid="24"/>
                                        </p:tgtEl>
                                      </p:cBhvr>
                                    </p:animEffect>
                                  </p:childTnLst>
                                </p:cTn>
                              </p:par>
                            </p:childTnLst>
                          </p:cTn>
                        </p:par>
                        <p:par>
                          <p:cTn id="28" fill="hold">
                            <p:stCondLst>
                              <p:cond delay="3000"/>
                            </p:stCondLst>
                            <p:childTnLst>
                              <p:par>
                                <p:cTn id="29" presetID="18" presetClass="entr" presetSubtype="3"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strips(upRight)">
                                      <p:cBhvr>
                                        <p:cTn id="31" dur="500"/>
                                        <p:tgtEl>
                                          <p:spTgt spid="5"/>
                                        </p:tgtEl>
                                      </p:cBhvr>
                                    </p:animEffect>
                                  </p:childTnLst>
                                </p:cTn>
                              </p:par>
                            </p:childTnLst>
                          </p:cTn>
                        </p:par>
                        <p:par>
                          <p:cTn id="32" fill="hold">
                            <p:stCondLst>
                              <p:cond delay="3500"/>
                            </p:stCondLst>
                            <p:childTnLst>
                              <p:par>
                                <p:cTn id="33" presetID="18" presetClass="entr" presetSubtype="3"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strips(upRight)">
                                      <p:cBhvr>
                                        <p:cTn id="35" dur="500"/>
                                        <p:tgtEl>
                                          <p:spTgt spid="2"/>
                                        </p:tgtEl>
                                      </p:cBhvr>
                                    </p:animEffect>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strips(upRight)">
                                      <p:cBhvr>
                                        <p:cTn id="39" dur="500"/>
                                        <p:tgtEl>
                                          <p:spTgt spid="10"/>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Effect transition="in" filter="wipe(down)">
                                      <p:cBhvr>
                                        <p:cTn id="43" dur="500"/>
                                        <p:tgtEl>
                                          <p:spTgt spid="26">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27">
                                            <p:txEl>
                                              <p:pRg st="0" end="0"/>
                                            </p:txEl>
                                          </p:spTgt>
                                        </p:tgtEl>
                                        <p:attrNameLst>
                                          <p:attrName>style.visibility</p:attrName>
                                        </p:attrNameLst>
                                      </p:cBhvr>
                                      <p:to>
                                        <p:strVal val="visible"/>
                                      </p:to>
                                    </p:set>
                                    <p:animEffect transition="in" filter="fade">
                                      <p:cBhvr>
                                        <p:cTn id="47" dur="500"/>
                                        <p:tgtEl>
                                          <p:spTgt spid="27">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28">
                                            <p:txEl>
                                              <p:pRg st="0" end="0"/>
                                            </p:txEl>
                                          </p:spTgt>
                                        </p:tgtEl>
                                        <p:attrNameLst>
                                          <p:attrName>style.visibility</p:attrName>
                                        </p:attrNameLst>
                                      </p:cBhvr>
                                      <p:to>
                                        <p:strVal val="visible"/>
                                      </p:to>
                                    </p:set>
                                    <p:animEffect transition="in" filter="fade">
                                      <p:cBhvr>
                                        <p:cTn id="51" dur="500"/>
                                        <p:tgtEl>
                                          <p:spTgt spid="28">
                                            <p:txEl>
                                              <p:pRg st="0" end="0"/>
                                            </p:txEl>
                                          </p:spTgt>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strips(downLeft)">
                                      <p:cBhvr>
                                        <p:cTn id="55" dur="500"/>
                                        <p:tgtEl>
                                          <p:spTgt spid="21"/>
                                        </p:tgtEl>
                                      </p:cBhvr>
                                    </p:animEffect>
                                  </p:childTnLst>
                                </p:cTn>
                              </p:par>
                            </p:childTnLst>
                          </p:cTn>
                        </p:par>
                        <p:par>
                          <p:cTn id="56" fill="hold">
                            <p:stCondLst>
                              <p:cond delay="6500"/>
                            </p:stCondLst>
                            <p:childTnLst>
                              <p:par>
                                <p:cTn id="57" presetID="18" presetClass="entr" presetSubtype="12"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strips(downLeft)">
                                      <p:cBhvr>
                                        <p:cTn id="59" dur="500"/>
                                        <p:tgtEl>
                                          <p:spTgt spid="20"/>
                                        </p:tgtEl>
                                      </p:cBhvr>
                                    </p:animEffect>
                                  </p:childTnLst>
                                </p:cTn>
                              </p:par>
                            </p:childTnLst>
                          </p:cTn>
                        </p:par>
                        <p:par>
                          <p:cTn id="60" fill="hold">
                            <p:stCondLst>
                              <p:cond delay="7000"/>
                            </p:stCondLst>
                            <p:childTnLst>
                              <p:par>
                                <p:cTn id="61" presetID="18" presetClass="entr" presetSubtype="12" fill="hold" grpId="0" nodeType="afterEffect">
                                  <p:stCondLst>
                                    <p:cond delay="0"/>
                                  </p:stCondLst>
                                  <p:childTnLst>
                                    <p:set>
                                      <p:cBhvr>
                                        <p:cTn id="62" dur="1" fill="hold">
                                          <p:stCondLst>
                                            <p:cond delay="0"/>
                                          </p:stCondLst>
                                        </p:cTn>
                                        <p:tgtEl>
                                          <p:spTgt spid="4"/>
                                        </p:tgtEl>
                                        <p:attrNameLst>
                                          <p:attrName>style.visibility</p:attrName>
                                        </p:attrNameLst>
                                      </p:cBhvr>
                                      <p:to>
                                        <p:strVal val="visible"/>
                                      </p:to>
                                    </p:set>
                                    <p:animEffect transition="in" filter="strips(downLeft)">
                                      <p:cBhvr>
                                        <p:cTn id="63" dur="500"/>
                                        <p:tgtEl>
                                          <p:spTgt spid="4"/>
                                        </p:tgtEl>
                                      </p:cBhvr>
                                    </p:animEffect>
                                  </p:childTnLst>
                                </p:cTn>
                              </p:par>
                            </p:childTnLst>
                          </p:cTn>
                        </p:par>
                        <p:par>
                          <p:cTn id="64" fill="hold">
                            <p:stCondLst>
                              <p:cond delay="7500"/>
                            </p:stCondLst>
                            <p:childTnLst>
                              <p:par>
                                <p:cTn id="65" presetID="18" presetClass="entr" presetSubtype="1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strips(downLeft)">
                                      <p:cBhvr>
                                        <p:cTn id="67" dur="500"/>
                                        <p:tgtEl>
                                          <p:spTgt spid="9"/>
                                        </p:tgtEl>
                                      </p:cBhvr>
                                    </p:animEffect>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strips(downLeft)">
                                      <p:cBhvr>
                                        <p:cTn id="71" dur="500"/>
                                        <p:tgtEl>
                                          <p:spTgt spid="6"/>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31">
                                            <p:txEl>
                                              <p:pRg st="0" end="0"/>
                                            </p:txEl>
                                          </p:spTgt>
                                        </p:tgtEl>
                                        <p:attrNameLst>
                                          <p:attrName>style.visibility</p:attrName>
                                        </p:attrNameLst>
                                      </p:cBhvr>
                                      <p:to>
                                        <p:strVal val="visible"/>
                                      </p:to>
                                    </p:set>
                                    <p:animEffect transition="in" filter="wipe(down)">
                                      <p:cBhvr>
                                        <p:cTn id="75" dur="500"/>
                                        <p:tgtEl>
                                          <p:spTgt spid="31">
                                            <p:txEl>
                                              <p:pRg st="0" end="0"/>
                                            </p:tx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33">
                                            <p:txEl>
                                              <p:pRg st="0" end="0"/>
                                            </p:txEl>
                                          </p:spTgt>
                                        </p:tgtEl>
                                        <p:attrNameLst>
                                          <p:attrName>style.visibility</p:attrName>
                                        </p:attrNameLst>
                                      </p:cBhvr>
                                      <p:to>
                                        <p:strVal val="visible"/>
                                      </p:to>
                                    </p:set>
                                    <p:animEffect transition="in" filter="wipe(down)">
                                      <p:cBhvr>
                                        <p:cTn id="79" dur="500"/>
                                        <p:tgtEl>
                                          <p:spTgt spid="33">
                                            <p:txEl>
                                              <p:pRg st="0" end="0"/>
                                            </p:txEl>
                                          </p:spTgt>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34">
                                            <p:txEl>
                                              <p:pRg st="0" end="0"/>
                                            </p:txEl>
                                          </p:spTgt>
                                        </p:tgtEl>
                                        <p:attrNameLst>
                                          <p:attrName>style.visibility</p:attrName>
                                        </p:attrNameLst>
                                      </p:cBhvr>
                                      <p:to>
                                        <p:strVal val="visible"/>
                                      </p:to>
                                    </p:set>
                                    <p:anim calcmode="lin" valueType="num">
                                      <p:cBhvr>
                                        <p:cTn id="83"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84" dur="500" fill="hold"/>
                                        <p:tgtEl>
                                          <p:spTgt spid="34">
                                            <p:txEl>
                                              <p:pRg st="0" end="0"/>
                                            </p:txEl>
                                          </p:spTgt>
                                        </p:tgtEl>
                                        <p:attrNameLst>
                                          <p:attrName>ppt_h</p:attrName>
                                        </p:attrNameLst>
                                      </p:cBhvr>
                                      <p:tavLst>
                                        <p:tav tm="0">
                                          <p:val>
                                            <p:fltVal val="0"/>
                                          </p:val>
                                        </p:tav>
                                        <p:tav tm="100000">
                                          <p:val>
                                            <p:strVal val="#ppt_h"/>
                                          </p:val>
                                        </p:tav>
                                      </p:tavLst>
                                    </p:anim>
                                    <p:animEffect transition="in" filter="fade">
                                      <p:cBhvr>
                                        <p:cTn id="85" dur="500"/>
                                        <p:tgtEl>
                                          <p:spTgt spid="34">
                                            <p:txEl>
                                              <p:pRg st="0" end="0"/>
                                            </p:txEl>
                                          </p:spTgt>
                                        </p:tgtEl>
                                      </p:cBhvr>
                                    </p:animEffect>
                                  </p:childTnLst>
                                </p:cTn>
                              </p:par>
                            </p:childTnLst>
                          </p:cTn>
                        </p:par>
                        <p:par>
                          <p:cTn id="86" fill="hold">
                            <p:stCondLst>
                              <p:cond delay="10000"/>
                            </p:stCondLst>
                            <p:childTnLst>
                              <p:par>
                                <p:cTn id="87" presetID="10" presetClass="entr" presetSubtype="0" fill="hold" grpId="0" nodeType="afterEffect">
                                  <p:stCondLst>
                                    <p:cond delay="0"/>
                                  </p:stCondLst>
                                  <p:childTnLst>
                                    <p:set>
                                      <p:cBhvr>
                                        <p:cTn id="88" dur="1" fill="hold">
                                          <p:stCondLst>
                                            <p:cond delay="0"/>
                                          </p:stCondLst>
                                        </p:cTn>
                                        <p:tgtEl>
                                          <p:spTgt spid="35">
                                            <p:txEl>
                                              <p:pRg st="0" end="0"/>
                                            </p:txEl>
                                          </p:spTgt>
                                        </p:tgtEl>
                                        <p:attrNameLst>
                                          <p:attrName>style.visibility</p:attrName>
                                        </p:attrNameLst>
                                      </p:cBhvr>
                                      <p:to>
                                        <p:strVal val="visible"/>
                                      </p:to>
                                    </p:set>
                                    <p:animEffect transition="in" filter="fade">
                                      <p:cBhvr>
                                        <p:cTn id="89" dur="500"/>
                                        <p:tgtEl>
                                          <p:spTgt spid="35">
                                            <p:txEl>
                                              <p:pRg st="0" end="0"/>
                                            </p:txEl>
                                          </p:spTgt>
                                        </p:tgtEl>
                                      </p:cBhvr>
                                    </p:animEffect>
                                  </p:childTnLst>
                                </p:cTn>
                              </p:par>
                            </p:childTnLst>
                          </p:cTn>
                        </p:par>
                        <p:par>
                          <p:cTn id="90" fill="hold">
                            <p:stCondLst>
                              <p:cond delay="10500"/>
                            </p:stCondLst>
                            <p:childTnLst>
                              <p:par>
                                <p:cTn id="91" presetID="22" presetClass="entr" presetSubtype="8" fill="hold" grpId="0" nodeType="afterEffect">
                                  <p:stCondLst>
                                    <p:cond delay="0"/>
                                  </p:stCondLst>
                                  <p:childTnLst>
                                    <p:set>
                                      <p:cBhvr>
                                        <p:cTn id="92" dur="1" fill="hold">
                                          <p:stCondLst>
                                            <p:cond delay="0"/>
                                          </p:stCondLst>
                                        </p:cTn>
                                        <p:tgtEl>
                                          <p:spTgt spid="36">
                                            <p:txEl>
                                              <p:pRg st="0" end="0"/>
                                            </p:txEl>
                                          </p:spTgt>
                                        </p:tgtEl>
                                        <p:attrNameLst>
                                          <p:attrName>style.visibility</p:attrName>
                                        </p:attrNameLst>
                                      </p:cBhvr>
                                      <p:to>
                                        <p:strVal val="visible"/>
                                      </p:to>
                                    </p:set>
                                    <p:animEffect transition="in" filter="wipe(left)">
                                      <p:cBhvr>
                                        <p:cTn id="9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20" grpId="0" animBg="1"/>
      <p:bldP spid="21" grpId="0" animBg="1"/>
      <p:bldP spid="24" grpId="0" animBg="1"/>
      <p:bldP spid="25" grpId="0" build="p"/>
      <p:bldP spid="26" grpId="0" build="p"/>
      <p:bldP spid="27" grpId="0" build="p"/>
      <p:bldP spid="28" grpId="0" build="p"/>
      <p:bldP spid="29" grpId="0" build="p"/>
      <p:bldP spid="31" grpId="0" build="p"/>
      <p:bldP spid="33" grpId="0" build="p"/>
      <p:bldP spid="34" grpId="0" build="p"/>
      <p:bldP spid="35" grpId="0" build="p"/>
      <p:bldP spid="3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p:cNvSpPr/>
          <p:nvPr/>
        </p:nvSpPr>
        <p:spPr>
          <a:xfrm>
            <a:off x="323528" y="3596580"/>
            <a:ext cx="3942159" cy="79490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AU"/>
          </a:p>
        </p:txBody>
      </p:sp>
      <p:sp>
        <p:nvSpPr>
          <p:cNvPr id="17" name="Text Placeholder 16"/>
          <p:cNvSpPr>
            <a:spLocks noGrp="1"/>
          </p:cNvSpPr>
          <p:nvPr>
            <p:ph type="body" sz="quarter" idx="4294967295"/>
          </p:nvPr>
        </p:nvSpPr>
        <p:spPr>
          <a:xfrm>
            <a:off x="0" y="1550988"/>
            <a:ext cx="3941763" cy="354012"/>
          </a:xfrm>
        </p:spPr>
        <p:txBody>
          <a:bodyPr>
            <a:norm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18" name="Text Placeholder 17"/>
          <p:cNvSpPr>
            <a:spLocks noGrp="1"/>
          </p:cNvSpPr>
          <p:nvPr>
            <p:ph type="body" sz="quarter" idx="4294967295"/>
          </p:nvPr>
        </p:nvSpPr>
        <p:spPr>
          <a:xfrm>
            <a:off x="0" y="1916113"/>
            <a:ext cx="3941763" cy="963612"/>
          </a:xfrm>
        </p:spPr>
        <p:txBody>
          <a:bodyPr>
            <a:normAutofit fontScale="32500" lnSpcReduction="20000"/>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请在此粘贴或者输入你的文字内容请在此粘贴或者输入你的文字内容请在此粘贴或者输入你的文字内容请在此粘贴或者输入你的文字内容</a:t>
            </a:r>
            <a:endParaRPr lang="en-US" altLang="zh-CN" dirty="0" smtClean="0">
              <a:solidFill>
                <a:schemeClr val="tx1">
                  <a:lumMod val="50000"/>
                  <a:lumOff val="50000"/>
                </a:schemeClr>
              </a:solidFill>
              <a:latin typeface="微软雅黑" pitchFamily="34" charset="-122"/>
              <a:ea typeface="微软雅黑" pitchFamily="34" charset="-122"/>
            </a:endParaRPr>
          </a:p>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请在此粘贴或者输入你的文字内容请在此粘贴或者输入你的文字内容请在此粘贴或者输入你的文字内容请在此粘贴或者输入你的文字内容</a:t>
            </a:r>
            <a:endParaRPr lang="en-AU" altLang="zh-CN" dirty="0" smtClean="0">
              <a:solidFill>
                <a:schemeClr val="tx1">
                  <a:lumMod val="50000"/>
                  <a:lumOff val="50000"/>
                </a:schemeClr>
              </a:solidFill>
            </a:endParaRPr>
          </a:p>
          <a:p>
            <a:endParaRPr lang="en-AU" altLang="zh-CN" dirty="0" smtClean="0">
              <a:solidFill>
                <a:schemeClr val="tx1">
                  <a:lumMod val="50000"/>
                  <a:lumOff val="50000"/>
                </a:schemeClr>
              </a:solidFill>
            </a:endParaRPr>
          </a:p>
          <a:p>
            <a:endParaRPr lang="en-AU" altLang="zh-CN" dirty="0" smtClean="0">
              <a:solidFill>
                <a:schemeClr val="tx1">
                  <a:lumMod val="50000"/>
                  <a:lumOff val="50000"/>
                </a:schemeClr>
              </a:solidFill>
            </a:endParaRPr>
          </a:p>
          <a:p>
            <a:endParaRPr lang="en-AU" altLang="zh-CN" dirty="0" smtClean="0">
              <a:solidFill>
                <a:schemeClr val="tx1">
                  <a:lumMod val="50000"/>
                  <a:lumOff val="50000"/>
                </a:schemeClr>
              </a:solidFill>
            </a:endParaRPr>
          </a:p>
        </p:txBody>
      </p:sp>
      <p:sp>
        <p:nvSpPr>
          <p:cNvPr id="39" name="Text Placeholder 16"/>
          <p:cNvSpPr>
            <a:spLocks noGrp="1"/>
          </p:cNvSpPr>
          <p:nvPr>
            <p:ph type="body" sz="quarter" idx="4294967295"/>
          </p:nvPr>
        </p:nvSpPr>
        <p:spPr>
          <a:xfrm>
            <a:off x="0" y="3030538"/>
            <a:ext cx="1557338" cy="354012"/>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40" name="Text Placeholder 16"/>
          <p:cNvSpPr>
            <a:spLocks noGrp="1"/>
          </p:cNvSpPr>
          <p:nvPr>
            <p:ph type="body" sz="quarter" idx="4294967295"/>
          </p:nvPr>
        </p:nvSpPr>
        <p:spPr>
          <a:xfrm>
            <a:off x="0" y="3040063"/>
            <a:ext cx="1233488" cy="354012"/>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grpSp>
        <p:nvGrpSpPr>
          <p:cNvPr id="2" name="Group 34"/>
          <p:cNvGrpSpPr/>
          <p:nvPr/>
        </p:nvGrpSpPr>
        <p:grpSpPr>
          <a:xfrm>
            <a:off x="731520" y="2982821"/>
            <a:ext cx="411480" cy="411607"/>
            <a:chOff x="975360" y="4769900"/>
            <a:chExt cx="548640" cy="548640"/>
          </a:xfrm>
        </p:grpSpPr>
        <p:sp>
          <p:nvSpPr>
            <p:cNvPr id="13" name="Oval 12"/>
            <p:cNvSpPr>
              <a:spLocks noChangeAspect="1"/>
            </p:cNvSpPr>
            <p:nvPr/>
          </p:nvSpPr>
          <p:spPr>
            <a:xfrm>
              <a:off x="975360" y="4769900"/>
              <a:ext cx="548640" cy="548640"/>
            </a:xfrm>
            <a:prstGeom prst="ellipse">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endParaRPr>
            </a:p>
          </p:txBody>
        </p:sp>
        <p:sp>
          <p:nvSpPr>
            <p:cNvPr id="34" name="Freeform 33"/>
            <p:cNvSpPr>
              <a:spLocks noEditPoints="1"/>
            </p:cNvSpPr>
            <p:nvPr/>
          </p:nvSpPr>
          <p:spPr bwMode="auto">
            <a:xfrm>
              <a:off x="1064260" y="4917976"/>
              <a:ext cx="370840" cy="252488"/>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dirty="0"/>
            </a:p>
          </p:txBody>
        </p:sp>
      </p:grpSp>
      <p:sp>
        <p:nvSpPr>
          <p:cNvPr id="44" name="Text Placeholder 17"/>
          <p:cNvSpPr>
            <a:spLocks noGrp="1"/>
          </p:cNvSpPr>
          <p:nvPr>
            <p:ph type="body" sz="quarter" idx="4294967295"/>
          </p:nvPr>
        </p:nvSpPr>
        <p:spPr>
          <a:xfrm>
            <a:off x="0" y="3638550"/>
            <a:ext cx="3741738" cy="752475"/>
          </a:xfrm>
        </p:spPr>
        <p:txBody>
          <a:bodyPr>
            <a:normAutofit fontScale="25000" lnSpcReduction="20000"/>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请在此粘贴或者输入你的文字内容请在此粘贴或者输入你的文字内容请在此粘贴或者输入你的文字内容请在此粘贴或者输入你的文字内容</a:t>
            </a:r>
            <a:endParaRPr lang="en-US" altLang="zh-CN" dirty="0" smtClean="0">
              <a:solidFill>
                <a:schemeClr val="tx1">
                  <a:lumMod val="50000"/>
                  <a:lumOff val="50000"/>
                </a:schemeClr>
              </a:solidFill>
              <a:latin typeface="微软雅黑" pitchFamily="34" charset="-122"/>
              <a:ea typeface="微软雅黑" pitchFamily="34" charset="-122"/>
            </a:endParaRPr>
          </a:p>
          <a:p>
            <a:endParaRPr lang="en-AU" altLang="zh-CN" dirty="0" smtClean="0">
              <a:solidFill>
                <a:schemeClr val="tx1">
                  <a:lumMod val="50000"/>
                  <a:lumOff val="50000"/>
                </a:schemeClr>
              </a:solidFill>
            </a:endParaRPr>
          </a:p>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tx1">
                  <a:lumMod val="50000"/>
                  <a:lumOff val="50000"/>
                </a:schemeClr>
              </a:solidFill>
            </a:endParaRPr>
          </a:p>
          <a:p>
            <a:endParaRPr lang="en-AU" altLang="zh-CN" dirty="0" smtClean="0">
              <a:solidFill>
                <a:schemeClr val="tx1">
                  <a:lumMod val="50000"/>
                  <a:lumOff val="50000"/>
                </a:schemeClr>
              </a:solidFill>
            </a:endParaRPr>
          </a:p>
        </p:txBody>
      </p:sp>
      <p:grpSp>
        <p:nvGrpSpPr>
          <p:cNvPr id="3" name="Group 41"/>
          <p:cNvGrpSpPr/>
          <p:nvPr/>
        </p:nvGrpSpPr>
        <p:grpSpPr>
          <a:xfrm>
            <a:off x="2915126" y="2982821"/>
            <a:ext cx="411480" cy="411607"/>
            <a:chOff x="3886835" y="4363507"/>
            <a:chExt cx="548640" cy="548640"/>
          </a:xfrm>
        </p:grpSpPr>
        <p:sp>
          <p:nvSpPr>
            <p:cNvPr id="37" name="Oval 36"/>
            <p:cNvSpPr>
              <a:spLocks noChangeAspect="1"/>
            </p:cNvSpPr>
            <p:nvPr/>
          </p:nvSpPr>
          <p:spPr>
            <a:xfrm>
              <a:off x="3886835" y="4363507"/>
              <a:ext cx="548640" cy="548640"/>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mj-lt"/>
              </a:endParaRPr>
            </a:p>
          </p:txBody>
        </p:sp>
        <p:sp>
          <p:nvSpPr>
            <p:cNvPr id="41" name="Freeform 37"/>
            <p:cNvSpPr>
              <a:spLocks noEditPoints="1"/>
            </p:cNvSpPr>
            <p:nvPr/>
          </p:nvSpPr>
          <p:spPr bwMode="auto">
            <a:xfrm>
              <a:off x="4007576" y="4485314"/>
              <a:ext cx="307158" cy="305026"/>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dirty="0"/>
            </a:p>
          </p:txBody>
        </p:sp>
      </p:grpSp>
      <p:sp>
        <p:nvSpPr>
          <p:cNvPr id="45" name="Up Arrow 44"/>
          <p:cNvSpPr/>
          <p:nvPr/>
        </p:nvSpPr>
        <p:spPr>
          <a:xfrm flipH="1">
            <a:off x="6579047" y="2154221"/>
            <a:ext cx="283778" cy="931422"/>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6" name="Up Arrow 45"/>
          <p:cNvSpPr/>
          <p:nvPr/>
        </p:nvSpPr>
        <p:spPr>
          <a:xfrm flipH="1">
            <a:off x="6949136" y="2359483"/>
            <a:ext cx="283778" cy="931422"/>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7" name="Up Arrow 46"/>
          <p:cNvSpPr/>
          <p:nvPr/>
        </p:nvSpPr>
        <p:spPr>
          <a:xfrm flipH="1">
            <a:off x="6242244" y="2430206"/>
            <a:ext cx="283778" cy="931422"/>
          </a:xfrm>
          <a:prstGeom prst="up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48" name="Freeform 47"/>
          <p:cNvSpPr>
            <a:spLocks/>
          </p:cNvSpPr>
          <p:nvPr/>
        </p:nvSpPr>
        <p:spPr bwMode="auto">
          <a:xfrm flipH="1">
            <a:off x="5986869" y="2720856"/>
            <a:ext cx="1900076" cy="1798820"/>
          </a:xfrm>
          <a:custGeom>
            <a:avLst/>
            <a:gdLst>
              <a:gd name="T0" fmla="*/ 333 w 924"/>
              <a:gd name="T1" fmla="*/ 874 h 875"/>
              <a:gd name="T2" fmla="*/ 333 w 924"/>
              <a:gd name="T3" fmla="*/ 875 h 875"/>
              <a:gd name="T4" fmla="*/ 825 w 924"/>
              <a:gd name="T5" fmla="*/ 875 h 875"/>
              <a:gd name="T6" fmla="*/ 770 w 924"/>
              <a:gd name="T7" fmla="*/ 598 h 875"/>
              <a:gd name="T8" fmla="*/ 836 w 924"/>
              <a:gd name="T9" fmla="*/ 396 h 875"/>
              <a:gd name="T10" fmla="*/ 871 w 924"/>
              <a:gd name="T11" fmla="*/ 45 h 875"/>
              <a:gd name="T12" fmla="*/ 563 w 924"/>
              <a:gd name="T13" fmla="*/ 96 h 875"/>
              <a:gd name="T14" fmla="*/ 162 w 924"/>
              <a:gd name="T15" fmla="*/ 0 h 875"/>
              <a:gd name="T16" fmla="*/ 154 w 924"/>
              <a:gd name="T17" fmla="*/ 19 h 875"/>
              <a:gd name="T18" fmla="*/ 84 w 924"/>
              <a:gd name="T19" fmla="*/ 215 h 875"/>
              <a:gd name="T20" fmla="*/ 109 w 924"/>
              <a:gd name="T21" fmla="*/ 275 h 875"/>
              <a:gd name="T22" fmla="*/ 54 w 924"/>
              <a:gd name="T23" fmla="*/ 360 h 875"/>
              <a:gd name="T24" fmla="*/ 14 w 924"/>
              <a:gd name="T25" fmla="*/ 418 h 875"/>
              <a:gd name="T26" fmla="*/ 45 w 924"/>
              <a:gd name="T27" fmla="*/ 463 h 875"/>
              <a:gd name="T28" fmla="*/ 76 w 924"/>
              <a:gd name="T29" fmla="*/ 479 h 875"/>
              <a:gd name="T30" fmla="*/ 71 w 924"/>
              <a:gd name="T31" fmla="*/ 529 h 875"/>
              <a:gd name="T32" fmla="*/ 65 w 924"/>
              <a:gd name="T33" fmla="*/ 560 h 875"/>
              <a:gd name="T34" fmla="*/ 77 w 924"/>
              <a:gd name="T35" fmla="*/ 571 h 875"/>
              <a:gd name="T36" fmla="*/ 72 w 924"/>
              <a:gd name="T37" fmla="*/ 592 h 875"/>
              <a:gd name="T38" fmla="*/ 82 w 924"/>
              <a:gd name="T39" fmla="*/ 630 h 875"/>
              <a:gd name="T40" fmla="*/ 72 w 924"/>
              <a:gd name="T41" fmla="*/ 688 h 875"/>
              <a:gd name="T42" fmla="*/ 113 w 924"/>
              <a:gd name="T43" fmla="*/ 730 h 875"/>
              <a:gd name="T44" fmla="*/ 333 w 924"/>
              <a:gd name="T45" fmla="*/ 874 h 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24" h="875">
                <a:moveTo>
                  <a:pt x="333" y="874"/>
                </a:moveTo>
                <a:cubicBezTo>
                  <a:pt x="333" y="874"/>
                  <a:pt x="333" y="874"/>
                  <a:pt x="333" y="875"/>
                </a:cubicBezTo>
                <a:cubicBezTo>
                  <a:pt x="825" y="875"/>
                  <a:pt x="825" y="875"/>
                  <a:pt x="825" y="875"/>
                </a:cubicBezTo>
                <a:cubicBezTo>
                  <a:pt x="786" y="801"/>
                  <a:pt x="758" y="712"/>
                  <a:pt x="770" y="598"/>
                </a:cubicBezTo>
                <a:cubicBezTo>
                  <a:pt x="782" y="491"/>
                  <a:pt x="808" y="438"/>
                  <a:pt x="836" y="396"/>
                </a:cubicBezTo>
                <a:cubicBezTo>
                  <a:pt x="897" y="305"/>
                  <a:pt x="924" y="168"/>
                  <a:pt x="871" y="45"/>
                </a:cubicBezTo>
                <a:cubicBezTo>
                  <a:pt x="785" y="77"/>
                  <a:pt x="678" y="96"/>
                  <a:pt x="563" y="96"/>
                </a:cubicBezTo>
                <a:cubicBezTo>
                  <a:pt x="402" y="96"/>
                  <a:pt x="258" y="59"/>
                  <a:pt x="162" y="0"/>
                </a:cubicBezTo>
                <a:cubicBezTo>
                  <a:pt x="159" y="6"/>
                  <a:pt x="157" y="13"/>
                  <a:pt x="154" y="19"/>
                </a:cubicBezTo>
                <a:cubicBezTo>
                  <a:pt x="107" y="154"/>
                  <a:pt x="107" y="139"/>
                  <a:pt x="84" y="215"/>
                </a:cubicBezTo>
                <a:cubicBezTo>
                  <a:pt x="75" y="248"/>
                  <a:pt x="109" y="248"/>
                  <a:pt x="109" y="275"/>
                </a:cubicBezTo>
                <a:cubicBezTo>
                  <a:pt x="109" y="286"/>
                  <a:pt x="82" y="321"/>
                  <a:pt x="54" y="360"/>
                </a:cubicBezTo>
                <a:cubicBezTo>
                  <a:pt x="28" y="395"/>
                  <a:pt x="25" y="394"/>
                  <a:pt x="14" y="418"/>
                </a:cubicBezTo>
                <a:cubicBezTo>
                  <a:pt x="0" y="445"/>
                  <a:pt x="20" y="455"/>
                  <a:pt x="45" y="463"/>
                </a:cubicBezTo>
                <a:cubicBezTo>
                  <a:pt x="59" y="468"/>
                  <a:pt x="67" y="468"/>
                  <a:pt x="76" y="479"/>
                </a:cubicBezTo>
                <a:cubicBezTo>
                  <a:pt x="93" y="497"/>
                  <a:pt x="78" y="518"/>
                  <a:pt x="71" y="529"/>
                </a:cubicBezTo>
                <a:cubicBezTo>
                  <a:pt x="65" y="539"/>
                  <a:pt x="57" y="549"/>
                  <a:pt x="65" y="560"/>
                </a:cubicBezTo>
                <a:cubicBezTo>
                  <a:pt x="73" y="569"/>
                  <a:pt x="82" y="569"/>
                  <a:pt x="77" y="571"/>
                </a:cubicBezTo>
                <a:cubicBezTo>
                  <a:pt x="76" y="573"/>
                  <a:pt x="69" y="585"/>
                  <a:pt x="72" y="592"/>
                </a:cubicBezTo>
                <a:cubicBezTo>
                  <a:pt x="79" y="608"/>
                  <a:pt x="96" y="607"/>
                  <a:pt x="82" y="630"/>
                </a:cubicBezTo>
                <a:cubicBezTo>
                  <a:pt x="69" y="654"/>
                  <a:pt x="69" y="675"/>
                  <a:pt x="72" y="688"/>
                </a:cubicBezTo>
                <a:cubicBezTo>
                  <a:pt x="73" y="698"/>
                  <a:pt x="83" y="724"/>
                  <a:pt x="113" y="730"/>
                </a:cubicBezTo>
                <a:cubicBezTo>
                  <a:pt x="158" y="737"/>
                  <a:pt x="284" y="723"/>
                  <a:pt x="333" y="874"/>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 name="Group 65"/>
          <p:cNvGrpSpPr/>
          <p:nvPr/>
        </p:nvGrpSpPr>
        <p:grpSpPr>
          <a:xfrm flipH="1">
            <a:off x="6209534" y="1454064"/>
            <a:ext cx="567558" cy="567733"/>
            <a:chOff x="9437946" y="1210703"/>
            <a:chExt cx="948631" cy="948631"/>
          </a:xfrm>
        </p:grpSpPr>
        <p:sp>
          <p:nvSpPr>
            <p:cNvPr id="67" name="Oval 66"/>
            <p:cNvSpPr/>
            <p:nvPr/>
          </p:nvSpPr>
          <p:spPr>
            <a:xfrm>
              <a:off x="9437946" y="1210703"/>
              <a:ext cx="948631" cy="948631"/>
            </a:xfrm>
            <a:prstGeom prst="ellipse">
              <a:avLst/>
            </a:prstGeom>
            <a:solidFill>
              <a:schemeClr val="accent3">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67"/>
            <p:cNvGrpSpPr/>
            <p:nvPr/>
          </p:nvGrpSpPr>
          <p:grpSpPr>
            <a:xfrm>
              <a:off x="9747170" y="1456571"/>
              <a:ext cx="330180" cy="431775"/>
              <a:chOff x="812800" y="2401888"/>
              <a:chExt cx="206375" cy="269875"/>
            </a:xfrm>
            <a:solidFill>
              <a:schemeClr val="bg1"/>
            </a:solidFill>
          </p:grpSpPr>
          <p:sp>
            <p:nvSpPr>
              <p:cNvPr id="69"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70"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grpSp>
        <p:nvGrpSpPr>
          <p:cNvPr id="6" name="Group 70"/>
          <p:cNvGrpSpPr/>
          <p:nvPr/>
        </p:nvGrpSpPr>
        <p:grpSpPr>
          <a:xfrm flipH="1">
            <a:off x="5905602" y="1869784"/>
            <a:ext cx="749917" cy="750148"/>
            <a:chOff x="9641146" y="1905334"/>
            <a:chExt cx="1253431" cy="1253431"/>
          </a:xfrm>
        </p:grpSpPr>
        <p:sp>
          <p:nvSpPr>
            <p:cNvPr id="72" name="Oval 71"/>
            <p:cNvSpPr/>
            <p:nvPr/>
          </p:nvSpPr>
          <p:spPr>
            <a:xfrm>
              <a:off x="9641146" y="1905334"/>
              <a:ext cx="1253431" cy="1253431"/>
            </a:xfrm>
            <a:prstGeom prst="ellipse">
              <a:avLst/>
            </a:prstGeom>
            <a:solidFill>
              <a:schemeClr val="accent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a:spLocks noEditPoints="1"/>
            </p:cNvSpPr>
            <p:nvPr/>
          </p:nvSpPr>
          <p:spPr bwMode="auto">
            <a:xfrm>
              <a:off x="10098905" y="2300718"/>
              <a:ext cx="337913" cy="453169"/>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dirty="0"/>
            </a:p>
          </p:txBody>
        </p:sp>
      </p:grpSp>
      <p:grpSp>
        <p:nvGrpSpPr>
          <p:cNvPr id="7" name="Group 73"/>
          <p:cNvGrpSpPr/>
          <p:nvPr/>
        </p:nvGrpSpPr>
        <p:grpSpPr>
          <a:xfrm flipH="1">
            <a:off x="7004348" y="1835296"/>
            <a:ext cx="567558" cy="567733"/>
            <a:chOff x="8905363" y="549970"/>
            <a:chExt cx="948631" cy="948631"/>
          </a:xfrm>
        </p:grpSpPr>
        <p:sp>
          <p:nvSpPr>
            <p:cNvPr id="75" name="Oval 74"/>
            <p:cNvSpPr/>
            <p:nvPr/>
          </p:nvSpPr>
          <p:spPr>
            <a:xfrm>
              <a:off x="8905363" y="549970"/>
              <a:ext cx="948631" cy="948631"/>
            </a:xfrm>
            <a:prstGeom prst="ellipse">
              <a:avLst/>
            </a:prstGeom>
            <a:solidFill>
              <a:schemeClr val="accent3">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5"/>
            <p:cNvGrpSpPr/>
            <p:nvPr/>
          </p:nvGrpSpPr>
          <p:grpSpPr>
            <a:xfrm>
              <a:off x="9149074" y="823987"/>
              <a:ext cx="411959" cy="400593"/>
              <a:chOff x="390525" y="2455863"/>
              <a:chExt cx="230188" cy="223838"/>
            </a:xfrm>
            <a:solidFill>
              <a:schemeClr val="bg1"/>
            </a:solidFill>
          </p:grpSpPr>
          <p:sp>
            <p:nvSpPr>
              <p:cNvPr id="77"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78"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79"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80"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81"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82"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grpSp>
        <p:nvGrpSpPr>
          <p:cNvPr id="9" name="Group 82"/>
          <p:cNvGrpSpPr/>
          <p:nvPr/>
        </p:nvGrpSpPr>
        <p:grpSpPr>
          <a:xfrm flipH="1">
            <a:off x="7326148" y="1145606"/>
            <a:ext cx="988547" cy="988852"/>
            <a:chOff x="10255160" y="1159903"/>
            <a:chExt cx="1253431" cy="1253431"/>
          </a:xfrm>
        </p:grpSpPr>
        <p:sp>
          <p:nvSpPr>
            <p:cNvPr id="84" name="Oval 83"/>
            <p:cNvSpPr/>
            <p:nvPr/>
          </p:nvSpPr>
          <p:spPr>
            <a:xfrm>
              <a:off x="10255160" y="1159903"/>
              <a:ext cx="1253431" cy="1253431"/>
            </a:xfrm>
            <a:prstGeom prst="ellipse">
              <a:avLst/>
            </a:prstGeom>
            <a:solidFill>
              <a:schemeClr val="accent1">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Freeform 37"/>
            <p:cNvSpPr>
              <a:spLocks noEditPoints="1"/>
            </p:cNvSpPr>
            <p:nvPr/>
          </p:nvSpPr>
          <p:spPr bwMode="auto">
            <a:xfrm>
              <a:off x="10640533" y="1555443"/>
              <a:ext cx="500833" cy="497356"/>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dirty="0"/>
            </a:p>
          </p:txBody>
        </p:sp>
      </p:grpSp>
      <p:grpSp>
        <p:nvGrpSpPr>
          <p:cNvPr id="10" name="Group 85"/>
          <p:cNvGrpSpPr/>
          <p:nvPr/>
        </p:nvGrpSpPr>
        <p:grpSpPr>
          <a:xfrm flipH="1">
            <a:off x="6513466" y="1798735"/>
            <a:ext cx="567558" cy="567733"/>
            <a:chOff x="8929946" y="1786618"/>
            <a:chExt cx="948631" cy="948631"/>
          </a:xfrm>
        </p:grpSpPr>
        <p:sp>
          <p:nvSpPr>
            <p:cNvPr id="87" name="Oval 86"/>
            <p:cNvSpPr/>
            <p:nvPr/>
          </p:nvSpPr>
          <p:spPr>
            <a:xfrm>
              <a:off x="8929946" y="1786618"/>
              <a:ext cx="948631" cy="948631"/>
            </a:xfrm>
            <a:prstGeom prst="ellipse">
              <a:avLst/>
            </a:prstGeom>
            <a:solidFill>
              <a:schemeClr val="accent2">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87"/>
            <p:cNvGrpSpPr/>
            <p:nvPr/>
          </p:nvGrpSpPr>
          <p:grpSpPr>
            <a:xfrm>
              <a:off x="9252677" y="2037617"/>
              <a:ext cx="407348" cy="413292"/>
              <a:chOff x="2360613" y="2686051"/>
              <a:chExt cx="217488" cy="220662"/>
            </a:xfrm>
            <a:solidFill>
              <a:schemeClr val="bg1"/>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grpSp>
        <p:nvGrpSpPr>
          <p:cNvPr id="12" name="Group 91"/>
          <p:cNvGrpSpPr/>
          <p:nvPr/>
        </p:nvGrpSpPr>
        <p:grpSpPr>
          <a:xfrm flipH="1">
            <a:off x="5553771" y="1344669"/>
            <a:ext cx="749917" cy="750148"/>
            <a:chOff x="6897946" y="1702619"/>
            <a:chExt cx="1253431" cy="1253431"/>
          </a:xfrm>
        </p:grpSpPr>
        <p:sp>
          <p:nvSpPr>
            <p:cNvPr id="93" name="Oval 92"/>
            <p:cNvSpPr/>
            <p:nvPr/>
          </p:nvSpPr>
          <p:spPr>
            <a:xfrm>
              <a:off x="6897946" y="1702619"/>
              <a:ext cx="1253431" cy="1253431"/>
            </a:xfrm>
            <a:prstGeom prst="ellipse">
              <a:avLst/>
            </a:prstGeom>
            <a:solidFill>
              <a:schemeClr val="accent4">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93"/>
            <p:cNvGrpSpPr/>
            <p:nvPr/>
          </p:nvGrpSpPr>
          <p:grpSpPr>
            <a:xfrm>
              <a:off x="7267843" y="2109623"/>
              <a:ext cx="513635" cy="510116"/>
              <a:chOff x="1979613" y="3067051"/>
              <a:chExt cx="231775" cy="230188"/>
            </a:xfrm>
            <a:solidFill>
              <a:schemeClr val="bg1"/>
            </a:solidFill>
          </p:grpSpPr>
          <p:sp>
            <p:nvSpPr>
              <p:cNvPr id="9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9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9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grpSp>
        <p:nvGrpSpPr>
          <p:cNvPr id="15" name="Group 102"/>
          <p:cNvGrpSpPr/>
          <p:nvPr/>
        </p:nvGrpSpPr>
        <p:grpSpPr>
          <a:xfrm>
            <a:off x="6639901" y="970561"/>
            <a:ext cx="942515" cy="942806"/>
            <a:chOff x="8853200" y="1293681"/>
            <a:chExt cx="1256687" cy="1256687"/>
          </a:xfrm>
        </p:grpSpPr>
        <p:sp>
          <p:nvSpPr>
            <p:cNvPr id="50" name="Oval 49"/>
            <p:cNvSpPr/>
            <p:nvPr/>
          </p:nvSpPr>
          <p:spPr>
            <a:xfrm flipH="1">
              <a:off x="8853200" y="1293681"/>
              <a:ext cx="1256687" cy="1256687"/>
            </a:xfrm>
            <a:prstGeom prst="ellipse">
              <a:avLst/>
            </a:prstGeom>
            <a:solidFill>
              <a:schemeClr val="accent2">
                <a:alpha val="7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Shape 2697"/>
            <p:cNvSpPr/>
            <p:nvPr/>
          </p:nvSpPr>
          <p:spPr>
            <a:xfrm>
              <a:off x="9288261" y="1608170"/>
              <a:ext cx="371827" cy="619707"/>
            </a:xfrm>
            <a:custGeom>
              <a:avLst/>
              <a:gdLst/>
              <a:ahLst/>
              <a:cxnLst>
                <a:cxn ang="0">
                  <a:pos x="wd2" y="hd2"/>
                </a:cxn>
                <a:cxn ang="5400000">
                  <a:pos x="wd2" y="hd2"/>
                </a:cxn>
                <a:cxn ang="10800000">
                  <a:pos x="wd2" y="hd2"/>
                </a:cxn>
                <a:cxn ang="16200000">
                  <a:pos x="wd2" y="hd2"/>
                </a:cxn>
              </a:cxnLst>
              <a:rect l="0" t="0" r="r" b="b"/>
              <a:pathLst>
                <a:path w="21600" h="21600" extrusionOk="0">
                  <a:moveTo>
                    <a:pt x="18000" y="17280"/>
                  </a:moveTo>
                  <a:lnTo>
                    <a:pt x="3600" y="17280"/>
                  </a:lnTo>
                  <a:lnTo>
                    <a:pt x="3600" y="2160"/>
                  </a:lnTo>
                  <a:lnTo>
                    <a:pt x="18000" y="2160"/>
                  </a:lnTo>
                  <a:cubicBezTo>
                    <a:pt x="18000" y="2160"/>
                    <a:pt x="18000" y="17280"/>
                    <a:pt x="18000" y="17280"/>
                  </a:cubicBezTo>
                  <a:close/>
                  <a:moveTo>
                    <a:pt x="10800" y="20520"/>
                  </a:moveTo>
                  <a:cubicBezTo>
                    <a:pt x="9558" y="20520"/>
                    <a:pt x="8550" y="20037"/>
                    <a:pt x="8550" y="19440"/>
                  </a:cubicBezTo>
                  <a:cubicBezTo>
                    <a:pt x="8550" y="18843"/>
                    <a:pt x="9558" y="18360"/>
                    <a:pt x="10800" y="18360"/>
                  </a:cubicBezTo>
                  <a:cubicBezTo>
                    <a:pt x="12042" y="18360"/>
                    <a:pt x="13050" y="18843"/>
                    <a:pt x="13050" y="19440"/>
                  </a:cubicBezTo>
                  <a:cubicBezTo>
                    <a:pt x="13050" y="20037"/>
                    <a:pt x="12042" y="20520"/>
                    <a:pt x="10800" y="20520"/>
                  </a:cubicBezTo>
                  <a:close/>
                  <a:moveTo>
                    <a:pt x="18007" y="0"/>
                  </a:moveTo>
                  <a:lnTo>
                    <a:pt x="3593" y="0"/>
                  </a:lnTo>
                  <a:cubicBezTo>
                    <a:pt x="1609" y="0"/>
                    <a:pt x="0" y="965"/>
                    <a:pt x="0" y="2156"/>
                  </a:cubicBezTo>
                  <a:lnTo>
                    <a:pt x="0" y="19443"/>
                  </a:lnTo>
                  <a:cubicBezTo>
                    <a:pt x="0" y="20634"/>
                    <a:pt x="1609" y="21600"/>
                    <a:pt x="3593" y="21600"/>
                  </a:cubicBezTo>
                  <a:lnTo>
                    <a:pt x="18005" y="21600"/>
                  </a:lnTo>
                  <a:cubicBezTo>
                    <a:pt x="19991" y="21600"/>
                    <a:pt x="21600" y="20634"/>
                    <a:pt x="21600" y="19444"/>
                  </a:cubicBezTo>
                  <a:lnTo>
                    <a:pt x="21600" y="2156"/>
                  </a:lnTo>
                  <a:cubicBezTo>
                    <a:pt x="21600" y="965"/>
                    <a:pt x="19991" y="0"/>
                    <a:pt x="18007" y="0"/>
                  </a:cubicBezTo>
                  <a:close/>
                </a:path>
              </a:pathLst>
            </a:custGeom>
            <a:solidFill>
              <a:schemeClr val="bg1"/>
            </a:solidFill>
            <a:ln w="12700">
              <a:miter lim="400000"/>
            </a:ln>
          </p:spPr>
          <p:txBody>
            <a:bodyPr lIns="43656" tIns="43656" rIns="43656" bIns="43656" anchor="ctr"/>
            <a:lstStyle/>
            <a:p>
              <a:pPr algn="ctr" defTabSz="342900">
                <a:defRPr sz="3000">
                  <a:solidFill>
                    <a:srgbClr val="FFFFFF"/>
                  </a:solidFill>
                  <a:effectLst>
                    <a:outerShdw blurRad="38100" dist="12700" dir="5400000" rotWithShape="0">
                      <a:srgbClr val="000000">
                        <a:alpha val="50000"/>
                      </a:srgbClr>
                    </a:outerShdw>
                  </a:effectLst>
                  <a:latin typeface="Sinkin Sans 400 Regular"/>
                  <a:ea typeface="Sinkin Sans 400 Regular"/>
                  <a:cs typeface="Sinkin Sans 400 Regular"/>
                  <a:sym typeface="Sinkin Sans 400 Regular"/>
                </a:defRPr>
              </a:pPr>
              <a:endParaRPr dirty="0"/>
            </a:p>
          </p:txBody>
        </p:sp>
      </p:grpSp>
    </p:spTree>
    <p:extLst>
      <p:ext uri="{BB962C8B-B14F-4D97-AF65-F5344CB8AC3E}">
        <p14:creationId xmlns:p14="http://schemas.microsoft.com/office/powerpoint/2010/main" val="3403205203"/>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wipe(down)">
                                      <p:cBhvr>
                                        <p:cTn id="11" dur="500"/>
                                        <p:tgtEl>
                                          <p:spTgt spid="4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wipe(down)">
                                      <p:cBhvr>
                                        <p:cTn id="23" dur="500"/>
                                        <p:tgtEl>
                                          <p:spTgt spid="4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down)">
                                      <p:cBhvr>
                                        <p:cTn id="35" dur="500"/>
                                        <p:tgtEl>
                                          <p:spTgt spid="46"/>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17">
                                            <p:txEl>
                                              <p:pRg st="0" end="0"/>
                                            </p:txEl>
                                          </p:spTgt>
                                        </p:tgtEl>
                                        <p:attrNameLst>
                                          <p:attrName>style.visibility</p:attrName>
                                        </p:attrNameLst>
                                      </p:cBhvr>
                                      <p:to>
                                        <p:strVal val="visible"/>
                                      </p:to>
                                    </p:set>
                                    <p:animEffect transition="in" filter="fade">
                                      <p:cBhvr>
                                        <p:cTn id="51" dur="500"/>
                                        <p:tgtEl>
                                          <p:spTgt spid="17">
                                            <p:txEl>
                                              <p:pRg st="0" end="0"/>
                                            </p:txEl>
                                          </p:spTgt>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xEl>
                                              <p:pRg st="0" end="0"/>
                                            </p:txEl>
                                          </p:spTgt>
                                        </p:tgtEl>
                                        <p:attrNameLst>
                                          <p:attrName>style.visibility</p:attrName>
                                        </p:attrNameLst>
                                      </p:cBhvr>
                                      <p:to>
                                        <p:strVal val="visible"/>
                                      </p:to>
                                    </p:set>
                                    <p:animEffect transition="in" filter="wipe(left)">
                                      <p:cBhvr>
                                        <p:cTn id="55" dur="500"/>
                                        <p:tgtEl>
                                          <p:spTgt spid="18">
                                            <p:txEl>
                                              <p:pRg st="0" end="0"/>
                                            </p:txEl>
                                          </p:spTgt>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8">
                                            <p:txEl>
                                              <p:pRg st="1" end="1"/>
                                            </p:txEl>
                                          </p:spTgt>
                                        </p:tgtEl>
                                        <p:attrNameLst>
                                          <p:attrName>style.visibility</p:attrName>
                                        </p:attrNameLst>
                                      </p:cBhvr>
                                      <p:to>
                                        <p:strVal val="visible"/>
                                      </p:to>
                                    </p:set>
                                    <p:animEffect transition="in" filter="wipe(left)">
                                      <p:cBhvr>
                                        <p:cTn id="59" dur="500"/>
                                        <p:tgtEl>
                                          <p:spTgt spid="18">
                                            <p:txEl>
                                              <p:pRg st="1" end="1"/>
                                            </p:txEl>
                                          </p:spTgt>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39">
                                            <p:txEl>
                                              <p:pRg st="0" end="0"/>
                                            </p:txEl>
                                          </p:spTgt>
                                        </p:tgtEl>
                                        <p:attrNameLst>
                                          <p:attrName>style.visibility</p:attrName>
                                        </p:attrNameLst>
                                      </p:cBhvr>
                                      <p:to>
                                        <p:strVal val="visible"/>
                                      </p:to>
                                    </p:set>
                                    <p:animEffect transition="in" filter="wipe(left)">
                                      <p:cBhvr>
                                        <p:cTn id="69" dur="500"/>
                                        <p:tgtEl>
                                          <p:spTgt spid="39">
                                            <p:txEl>
                                              <p:pRg st="0" end="0"/>
                                            </p:txEl>
                                          </p:spTgt>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3"/>
                                        </p:tgtEl>
                                        <p:attrNameLst>
                                          <p:attrName>style.visibility</p:attrName>
                                        </p:attrNameLst>
                                      </p:cBhvr>
                                      <p:to>
                                        <p:strVal val="visible"/>
                                      </p:to>
                                    </p:set>
                                    <p:anim calcmode="lin" valueType="num">
                                      <p:cBhvr>
                                        <p:cTn id="73" dur="500" fill="hold"/>
                                        <p:tgtEl>
                                          <p:spTgt spid="3"/>
                                        </p:tgtEl>
                                        <p:attrNameLst>
                                          <p:attrName>ppt_w</p:attrName>
                                        </p:attrNameLst>
                                      </p:cBhvr>
                                      <p:tavLst>
                                        <p:tav tm="0">
                                          <p:val>
                                            <p:fltVal val="0"/>
                                          </p:val>
                                        </p:tav>
                                        <p:tav tm="100000">
                                          <p:val>
                                            <p:strVal val="#ppt_w"/>
                                          </p:val>
                                        </p:tav>
                                      </p:tavLst>
                                    </p:anim>
                                    <p:anim calcmode="lin" valueType="num">
                                      <p:cBhvr>
                                        <p:cTn id="74" dur="500" fill="hold"/>
                                        <p:tgtEl>
                                          <p:spTgt spid="3"/>
                                        </p:tgtEl>
                                        <p:attrNameLst>
                                          <p:attrName>ppt_h</p:attrName>
                                        </p:attrNameLst>
                                      </p:cBhvr>
                                      <p:tavLst>
                                        <p:tav tm="0">
                                          <p:val>
                                            <p:fltVal val="0"/>
                                          </p:val>
                                        </p:tav>
                                        <p:tav tm="100000">
                                          <p:val>
                                            <p:strVal val="#ppt_h"/>
                                          </p:val>
                                        </p:tav>
                                      </p:tavLst>
                                    </p:anim>
                                    <p:animEffect transition="in" filter="fade">
                                      <p:cBhvr>
                                        <p:cTn id="75" dur="500"/>
                                        <p:tgtEl>
                                          <p:spTgt spid="3"/>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40">
                                            <p:txEl>
                                              <p:pRg st="0" end="0"/>
                                            </p:txEl>
                                          </p:spTgt>
                                        </p:tgtEl>
                                        <p:attrNameLst>
                                          <p:attrName>style.visibility</p:attrName>
                                        </p:attrNameLst>
                                      </p:cBhvr>
                                      <p:to>
                                        <p:strVal val="visible"/>
                                      </p:to>
                                    </p:set>
                                    <p:animEffect transition="in" filter="wipe(left)">
                                      <p:cBhvr>
                                        <p:cTn id="79" dur="500"/>
                                        <p:tgtEl>
                                          <p:spTgt spid="40">
                                            <p:txEl>
                                              <p:pRg st="0" end="0"/>
                                            </p:txEl>
                                          </p:spTgt>
                                        </p:tgtEl>
                                      </p:cBhvr>
                                    </p:animEffect>
                                  </p:childTnLst>
                                </p:cTn>
                              </p:par>
                            </p:childTnLst>
                          </p:cTn>
                        </p:par>
                        <p:par>
                          <p:cTn id="80" fill="hold">
                            <p:stCondLst>
                              <p:cond delay="9000"/>
                            </p:stCondLst>
                            <p:childTnLst>
                              <p:par>
                                <p:cTn id="81" presetID="10"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childTnLst>
                          </p:cTn>
                        </p:par>
                        <p:par>
                          <p:cTn id="84" fill="hold">
                            <p:stCondLst>
                              <p:cond delay="9500"/>
                            </p:stCondLst>
                            <p:childTnLst>
                              <p:par>
                                <p:cTn id="85" presetID="22" presetClass="entr" presetSubtype="8" fill="hold" nodeType="afterEffect">
                                  <p:stCondLst>
                                    <p:cond delay="0"/>
                                  </p:stCondLst>
                                  <p:childTnLst>
                                    <p:set>
                                      <p:cBhvr>
                                        <p:cTn id="86" dur="1" fill="hold">
                                          <p:stCondLst>
                                            <p:cond delay="0"/>
                                          </p:stCondLst>
                                        </p:cTn>
                                        <p:tgtEl>
                                          <p:spTgt spid="44">
                                            <p:txEl>
                                              <p:pRg st="0" end="0"/>
                                            </p:txEl>
                                          </p:spTgt>
                                        </p:tgtEl>
                                        <p:attrNameLst>
                                          <p:attrName>style.visibility</p:attrName>
                                        </p:attrNameLst>
                                      </p:cBhvr>
                                      <p:to>
                                        <p:strVal val="visible"/>
                                      </p:to>
                                    </p:set>
                                    <p:animEffect transition="in" filter="wipe(left)">
                                      <p:cBhvr>
                                        <p:cTn id="87" dur="500"/>
                                        <p:tgtEl>
                                          <p:spTgt spid="44">
                                            <p:txEl>
                                              <p:pRg st="0" end="0"/>
                                            </p:txEl>
                                          </p:spTgt>
                                        </p:tgtEl>
                                      </p:cBhvr>
                                    </p:animEffect>
                                  </p:childTnLst>
                                </p:cTn>
                              </p:par>
                            </p:childTnLst>
                          </p:cTn>
                        </p:par>
                        <p:par>
                          <p:cTn id="88" fill="hold">
                            <p:stCondLst>
                              <p:cond delay="10000"/>
                            </p:stCondLst>
                            <p:childTnLst>
                              <p:par>
                                <p:cTn id="89" presetID="22" presetClass="entr" presetSubtype="8" fill="hold" nodeType="afterEffect">
                                  <p:stCondLst>
                                    <p:cond delay="0"/>
                                  </p:stCondLst>
                                  <p:childTnLst>
                                    <p:set>
                                      <p:cBhvr>
                                        <p:cTn id="90" dur="1" fill="hold">
                                          <p:stCondLst>
                                            <p:cond delay="0"/>
                                          </p:stCondLst>
                                        </p:cTn>
                                        <p:tgtEl>
                                          <p:spTgt spid="44">
                                            <p:txEl>
                                              <p:pRg st="2" end="2"/>
                                            </p:txEl>
                                          </p:spTgt>
                                        </p:tgtEl>
                                        <p:attrNameLst>
                                          <p:attrName>style.visibility</p:attrName>
                                        </p:attrNameLst>
                                      </p:cBhvr>
                                      <p:to>
                                        <p:strVal val="visible"/>
                                      </p:to>
                                    </p:set>
                                    <p:animEffect transition="in" filter="wipe(left)">
                                      <p:cBhvr>
                                        <p:cTn id="91" dur="500"/>
                                        <p:tgtEl>
                                          <p:spTgt spid="4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7" grpId="0" build="p"/>
      <p:bldP spid="18" grpId="0" build="p"/>
      <p:bldP spid="39" grpId="0" build="p"/>
      <p:bldP spid="40" grpId="0" build="p"/>
      <p:bldP spid="45" grpId="0" animBg="1"/>
      <p:bldP spid="46" grpId="0" animBg="1"/>
      <p:bldP spid="47" grpId="0" animBg="1"/>
      <p:bldP spid="4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9668" y="1551100"/>
            <a:ext cx="2284392" cy="1489000"/>
          </a:xfrm>
          <a:prstGeom prst="rect">
            <a:avLst/>
          </a:prstGeom>
        </p:spPr>
      </p:pic>
      <p:sp>
        <p:nvSpPr>
          <p:cNvPr id="42" name="Subtitle 2"/>
          <p:cNvSpPr txBox="1">
            <a:spLocks/>
          </p:cNvSpPr>
          <p:nvPr/>
        </p:nvSpPr>
        <p:spPr>
          <a:xfrm>
            <a:off x="5084519" y="1765998"/>
            <a:ext cx="2871857" cy="735844"/>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just">
              <a:lnSpc>
                <a:spcPts val="1350"/>
              </a:lnSpc>
              <a:defRPr/>
            </a:pPr>
            <a:r>
              <a:rPr lang="zh-CN" altLang="en-US" sz="900" kern="0" dirty="0" smtClean="0">
                <a:solidFill>
                  <a:schemeClr val="tx1">
                    <a:lumMod val="50000"/>
                    <a:lumOff val="50000"/>
                  </a:schemeClr>
                </a:solidFill>
                <a:latin typeface="微软雅黑" pitchFamily="34" charset="-122"/>
                <a:ea typeface="微软雅黑" pitchFamily="34" charset="-122"/>
                <a:cs typeface="+mn-ea"/>
                <a:sym typeface="+mn-lt"/>
              </a:rPr>
              <a:t>点击输入详细的内容文本，点击输入详细的内容文本</a:t>
            </a:r>
            <a:endParaRPr lang="en-US" altLang="zh-CN" sz="900" kern="0" dirty="0" smtClean="0">
              <a:solidFill>
                <a:schemeClr val="tx1">
                  <a:lumMod val="50000"/>
                  <a:lumOff val="50000"/>
                </a:schemeClr>
              </a:solidFill>
              <a:latin typeface="微软雅黑" pitchFamily="34" charset="-122"/>
              <a:ea typeface="微软雅黑" pitchFamily="34" charset="-122"/>
              <a:cs typeface="+mn-ea"/>
              <a:sym typeface="+mn-lt"/>
            </a:endParaRPr>
          </a:p>
          <a:p>
            <a:pPr marL="171450" indent="-171450" algn="l">
              <a:lnSpc>
                <a:spcPct val="110000"/>
              </a:lnSpc>
            </a:pPr>
            <a:r>
              <a:rPr lang="zh-CN" altLang="en-US" sz="900" kern="0" dirty="0" smtClean="0">
                <a:solidFill>
                  <a:schemeClr val="tx1">
                    <a:lumMod val="50000"/>
                    <a:lumOff val="50000"/>
                  </a:schemeClr>
                </a:solidFill>
                <a:latin typeface="微软雅黑" pitchFamily="34" charset="-122"/>
                <a:ea typeface="微软雅黑" pitchFamily="34" charset="-122"/>
                <a:cs typeface="+mn-ea"/>
                <a:sym typeface="+mn-lt"/>
              </a:rPr>
              <a:t>点击输入详细的内容文本，点击输入详细的内容文本</a:t>
            </a:r>
            <a:endParaRPr lang="en-US" altLang="zh-CN" sz="900" kern="0" dirty="0" smtClean="0">
              <a:solidFill>
                <a:schemeClr val="tx1">
                  <a:lumMod val="50000"/>
                  <a:lumOff val="50000"/>
                </a:schemeClr>
              </a:solidFill>
              <a:latin typeface="微软雅黑" pitchFamily="34" charset="-122"/>
              <a:ea typeface="微软雅黑" pitchFamily="34" charset="-122"/>
              <a:cs typeface="+mn-ea"/>
              <a:sym typeface="+mn-lt"/>
            </a:endParaRPr>
          </a:p>
          <a:p>
            <a:pPr algn="just">
              <a:lnSpc>
                <a:spcPts val="1350"/>
              </a:lnSpc>
              <a:defRPr/>
            </a:pPr>
            <a:r>
              <a:rPr lang="zh-CN" altLang="en-US" sz="900" kern="0" dirty="0" smtClean="0">
                <a:solidFill>
                  <a:schemeClr val="tx1">
                    <a:lumMod val="50000"/>
                    <a:lumOff val="50000"/>
                  </a:schemeClr>
                </a:solidFill>
                <a:latin typeface="微软雅黑" pitchFamily="34" charset="-122"/>
                <a:ea typeface="微软雅黑" pitchFamily="34" charset="-122"/>
                <a:cs typeface="+mn-ea"/>
                <a:sym typeface="+mn-lt"/>
              </a:rPr>
              <a:t>点击输入详细的内容文本，点击输入详细的内容文本</a:t>
            </a:r>
            <a:endParaRPr lang="en-US" altLang="zh-CN" sz="900" kern="0" dirty="0">
              <a:solidFill>
                <a:schemeClr val="tx1">
                  <a:lumMod val="50000"/>
                  <a:lumOff val="50000"/>
                </a:schemeClr>
              </a:solidFill>
              <a:latin typeface="微软雅黑" pitchFamily="34" charset="-122"/>
              <a:ea typeface="微软雅黑" pitchFamily="34" charset="-122"/>
              <a:cs typeface="+mn-ea"/>
              <a:sym typeface="+mn-lt"/>
            </a:endParaRPr>
          </a:p>
        </p:txBody>
      </p:sp>
      <p:sp>
        <p:nvSpPr>
          <p:cNvPr id="43" name="Subtitle 2"/>
          <p:cNvSpPr txBox="1">
            <a:spLocks/>
          </p:cNvSpPr>
          <p:nvPr/>
        </p:nvSpPr>
        <p:spPr>
          <a:xfrm>
            <a:off x="5051743" y="1492424"/>
            <a:ext cx="2643150" cy="30635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just" defTabSz="890984"/>
            <a:r>
              <a:rPr lang="zh-CN" altLang="en-US" sz="1200" dirty="0" smtClean="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200" dirty="0" smtClean="0">
              <a:solidFill>
                <a:schemeClr val="tx1">
                  <a:lumMod val="75000"/>
                  <a:lumOff val="25000"/>
                </a:schemeClr>
              </a:solidFill>
              <a:latin typeface="微软雅黑" pitchFamily="34" charset="-122"/>
              <a:ea typeface="微软雅黑" pitchFamily="34" charset="-122"/>
              <a:sym typeface="微软雅黑" pitchFamily="34" charset="-122"/>
            </a:endParaRPr>
          </a:p>
        </p:txBody>
      </p:sp>
      <p:sp>
        <p:nvSpPr>
          <p:cNvPr id="47" name="Subtitle 2"/>
          <p:cNvSpPr txBox="1">
            <a:spLocks/>
          </p:cNvSpPr>
          <p:nvPr/>
        </p:nvSpPr>
        <p:spPr>
          <a:xfrm>
            <a:off x="2242024" y="3341670"/>
            <a:ext cx="1476995" cy="547549"/>
          </a:xfrm>
          <a:prstGeom prst="rect">
            <a:avLst/>
          </a:prstGeom>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just" defTabSz="890984"/>
            <a:r>
              <a:rPr lang="zh-CN" altLang="en-US" sz="4800" dirty="0" smtClean="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4800" dirty="0" smtClean="0">
              <a:solidFill>
                <a:schemeClr val="tx1">
                  <a:lumMod val="75000"/>
                  <a:lumOff val="25000"/>
                </a:schemeClr>
              </a:solidFill>
              <a:latin typeface="微软雅黑" pitchFamily="34" charset="-122"/>
              <a:ea typeface="微软雅黑" pitchFamily="34" charset="-122"/>
              <a:sym typeface="微软雅黑" pitchFamily="34" charset="-122"/>
            </a:endParaRPr>
          </a:p>
          <a:p>
            <a:pPr algn="just">
              <a:lnSpc>
                <a:spcPts val="1350"/>
              </a:lnSpc>
              <a:defRPr/>
            </a:pPr>
            <a:r>
              <a:rPr lang="zh-CN" altLang="en-US" sz="3600" kern="0" dirty="0" smtClean="0">
                <a:solidFill>
                  <a:schemeClr val="tx1">
                    <a:lumMod val="50000"/>
                    <a:lumOff val="50000"/>
                  </a:schemeClr>
                </a:solidFill>
                <a:latin typeface="微软雅黑" pitchFamily="34" charset="-122"/>
                <a:ea typeface="微软雅黑" pitchFamily="34" charset="-122"/>
                <a:cs typeface="+mn-ea"/>
                <a:sym typeface="+mn-lt"/>
              </a:rPr>
              <a:t>点击输入详细的内容文本，点击输入详细的内容文本</a:t>
            </a:r>
            <a:endParaRPr lang="en-US" altLang="zh-CN" sz="3600" kern="0" dirty="0">
              <a:solidFill>
                <a:schemeClr val="tx1">
                  <a:lumMod val="50000"/>
                  <a:lumOff val="50000"/>
                </a:schemeClr>
              </a:solidFill>
              <a:latin typeface="微软雅黑" pitchFamily="34" charset="-122"/>
              <a:ea typeface="微软雅黑" pitchFamily="34" charset="-122"/>
              <a:cs typeface="+mn-ea"/>
              <a:sym typeface="+mn-lt"/>
            </a:endParaRPr>
          </a:p>
        </p:txBody>
      </p:sp>
      <p:cxnSp>
        <p:nvCxnSpPr>
          <p:cNvPr id="5" name="Straight Connector 4"/>
          <p:cNvCxnSpPr/>
          <p:nvPr/>
        </p:nvCxnSpPr>
        <p:spPr>
          <a:xfrm>
            <a:off x="5084519" y="2534628"/>
            <a:ext cx="2610375" cy="0"/>
          </a:xfrm>
          <a:prstGeom prst="line">
            <a:avLst/>
          </a:prstGeom>
          <a:ln w="6350" cmpd="sng">
            <a:solidFill>
              <a:schemeClr val="tx1">
                <a:lumMod val="40000"/>
                <a:lumOff val="60000"/>
              </a:schemeClr>
            </a:solidFill>
            <a:prstDash val="sysDash"/>
          </a:ln>
          <a:effectLst/>
        </p:spPr>
        <p:style>
          <a:lnRef idx="2">
            <a:schemeClr val="accent1"/>
          </a:lnRef>
          <a:fillRef idx="0">
            <a:schemeClr val="accent1"/>
          </a:fillRef>
          <a:effectRef idx="1">
            <a:schemeClr val="accent1"/>
          </a:effectRef>
          <a:fontRef idx="minor">
            <a:schemeClr val="tx1"/>
          </a:fontRef>
        </p:style>
      </p:cxnSp>
      <p:sp>
        <p:nvSpPr>
          <p:cNvPr id="27" name="Subtitle 2"/>
          <p:cNvSpPr txBox="1">
            <a:spLocks/>
          </p:cNvSpPr>
          <p:nvPr/>
        </p:nvSpPr>
        <p:spPr>
          <a:xfrm>
            <a:off x="5549870" y="2707228"/>
            <a:ext cx="2145023" cy="1401907"/>
          </a:xfrm>
          <a:prstGeom prst="rect">
            <a:avLst/>
          </a:prstGeom>
        </p:spPr>
        <p:txBody>
          <a:bodyPr vert="horz" lIns="91440" tIns="45720" rIns="91440" bIns="45720" rtlCol="0">
            <a:normAutofit fontScale="925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0" algn="just" defTabSz="890984"/>
            <a:r>
              <a:rPr lang="zh-CN" altLang="en-US" sz="1300" dirty="0" smtClean="0">
                <a:solidFill>
                  <a:schemeClr val="tx1">
                    <a:lumMod val="75000"/>
                    <a:lumOff val="25000"/>
                  </a:schemeClr>
                </a:solidFill>
                <a:latin typeface="微软雅黑" pitchFamily="34" charset="-122"/>
                <a:ea typeface="微软雅黑" pitchFamily="34" charset="-122"/>
                <a:sym typeface="微软雅黑" pitchFamily="34" charset="-122"/>
              </a:rPr>
              <a:t>单击添加标题</a:t>
            </a:r>
            <a:endParaRPr lang="en-US" altLang="zh-CN" sz="1300" dirty="0" smtClean="0">
              <a:solidFill>
                <a:schemeClr val="tx1">
                  <a:lumMod val="75000"/>
                  <a:lumOff val="25000"/>
                </a:schemeClr>
              </a:solidFill>
              <a:latin typeface="微软雅黑" pitchFamily="34" charset="-122"/>
              <a:ea typeface="微软雅黑" pitchFamily="34" charset="-122"/>
              <a:sym typeface="微软雅黑" pitchFamily="34" charset="-122"/>
            </a:endParaRPr>
          </a:p>
          <a:p>
            <a:pPr algn="just">
              <a:lnSpc>
                <a:spcPts val="1350"/>
              </a:lnSpc>
              <a:defRPr/>
            </a:pPr>
            <a:r>
              <a:rPr lang="zh-CN" altLang="en-US" sz="1000" kern="0" dirty="0" smtClean="0">
                <a:solidFill>
                  <a:schemeClr val="tx1">
                    <a:lumMod val="50000"/>
                    <a:lumOff val="50000"/>
                  </a:schemeClr>
                </a:solidFill>
                <a:latin typeface="微软雅黑" pitchFamily="34" charset="-122"/>
                <a:ea typeface="微软雅黑" pitchFamily="34" charset="-122"/>
                <a:cs typeface="+mn-ea"/>
                <a:sym typeface="+mn-lt"/>
              </a:rPr>
              <a:t>点击输入详细的内容文本，点击输入详细的内容文本</a:t>
            </a:r>
            <a:endParaRPr lang="en-US" altLang="zh-CN" sz="1000" kern="0" dirty="0" smtClean="0">
              <a:solidFill>
                <a:schemeClr val="tx1">
                  <a:lumMod val="50000"/>
                  <a:lumOff val="50000"/>
                </a:schemeClr>
              </a:solidFill>
              <a:latin typeface="微软雅黑" pitchFamily="34" charset="-122"/>
              <a:ea typeface="微软雅黑" pitchFamily="34" charset="-122"/>
              <a:cs typeface="+mn-ea"/>
              <a:sym typeface="+mn-lt"/>
            </a:endParaRPr>
          </a:p>
          <a:p>
            <a:pPr algn="l">
              <a:lnSpc>
                <a:spcPct val="110000"/>
              </a:lnSpc>
            </a:pPr>
            <a:endParaRPr lang="en-US" sz="1000" dirty="0">
              <a:solidFill>
                <a:srgbClr val="949494"/>
              </a:solidFill>
              <a:latin typeface="Aparajita" pitchFamily="34" charset="0"/>
              <a:cs typeface="Aparajita" pitchFamily="34" charset="0"/>
            </a:endParaRPr>
          </a:p>
          <a:p>
            <a:pPr algn="just">
              <a:lnSpc>
                <a:spcPts val="1350"/>
              </a:lnSpc>
              <a:defRPr/>
            </a:pPr>
            <a:r>
              <a:rPr lang="zh-CN" altLang="en-US" sz="1000" kern="0" dirty="0" smtClean="0">
                <a:solidFill>
                  <a:schemeClr val="tx1">
                    <a:lumMod val="50000"/>
                    <a:lumOff val="50000"/>
                  </a:schemeClr>
                </a:solidFill>
                <a:latin typeface="微软雅黑" pitchFamily="34" charset="-122"/>
                <a:ea typeface="微软雅黑" pitchFamily="34" charset="-122"/>
                <a:cs typeface="+mn-ea"/>
                <a:sym typeface="+mn-lt"/>
              </a:rPr>
              <a:t>点击输入详细的内容文本，点击输入详细的内容文本点击输入详细的内容文本，点击输入详细的内容文本</a:t>
            </a:r>
            <a:endParaRPr lang="en-US" altLang="zh-CN" sz="1000" kern="0" dirty="0" smtClean="0">
              <a:solidFill>
                <a:schemeClr val="tx1">
                  <a:lumMod val="50000"/>
                  <a:lumOff val="50000"/>
                </a:schemeClr>
              </a:solidFill>
              <a:latin typeface="微软雅黑" pitchFamily="34" charset="-122"/>
              <a:ea typeface="微软雅黑" pitchFamily="34" charset="-122"/>
              <a:cs typeface="+mn-ea"/>
              <a:sym typeface="+mn-lt"/>
            </a:endParaRPr>
          </a:p>
          <a:p>
            <a:pPr algn="just">
              <a:lnSpc>
                <a:spcPts val="1350"/>
              </a:lnSpc>
              <a:defRPr/>
            </a:pPr>
            <a:endParaRPr lang="en-US" altLang="zh-CN" sz="800" kern="0" dirty="0">
              <a:solidFill>
                <a:schemeClr val="tx1">
                  <a:lumMod val="50000"/>
                  <a:lumOff val="50000"/>
                </a:schemeClr>
              </a:solidFill>
              <a:latin typeface="微软雅黑" pitchFamily="34" charset="-122"/>
              <a:ea typeface="微软雅黑" pitchFamily="34" charset="-122"/>
              <a:cs typeface="+mn-ea"/>
              <a:sym typeface="+mn-lt"/>
            </a:endParaRPr>
          </a:p>
        </p:txBody>
      </p:sp>
      <p:grpSp>
        <p:nvGrpSpPr>
          <p:cNvPr id="2" name="Group 33"/>
          <p:cNvGrpSpPr/>
          <p:nvPr/>
        </p:nvGrpSpPr>
        <p:grpSpPr>
          <a:xfrm>
            <a:off x="5064377" y="2747499"/>
            <a:ext cx="386055" cy="386174"/>
            <a:chOff x="7009240" y="2398883"/>
            <a:chExt cx="522112" cy="522112"/>
          </a:xfrm>
        </p:grpSpPr>
        <p:sp>
          <p:nvSpPr>
            <p:cNvPr id="35" name="Oval 34"/>
            <p:cNvSpPr/>
            <p:nvPr/>
          </p:nvSpPr>
          <p:spPr>
            <a:xfrm>
              <a:off x="7009240" y="2398883"/>
              <a:ext cx="522112" cy="522112"/>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Plus 36"/>
            <p:cNvSpPr/>
            <p:nvPr/>
          </p:nvSpPr>
          <p:spPr>
            <a:xfrm>
              <a:off x="7143295" y="2525889"/>
              <a:ext cx="252000" cy="252000"/>
            </a:xfrm>
            <a:prstGeom prst="mathPlus">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4" name="Picture 43"/>
          <p:cNvPicPr>
            <a:picLocks noChangeAspect="1"/>
          </p:cNvPicPr>
          <p:nvPr/>
        </p:nvPicPr>
        <p:blipFill>
          <a:blip r:embed="rId4" cstate="print">
            <a:alphaModFix amt="30000"/>
            <a:extLst>
              <a:ext uri="{28A0092B-C50C-407E-A947-70E740481C1C}">
                <a14:useLocalDpi xmlns:a14="http://schemas.microsoft.com/office/drawing/2010/main" val="0"/>
              </a:ext>
            </a:extLst>
          </a:blip>
          <a:stretch>
            <a:fillRect/>
          </a:stretch>
        </p:blipFill>
        <p:spPr>
          <a:xfrm>
            <a:off x="4638256" y="1493406"/>
            <a:ext cx="93646" cy="2520778"/>
          </a:xfrm>
          <a:prstGeom prst="rect">
            <a:avLst/>
          </a:prstGeom>
        </p:spPr>
      </p:pic>
      <p:grpSp>
        <p:nvGrpSpPr>
          <p:cNvPr id="4" name="Group 3"/>
          <p:cNvGrpSpPr/>
          <p:nvPr/>
        </p:nvGrpSpPr>
        <p:grpSpPr>
          <a:xfrm>
            <a:off x="1151620" y="3076600"/>
            <a:ext cx="1054377" cy="1054703"/>
            <a:chOff x="1166350" y="3547680"/>
            <a:chExt cx="1054377" cy="1054377"/>
          </a:xfrm>
        </p:grpSpPr>
        <p:sp>
          <p:nvSpPr>
            <p:cNvPr id="49" name="Oval 48"/>
            <p:cNvSpPr/>
            <p:nvPr/>
          </p:nvSpPr>
          <p:spPr>
            <a:xfrm>
              <a:off x="1233744" y="3615074"/>
              <a:ext cx="929625" cy="929625"/>
            </a:xfrm>
            <a:prstGeom prst="ellipse">
              <a:avLst/>
            </a:prstGeom>
            <a:solidFill>
              <a:schemeClr val="accent1"/>
            </a:solidFill>
            <a:ln w="3175" cmpd="sng">
              <a:noFill/>
              <a:prstDash val="soli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Oval 53"/>
            <p:cNvSpPr/>
            <p:nvPr/>
          </p:nvSpPr>
          <p:spPr>
            <a:xfrm>
              <a:off x="1166350" y="3547680"/>
              <a:ext cx="1054377" cy="1054377"/>
            </a:xfrm>
            <a:prstGeom prst="ellipse">
              <a:avLst/>
            </a:prstGeom>
            <a:noFill/>
            <a:ln w="3175" cmpd="sng">
              <a:solidFill>
                <a:schemeClr val="tx1">
                  <a:lumMod val="60000"/>
                  <a:lumOff val="40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6" name="Subtitle 2"/>
          <p:cNvSpPr txBox="1">
            <a:spLocks/>
          </p:cNvSpPr>
          <p:nvPr/>
        </p:nvSpPr>
        <p:spPr>
          <a:xfrm>
            <a:off x="1331640" y="3337491"/>
            <a:ext cx="953118" cy="61693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110000"/>
              </a:lnSpc>
            </a:pPr>
            <a:r>
              <a:rPr lang="en-US" sz="2800" dirty="0" smtClean="0">
                <a:solidFill>
                  <a:schemeClr val="bg2"/>
                </a:solidFill>
                <a:latin typeface="Aparajita" pitchFamily="34" charset="0"/>
                <a:cs typeface="Aparajita" pitchFamily="34" charset="0"/>
              </a:rPr>
              <a:t>16%</a:t>
            </a:r>
            <a:endParaRPr lang="en-US" sz="2800" dirty="0">
              <a:solidFill>
                <a:schemeClr val="bg2"/>
              </a:solidFill>
              <a:latin typeface="Aparajita" pitchFamily="34" charset="0"/>
              <a:cs typeface="Aparajita" pitchFamily="34" charset="0"/>
            </a:endParaRPr>
          </a:p>
        </p:txBody>
      </p:sp>
    </p:spTree>
    <p:extLst>
      <p:ext uri="{BB962C8B-B14F-4D97-AF65-F5344CB8AC3E}">
        <p14:creationId xmlns:p14="http://schemas.microsoft.com/office/powerpoint/2010/main" val="533996236"/>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p:cTn id="12" dur="500" fill="hold"/>
                                        <p:tgtEl>
                                          <p:spTgt spid="46"/>
                                        </p:tgtEl>
                                        <p:attrNameLst>
                                          <p:attrName>ppt_w</p:attrName>
                                        </p:attrNameLst>
                                      </p:cBhvr>
                                      <p:tavLst>
                                        <p:tav tm="0">
                                          <p:val>
                                            <p:fltVal val="0"/>
                                          </p:val>
                                        </p:tav>
                                        <p:tav tm="100000">
                                          <p:val>
                                            <p:strVal val="#ppt_w"/>
                                          </p:val>
                                        </p:tav>
                                      </p:tavLst>
                                    </p:anim>
                                    <p:anim calcmode="lin" valueType="num">
                                      <p:cBhvr>
                                        <p:cTn id="13" dur="500" fill="hold"/>
                                        <p:tgtEl>
                                          <p:spTgt spid="46"/>
                                        </p:tgtEl>
                                        <p:attrNameLst>
                                          <p:attrName>ppt_h</p:attrName>
                                        </p:attrNameLst>
                                      </p:cBhvr>
                                      <p:tavLst>
                                        <p:tav tm="0">
                                          <p:val>
                                            <p:fltVal val="0"/>
                                          </p:val>
                                        </p:tav>
                                        <p:tav tm="100000">
                                          <p:val>
                                            <p:strVal val="#ppt_h"/>
                                          </p:val>
                                        </p:tav>
                                      </p:tavLst>
                                    </p:anim>
                                    <p:animEffect transition="in" filter="fade">
                                      <p:cBhvr>
                                        <p:cTn id="14" dur="500"/>
                                        <p:tgtEl>
                                          <p:spTgt spid="46"/>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3" fill="hold"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strips(upRight)">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3" fill="hold" grpId="0" nodeType="clickEffect">
                                  <p:stCondLst>
                                    <p:cond delay="0"/>
                                  </p:stCondLst>
                                  <p:childTnLst>
                                    <p:set>
                                      <p:cBhvr>
                                        <p:cTn id="33" dur="1" fill="hold">
                                          <p:stCondLst>
                                            <p:cond delay="0"/>
                                          </p:stCondLst>
                                        </p:cTn>
                                        <p:tgtEl>
                                          <p:spTgt spid="42">
                                            <p:txEl>
                                              <p:pRg st="0" end="0"/>
                                            </p:txEl>
                                          </p:spTgt>
                                        </p:tgtEl>
                                        <p:attrNameLst>
                                          <p:attrName>style.visibility</p:attrName>
                                        </p:attrNameLst>
                                      </p:cBhvr>
                                      <p:to>
                                        <p:strVal val="visible"/>
                                      </p:to>
                                    </p:set>
                                    <p:animEffect transition="in" filter="strips(upRight)">
                                      <p:cBhvr>
                                        <p:cTn id="34" dur="500"/>
                                        <p:tgtEl>
                                          <p:spTgt spid="4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3" fill="hold" grpId="0" nodeType="clickEffect">
                                  <p:stCondLst>
                                    <p:cond delay="0"/>
                                  </p:stCondLst>
                                  <p:childTnLst>
                                    <p:set>
                                      <p:cBhvr>
                                        <p:cTn id="38" dur="1" fill="hold">
                                          <p:stCondLst>
                                            <p:cond delay="0"/>
                                          </p:stCondLst>
                                        </p:cTn>
                                        <p:tgtEl>
                                          <p:spTgt spid="42">
                                            <p:txEl>
                                              <p:pRg st="1" end="1"/>
                                            </p:txEl>
                                          </p:spTgt>
                                        </p:tgtEl>
                                        <p:attrNameLst>
                                          <p:attrName>style.visibility</p:attrName>
                                        </p:attrNameLst>
                                      </p:cBhvr>
                                      <p:to>
                                        <p:strVal val="visible"/>
                                      </p:to>
                                    </p:set>
                                    <p:animEffect transition="in" filter="strips(upRight)">
                                      <p:cBhvr>
                                        <p:cTn id="39" dur="500"/>
                                        <p:tgtEl>
                                          <p:spTgt spid="42">
                                            <p:txEl>
                                              <p:pRg st="1" end="1"/>
                                            </p:txEl>
                                          </p:spTgt>
                                        </p:tgtEl>
                                      </p:cBhvr>
                                    </p:animEffect>
                                  </p:childTnLst>
                                </p:cTn>
                              </p:par>
                              <p:par>
                                <p:cTn id="40" presetID="18" presetClass="entr" presetSubtype="3" fill="hold" grpId="0" nodeType="withEffect">
                                  <p:stCondLst>
                                    <p:cond delay="0"/>
                                  </p:stCondLst>
                                  <p:childTnLst>
                                    <p:set>
                                      <p:cBhvr>
                                        <p:cTn id="41" dur="1" fill="hold">
                                          <p:stCondLst>
                                            <p:cond delay="0"/>
                                          </p:stCondLst>
                                        </p:cTn>
                                        <p:tgtEl>
                                          <p:spTgt spid="43">
                                            <p:txEl>
                                              <p:pRg st="0" end="0"/>
                                            </p:txEl>
                                          </p:spTgt>
                                        </p:tgtEl>
                                        <p:attrNameLst>
                                          <p:attrName>style.visibility</p:attrName>
                                        </p:attrNameLst>
                                      </p:cBhvr>
                                      <p:to>
                                        <p:strVal val="visible"/>
                                      </p:to>
                                    </p:set>
                                    <p:animEffect transition="in" filter="strips(upRight)">
                                      <p:cBhvr>
                                        <p:cTn id="42" dur="500"/>
                                        <p:tgtEl>
                                          <p:spTgt spid="4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childTnLst>
                                </p:cTn>
                              </p:par>
                              <p:par>
                                <p:cTn id="50" presetID="53" presetClass="entr" presetSubtype="16"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fltVal val="0"/>
                                          </p:val>
                                        </p:tav>
                                        <p:tav tm="100000">
                                          <p:val>
                                            <p:strVal val="#ppt_h"/>
                                          </p:val>
                                        </p:tav>
                                      </p:tavLst>
                                    </p:anim>
                                    <p:animEffect transition="in" filter="fade">
                                      <p:cBhvr>
                                        <p:cTn id="5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build="p"/>
      <p:bldP spid="43" grpId="0" build="p"/>
      <p:bldP spid="47"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11"/>
          <p:cNvSpPr>
            <a:spLocks noGrp="1"/>
          </p:cNvSpPr>
          <p:nvPr>
            <p:ph type="body" sz="quarter" idx="14"/>
          </p:nvPr>
        </p:nvSpPr>
        <p:spPr>
          <a:xfrm>
            <a:off x="628650" y="1534659"/>
            <a:ext cx="3942159" cy="353809"/>
          </a:xfrm>
        </p:spPr>
        <p:txBody>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13" name="Text Placeholder 12"/>
          <p:cNvSpPr>
            <a:spLocks noGrp="1"/>
          </p:cNvSpPr>
          <p:nvPr>
            <p:ph type="body" sz="quarter" idx="15"/>
          </p:nvPr>
        </p:nvSpPr>
        <p:spPr/>
        <p:txBody>
          <a:bodyPr>
            <a:normAutofit/>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请在此粘贴或者输入你的文字内容请在此粘贴或者输入你的文字内容请在此粘贴或者输入你的文字内容请在此粘贴或者输入你的文字内容</a:t>
            </a:r>
            <a:endParaRPr lang="en-US" altLang="zh-CN" dirty="0" smtClean="0">
              <a:solidFill>
                <a:schemeClr val="tx1">
                  <a:lumMod val="50000"/>
                  <a:lumOff val="50000"/>
                </a:schemeClr>
              </a:solidFill>
              <a:latin typeface="微软雅黑" pitchFamily="34" charset="-122"/>
              <a:ea typeface="微软雅黑" pitchFamily="34" charset="-122"/>
            </a:endParaRPr>
          </a:p>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tx1">
                  <a:lumMod val="50000"/>
                  <a:lumOff val="50000"/>
                </a:schemeClr>
              </a:solidFill>
            </a:endParaRPr>
          </a:p>
          <a:p>
            <a:endParaRPr lang="en-AU" altLang="zh-CN" dirty="0" smtClean="0">
              <a:solidFill>
                <a:schemeClr val="tx1">
                  <a:lumMod val="50000"/>
                  <a:lumOff val="50000"/>
                </a:schemeClr>
              </a:solidFill>
            </a:endParaRPr>
          </a:p>
          <a:p>
            <a:endParaRPr lang="en-AU" altLang="zh-CN" dirty="0" smtClean="0">
              <a:solidFill>
                <a:schemeClr val="tx1">
                  <a:lumMod val="50000"/>
                  <a:lumOff val="50000"/>
                </a:schemeClr>
              </a:solidFill>
            </a:endParaRPr>
          </a:p>
        </p:txBody>
      </p:sp>
      <p:sp>
        <p:nvSpPr>
          <p:cNvPr id="11" name="Text Placeholder 6"/>
          <p:cNvSpPr>
            <a:spLocks noGrp="1"/>
          </p:cNvSpPr>
          <p:nvPr>
            <p:ph type="body" sz="quarter" idx="16"/>
          </p:nvPr>
        </p:nvSpPr>
        <p:spPr>
          <a:xfrm>
            <a:off x="1256812" y="2830809"/>
            <a:ext cx="1511713" cy="636523"/>
          </a:xfrm>
        </p:spPr>
        <p:txBody>
          <a:bodyPr>
            <a:normAutofit/>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tx1">
                  <a:lumMod val="50000"/>
                  <a:lumOff val="50000"/>
                </a:schemeClr>
              </a:solidFill>
            </a:endParaRPr>
          </a:p>
        </p:txBody>
      </p:sp>
      <p:sp>
        <p:nvSpPr>
          <p:cNvPr id="14" name="Text Placeholder 7"/>
          <p:cNvSpPr>
            <a:spLocks noGrp="1"/>
          </p:cNvSpPr>
          <p:nvPr>
            <p:ph type="body" sz="quarter" idx="17"/>
          </p:nvPr>
        </p:nvSpPr>
        <p:spPr>
          <a:xfrm>
            <a:off x="1256812" y="3743809"/>
            <a:ext cx="1511713" cy="636523"/>
          </a:xfrm>
        </p:spPr>
        <p:txBody>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tx1">
                  <a:lumMod val="50000"/>
                  <a:lumOff val="50000"/>
                </a:schemeClr>
              </a:solidFill>
            </a:endParaRPr>
          </a:p>
        </p:txBody>
      </p:sp>
      <p:sp>
        <p:nvSpPr>
          <p:cNvPr id="15" name="Text Placeholder 8"/>
          <p:cNvSpPr>
            <a:spLocks noGrp="1"/>
          </p:cNvSpPr>
          <p:nvPr>
            <p:ph type="body" sz="quarter" idx="18"/>
          </p:nvPr>
        </p:nvSpPr>
        <p:spPr>
          <a:xfrm>
            <a:off x="3240307" y="2830809"/>
            <a:ext cx="1511713" cy="636523"/>
          </a:xfrm>
        </p:spPr>
        <p:txBody>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tx1">
                  <a:lumMod val="50000"/>
                  <a:lumOff val="50000"/>
                </a:schemeClr>
              </a:solidFill>
            </a:endParaRPr>
          </a:p>
        </p:txBody>
      </p:sp>
      <p:sp>
        <p:nvSpPr>
          <p:cNvPr id="16" name="Text Placeholder 9"/>
          <p:cNvSpPr>
            <a:spLocks noGrp="1"/>
          </p:cNvSpPr>
          <p:nvPr>
            <p:ph type="body" sz="quarter" idx="19"/>
          </p:nvPr>
        </p:nvSpPr>
        <p:spPr>
          <a:xfrm>
            <a:off x="3232223" y="3734519"/>
            <a:ext cx="1511713" cy="636523"/>
          </a:xfrm>
        </p:spPr>
        <p:txBody>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tx1">
                  <a:lumMod val="50000"/>
                  <a:lumOff val="50000"/>
                </a:schemeClr>
              </a:solidFill>
            </a:endParaRPr>
          </a:p>
        </p:txBody>
      </p:sp>
      <p:pic>
        <p:nvPicPr>
          <p:cNvPr id="9" name="图片占位符 8" descr="ddca2992bfdf4f1e-b859d6adb162ed8c-8f3c896fb58dea07207d144a7878ffd8.jpg"/>
          <p:cNvPicPr>
            <a:picLocks noGrp="1" noChangeAspect="1"/>
          </p:cNvPicPr>
          <p:nvPr>
            <p:ph type="pic" sz="quarter" idx="13"/>
          </p:nvPr>
        </p:nvPicPr>
        <p:blipFill>
          <a:blip r:embed="rId3" cstate="print"/>
          <a:stretch>
            <a:fillRect/>
          </a:stretch>
        </p:blipFill>
        <p:spPr>
          <a:xfrm>
            <a:off x="5070873" y="1609190"/>
            <a:ext cx="3444478" cy="2370948"/>
          </a:xfrm>
          <a:blipFill>
            <a:blip r:embed="rId4" cstate="print"/>
            <a:stretch>
              <a:fillRect/>
            </a:stretch>
          </a:blipFill>
          <a:ln>
            <a:solidFill>
              <a:schemeClr val="accent4"/>
            </a:solidFill>
          </a:ln>
        </p:spPr>
      </p:pic>
      <p:sp>
        <p:nvSpPr>
          <p:cNvPr id="10" name="TextBox 9"/>
          <p:cNvSpPr txBox="1"/>
          <p:nvPr/>
        </p:nvSpPr>
        <p:spPr>
          <a:xfrm>
            <a:off x="287524" y="268288"/>
            <a:ext cx="2031325" cy="369332"/>
          </a:xfrm>
          <a:prstGeom prst="rect">
            <a:avLst/>
          </a:prstGeom>
          <a:noFill/>
        </p:spPr>
        <p:txBody>
          <a:bodyPr wrap="none" rtlCol="0">
            <a:spAutoFit/>
          </a:bodyPr>
          <a:lstStyle/>
          <a:p>
            <a:r>
              <a:rPr lang="zh-CN" altLang="en-US" dirty="0" smtClean="0">
                <a:solidFill>
                  <a:schemeClr val="tx1">
                    <a:lumMod val="65000"/>
                    <a:lumOff val="35000"/>
                  </a:schemeClr>
                </a:solidFill>
                <a:latin typeface="微软雅黑" pitchFamily="34" charset="-122"/>
                <a:ea typeface="微软雅黑" pitchFamily="34" charset="-122"/>
              </a:rPr>
              <a:t>单击此处添加标题</a:t>
            </a:r>
            <a:endParaRPr lang="zh-CN" altLang="en-US" dirty="0">
              <a:solidFill>
                <a:schemeClr val="tx1">
                  <a:lumMod val="65000"/>
                  <a:lumOff val="35000"/>
                </a:schemeClr>
              </a:solidFill>
              <a:latin typeface="微软雅黑" pitchFamily="34" charset="-122"/>
              <a:ea typeface="微软雅黑" pitchFamily="34" charset="-122"/>
            </a:endParaRPr>
          </a:p>
        </p:txBody>
      </p:sp>
    </p:spTree>
    <p:extLst>
      <p:ext uri="{BB962C8B-B14F-4D97-AF65-F5344CB8AC3E}">
        <p14:creationId xmlns:p14="http://schemas.microsoft.com/office/powerpoint/2010/main" val="2891403073"/>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9" name="直接连接符 108"/>
          <p:cNvCxnSpPr/>
          <p:nvPr/>
        </p:nvCxnSpPr>
        <p:spPr>
          <a:xfrm>
            <a:off x="5810285" y="-527845"/>
            <a:ext cx="108027" cy="432181"/>
          </a:xfrm>
          <a:prstGeom prst="line">
            <a:avLst/>
          </a:prstGeom>
          <a:ln>
            <a:solidFill>
              <a:schemeClr val="bg1">
                <a:lumMod val="8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0" name="Freeform 7"/>
          <p:cNvSpPr>
            <a:spLocks/>
          </p:cNvSpPr>
          <p:nvPr/>
        </p:nvSpPr>
        <p:spPr bwMode="auto">
          <a:xfrm>
            <a:off x="2141413" y="1457365"/>
            <a:ext cx="4282691" cy="3688914"/>
          </a:xfrm>
          <a:custGeom>
            <a:avLst/>
            <a:gdLst>
              <a:gd name="T0" fmla="*/ 1576 w 2370"/>
              <a:gd name="T1" fmla="*/ 0 h 2041"/>
              <a:gd name="T2" fmla="*/ 1545 w 2370"/>
              <a:gd name="T3" fmla="*/ 478 h 2041"/>
              <a:gd name="T4" fmla="*/ 1714 w 2370"/>
              <a:gd name="T5" fmla="*/ 339 h 2041"/>
              <a:gd name="T6" fmla="*/ 1825 w 2370"/>
              <a:gd name="T7" fmla="*/ 118 h 2041"/>
              <a:gd name="T8" fmla="*/ 1783 w 2370"/>
              <a:gd name="T9" fmla="*/ 356 h 2041"/>
              <a:gd name="T10" fmla="*/ 1730 w 2370"/>
              <a:gd name="T11" fmla="*/ 388 h 2041"/>
              <a:gd name="T12" fmla="*/ 1533 w 2370"/>
              <a:gd name="T13" fmla="*/ 543 h 2041"/>
              <a:gd name="T14" fmla="*/ 1346 w 2370"/>
              <a:gd name="T15" fmla="*/ 863 h 2041"/>
              <a:gd name="T16" fmla="*/ 1479 w 2370"/>
              <a:gd name="T17" fmla="*/ 782 h 2041"/>
              <a:gd name="T18" fmla="*/ 1384 w 2370"/>
              <a:gd name="T19" fmla="*/ 861 h 2041"/>
              <a:gd name="T20" fmla="*/ 1296 w 2370"/>
              <a:gd name="T21" fmla="*/ 1203 h 2041"/>
              <a:gd name="T22" fmla="*/ 1862 w 2370"/>
              <a:gd name="T23" fmla="*/ 1179 h 2041"/>
              <a:gd name="T24" fmla="*/ 2135 w 2370"/>
              <a:gd name="T25" fmla="*/ 1181 h 2041"/>
              <a:gd name="T26" fmla="*/ 2156 w 2370"/>
              <a:gd name="T27" fmla="*/ 1181 h 2041"/>
              <a:gd name="T28" fmla="*/ 2370 w 2370"/>
              <a:gd name="T29" fmla="*/ 1101 h 2041"/>
              <a:gd name="T30" fmla="*/ 2058 w 2370"/>
              <a:gd name="T31" fmla="*/ 1294 h 2041"/>
              <a:gd name="T32" fmla="*/ 2142 w 2370"/>
              <a:gd name="T33" fmla="*/ 1334 h 2041"/>
              <a:gd name="T34" fmla="*/ 2070 w 2370"/>
              <a:gd name="T35" fmla="*/ 1382 h 2041"/>
              <a:gd name="T36" fmla="*/ 1953 w 2370"/>
              <a:gd name="T37" fmla="*/ 1242 h 2041"/>
              <a:gd name="T38" fmla="*/ 1603 w 2370"/>
              <a:gd name="T39" fmla="*/ 1230 h 2041"/>
              <a:gd name="T40" fmla="*/ 1801 w 2370"/>
              <a:gd name="T41" fmla="*/ 1478 h 2041"/>
              <a:gd name="T42" fmla="*/ 2067 w 2370"/>
              <a:gd name="T43" fmla="*/ 1586 h 2041"/>
              <a:gd name="T44" fmla="*/ 2061 w 2370"/>
              <a:gd name="T45" fmla="*/ 1682 h 2041"/>
              <a:gd name="T46" fmla="*/ 1812 w 2370"/>
              <a:gd name="T47" fmla="*/ 1528 h 2041"/>
              <a:gd name="T48" fmla="*/ 1693 w 2370"/>
              <a:gd name="T49" fmla="*/ 1572 h 2041"/>
              <a:gd name="T50" fmla="*/ 1675 w 2370"/>
              <a:gd name="T51" fmla="*/ 1393 h 2041"/>
              <a:gd name="T52" fmla="*/ 1588 w 2370"/>
              <a:gd name="T53" fmla="*/ 1264 h 2041"/>
              <a:gd name="T54" fmla="*/ 1296 w 2370"/>
              <a:gd name="T55" fmla="*/ 1296 h 2041"/>
              <a:gd name="T56" fmla="*/ 1508 w 2370"/>
              <a:gd name="T57" fmla="*/ 2041 h 2041"/>
              <a:gd name="T58" fmla="*/ 1169 w 2370"/>
              <a:gd name="T59" fmla="*/ 1384 h 2041"/>
              <a:gd name="T60" fmla="*/ 1032 w 2370"/>
              <a:gd name="T61" fmla="*/ 1284 h 2041"/>
              <a:gd name="T62" fmla="*/ 787 w 2370"/>
              <a:gd name="T63" fmla="*/ 1297 h 2041"/>
              <a:gd name="T64" fmla="*/ 754 w 2370"/>
              <a:gd name="T65" fmla="*/ 1442 h 2041"/>
              <a:gd name="T66" fmla="*/ 776 w 2370"/>
              <a:gd name="T67" fmla="*/ 1289 h 2041"/>
              <a:gd name="T68" fmla="*/ 644 w 2370"/>
              <a:gd name="T69" fmla="*/ 1392 h 2041"/>
              <a:gd name="T70" fmla="*/ 931 w 2370"/>
              <a:gd name="T71" fmla="*/ 1227 h 2041"/>
              <a:gd name="T72" fmla="*/ 703 w 2370"/>
              <a:gd name="T73" fmla="*/ 1136 h 2041"/>
              <a:gd name="T74" fmla="*/ 431 w 2370"/>
              <a:gd name="T75" fmla="*/ 1270 h 2041"/>
              <a:gd name="T76" fmla="*/ 255 w 2370"/>
              <a:gd name="T77" fmla="*/ 1161 h 2041"/>
              <a:gd name="T78" fmla="*/ 75 w 2370"/>
              <a:gd name="T79" fmla="*/ 1088 h 2041"/>
              <a:gd name="T80" fmla="*/ 423 w 2370"/>
              <a:gd name="T81" fmla="*/ 1136 h 2041"/>
              <a:gd name="T82" fmla="*/ 643 w 2370"/>
              <a:gd name="T83" fmla="*/ 1095 h 2041"/>
              <a:gd name="T84" fmla="*/ 390 w 2370"/>
              <a:gd name="T85" fmla="*/ 717 h 2041"/>
              <a:gd name="T86" fmla="*/ 413 w 2370"/>
              <a:gd name="T87" fmla="*/ 552 h 2041"/>
              <a:gd name="T88" fmla="*/ 637 w 2370"/>
              <a:gd name="T89" fmla="*/ 1046 h 2041"/>
              <a:gd name="T90" fmla="*/ 636 w 2370"/>
              <a:gd name="T91" fmla="*/ 765 h 2041"/>
              <a:gd name="T92" fmla="*/ 657 w 2370"/>
              <a:gd name="T93" fmla="*/ 912 h 2041"/>
              <a:gd name="T94" fmla="*/ 775 w 2370"/>
              <a:gd name="T95" fmla="*/ 784 h 2041"/>
              <a:gd name="T96" fmla="*/ 654 w 2370"/>
              <a:gd name="T97" fmla="*/ 944 h 2041"/>
              <a:gd name="T98" fmla="*/ 723 w 2370"/>
              <a:gd name="T99" fmla="*/ 1085 h 2041"/>
              <a:gd name="T100" fmla="*/ 1175 w 2370"/>
              <a:gd name="T101" fmla="*/ 1290 h 2041"/>
              <a:gd name="T102" fmla="*/ 1306 w 2370"/>
              <a:gd name="T103" fmla="*/ 779 h 2041"/>
              <a:gd name="T104" fmla="*/ 1180 w 2370"/>
              <a:gd name="T105" fmla="*/ 711 h 2041"/>
              <a:gd name="T106" fmla="*/ 1212 w 2370"/>
              <a:gd name="T107" fmla="*/ 559 h 2041"/>
              <a:gd name="T108" fmla="*/ 1050 w 2370"/>
              <a:gd name="T109" fmla="*/ 322 h 2041"/>
              <a:gd name="T110" fmla="*/ 998 w 2370"/>
              <a:gd name="T111" fmla="*/ 101 h 2041"/>
              <a:gd name="T112" fmla="*/ 1110 w 2370"/>
              <a:gd name="T113" fmla="*/ 406 h 2041"/>
              <a:gd name="T114" fmla="*/ 1216 w 2370"/>
              <a:gd name="T115" fmla="*/ 503 h 2041"/>
              <a:gd name="T116" fmla="*/ 1253 w 2370"/>
              <a:gd name="T117" fmla="*/ 113 h 2041"/>
              <a:gd name="T118" fmla="*/ 1228 w 2370"/>
              <a:gd name="T119" fmla="*/ 279 h 2041"/>
              <a:gd name="T120" fmla="*/ 1401 w 2370"/>
              <a:gd name="T121" fmla="*/ 659 h 2041"/>
              <a:gd name="T122" fmla="*/ 1574 w 2370"/>
              <a:gd name="T123" fmla="*/ 245 h 2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70" h="2041">
                <a:moveTo>
                  <a:pt x="1574" y="245"/>
                </a:moveTo>
                <a:cubicBezTo>
                  <a:pt x="1586" y="164"/>
                  <a:pt x="1585" y="82"/>
                  <a:pt x="1576" y="0"/>
                </a:cubicBezTo>
                <a:cubicBezTo>
                  <a:pt x="1591" y="67"/>
                  <a:pt x="1597" y="136"/>
                  <a:pt x="1596" y="205"/>
                </a:cubicBezTo>
                <a:cubicBezTo>
                  <a:pt x="1593" y="298"/>
                  <a:pt x="1575" y="390"/>
                  <a:pt x="1545" y="478"/>
                </a:cubicBezTo>
                <a:cubicBezTo>
                  <a:pt x="1563" y="470"/>
                  <a:pt x="1580" y="461"/>
                  <a:pt x="1598" y="452"/>
                </a:cubicBezTo>
                <a:cubicBezTo>
                  <a:pt x="1648" y="428"/>
                  <a:pt x="1682" y="383"/>
                  <a:pt x="1714" y="339"/>
                </a:cubicBezTo>
                <a:cubicBezTo>
                  <a:pt x="1760" y="271"/>
                  <a:pt x="1797" y="195"/>
                  <a:pt x="1816" y="114"/>
                </a:cubicBezTo>
                <a:cubicBezTo>
                  <a:pt x="1819" y="115"/>
                  <a:pt x="1822" y="117"/>
                  <a:pt x="1825" y="118"/>
                </a:cubicBezTo>
                <a:cubicBezTo>
                  <a:pt x="1805" y="211"/>
                  <a:pt x="1767" y="301"/>
                  <a:pt x="1714" y="380"/>
                </a:cubicBezTo>
                <a:cubicBezTo>
                  <a:pt x="1735" y="367"/>
                  <a:pt x="1759" y="359"/>
                  <a:pt x="1783" y="356"/>
                </a:cubicBezTo>
                <a:cubicBezTo>
                  <a:pt x="1783" y="358"/>
                  <a:pt x="1783" y="362"/>
                  <a:pt x="1783" y="364"/>
                </a:cubicBezTo>
                <a:cubicBezTo>
                  <a:pt x="1765" y="371"/>
                  <a:pt x="1746" y="377"/>
                  <a:pt x="1730" y="388"/>
                </a:cubicBezTo>
                <a:cubicBezTo>
                  <a:pt x="1685" y="417"/>
                  <a:pt x="1653" y="463"/>
                  <a:pt x="1606" y="488"/>
                </a:cubicBezTo>
                <a:cubicBezTo>
                  <a:pt x="1579" y="503"/>
                  <a:pt x="1552" y="518"/>
                  <a:pt x="1533" y="543"/>
                </a:cubicBezTo>
                <a:cubicBezTo>
                  <a:pt x="1512" y="572"/>
                  <a:pt x="1494" y="603"/>
                  <a:pt x="1475" y="633"/>
                </a:cubicBezTo>
                <a:cubicBezTo>
                  <a:pt x="1431" y="709"/>
                  <a:pt x="1386" y="785"/>
                  <a:pt x="1346" y="863"/>
                </a:cubicBezTo>
                <a:cubicBezTo>
                  <a:pt x="1365" y="847"/>
                  <a:pt x="1383" y="830"/>
                  <a:pt x="1404" y="818"/>
                </a:cubicBezTo>
                <a:cubicBezTo>
                  <a:pt x="1427" y="803"/>
                  <a:pt x="1453" y="792"/>
                  <a:pt x="1479" y="782"/>
                </a:cubicBezTo>
                <a:cubicBezTo>
                  <a:pt x="1480" y="785"/>
                  <a:pt x="1521" y="769"/>
                  <a:pt x="1522" y="772"/>
                </a:cubicBezTo>
                <a:cubicBezTo>
                  <a:pt x="1484" y="786"/>
                  <a:pt x="1412" y="832"/>
                  <a:pt x="1384" y="861"/>
                </a:cubicBezTo>
                <a:cubicBezTo>
                  <a:pt x="1360" y="888"/>
                  <a:pt x="1336" y="915"/>
                  <a:pt x="1318" y="947"/>
                </a:cubicBezTo>
                <a:cubicBezTo>
                  <a:pt x="1305" y="1032"/>
                  <a:pt x="1299" y="1118"/>
                  <a:pt x="1296" y="1203"/>
                </a:cubicBezTo>
                <a:cubicBezTo>
                  <a:pt x="1362" y="1177"/>
                  <a:pt x="1432" y="1157"/>
                  <a:pt x="1503" y="1154"/>
                </a:cubicBezTo>
                <a:cubicBezTo>
                  <a:pt x="1623" y="1152"/>
                  <a:pt x="1743" y="1165"/>
                  <a:pt x="1862" y="1179"/>
                </a:cubicBezTo>
                <a:cubicBezTo>
                  <a:pt x="1944" y="1189"/>
                  <a:pt x="2026" y="1197"/>
                  <a:pt x="2107" y="1189"/>
                </a:cubicBezTo>
                <a:cubicBezTo>
                  <a:pt x="2117" y="1188"/>
                  <a:pt x="2127" y="1188"/>
                  <a:pt x="2135" y="1181"/>
                </a:cubicBezTo>
                <a:cubicBezTo>
                  <a:pt x="2169" y="1150"/>
                  <a:pt x="2193" y="1108"/>
                  <a:pt x="2206" y="1064"/>
                </a:cubicBezTo>
                <a:cubicBezTo>
                  <a:pt x="2201" y="1107"/>
                  <a:pt x="2181" y="1147"/>
                  <a:pt x="2156" y="1181"/>
                </a:cubicBezTo>
                <a:cubicBezTo>
                  <a:pt x="2198" y="1171"/>
                  <a:pt x="2238" y="1163"/>
                  <a:pt x="2284" y="1134"/>
                </a:cubicBezTo>
                <a:cubicBezTo>
                  <a:pt x="2287" y="1137"/>
                  <a:pt x="2367" y="1098"/>
                  <a:pt x="2370" y="1101"/>
                </a:cubicBezTo>
                <a:cubicBezTo>
                  <a:pt x="2284" y="1168"/>
                  <a:pt x="2094" y="1232"/>
                  <a:pt x="1987" y="1237"/>
                </a:cubicBezTo>
                <a:cubicBezTo>
                  <a:pt x="2013" y="1254"/>
                  <a:pt x="2031" y="1279"/>
                  <a:pt x="2058" y="1294"/>
                </a:cubicBezTo>
                <a:cubicBezTo>
                  <a:pt x="2088" y="1309"/>
                  <a:pt x="2153" y="1329"/>
                  <a:pt x="2186" y="1338"/>
                </a:cubicBezTo>
                <a:cubicBezTo>
                  <a:pt x="2183" y="1341"/>
                  <a:pt x="2145" y="1334"/>
                  <a:pt x="2142" y="1334"/>
                </a:cubicBezTo>
                <a:cubicBezTo>
                  <a:pt x="2111" y="1329"/>
                  <a:pt x="2082" y="1318"/>
                  <a:pt x="2054" y="1306"/>
                </a:cubicBezTo>
                <a:cubicBezTo>
                  <a:pt x="2066" y="1329"/>
                  <a:pt x="2072" y="1355"/>
                  <a:pt x="2070" y="1382"/>
                </a:cubicBezTo>
                <a:cubicBezTo>
                  <a:pt x="2068" y="1341"/>
                  <a:pt x="2045" y="1303"/>
                  <a:pt x="2013" y="1279"/>
                </a:cubicBezTo>
                <a:cubicBezTo>
                  <a:pt x="1994" y="1266"/>
                  <a:pt x="1975" y="1252"/>
                  <a:pt x="1953" y="1242"/>
                </a:cubicBezTo>
                <a:cubicBezTo>
                  <a:pt x="1937" y="1234"/>
                  <a:pt x="1917" y="1237"/>
                  <a:pt x="1899" y="1236"/>
                </a:cubicBezTo>
                <a:cubicBezTo>
                  <a:pt x="1800" y="1235"/>
                  <a:pt x="1702" y="1229"/>
                  <a:pt x="1603" y="1230"/>
                </a:cubicBezTo>
                <a:cubicBezTo>
                  <a:pt x="1641" y="1263"/>
                  <a:pt x="1665" y="1306"/>
                  <a:pt x="1693" y="1347"/>
                </a:cubicBezTo>
                <a:cubicBezTo>
                  <a:pt x="1725" y="1394"/>
                  <a:pt x="1761" y="1438"/>
                  <a:pt x="1801" y="1478"/>
                </a:cubicBezTo>
                <a:cubicBezTo>
                  <a:pt x="1827" y="1507"/>
                  <a:pt x="1858" y="1532"/>
                  <a:pt x="1894" y="1547"/>
                </a:cubicBezTo>
                <a:cubicBezTo>
                  <a:pt x="1949" y="1572"/>
                  <a:pt x="2008" y="1581"/>
                  <a:pt x="2067" y="1586"/>
                </a:cubicBezTo>
                <a:cubicBezTo>
                  <a:pt x="2000" y="1590"/>
                  <a:pt x="1932" y="1580"/>
                  <a:pt x="1870" y="1553"/>
                </a:cubicBezTo>
                <a:cubicBezTo>
                  <a:pt x="1929" y="1603"/>
                  <a:pt x="1993" y="1647"/>
                  <a:pt x="2061" y="1682"/>
                </a:cubicBezTo>
                <a:cubicBezTo>
                  <a:pt x="2060" y="1686"/>
                  <a:pt x="2092" y="1699"/>
                  <a:pt x="2091" y="1702"/>
                </a:cubicBezTo>
                <a:cubicBezTo>
                  <a:pt x="2001" y="1661"/>
                  <a:pt x="1885" y="1595"/>
                  <a:pt x="1812" y="1528"/>
                </a:cubicBezTo>
                <a:cubicBezTo>
                  <a:pt x="1771" y="1487"/>
                  <a:pt x="1735" y="1441"/>
                  <a:pt x="1698" y="1398"/>
                </a:cubicBezTo>
                <a:cubicBezTo>
                  <a:pt x="1702" y="1456"/>
                  <a:pt x="1693" y="1514"/>
                  <a:pt x="1693" y="1572"/>
                </a:cubicBezTo>
                <a:cubicBezTo>
                  <a:pt x="1689" y="1571"/>
                  <a:pt x="1691" y="1636"/>
                  <a:pt x="1687" y="1636"/>
                </a:cubicBezTo>
                <a:cubicBezTo>
                  <a:pt x="1687" y="1577"/>
                  <a:pt x="1688" y="1451"/>
                  <a:pt x="1675" y="1393"/>
                </a:cubicBezTo>
                <a:cubicBezTo>
                  <a:pt x="1671" y="1374"/>
                  <a:pt x="1666" y="1355"/>
                  <a:pt x="1653" y="1339"/>
                </a:cubicBezTo>
                <a:cubicBezTo>
                  <a:pt x="1633" y="1312"/>
                  <a:pt x="1614" y="1285"/>
                  <a:pt x="1588" y="1264"/>
                </a:cubicBezTo>
                <a:cubicBezTo>
                  <a:pt x="1567" y="1245"/>
                  <a:pt x="1538" y="1238"/>
                  <a:pt x="1511" y="1235"/>
                </a:cubicBezTo>
                <a:cubicBezTo>
                  <a:pt x="1436" y="1239"/>
                  <a:pt x="1361" y="1259"/>
                  <a:pt x="1296" y="1296"/>
                </a:cubicBezTo>
                <a:cubicBezTo>
                  <a:pt x="1301" y="1435"/>
                  <a:pt x="1318" y="1575"/>
                  <a:pt x="1358" y="1709"/>
                </a:cubicBezTo>
                <a:cubicBezTo>
                  <a:pt x="1392" y="1826"/>
                  <a:pt x="1442" y="1939"/>
                  <a:pt x="1508" y="2041"/>
                </a:cubicBezTo>
                <a:cubicBezTo>
                  <a:pt x="1240" y="2041"/>
                  <a:pt x="1240" y="2041"/>
                  <a:pt x="1240" y="2041"/>
                </a:cubicBezTo>
                <a:cubicBezTo>
                  <a:pt x="1182" y="1828"/>
                  <a:pt x="1159" y="1605"/>
                  <a:pt x="1169" y="1384"/>
                </a:cubicBezTo>
                <a:cubicBezTo>
                  <a:pt x="1151" y="1365"/>
                  <a:pt x="1133" y="1346"/>
                  <a:pt x="1113" y="1331"/>
                </a:cubicBezTo>
                <a:cubicBezTo>
                  <a:pt x="1090" y="1310"/>
                  <a:pt x="1060" y="1297"/>
                  <a:pt x="1032" y="1284"/>
                </a:cubicBezTo>
                <a:cubicBezTo>
                  <a:pt x="970" y="1259"/>
                  <a:pt x="900" y="1247"/>
                  <a:pt x="834" y="1264"/>
                </a:cubicBezTo>
                <a:cubicBezTo>
                  <a:pt x="814" y="1268"/>
                  <a:pt x="799" y="1282"/>
                  <a:pt x="787" y="1297"/>
                </a:cubicBezTo>
                <a:cubicBezTo>
                  <a:pt x="768" y="1323"/>
                  <a:pt x="753" y="1353"/>
                  <a:pt x="749" y="1386"/>
                </a:cubicBezTo>
                <a:cubicBezTo>
                  <a:pt x="747" y="1405"/>
                  <a:pt x="751" y="1423"/>
                  <a:pt x="754" y="1442"/>
                </a:cubicBezTo>
                <a:cubicBezTo>
                  <a:pt x="747" y="1424"/>
                  <a:pt x="742" y="1404"/>
                  <a:pt x="744" y="1385"/>
                </a:cubicBezTo>
                <a:cubicBezTo>
                  <a:pt x="745" y="1350"/>
                  <a:pt x="760" y="1318"/>
                  <a:pt x="776" y="1289"/>
                </a:cubicBezTo>
                <a:cubicBezTo>
                  <a:pt x="728" y="1318"/>
                  <a:pt x="626" y="1425"/>
                  <a:pt x="591" y="1469"/>
                </a:cubicBezTo>
                <a:cubicBezTo>
                  <a:pt x="588" y="1466"/>
                  <a:pt x="646" y="1395"/>
                  <a:pt x="644" y="1392"/>
                </a:cubicBezTo>
                <a:cubicBezTo>
                  <a:pt x="683" y="1339"/>
                  <a:pt x="731" y="1290"/>
                  <a:pt x="790" y="1259"/>
                </a:cubicBezTo>
                <a:cubicBezTo>
                  <a:pt x="833" y="1236"/>
                  <a:pt x="882" y="1227"/>
                  <a:pt x="931" y="1227"/>
                </a:cubicBezTo>
                <a:cubicBezTo>
                  <a:pt x="882" y="1205"/>
                  <a:pt x="833" y="1185"/>
                  <a:pt x="784" y="1164"/>
                </a:cubicBezTo>
                <a:cubicBezTo>
                  <a:pt x="757" y="1154"/>
                  <a:pt x="731" y="1142"/>
                  <a:pt x="703" y="1136"/>
                </a:cubicBezTo>
                <a:cubicBezTo>
                  <a:pt x="636" y="1125"/>
                  <a:pt x="564" y="1125"/>
                  <a:pt x="499" y="1148"/>
                </a:cubicBezTo>
                <a:cubicBezTo>
                  <a:pt x="457" y="1175"/>
                  <a:pt x="448" y="1227"/>
                  <a:pt x="431" y="1270"/>
                </a:cubicBezTo>
                <a:cubicBezTo>
                  <a:pt x="442" y="1229"/>
                  <a:pt x="452" y="1185"/>
                  <a:pt x="480" y="1152"/>
                </a:cubicBezTo>
                <a:cubicBezTo>
                  <a:pt x="407" y="1170"/>
                  <a:pt x="330" y="1171"/>
                  <a:pt x="255" y="1161"/>
                </a:cubicBezTo>
                <a:cubicBezTo>
                  <a:pt x="189" y="1151"/>
                  <a:pt x="57" y="1090"/>
                  <a:pt x="0" y="1056"/>
                </a:cubicBezTo>
                <a:cubicBezTo>
                  <a:pt x="2" y="1054"/>
                  <a:pt x="73" y="1090"/>
                  <a:pt x="75" y="1088"/>
                </a:cubicBezTo>
                <a:cubicBezTo>
                  <a:pt x="139" y="1121"/>
                  <a:pt x="211" y="1133"/>
                  <a:pt x="281" y="1144"/>
                </a:cubicBezTo>
                <a:cubicBezTo>
                  <a:pt x="328" y="1151"/>
                  <a:pt x="376" y="1144"/>
                  <a:pt x="423" y="1136"/>
                </a:cubicBezTo>
                <a:cubicBezTo>
                  <a:pt x="477" y="1127"/>
                  <a:pt x="528" y="1103"/>
                  <a:pt x="583" y="1096"/>
                </a:cubicBezTo>
                <a:cubicBezTo>
                  <a:pt x="603" y="1094"/>
                  <a:pt x="623" y="1094"/>
                  <a:pt x="643" y="1095"/>
                </a:cubicBezTo>
                <a:cubicBezTo>
                  <a:pt x="594" y="1067"/>
                  <a:pt x="549" y="1031"/>
                  <a:pt x="512" y="988"/>
                </a:cubicBezTo>
                <a:cubicBezTo>
                  <a:pt x="442" y="915"/>
                  <a:pt x="393" y="819"/>
                  <a:pt x="390" y="717"/>
                </a:cubicBezTo>
                <a:cubicBezTo>
                  <a:pt x="386" y="661"/>
                  <a:pt x="404" y="577"/>
                  <a:pt x="412" y="522"/>
                </a:cubicBezTo>
                <a:cubicBezTo>
                  <a:pt x="414" y="522"/>
                  <a:pt x="411" y="552"/>
                  <a:pt x="413" y="552"/>
                </a:cubicBezTo>
                <a:cubicBezTo>
                  <a:pt x="400" y="640"/>
                  <a:pt x="386" y="735"/>
                  <a:pt x="426" y="819"/>
                </a:cubicBezTo>
                <a:cubicBezTo>
                  <a:pt x="465" y="917"/>
                  <a:pt x="543" y="997"/>
                  <a:pt x="637" y="1046"/>
                </a:cubicBezTo>
                <a:cubicBezTo>
                  <a:pt x="600" y="981"/>
                  <a:pt x="609" y="903"/>
                  <a:pt x="625" y="833"/>
                </a:cubicBezTo>
                <a:cubicBezTo>
                  <a:pt x="629" y="834"/>
                  <a:pt x="633" y="764"/>
                  <a:pt x="636" y="765"/>
                </a:cubicBezTo>
                <a:cubicBezTo>
                  <a:pt x="631" y="803"/>
                  <a:pt x="629" y="912"/>
                  <a:pt x="633" y="950"/>
                </a:cubicBezTo>
                <a:cubicBezTo>
                  <a:pt x="640" y="937"/>
                  <a:pt x="646" y="923"/>
                  <a:pt x="657" y="912"/>
                </a:cubicBezTo>
                <a:cubicBezTo>
                  <a:pt x="680" y="891"/>
                  <a:pt x="709" y="878"/>
                  <a:pt x="728" y="854"/>
                </a:cubicBezTo>
                <a:cubicBezTo>
                  <a:pt x="746" y="833"/>
                  <a:pt x="760" y="808"/>
                  <a:pt x="775" y="784"/>
                </a:cubicBezTo>
                <a:cubicBezTo>
                  <a:pt x="758" y="824"/>
                  <a:pt x="740" y="867"/>
                  <a:pt x="704" y="894"/>
                </a:cubicBezTo>
                <a:cubicBezTo>
                  <a:pt x="686" y="909"/>
                  <a:pt x="665" y="923"/>
                  <a:pt x="654" y="944"/>
                </a:cubicBezTo>
                <a:cubicBezTo>
                  <a:pt x="647" y="958"/>
                  <a:pt x="641" y="973"/>
                  <a:pt x="641" y="989"/>
                </a:cubicBezTo>
                <a:cubicBezTo>
                  <a:pt x="654" y="1031"/>
                  <a:pt x="688" y="1062"/>
                  <a:pt x="723" y="1085"/>
                </a:cubicBezTo>
                <a:cubicBezTo>
                  <a:pt x="819" y="1123"/>
                  <a:pt x="918" y="1150"/>
                  <a:pt x="1012" y="1191"/>
                </a:cubicBezTo>
                <a:cubicBezTo>
                  <a:pt x="1071" y="1216"/>
                  <a:pt x="1126" y="1249"/>
                  <a:pt x="1175" y="1290"/>
                </a:cubicBezTo>
                <a:cubicBezTo>
                  <a:pt x="1184" y="1177"/>
                  <a:pt x="1202" y="1064"/>
                  <a:pt x="1227" y="953"/>
                </a:cubicBezTo>
                <a:cubicBezTo>
                  <a:pt x="1241" y="891"/>
                  <a:pt x="1268" y="831"/>
                  <a:pt x="1306" y="779"/>
                </a:cubicBezTo>
                <a:cubicBezTo>
                  <a:pt x="1280" y="762"/>
                  <a:pt x="1079" y="691"/>
                  <a:pt x="1050" y="681"/>
                </a:cubicBezTo>
                <a:cubicBezTo>
                  <a:pt x="1051" y="673"/>
                  <a:pt x="1179" y="719"/>
                  <a:pt x="1180" y="711"/>
                </a:cubicBezTo>
                <a:cubicBezTo>
                  <a:pt x="1205" y="716"/>
                  <a:pt x="1273" y="729"/>
                  <a:pt x="1298" y="737"/>
                </a:cubicBezTo>
                <a:cubicBezTo>
                  <a:pt x="1261" y="682"/>
                  <a:pt x="1244" y="617"/>
                  <a:pt x="1212" y="559"/>
                </a:cubicBezTo>
                <a:cubicBezTo>
                  <a:pt x="1194" y="521"/>
                  <a:pt x="1163" y="492"/>
                  <a:pt x="1131" y="465"/>
                </a:cubicBezTo>
                <a:cubicBezTo>
                  <a:pt x="1088" y="428"/>
                  <a:pt x="1066" y="374"/>
                  <a:pt x="1050" y="322"/>
                </a:cubicBezTo>
                <a:cubicBezTo>
                  <a:pt x="1027" y="250"/>
                  <a:pt x="1007" y="177"/>
                  <a:pt x="991" y="104"/>
                </a:cubicBezTo>
                <a:cubicBezTo>
                  <a:pt x="993" y="103"/>
                  <a:pt x="996" y="102"/>
                  <a:pt x="998" y="101"/>
                </a:cubicBezTo>
                <a:cubicBezTo>
                  <a:pt x="1014" y="165"/>
                  <a:pt x="1033" y="227"/>
                  <a:pt x="1054" y="289"/>
                </a:cubicBezTo>
                <a:cubicBezTo>
                  <a:pt x="1068" y="330"/>
                  <a:pt x="1084" y="371"/>
                  <a:pt x="1110" y="406"/>
                </a:cubicBezTo>
                <a:cubicBezTo>
                  <a:pt x="1128" y="429"/>
                  <a:pt x="1154" y="445"/>
                  <a:pt x="1176" y="464"/>
                </a:cubicBezTo>
                <a:cubicBezTo>
                  <a:pt x="1190" y="476"/>
                  <a:pt x="1203" y="490"/>
                  <a:pt x="1216" y="503"/>
                </a:cubicBezTo>
                <a:cubicBezTo>
                  <a:pt x="1203" y="416"/>
                  <a:pt x="1204" y="327"/>
                  <a:pt x="1220" y="241"/>
                </a:cubicBezTo>
                <a:cubicBezTo>
                  <a:pt x="1227" y="197"/>
                  <a:pt x="1242" y="156"/>
                  <a:pt x="1253" y="113"/>
                </a:cubicBezTo>
                <a:cubicBezTo>
                  <a:pt x="1254" y="113"/>
                  <a:pt x="1258" y="113"/>
                  <a:pt x="1260" y="113"/>
                </a:cubicBezTo>
                <a:cubicBezTo>
                  <a:pt x="1248" y="168"/>
                  <a:pt x="1232" y="222"/>
                  <a:pt x="1228" y="279"/>
                </a:cubicBezTo>
                <a:cubicBezTo>
                  <a:pt x="1209" y="437"/>
                  <a:pt x="1250" y="602"/>
                  <a:pt x="1343" y="732"/>
                </a:cubicBezTo>
                <a:cubicBezTo>
                  <a:pt x="1362" y="708"/>
                  <a:pt x="1383" y="685"/>
                  <a:pt x="1401" y="659"/>
                </a:cubicBezTo>
                <a:cubicBezTo>
                  <a:pt x="1435" y="609"/>
                  <a:pt x="1468" y="558"/>
                  <a:pt x="1493" y="502"/>
                </a:cubicBezTo>
                <a:cubicBezTo>
                  <a:pt x="1532" y="421"/>
                  <a:pt x="1560" y="334"/>
                  <a:pt x="1574" y="245"/>
                </a:cubicBezTo>
                <a:close/>
              </a:path>
            </a:pathLst>
          </a:custGeom>
          <a:solidFill>
            <a:schemeClr val="bg1">
              <a:lumMod val="50000"/>
            </a:schemeClr>
          </a:solidFill>
          <a:ln>
            <a:noFill/>
          </a:ln>
        </p:spPr>
        <p:txBody>
          <a:bodyPr vert="horz" wrap="square" lIns="68589" tIns="34295" rIns="68589" bIns="34295" numCol="1" anchor="t" anchorCtr="0" compatLnSpc="1">
            <a:prstTxWarp prst="textNoShape">
              <a:avLst/>
            </a:prstTxWarp>
          </a:bodyPr>
          <a:lstStyle/>
          <a:p>
            <a:endParaRPr lang="zh-CN" altLang="en-US">
              <a:cs typeface="+mn-ea"/>
              <a:sym typeface="+mn-lt"/>
            </a:endParaRPr>
          </a:p>
        </p:txBody>
      </p:sp>
      <p:sp>
        <p:nvSpPr>
          <p:cNvPr id="111" name="Oval 6"/>
          <p:cNvSpPr/>
          <p:nvPr/>
        </p:nvSpPr>
        <p:spPr>
          <a:xfrm>
            <a:off x="3795464" y="2369424"/>
            <a:ext cx="398912" cy="39898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12" name="Oval 4"/>
          <p:cNvSpPr/>
          <p:nvPr/>
        </p:nvSpPr>
        <p:spPr>
          <a:xfrm>
            <a:off x="4352470" y="1542811"/>
            <a:ext cx="218935" cy="21897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sz="2100" dirty="0">
              <a:solidFill>
                <a:srgbClr val="F2F2F2"/>
              </a:solidFill>
              <a:cs typeface="+mn-ea"/>
              <a:sym typeface="+mn-lt"/>
            </a:endParaRPr>
          </a:p>
        </p:txBody>
      </p:sp>
      <p:sp>
        <p:nvSpPr>
          <p:cNvPr id="113" name="Oval 12"/>
          <p:cNvSpPr/>
          <p:nvPr/>
        </p:nvSpPr>
        <p:spPr>
          <a:xfrm>
            <a:off x="3366856" y="2573297"/>
            <a:ext cx="390149" cy="3902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sz="2100" dirty="0">
              <a:solidFill>
                <a:srgbClr val="F2F2F2"/>
              </a:solidFill>
              <a:cs typeface="+mn-ea"/>
              <a:sym typeface="+mn-lt"/>
            </a:endParaRPr>
          </a:p>
        </p:txBody>
      </p:sp>
      <p:sp>
        <p:nvSpPr>
          <p:cNvPr id="114" name="Oval 13"/>
          <p:cNvSpPr/>
          <p:nvPr/>
        </p:nvSpPr>
        <p:spPr>
          <a:xfrm>
            <a:off x="3059635" y="3869684"/>
            <a:ext cx="307221" cy="30727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sz="2100" dirty="0">
              <a:solidFill>
                <a:srgbClr val="F2F2F2"/>
              </a:solidFill>
              <a:cs typeface="+mn-ea"/>
              <a:sym typeface="+mn-lt"/>
            </a:endParaRPr>
          </a:p>
        </p:txBody>
      </p:sp>
      <p:sp>
        <p:nvSpPr>
          <p:cNvPr id="115" name="Oval 15"/>
          <p:cNvSpPr/>
          <p:nvPr/>
        </p:nvSpPr>
        <p:spPr>
          <a:xfrm>
            <a:off x="4782135" y="2698481"/>
            <a:ext cx="395956" cy="39602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16" name="Oval 12"/>
          <p:cNvSpPr/>
          <p:nvPr/>
        </p:nvSpPr>
        <p:spPr>
          <a:xfrm>
            <a:off x="2867955" y="3662531"/>
            <a:ext cx="109186" cy="1092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sz="2100" dirty="0">
              <a:solidFill>
                <a:srgbClr val="F2F2F2"/>
              </a:solidFill>
              <a:cs typeface="+mn-ea"/>
              <a:sym typeface="+mn-lt"/>
            </a:endParaRPr>
          </a:p>
        </p:txBody>
      </p:sp>
      <p:sp>
        <p:nvSpPr>
          <p:cNvPr id="117" name="Oval 6"/>
          <p:cNvSpPr/>
          <p:nvPr/>
        </p:nvSpPr>
        <p:spPr>
          <a:xfrm>
            <a:off x="5041107" y="4176960"/>
            <a:ext cx="273967" cy="27401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18" name="Oval 15"/>
          <p:cNvSpPr/>
          <p:nvPr/>
        </p:nvSpPr>
        <p:spPr>
          <a:xfrm>
            <a:off x="2724569" y="2353105"/>
            <a:ext cx="281052" cy="2811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19" name="Oval 15"/>
          <p:cNvSpPr/>
          <p:nvPr/>
        </p:nvSpPr>
        <p:spPr>
          <a:xfrm>
            <a:off x="3459219" y="3953046"/>
            <a:ext cx="140526" cy="1405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sp>
        <p:nvSpPr>
          <p:cNvPr id="120" name="椭圆 119"/>
          <p:cNvSpPr/>
          <p:nvPr/>
        </p:nvSpPr>
        <p:spPr>
          <a:xfrm>
            <a:off x="5339625" y="1986784"/>
            <a:ext cx="263920" cy="26396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a:endParaRPr lang="zh-CN" altLang="en-US" sz="2100" dirty="0">
              <a:solidFill>
                <a:srgbClr val="F2F2F2"/>
              </a:solidFill>
              <a:cs typeface="+mn-ea"/>
              <a:sym typeface="+mn-lt"/>
            </a:endParaRPr>
          </a:p>
        </p:txBody>
      </p:sp>
      <p:sp>
        <p:nvSpPr>
          <p:cNvPr id="121" name="Oval 6"/>
          <p:cNvSpPr/>
          <p:nvPr/>
        </p:nvSpPr>
        <p:spPr>
          <a:xfrm>
            <a:off x="4930841" y="1426519"/>
            <a:ext cx="116271" cy="116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anchor="ctr"/>
          <a:lstStyle/>
          <a:p>
            <a:pPr algn="ctr" eaLnBrk="1" hangingPunct="1"/>
            <a:endParaRPr lang="en-US" altLang="zh-CN" dirty="0">
              <a:solidFill>
                <a:srgbClr val="F2F2F2"/>
              </a:solidFill>
              <a:cs typeface="+mn-ea"/>
              <a:sym typeface="+mn-lt"/>
            </a:endParaRPr>
          </a:p>
        </p:txBody>
      </p:sp>
      <p:grpSp>
        <p:nvGrpSpPr>
          <p:cNvPr id="2" name="组合 217"/>
          <p:cNvGrpSpPr/>
          <p:nvPr/>
        </p:nvGrpSpPr>
        <p:grpSpPr>
          <a:xfrm>
            <a:off x="1906413" y="3005321"/>
            <a:ext cx="711685" cy="711812"/>
            <a:chOff x="2541553" y="4005858"/>
            <a:chExt cx="948790" cy="948790"/>
          </a:xfrm>
        </p:grpSpPr>
        <p:sp>
          <p:nvSpPr>
            <p:cNvPr id="219" name="椭圆 218"/>
            <p:cNvSpPr/>
            <p:nvPr/>
          </p:nvSpPr>
          <p:spPr>
            <a:xfrm>
              <a:off x="2541553" y="4005858"/>
              <a:ext cx="948790" cy="94879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2F2F2"/>
                </a:solidFill>
                <a:cs typeface="+mn-ea"/>
                <a:sym typeface="+mn-lt"/>
              </a:endParaRPr>
            </a:p>
          </p:txBody>
        </p:sp>
        <p:sp>
          <p:nvSpPr>
            <p:cNvPr id="220" name="KSO_Shape"/>
            <p:cNvSpPr>
              <a:spLocks noChangeAspect="1"/>
            </p:cNvSpPr>
            <p:nvPr/>
          </p:nvSpPr>
          <p:spPr bwMode="auto">
            <a:xfrm>
              <a:off x="2795098" y="4261352"/>
              <a:ext cx="441700" cy="437802"/>
            </a:xfrm>
            <a:custGeom>
              <a:avLst/>
              <a:gdLst>
                <a:gd name="T0" fmla="*/ 1420802 w 2262188"/>
                <a:gd name="T1" fmla="*/ 2155372 h 2241550"/>
                <a:gd name="T2" fmla="*/ 0 w 2262188"/>
                <a:gd name="T3" fmla="*/ 1901959 h 2241550"/>
                <a:gd name="T4" fmla="*/ 966787 w 2262188"/>
                <a:gd name="T5" fmla="*/ 2002745 h 2241550"/>
                <a:gd name="T6" fmla="*/ 463550 w 2262188"/>
                <a:gd name="T7" fmla="*/ 1799189 h 2241550"/>
                <a:gd name="T8" fmla="*/ 1920875 w 2262188"/>
                <a:gd name="T9" fmla="*/ 1721932 h 2241550"/>
                <a:gd name="T10" fmla="*/ 1920875 w 2262188"/>
                <a:gd name="T11" fmla="*/ 1643063 h 2241550"/>
                <a:gd name="T12" fmla="*/ 1920875 w 2262188"/>
                <a:gd name="T13" fmla="*/ 1520825 h 2241550"/>
                <a:gd name="T14" fmla="*/ 1437365 w 2262188"/>
                <a:gd name="T15" fmla="*/ 1781511 h 2241550"/>
                <a:gd name="T16" fmla="*/ 0 w 2262188"/>
                <a:gd name="T17" fmla="*/ 1470217 h 2241550"/>
                <a:gd name="T18" fmla="*/ 1304860 w 2262188"/>
                <a:gd name="T19" fmla="*/ 1658938 h 2241550"/>
                <a:gd name="T20" fmla="*/ 1333924 w 2262188"/>
                <a:gd name="T21" fmla="*/ 1648052 h 2241550"/>
                <a:gd name="T22" fmla="*/ 1395684 w 2262188"/>
                <a:gd name="T23" fmla="*/ 1641022 h 2241550"/>
                <a:gd name="T24" fmla="*/ 1448362 w 2262188"/>
                <a:gd name="T25" fmla="*/ 1646011 h 2241550"/>
                <a:gd name="T26" fmla="*/ 1677920 w 2262188"/>
                <a:gd name="T27" fmla="*/ 1506991 h 2241550"/>
                <a:gd name="T28" fmla="*/ 1657031 w 2262188"/>
                <a:gd name="T29" fmla="*/ 1492023 h 2241550"/>
                <a:gd name="T30" fmla="*/ 1654306 w 2262188"/>
                <a:gd name="T31" fmla="*/ 1479097 h 2241550"/>
                <a:gd name="T32" fmla="*/ 1663843 w 2262188"/>
                <a:gd name="T33" fmla="*/ 1466170 h 2241550"/>
                <a:gd name="T34" fmla="*/ 995838 w 2262188"/>
                <a:gd name="T35" fmla="*/ 1258888 h 2241550"/>
                <a:gd name="T36" fmla="*/ 489738 w 2262188"/>
                <a:gd name="T37" fmla="*/ 1130300 h 2241550"/>
                <a:gd name="T38" fmla="*/ 594035 w 2262188"/>
                <a:gd name="T39" fmla="*/ 1213404 h 2241550"/>
                <a:gd name="T40" fmla="*/ 555491 w 2262188"/>
                <a:gd name="T41" fmla="*/ 1222487 h 2241550"/>
                <a:gd name="T42" fmla="*/ 486564 w 2262188"/>
                <a:gd name="T43" fmla="*/ 1223168 h 2241550"/>
                <a:gd name="T44" fmla="*/ 211086 w 2262188"/>
                <a:gd name="T45" fmla="*/ 1351684 h 2241550"/>
                <a:gd name="T46" fmla="*/ 251218 w 2262188"/>
                <a:gd name="T47" fmla="*/ 1368941 h 2241550"/>
                <a:gd name="T48" fmla="*/ 259153 w 2262188"/>
                <a:gd name="T49" fmla="*/ 1381429 h 2241550"/>
                <a:gd name="T50" fmla="*/ 255072 w 2262188"/>
                <a:gd name="T51" fmla="*/ 1394599 h 2241550"/>
                <a:gd name="T52" fmla="*/ 240561 w 2262188"/>
                <a:gd name="T53" fmla="*/ 1405498 h 2241550"/>
                <a:gd name="T54" fmla="*/ 810075 w 2262188"/>
                <a:gd name="T55" fmla="*/ 1021049 h 2241550"/>
                <a:gd name="T56" fmla="*/ 341312 w 2262188"/>
                <a:gd name="T57" fmla="*/ 771297 h 2241550"/>
                <a:gd name="T58" fmla="*/ 2262188 w 2262188"/>
                <a:gd name="T59" fmla="*/ 687389 h 2241550"/>
                <a:gd name="T60" fmla="*/ 830949 w 2262188"/>
                <a:gd name="T61" fmla="*/ 982664 h 2241550"/>
                <a:gd name="T62" fmla="*/ 1797050 w 2262188"/>
                <a:gd name="T63" fmla="*/ 752476 h 2241550"/>
                <a:gd name="T64" fmla="*/ 1295400 w 2262188"/>
                <a:gd name="T65" fmla="*/ 660174 h 2241550"/>
                <a:gd name="T66" fmla="*/ 2262188 w 2262188"/>
                <a:gd name="T67" fmla="*/ 462607 h 2241550"/>
                <a:gd name="T68" fmla="*/ 824823 w 2262188"/>
                <a:gd name="T69" fmla="*/ 651157 h 2241550"/>
                <a:gd name="T70" fmla="*/ 341312 w 2262188"/>
                <a:gd name="T71" fmla="*/ 390526 h 2241550"/>
                <a:gd name="T72" fmla="*/ 786730 w 2262188"/>
                <a:gd name="T73" fmla="*/ 233363 h 2241550"/>
                <a:gd name="T74" fmla="*/ 600403 w 2262188"/>
                <a:gd name="T75" fmla="*/ 336703 h 2241550"/>
                <a:gd name="T76" fmla="*/ 608110 w 2262188"/>
                <a:gd name="T77" fmla="*/ 349677 h 2241550"/>
                <a:gd name="T78" fmla="*/ 603350 w 2262188"/>
                <a:gd name="T79" fmla="*/ 362651 h 2241550"/>
                <a:gd name="T80" fmla="*/ 576602 w 2262188"/>
                <a:gd name="T81" fmla="*/ 378585 h 2241550"/>
                <a:gd name="T82" fmla="*/ 820278 w 2262188"/>
                <a:gd name="T83" fmla="*/ 514246 h 2241550"/>
                <a:gd name="T84" fmla="*/ 878761 w 2262188"/>
                <a:gd name="T85" fmla="*/ 510831 h 2241550"/>
                <a:gd name="T86" fmla="*/ 932710 w 2262188"/>
                <a:gd name="T87" fmla="*/ 519026 h 2241550"/>
                <a:gd name="T88" fmla="*/ 1216508 w 2262188"/>
                <a:gd name="T89" fmla="*/ 466218 h 2241550"/>
                <a:gd name="T90" fmla="*/ 1749425 w 2262188"/>
                <a:gd name="T91" fmla="*/ 883986 h 2241550"/>
                <a:gd name="T92" fmla="*/ 1798297 w 2262188"/>
                <a:gd name="T93" fmla="*/ 374650 h 2241550"/>
                <a:gd name="T94" fmla="*/ 2012784 w 2262188"/>
                <a:gd name="T95" fmla="*/ 269585 h 2241550"/>
                <a:gd name="T96" fmla="*/ 2003262 w 2262188"/>
                <a:gd name="T97" fmla="*/ 256650 h 2241550"/>
                <a:gd name="T98" fmla="*/ 2006209 w 2262188"/>
                <a:gd name="T99" fmla="*/ 243943 h 2241550"/>
                <a:gd name="T100" fmla="*/ 2027068 w 2262188"/>
                <a:gd name="T101" fmla="*/ 228966 h 2241550"/>
                <a:gd name="T102" fmla="*/ 1797843 w 2262188"/>
                <a:gd name="T103" fmla="*/ 89635 h 2241550"/>
                <a:gd name="T104" fmla="*/ 1745015 w 2262188"/>
                <a:gd name="T105" fmla="*/ 94400 h 2241550"/>
                <a:gd name="T106" fmla="*/ 1683571 w 2262188"/>
                <a:gd name="T107" fmla="*/ 87820 h 2241550"/>
                <a:gd name="T108" fmla="*/ 1651602 w 2262188"/>
                <a:gd name="T109" fmla="*/ 75112 h 2241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62188" h="2241550">
                  <a:moveTo>
                    <a:pt x="1920875" y="1898650"/>
                  </a:moveTo>
                  <a:lnTo>
                    <a:pt x="1920875" y="1901598"/>
                  </a:lnTo>
                  <a:lnTo>
                    <a:pt x="1920875" y="1977571"/>
                  </a:lnTo>
                  <a:lnTo>
                    <a:pt x="1431239" y="2241550"/>
                  </a:lnTo>
                  <a:lnTo>
                    <a:pt x="966787" y="2131332"/>
                  </a:lnTo>
                  <a:lnTo>
                    <a:pt x="966787" y="2047648"/>
                  </a:lnTo>
                  <a:lnTo>
                    <a:pt x="1420802" y="2155372"/>
                  </a:lnTo>
                  <a:lnTo>
                    <a:pt x="1437365" y="2159227"/>
                  </a:lnTo>
                  <a:lnTo>
                    <a:pt x="1452113" y="2151289"/>
                  </a:lnTo>
                  <a:lnTo>
                    <a:pt x="1920875" y="1898650"/>
                  </a:lnTo>
                  <a:close/>
                  <a:moveTo>
                    <a:pt x="0" y="1817688"/>
                  </a:moveTo>
                  <a:lnTo>
                    <a:pt x="463550" y="1928451"/>
                  </a:lnTo>
                  <a:lnTo>
                    <a:pt x="463550" y="2012951"/>
                  </a:lnTo>
                  <a:lnTo>
                    <a:pt x="0" y="1901959"/>
                  </a:lnTo>
                  <a:lnTo>
                    <a:pt x="0" y="1848519"/>
                  </a:lnTo>
                  <a:lnTo>
                    <a:pt x="0" y="1817688"/>
                  </a:lnTo>
                  <a:close/>
                  <a:moveTo>
                    <a:pt x="1920875" y="1770063"/>
                  </a:moveTo>
                  <a:lnTo>
                    <a:pt x="1920875" y="1772784"/>
                  </a:lnTo>
                  <a:lnTo>
                    <a:pt x="1920875" y="1848984"/>
                  </a:lnTo>
                  <a:lnTo>
                    <a:pt x="1431239" y="2112963"/>
                  </a:lnTo>
                  <a:lnTo>
                    <a:pt x="966787" y="2002745"/>
                  </a:lnTo>
                  <a:lnTo>
                    <a:pt x="966787" y="1919061"/>
                  </a:lnTo>
                  <a:lnTo>
                    <a:pt x="1420802" y="2026784"/>
                  </a:lnTo>
                  <a:lnTo>
                    <a:pt x="1437365" y="2030867"/>
                  </a:lnTo>
                  <a:lnTo>
                    <a:pt x="1452113" y="2022702"/>
                  </a:lnTo>
                  <a:lnTo>
                    <a:pt x="1920875" y="1770063"/>
                  </a:lnTo>
                  <a:close/>
                  <a:moveTo>
                    <a:pt x="0" y="1689100"/>
                  </a:moveTo>
                  <a:lnTo>
                    <a:pt x="463550" y="1799189"/>
                  </a:lnTo>
                  <a:lnTo>
                    <a:pt x="463550" y="1882775"/>
                  </a:lnTo>
                  <a:lnTo>
                    <a:pt x="0" y="1772460"/>
                  </a:lnTo>
                  <a:lnTo>
                    <a:pt x="0" y="1719680"/>
                  </a:lnTo>
                  <a:lnTo>
                    <a:pt x="0" y="1689100"/>
                  </a:lnTo>
                  <a:close/>
                  <a:moveTo>
                    <a:pt x="1920875" y="1643063"/>
                  </a:moveTo>
                  <a:lnTo>
                    <a:pt x="1920875" y="1646009"/>
                  </a:lnTo>
                  <a:lnTo>
                    <a:pt x="1920875" y="1721932"/>
                  </a:lnTo>
                  <a:lnTo>
                    <a:pt x="1431239" y="1985963"/>
                  </a:lnTo>
                  <a:lnTo>
                    <a:pt x="966787" y="1875591"/>
                  </a:lnTo>
                  <a:lnTo>
                    <a:pt x="966787" y="1791963"/>
                  </a:lnTo>
                  <a:lnTo>
                    <a:pt x="1420802" y="1899841"/>
                  </a:lnTo>
                  <a:lnTo>
                    <a:pt x="1437365" y="1903694"/>
                  </a:lnTo>
                  <a:lnTo>
                    <a:pt x="1452113" y="1895762"/>
                  </a:lnTo>
                  <a:lnTo>
                    <a:pt x="1920875" y="1643063"/>
                  </a:lnTo>
                  <a:close/>
                  <a:moveTo>
                    <a:pt x="0" y="1562100"/>
                  </a:moveTo>
                  <a:lnTo>
                    <a:pt x="463550" y="1672189"/>
                  </a:lnTo>
                  <a:lnTo>
                    <a:pt x="463550" y="1755775"/>
                  </a:lnTo>
                  <a:lnTo>
                    <a:pt x="0" y="1645686"/>
                  </a:lnTo>
                  <a:lnTo>
                    <a:pt x="0" y="1592907"/>
                  </a:lnTo>
                  <a:lnTo>
                    <a:pt x="0" y="1562100"/>
                  </a:lnTo>
                  <a:close/>
                  <a:moveTo>
                    <a:pt x="1920875" y="1520825"/>
                  </a:moveTo>
                  <a:lnTo>
                    <a:pt x="1920875" y="1523996"/>
                  </a:lnTo>
                  <a:lnTo>
                    <a:pt x="1920875" y="1599869"/>
                  </a:lnTo>
                  <a:lnTo>
                    <a:pt x="1431239" y="1863725"/>
                  </a:lnTo>
                  <a:lnTo>
                    <a:pt x="966787" y="1753426"/>
                  </a:lnTo>
                  <a:lnTo>
                    <a:pt x="966787" y="1669853"/>
                  </a:lnTo>
                  <a:lnTo>
                    <a:pt x="1420802" y="1777660"/>
                  </a:lnTo>
                  <a:lnTo>
                    <a:pt x="1437365" y="1781511"/>
                  </a:lnTo>
                  <a:lnTo>
                    <a:pt x="1452113" y="1773584"/>
                  </a:lnTo>
                  <a:lnTo>
                    <a:pt x="1920875" y="1520825"/>
                  </a:lnTo>
                  <a:close/>
                  <a:moveTo>
                    <a:pt x="0" y="1439863"/>
                  </a:moveTo>
                  <a:lnTo>
                    <a:pt x="463550" y="1549725"/>
                  </a:lnTo>
                  <a:lnTo>
                    <a:pt x="463550" y="1633538"/>
                  </a:lnTo>
                  <a:lnTo>
                    <a:pt x="0" y="1523223"/>
                  </a:lnTo>
                  <a:lnTo>
                    <a:pt x="0" y="1470217"/>
                  </a:lnTo>
                  <a:lnTo>
                    <a:pt x="0" y="1439863"/>
                  </a:lnTo>
                  <a:close/>
                  <a:moveTo>
                    <a:pt x="1474701" y="1365250"/>
                  </a:moveTo>
                  <a:lnTo>
                    <a:pt x="1920875" y="1470932"/>
                  </a:lnTo>
                  <a:lnTo>
                    <a:pt x="1430878" y="1735138"/>
                  </a:lnTo>
                  <a:lnTo>
                    <a:pt x="984250" y="1629229"/>
                  </a:lnTo>
                  <a:lnTo>
                    <a:pt x="1044194" y="1597025"/>
                  </a:lnTo>
                  <a:lnTo>
                    <a:pt x="1304860" y="1658938"/>
                  </a:lnTo>
                  <a:lnTo>
                    <a:pt x="1305314" y="1658258"/>
                  </a:lnTo>
                  <a:lnTo>
                    <a:pt x="1309401" y="1656217"/>
                  </a:lnTo>
                  <a:lnTo>
                    <a:pt x="1313942" y="1654402"/>
                  </a:lnTo>
                  <a:lnTo>
                    <a:pt x="1318483" y="1652588"/>
                  </a:lnTo>
                  <a:lnTo>
                    <a:pt x="1323479" y="1651227"/>
                  </a:lnTo>
                  <a:lnTo>
                    <a:pt x="1328474" y="1649640"/>
                  </a:lnTo>
                  <a:lnTo>
                    <a:pt x="1333924" y="1648052"/>
                  </a:lnTo>
                  <a:lnTo>
                    <a:pt x="1339373" y="1646692"/>
                  </a:lnTo>
                  <a:lnTo>
                    <a:pt x="1345050" y="1645784"/>
                  </a:lnTo>
                  <a:lnTo>
                    <a:pt x="1350953" y="1644650"/>
                  </a:lnTo>
                  <a:lnTo>
                    <a:pt x="1357311" y="1643743"/>
                  </a:lnTo>
                  <a:lnTo>
                    <a:pt x="1369572" y="1642383"/>
                  </a:lnTo>
                  <a:lnTo>
                    <a:pt x="1382515" y="1641249"/>
                  </a:lnTo>
                  <a:lnTo>
                    <a:pt x="1395684" y="1641022"/>
                  </a:lnTo>
                  <a:lnTo>
                    <a:pt x="1403177" y="1641249"/>
                  </a:lnTo>
                  <a:lnTo>
                    <a:pt x="1410897" y="1641475"/>
                  </a:lnTo>
                  <a:lnTo>
                    <a:pt x="1418617" y="1642156"/>
                  </a:lnTo>
                  <a:lnTo>
                    <a:pt x="1426110" y="1642836"/>
                  </a:lnTo>
                  <a:lnTo>
                    <a:pt x="1433603" y="1643743"/>
                  </a:lnTo>
                  <a:lnTo>
                    <a:pt x="1441096" y="1644650"/>
                  </a:lnTo>
                  <a:lnTo>
                    <a:pt x="1448362" y="1646011"/>
                  </a:lnTo>
                  <a:lnTo>
                    <a:pt x="1455401" y="1647599"/>
                  </a:lnTo>
                  <a:lnTo>
                    <a:pt x="1460623" y="1648959"/>
                  </a:lnTo>
                  <a:lnTo>
                    <a:pt x="1707665" y="1516063"/>
                  </a:lnTo>
                  <a:lnTo>
                    <a:pt x="1701989" y="1514702"/>
                  </a:lnTo>
                  <a:lnTo>
                    <a:pt x="1693133" y="1512434"/>
                  </a:lnTo>
                  <a:lnTo>
                    <a:pt x="1685186" y="1509713"/>
                  </a:lnTo>
                  <a:lnTo>
                    <a:pt x="1677920" y="1506991"/>
                  </a:lnTo>
                  <a:lnTo>
                    <a:pt x="1671790" y="1503816"/>
                  </a:lnTo>
                  <a:lnTo>
                    <a:pt x="1666340" y="1500641"/>
                  </a:lnTo>
                  <a:lnTo>
                    <a:pt x="1664070" y="1499054"/>
                  </a:lnTo>
                  <a:lnTo>
                    <a:pt x="1662026" y="1497240"/>
                  </a:lnTo>
                  <a:lnTo>
                    <a:pt x="1659983" y="1495652"/>
                  </a:lnTo>
                  <a:lnTo>
                    <a:pt x="1658393" y="1493838"/>
                  </a:lnTo>
                  <a:lnTo>
                    <a:pt x="1657031" y="1492023"/>
                  </a:lnTo>
                  <a:lnTo>
                    <a:pt x="1655668" y="1490209"/>
                  </a:lnTo>
                  <a:lnTo>
                    <a:pt x="1654987" y="1488395"/>
                  </a:lnTo>
                  <a:lnTo>
                    <a:pt x="1654306" y="1486581"/>
                  </a:lnTo>
                  <a:lnTo>
                    <a:pt x="1653852" y="1484540"/>
                  </a:lnTo>
                  <a:lnTo>
                    <a:pt x="1653625" y="1482725"/>
                  </a:lnTo>
                  <a:lnTo>
                    <a:pt x="1653625" y="1480911"/>
                  </a:lnTo>
                  <a:lnTo>
                    <a:pt x="1654306" y="1479097"/>
                  </a:lnTo>
                  <a:lnTo>
                    <a:pt x="1654760" y="1477282"/>
                  </a:lnTo>
                  <a:lnTo>
                    <a:pt x="1655441" y="1475241"/>
                  </a:lnTo>
                  <a:lnTo>
                    <a:pt x="1656577" y="1473427"/>
                  </a:lnTo>
                  <a:lnTo>
                    <a:pt x="1658166" y="1471613"/>
                  </a:lnTo>
                  <a:lnTo>
                    <a:pt x="1659528" y="1469798"/>
                  </a:lnTo>
                  <a:lnTo>
                    <a:pt x="1661345" y="1467984"/>
                  </a:lnTo>
                  <a:lnTo>
                    <a:pt x="1663843" y="1466170"/>
                  </a:lnTo>
                  <a:lnTo>
                    <a:pt x="1666113" y="1464356"/>
                  </a:lnTo>
                  <a:lnTo>
                    <a:pt x="1668611" y="1462768"/>
                  </a:lnTo>
                  <a:lnTo>
                    <a:pt x="1671790" y="1461181"/>
                  </a:lnTo>
                  <a:lnTo>
                    <a:pt x="1675650" y="1459366"/>
                  </a:lnTo>
                  <a:lnTo>
                    <a:pt x="1414984" y="1397454"/>
                  </a:lnTo>
                  <a:lnTo>
                    <a:pt x="1474701" y="1365250"/>
                  </a:lnTo>
                  <a:close/>
                  <a:moveTo>
                    <a:pt x="995838" y="1258888"/>
                  </a:moveTo>
                  <a:lnTo>
                    <a:pt x="1393825" y="1352349"/>
                  </a:lnTo>
                  <a:lnTo>
                    <a:pt x="918237" y="1608912"/>
                  </a:lnTo>
                  <a:lnTo>
                    <a:pt x="918237" y="2111376"/>
                  </a:lnTo>
                  <a:lnTo>
                    <a:pt x="512762" y="2014286"/>
                  </a:lnTo>
                  <a:lnTo>
                    <a:pt x="512762" y="1518854"/>
                  </a:lnTo>
                  <a:lnTo>
                    <a:pt x="995838" y="1258888"/>
                  </a:lnTo>
                  <a:close/>
                  <a:moveTo>
                    <a:pt x="489738" y="1130300"/>
                  </a:moveTo>
                  <a:lnTo>
                    <a:pt x="935038" y="1236110"/>
                  </a:lnTo>
                  <a:lnTo>
                    <a:pt x="875408" y="1268353"/>
                  </a:lnTo>
                  <a:lnTo>
                    <a:pt x="610586" y="1205457"/>
                  </a:lnTo>
                  <a:lnTo>
                    <a:pt x="606959" y="1207501"/>
                  </a:lnTo>
                  <a:lnTo>
                    <a:pt x="603104" y="1209544"/>
                  </a:lnTo>
                  <a:lnTo>
                    <a:pt x="598796" y="1211588"/>
                  </a:lnTo>
                  <a:lnTo>
                    <a:pt x="594035" y="1213404"/>
                  </a:lnTo>
                  <a:lnTo>
                    <a:pt x="589274" y="1214994"/>
                  </a:lnTo>
                  <a:lnTo>
                    <a:pt x="584059" y="1216583"/>
                  </a:lnTo>
                  <a:lnTo>
                    <a:pt x="578617" y="1218172"/>
                  </a:lnTo>
                  <a:lnTo>
                    <a:pt x="573176" y="1219308"/>
                  </a:lnTo>
                  <a:lnTo>
                    <a:pt x="567281" y="1220443"/>
                  </a:lnTo>
                  <a:lnTo>
                    <a:pt x="561386" y="1221351"/>
                  </a:lnTo>
                  <a:lnTo>
                    <a:pt x="555491" y="1222487"/>
                  </a:lnTo>
                  <a:lnTo>
                    <a:pt x="543021" y="1223849"/>
                  </a:lnTo>
                  <a:lnTo>
                    <a:pt x="530097" y="1224530"/>
                  </a:lnTo>
                  <a:lnTo>
                    <a:pt x="516947" y="1224757"/>
                  </a:lnTo>
                  <a:lnTo>
                    <a:pt x="509464" y="1224757"/>
                  </a:lnTo>
                  <a:lnTo>
                    <a:pt x="501755" y="1224530"/>
                  </a:lnTo>
                  <a:lnTo>
                    <a:pt x="494046" y="1224076"/>
                  </a:lnTo>
                  <a:lnTo>
                    <a:pt x="486564" y="1223168"/>
                  </a:lnTo>
                  <a:lnTo>
                    <a:pt x="479082" y="1222487"/>
                  </a:lnTo>
                  <a:lnTo>
                    <a:pt x="471600" y="1221124"/>
                  </a:lnTo>
                  <a:lnTo>
                    <a:pt x="464345" y="1219989"/>
                  </a:lnTo>
                  <a:lnTo>
                    <a:pt x="457543" y="1218399"/>
                  </a:lnTo>
                  <a:lnTo>
                    <a:pt x="456409" y="1218172"/>
                  </a:lnTo>
                  <a:lnTo>
                    <a:pt x="209953" y="1351230"/>
                  </a:lnTo>
                  <a:lnTo>
                    <a:pt x="211086" y="1351684"/>
                  </a:lnTo>
                  <a:lnTo>
                    <a:pt x="219929" y="1353955"/>
                  </a:lnTo>
                  <a:lnTo>
                    <a:pt x="227864" y="1356452"/>
                  </a:lnTo>
                  <a:lnTo>
                    <a:pt x="235120" y="1359404"/>
                  </a:lnTo>
                  <a:lnTo>
                    <a:pt x="241241" y="1362356"/>
                  </a:lnTo>
                  <a:lnTo>
                    <a:pt x="246683" y="1365535"/>
                  </a:lnTo>
                  <a:lnTo>
                    <a:pt x="249177" y="1367351"/>
                  </a:lnTo>
                  <a:lnTo>
                    <a:pt x="251218" y="1368941"/>
                  </a:lnTo>
                  <a:lnTo>
                    <a:pt x="253031" y="1370757"/>
                  </a:lnTo>
                  <a:lnTo>
                    <a:pt x="254845" y="1372574"/>
                  </a:lnTo>
                  <a:lnTo>
                    <a:pt x="255979" y="1374390"/>
                  </a:lnTo>
                  <a:lnTo>
                    <a:pt x="257113" y="1376207"/>
                  </a:lnTo>
                  <a:lnTo>
                    <a:pt x="258019" y="1378023"/>
                  </a:lnTo>
                  <a:lnTo>
                    <a:pt x="258926" y="1379613"/>
                  </a:lnTo>
                  <a:lnTo>
                    <a:pt x="259153" y="1381429"/>
                  </a:lnTo>
                  <a:lnTo>
                    <a:pt x="259380" y="1383246"/>
                  </a:lnTo>
                  <a:lnTo>
                    <a:pt x="259153" y="1385289"/>
                  </a:lnTo>
                  <a:lnTo>
                    <a:pt x="258926" y="1387106"/>
                  </a:lnTo>
                  <a:lnTo>
                    <a:pt x="258473" y="1388922"/>
                  </a:lnTo>
                  <a:lnTo>
                    <a:pt x="257566" y="1390739"/>
                  </a:lnTo>
                  <a:lnTo>
                    <a:pt x="256206" y="1392555"/>
                  </a:lnTo>
                  <a:lnTo>
                    <a:pt x="255072" y="1394599"/>
                  </a:lnTo>
                  <a:lnTo>
                    <a:pt x="253485" y="1396415"/>
                  </a:lnTo>
                  <a:lnTo>
                    <a:pt x="251444" y="1398232"/>
                  </a:lnTo>
                  <a:lnTo>
                    <a:pt x="249404" y="1399821"/>
                  </a:lnTo>
                  <a:lnTo>
                    <a:pt x="246910" y="1401638"/>
                  </a:lnTo>
                  <a:lnTo>
                    <a:pt x="244189" y="1403454"/>
                  </a:lnTo>
                  <a:lnTo>
                    <a:pt x="241241" y="1405043"/>
                  </a:lnTo>
                  <a:lnTo>
                    <a:pt x="240561" y="1405498"/>
                  </a:lnTo>
                  <a:lnTo>
                    <a:pt x="504929" y="1468393"/>
                  </a:lnTo>
                  <a:lnTo>
                    <a:pt x="463891" y="1490418"/>
                  </a:lnTo>
                  <a:lnTo>
                    <a:pt x="463891" y="1504950"/>
                  </a:lnTo>
                  <a:lnTo>
                    <a:pt x="0" y="1394599"/>
                  </a:lnTo>
                  <a:lnTo>
                    <a:pt x="489738" y="1130300"/>
                  </a:lnTo>
                  <a:close/>
                  <a:moveTo>
                    <a:pt x="341312" y="768350"/>
                  </a:moveTo>
                  <a:lnTo>
                    <a:pt x="810075" y="1021049"/>
                  </a:lnTo>
                  <a:lnTo>
                    <a:pt x="824823" y="1028755"/>
                  </a:lnTo>
                  <a:lnTo>
                    <a:pt x="841386" y="1024902"/>
                  </a:lnTo>
                  <a:lnTo>
                    <a:pt x="1295400" y="917250"/>
                  </a:lnTo>
                  <a:lnTo>
                    <a:pt x="1295400" y="1000879"/>
                  </a:lnTo>
                  <a:lnTo>
                    <a:pt x="830949" y="1111250"/>
                  </a:lnTo>
                  <a:lnTo>
                    <a:pt x="341312" y="847220"/>
                  </a:lnTo>
                  <a:lnTo>
                    <a:pt x="341312" y="771297"/>
                  </a:lnTo>
                  <a:lnTo>
                    <a:pt x="341312" y="768350"/>
                  </a:lnTo>
                  <a:close/>
                  <a:moveTo>
                    <a:pt x="2262188" y="687389"/>
                  </a:moveTo>
                  <a:lnTo>
                    <a:pt x="2262188" y="717969"/>
                  </a:lnTo>
                  <a:lnTo>
                    <a:pt x="2262188" y="770974"/>
                  </a:lnTo>
                  <a:lnTo>
                    <a:pt x="1797050" y="881063"/>
                  </a:lnTo>
                  <a:lnTo>
                    <a:pt x="1797050" y="797477"/>
                  </a:lnTo>
                  <a:lnTo>
                    <a:pt x="2262188" y="687389"/>
                  </a:lnTo>
                  <a:close/>
                  <a:moveTo>
                    <a:pt x="341312" y="639763"/>
                  </a:moveTo>
                  <a:lnTo>
                    <a:pt x="810075" y="892403"/>
                  </a:lnTo>
                  <a:lnTo>
                    <a:pt x="824823" y="900340"/>
                  </a:lnTo>
                  <a:lnTo>
                    <a:pt x="841386" y="896485"/>
                  </a:lnTo>
                  <a:lnTo>
                    <a:pt x="1295400" y="788762"/>
                  </a:lnTo>
                  <a:lnTo>
                    <a:pt x="1295400" y="872672"/>
                  </a:lnTo>
                  <a:lnTo>
                    <a:pt x="830949" y="982664"/>
                  </a:lnTo>
                  <a:lnTo>
                    <a:pt x="341312" y="718685"/>
                  </a:lnTo>
                  <a:lnTo>
                    <a:pt x="341312" y="642938"/>
                  </a:lnTo>
                  <a:lnTo>
                    <a:pt x="341312" y="639763"/>
                  </a:lnTo>
                  <a:close/>
                  <a:moveTo>
                    <a:pt x="2262188" y="558801"/>
                  </a:moveTo>
                  <a:lnTo>
                    <a:pt x="2262188" y="589381"/>
                  </a:lnTo>
                  <a:lnTo>
                    <a:pt x="2262188" y="642613"/>
                  </a:lnTo>
                  <a:lnTo>
                    <a:pt x="1797050" y="752476"/>
                  </a:lnTo>
                  <a:lnTo>
                    <a:pt x="1797050" y="668663"/>
                  </a:lnTo>
                  <a:lnTo>
                    <a:pt x="2262188" y="558801"/>
                  </a:lnTo>
                  <a:close/>
                  <a:moveTo>
                    <a:pt x="341312" y="511175"/>
                  </a:moveTo>
                  <a:lnTo>
                    <a:pt x="810075" y="763815"/>
                  </a:lnTo>
                  <a:lnTo>
                    <a:pt x="824823" y="771979"/>
                  </a:lnTo>
                  <a:lnTo>
                    <a:pt x="841386" y="768124"/>
                  </a:lnTo>
                  <a:lnTo>
                    <a:pt x="1295400" y="660174"/>
                  </a:lnTo>
                  <a:lnTo>
                    <a:pt x="1295400" y="744084"/>
                  </a:lnTo>
                  <a:lnTo>
                    <a:pt x="830949" y="854075"/>
                  </a:lnTo>
                  <a:lnTo>
                    <a:pt x="341312" y="590097"/>
                  </a:lnTo>
                  <a:lnTo>
                    <a:pt x="341312" y="514350"/>
                  </a:lnTo>
                  <a:lnTo>
                    <a:pt x="341312" y="511175"/>
                  </a:lnTo>
                  <a:close/>
                  <a:moveTo>
                    <a:pt x="2262188" y="431801"/>
                  </a:moveTo>
                  <a:lnTo>
                    <a:pt x="2262188" y="462607"/>
                  </a:lnTo>
                  <a:lnTo>
                    <a:pt x="2262188" y="515613"/>
                  </a:lnTo>
                  <a:lnTo>
                    <a:pt x="1797050" y="625476"/>
                  </a:lnTo>
                  <a:lnTo>
                    <a:pt x="1797050" y="541889"/>
                  </a:lnTo>
                  <a:lnTo>
                    <a:pt x="2262188" y="431801"/>
                  </a:lnTo>
                  <a:close/>
                  <a:moveTo>
                    <a:pt x="341312" y="390526"/>
                  </a:moveTo>
                  <a:lnTo>
                    <a:pt x="810075" y="643225"/>
                  </a:lnTo>
                  <a:lnTo>
                    <a:pt x="824823" y="651157"/>
                  </a:lnTo>
                  <a:lnTo>
                    <a:pt x="841386" y="647304"/>
                  </a:lnTo>
                  <a:lnTo>
                    <a:pt x="1295400" y="539652"/>
                  </a:lnTo>
                  <a:lnTo>
                    <a:pt x="1295400" y="623054"/>
                  </a:lnTo>
                  <a:lnTo>
                    <a:pt x="830949" y="733425"/>
                  </a:lnTo>
                  <a:lnTo>
                    <a:pt x="341312" y="469395"/>
                  </a:lnTo>
                  <a:lnTo>
                    <a:pt x="341312" y="393472"/>
                  </a:lnTo>
                  <a:lnTo>
                    <a:pt x="341312" y="390526"/>
                  </a:lnTo>
                  <a:close/>
                  <a:moveTo>
                    <a:pt x="2262188" y="309564"/>
                  </a:moveTo>
                  <a:lnTo>
                    <a:pt x="2262188" y="340144"/>
                  </a:lnTo>
                  <a:lnTo>
                    <a:pt x="2262188" y="392923"/>
                  </a:lnTo>
                  <a:lnTo>
                    <a:pt x="1797050" y="503239"/>
                  </a:lnTo>
                  <a:lnTo>
                    <a:pt x="1797050" y="419426"/>
                  </a:lnTo>
                  <a:lnTo>
                    <a:pt x="2262188" y="309564"/>
                  </a:lnTo>
                  <a:close/>
                  <a:moveTo>
                    <a:pt x="786730" y="233363"/>
                  </a:moveTo>
                  <a:lnTo>
                    <a:pt x="846346" y="265913"/>
                  </a:lnTo>
                  <a:lnTo>
                    <a:pt x="585896" y="328053"/>
                  </a:lnTo>
                  <a:lnTo>
                    <a:pt x="589976" y="329646"/>
                  </a:lnTo>
                  <a:lnTo>
                    <a:pt x="593149" y="331467"/>
                  </a:lnTo>
                  <a:lnTo>
                    <a:pt x="595643" y="333288"/>
                  </a:lnTo>
                  <a:lnTo>
                    <a:pt x="597909" y="334882"/>
                  </a:lnTo>
                  <a:lnTo>
                    <a:pt x="600403" y="336703"/>
                  </a:lnTo>
                  <a:lnTo>
                    <a:pt x="602216" y="338524"/>
                  </a:lnTo>
                  <a:lnTo>
                    <a:pt x="603576" y="340344"/>
                  </a:lnTo>
                  <a:lnTo>
                    <a:pt x="605163" y="342165"/>
                  </a:lnTo>
                  <a:lnTo>
                    <a:pt x="606296" y="344214"/>
                  </a:lnTo>
                  <a:lnTo>
                    <a:pt x="606976" y="346035"/>
                  </a:lnTo>
                  <a:lnTo>
                    <a:pt x="607430" y="347856"/>
                  </a:lnTo>
                  <a:lnTo>
                    <a:pt x="608110" y="349677"/>
                  </a:lnTo>
                  <a:lnTo>
                    <a:pt x="608110" y="351498"/>
                  </a:lnTo>
                  <a:lnTo>
                    <a:pt x="607883" y="353546"/>
                  </a:lnTo>
                  <a:lnTo>
                    <a:pt x="607430" y="355367"/>
                  </a:lnTo>
                  <a:lnTo>
                    <a:pt x="606750" y="357188"/>
                  </a:lnTo>
                  <a:lnTo>
                    <a:pt x="606070" y="359009"/>
                  </a:lnTo>
                  <a:lnTo>
                    <a:pt x="604710" y="360830"/>
                  </a:lnTo>
                  <a:lnTo>
                    <a:pt x="603350" y="362651"/>
                  </a:lnTo>
                  <a:lnTo>
                    <a:pt x="601536" y="364472"/>
                  </a:lnTo>
                  <a:lnTo>
                    <a:pt x="599723" y="366293"/>
                  </a:lnTo>
                  <a:lnTo>
                    <a:pt x="597683" y="367886"/>
                  </a:lnTo>
                  <a:lnTo>
                    <a:pt x="595416" y="369707"/>
                  </a:lnTo>
                  <a:lnTo>
                    <a:pt x="589976" y="372666"/>
                  </a:lnTo>
                  <a:lnTo>
                    <a:pt x="583855" y="375853"/>
                  </a:lnTo>
                  <a:lnTo>
                    <a:pt x="576602" y="378585"/>
                  </a:lnTo>
                  <a:lnTo>
                    <a:pt x="568668" y="381316"/>
                  </a:lnTo>
                  <a:lnTo>
                    <a:pt x="559828" y="383592"/>
                  </a:lnTo>
                  <a:lnTo>
                    <a:pt x="554161" y="384958"/>
                  </a:lnTo>
                  <a:lnTo>
                    <a:pt x="800558" y="518343"/>
                  </a:lnTo>
                  <a:lnTo>
                    <a:pt x="805998" y="517205"/>
                  </a:lnTo>
                  <a:lnTo>
                    <a:pt x="813025" y="515611"/>
                  </a:lnTo>
                  <a:lnTo>
                    <a:pt x="820278" y="514246"/>
                  </a:lnTo>
                  <a:lnTo>
                    <a:pt x="827759" y="513108"/>
                  </a:lnTo>
                  <a:lnTo>
                    <a:pt x="835239" y="512197"/>
                  </a:lnTo>
                  <a:lnTo>
                    <a:pt x="842719" y="511514"/>
                  </a:lnTo>
                  <a:lnTo>
                    <a:pt x="850426" y="510831"/>
                  </a:lnTo>
                  <a:lnTo>
                    <a:pt x="858133" y="510604"/>
                  </a:lnTo>
                  <a:lnTo>
                    <a:pt x="865614" y="510604"/>
                  </a:lnTo>
                  <a:lnTo>
                    <a:pt x="878761" y="510831"/>
                  </a:lnTo>
                  <a:lnTo>
                    <a:pt x="891681" y="511742"/>
                  </a:lnTo>
                  <a:lnTo>
                    <a:pt x="903922" y="513108"/>
                  </a:lnTo>
                  <a:lnTo>
                    <a:pt x="910269" y="514018"/>
                  </a:lnTo>
                  <a:lnTo>
                    <a:pt x="916162" y="515156"/>
                  </a:lnTo>
                  <a:lnTo>
                    <a:pt x="921829" y="516067"/>
                  </a:lnTo>
                  <a:lnTo>
                    <a:pt x="927269" y="517432"/>
                  </a:lnTo>
                  <a:lnTo>
                    <a:pt x="932710" y="519026"/>
                  </a:lnTo>
                  <a:lnTo>
                    <a:pt x="937696" y="520619"/>
                  </a:lnTo>
                  <a:lnTo>
                    <a:pt x="942683" y="521985"/>
                  </a:lnTo>
                  <a:lnTo>
                    <a:pt x="947217" y="523806"/>
                  </a:lnTo>
                  <a:lnTo>
                    <a:pt x="951750" y="525854"/>
                  </a:lnTo>
                  <a:lnTo>
                    <a:pt x="955604" y="528131"/>
                  </a:lnTo>
                  <a:lnTo>
                    <a:pt x="956284" y="528358"/>
                  </a:lnTo>
                  <a:lnTo>
                    <a:pt x="1216508" y="466218"/>
                  </a:lnTo>
                  <a:lnTo>
                    <a:pt x="1276350" y="498540"/>
                  </a:lnTo>
                  <a:lnTo>
                    <a:pt x="830479" y="604838"/>
                  </a:lnTo>
                  <a:lnTo>
                    <a:pt x="341312" y="339889"/>
                  </a:lnTo>
                  <a:lnTo>
                    <a:pt x="786730" y="233363"/>
                  </a:lnTo>
                  <a:close/>
                  <a:moveTo>
                    <a:pt x="1266452" y="128588"/>
                  </a:moveTo>
                  <a:lnTo>
                    <a:pt x="1749425" y="388781"/>
                  </a:lnTo>
                  <a:lnTo>
                    <a:pt x="1749425" y="883986"/>
                  </a:lnTo>
                  <a:lnTo>
                    <a:pt x="1344073" y="981076"/>
                  </a:lnTo>
                  <a:lnTo>
                    <a:pt x="1343846" y="478612"/>
                  </a:lnTo>
                  <a:lnTo>
                    <a:pt x="868362" y="222276"/>
                  </a:lnTo>
                  <a:lnTo>
                    <a:pt x="1266452" y="128588"/>
                  </a:lnTo>
                  <a:close/>
                  <a:moveTo>
                    <a:pt x="1772450" y="0"/>
                  </a:moveTo>
                  <a:lnTo>
                    <a:pt x="2262188" y="264139"/>
                  </a:lnTo>
                  <a:lnTo>
                    <a:pt x="1798297" y="374650"/>
                  </a:lnTo>
                  <a:lnTo>
                    <a:pt x="1798297" y="359900"/>
                  </a:lnTo>
                  <a:lnTo>
                    <a:pt x="1757259" y="338116"/>
                  </a:lnTo>
                  <a:lnTo>
                    <a:pt x="2021627" y="275031"/>
                  </a:lnTo>
                  <a:lnTo>
                    <a:pt x="2020947" y="274804"/>
                  </a:lnTo>
                  <a:lnTo>
                    <a:pt x="2017772" y="272989"/>
                  </a:lnTo>
                  <a:lnTo>
                    <a:pt x="2015278" y="271173"/>
                  </a:lnTo>
                  <a:lnTo>
                    <a:pt x="2012784" y="269585"/>
                  </a:lnTo>
                  <a:lnTo>
                    <a:pt x="2010517" y="267770"/>
                  </a:lnTo>
                  <a:lnTo>
                    <a:pt x="2008703" y="265954"/>
                  </a:lnTo>
                  <a:lnTo>
                    <a:pt x="2007116" y="264139"/>
                  </a:lnTo>
                  <a:lnTo>
                    <a:pt x="2005982" y="262323"/>
                  </a:lnTo>
                  <a:lnTo>
                    <a:pt x="2004622" y="260508"/>
                  </a:lnTo>
                  <a:lnTo>
                    <a:pt x="2003942" y="258466"/>
                  </a:lnTo>
                  <a:lnTo>
                    <a:pt x="2003262" y="256650"/>
                  </a:lnTo>
                  <a:lnTo>
                    <a:pt x="2002808" y="254835"/>
                  </a:lnTo>
                  <a:lnTo>
                    <a:pt x="2002808" y="253020"/>
                  </a:lnTo>
                  <a:lnTo>
                    <a:pt x="2003035" y="251431"/>
                  </a:lnTo>
                  <a:lnTo>
                    <a:pt x="2003262" y="249162"/>
                  </a:lnTo>
                  <a:lnTo>
                    <a:pt x="2004169" y="247346"/>
                  </a:lnTo>
                  <a:lnTo>
                    <a:pt x="2004849" y="245758"/>
                  </a:lnTo>
                  <a:lnTo>
                    <a:pt x="2006209" y="243943"/>
                  </a:lnTo>
                  <a:lnTo>
                    <a:pt x="2007343" y="242127"/>
                  </a:lnTo>
                  <a:lnTo>
                    <a:pt x="2009157" y="240312"/>
                  </a:lnTo>
                  <a:lnTo>
                    <a:pt x="2010970" y="238723"/>
                  </a:lnTo>
                  <a:lnTo>
                    <a:pt x="2013011" y="236908"/>
                  </a:lnTo>
                  <a:lnTo>
                    <a:pt x="2015505" y="235320"/>
                  </a:lnTo>
                  <a:lnTo>
                    <a:pt x="2020947" y="231916"/>
                  </a:lnTo>
                  <a:lnTo>
                    <a:pt x="2027068" y="228966"/>
                  </a:lnTo>
                  <a:lnTo>
                    <a:pt x="2034324" y="226016"/>
                  </a:lnTo>
                  <a:lnTo>
                    <a:pt x="2042259" y="223520"/>
                  </a:lnTo>
                  <a:lnTo>
                    <a:pt x="2051102" y="221023"/>
                  </a:lnTo>
                  <a:lnTo>
                    <a:pt x="2052009" y="220797"/>
                  </a:lnTo>
                  <a:lnTo>
                    <a:pt x="1805779" y="87820"/>
                  </a:lnTo>
                  <a:lnTo>
                    <a:pt x="1804872" y="88046"/>
                  </a:lnTo>
                  <a:lnTo>
                    <a:pt x="1797843" y="89635"/>
                  </a:lnTo>
                  <a:lnTo>
                    <a:pt x="1790588" y="90996"/>
                  </a:lnTo>
                  <a:lnTo>
                    <a:pt x="1783106" y="92131"/>
                  </a:lnTo>
                  <a:lnTo>
                    <a:pt x="1775624" y="92812"/>
                  </a:lnTo>
                  <a:lnTo>
                    <a:pt x="1768142" y="93720"/>
                  </a:lnTo>
                  <a:lnTo>
                    <a:pt x="1760433" y="94173"/>
                  </a:lnTo>
                  <a:lnTo>
                    <a:pt x="1752724" y="94400"/>
                  </a:lnTo>
                  <a:lnTo>
                    <a:pt x="1745015" y="94400"/>
                  </a:lnTo>
                  <a:lnTo>
                    <a:pt x="1732092" y="94173"/>
                  </a:lnTo>
                  <a:lnTo>
                    <a:pt x="1719168" y="93493"/>
                  </a:lnTo>
                  <a:lnTo>
                    <a:pt x="1706698" y="92131"/>
                  </a:lnTo>
                  <a:lnTo>
                    <a:pt x="1700576" y="90996"/>
                  </a:lnTo>
                  <a:lnTo>
                    <a:pt x="1694681" y="90089"/>
                  </a:lnTo>
                  <a:lnTo>
                    <a:pt x="1689013" y="88954"/>
                  </a:lnTo>
                  <a:lnTo>
                    <a:pt x="1683571" y="87820"/>
                  </a:lnTo>
                  <a:lnTo>
                    <a:pt x="1678130" y="86231"/>
                  </a:lnTo>
                  <a:lnTo>
                    <a:pt x="1672915" y="84643"/>
                  </a:lnTo>
                  <a:lnTo>
                    <a:pt x="1668153" y="83054"/>
                  </a:lnTo>
                  <a:lnTo>
                    <a:pt x="1663392" y="81239"/>
                  </a:lnTo>
                  <a:lnTo>
                    <a:pt x="1659084" y="79196"/>
                  </a:lnTo>
                  <a:lnTo>
                    <a:pt x="1655230" y="77154"/>
                  </a:lnTo>
                  <a:lnTo>
                    <a:pt x="1651602" y="75112"/>
                  </a:lnTo>
                  <a:lnTo>
                    <a:pt x="1386780" y="137970"/>
                  </a:lnTo>
                  <a:lnTo>
                    <a:pt x="1327150" y="105973"/>
                  </a:lnTo>
                  <a:lnTo>
                    <a:pt x="177245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cs typeface="+mn-ea"/>
                <a:sym typeface="+mn-lt"/>
              </a:endParaRPr>
            </a:p>
          </p:txBody>
        </p:sp>
      </p:grpSp>
      <p:grpSp>
        <p:nvGrpSpPr>
          <p:cNvPr id="3" name="组合 220"/>
          <p:cNvGrpSpPr/>
          <p:nvPr/>
        </p:nvGrpSpPr>
        <p:grpSpPr>
          <a:xfrm>
            <a:off x="3459219" y="1219925"/>
            <a:ext cx="711685" cy="711812"/>
            <a:chOff x="4611692" y="1626064"/>
            <a:chExt cx="948790" cy="948790"/>
          </a:xfrm>
        </p:grpSpPr>
        <p:sp>
          <p:nvSpPr>
            <p:cNvPr id="222" name="椭圆 221"/>
            <p:cNvSpPr/>
            <p:nvPr/>
          </p:nvSpPr>
          <p:spPr>
            <a:xfrm>
              <a:off x="4611692" y="1626064"/>
              <a:ext cx="948790" cy="948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00" dirty="0">
                <a:solidFill>
                  <a:srgbClr val="F2F2F2"/>
                </a:solidFill>
                <a:cs typeface="+mn-ea"/>
                <a:sym typeface="+mn-lt"/>
              </a:endParaRPr>
            </a:p>
          </p:txBody>
        </p:sp>
        <p:sp>
          <p:nvSpPr>
            <p:cNvPr id="223" name="KSO_Shape"/>
            <p:cNvSpPr>
              <a:spLocks noChangeAspect="1"/>
            </p:cNvSpPr>
            <p:nvPr/>
          </p:nvSpPr>
          <p:spPr bwMode="auto">
            <a:xfrm>
              <a:off x="4884949" y="1800813"/>
              <a:ext cx="402276" cy="548060"/>
            </a:xfrm>
            <a:custGeom>
              <a:avLst/>
              <a:gdLst>
                <a:gd name="T0" fmla="*/ 659720 w 1122363"/>
                <a:gd name="T1" fmla="*/ 1061049 h 1531938"/>
                <a:gd name="T2" fmla="*/ 657679 w 1122363"/>
                <a:gd name="T3" fmla="*/ 1105186 h 1531938"/>
                <a:gd name="T4" fmla="*/ 613002 w 1122363"/>
                <a:gd name="T5" fmla="*/ 1132121 h 1531938"/>
                <a:gd name="T6" fmla="*/ 496276 w 1122363"/>
                <a:gd name="T7" fmla="*/ 860262 h 1531938"/>
                <a:gd name="T8" fmla="*/ 478065 w 1122363"/>
                <a:gd name="T9" fmla="*/ 820434 h 1531938"/>
                <a:gd name="T10" fmla="*/ 495593 w 1122363"/>
                <a:gd name="T11" fmla="*/ 792738 h 1531938"/>
                <a:gd name="T12" fmla="*/ 513236 w 1122363"/>
                <a:gd name="T13" fmla="*/ 692440 h 1531938"/>
                <a:gd name="T14" fmla="*/ 428226 w 1122363"/>
                <a:gd name="T15" fmla="*/ 723969 h 1531938"/>
                <a:gd name="T16" fmla="*/ 379486 w 1122363"/>
                <a:gd name="T17" fmla="*/ 771377 h 1531938"/>
                <a:gd name="T18" fmla="*/ 359537 w 1122363"/>
                <a:gd name="T19" fmla="*/ 859614 h 1531938"/>
                <a:gd name="T20" fmla="*/ 388554 w 1122363"/>
                <a:gd name="T21" fmla="*/ 929250 h 1531938"/>
                <a:gd name="T22" fmla="*/ 452482 w 1122363"/>
                <a:gd name="T23" fmla="*/ 975751 h 1531938"/>
                <a:gd name="T24" fmla="*/ 515503 w 1122363"/>
                <a:gd name="T25" fmla="*/ 1131583 h 1531938"/>
                <a:gd name="T26" fmla="*/ 419611 w 1122363"/>
                <a:gd name="T27" fmla="*/ 1093929 h 1531938"/>
                <a:gd name="T28" fmla="*/ 452255 w 1122363"/>
                <a:gd name="T29" fmla="*/ 1208705 h 1531938"/>
                <a:gd name="T30" fmla="*/ 616608 w 1122363"/>
                <a:gd name="T31" fmla="*/ 1227305 h 1531938"/>
                <a:gd name="T32" fmla="*/ 701392 w 1122363"/>
                <a:gd name="T33" fmla="*/ 1200993 h 1531938"/>
                <a:gd name="T34" fmla="*/ 755799 w 1122363"/>
                <a:gd name="T35" fmla="*/ 1155627 h 1531938"/>
                <a:gd name="T36" fmla="*/ 783682 w 1122363"/>
                <a:gd name="T37" fmla="*/ 1087805 h 1531938"/>
                <a:gd name="T38" fmla="*/ 769174 w 1122363"/>
                <a:gd name="T39" fmla="*/ 1001156 h 1531938"/>
                <a:gd name="T40" fmla="*/ 693004 w 1122363"/>
                <a:gd name="T41" fmla="*/ 932199 h 1531938"/>
                <a:gd name="T42" fmla="*/ 624543 w 1122363"/>
                <a:gd name="T43" fmla="*/ 792018 h 1531938"/>
                <a:gd name="T44" fmla="*/ 756025 w 1122363"/>
                <a:gd name="T45" fmla="*/ 858933 h 1531938"/>
                <a:gd name="T46" fmla="*/ 653106 w 1122363"/>
                <a:gd name="T47" fmla="*/ 698791 h 1531938"/>
                <a:gd name="T48" fmla="*/ 617515 w 1122363"/>
                <a:gd name="T49" fmla="*/ 373743 h 1531938"/>
                <a:gd name="T50" fmla="*/ 768267 w 1122363"/>
                <a:gd name="T51" fmla="*/ 414573 h 1531938"/>
                <a:gd name="T52" fmla="*/ 889095 w 1122363"/>
                <a:gd name="T53" fmla="*/ 508707 h 1531938"/>
                <a:gd name="T54" fmla="*/ 986347 w 1122363"/>
                <a:gd name="T55" fmla="*/ 659549 h 1531938"/>
                <a:gd name="T56" fmla="*/ 1066143 w 1122363"/>
                <a:gd name="T57" fmla="*/ 870048 h 1531938"/>
                <a:gd name="T58" fmla="*/ 1122136 w 1122363"/>
                <a:gd name="T59" fmla="*/ 1120922 h 1531938"/>
                <a:gd name="T60" fmla="*/ 1088812 w 1122363"/>
                <a:gd name="T61" fmla="*/ 1284920 h 1531938"/>
                <a:gd name="T62" fmla="*/ 987253 w 1122363"/>
                <a:gd name="T63" fmla="*/ 1407408 h 1531938"/>
                <a:gd name="T64" fmla="*/ 836275 w 1122363"/>
                <a:gd name="T65" fmla="*/ 1488160 h 1531938"/>
                <a:gd name="T66" fmla="*/ 653786 w 1122363"/>
                <a:gd name="T67" fmla="*/ 1527401 h 1531938"/>
                <a:gd name="T68" fmla="*/ 459056 w 1122363"/>
                <a:gd name="T69" fmla="*/ 1525133 h 1531938"/>
                <a:gd name="T70" fmla="*/ 274754 w 1122363"/>
                <a:gd name="T71" fmla="*/ 1477952 h 1531938"/>
                <a:gd name="T72" fmla="*/ 122868 w 1122363"/>
                <a:gd name="T73" fmla="*/ 1387674 h 1531938"/>
                <a:gd name="T74" fmla="*/ 25163 w 1122363"/>
                <a:gd name="T75" fmla="*/ 1257020 h 1531938"/>
                <a:gd name="T76" fmla="*/ 2947 w 1122363"/>
                <a:gd name="T77" fmla="*/ 1087805 h 1531938"/>
                <a:gd name="T78" fmla="*/ 101785 w 1122363"/>
                <a:gd name="T79" fmla="*/ 770469 h 1531938"/>
                <a:gd name="T80" fmla="*/ 185436 w 1122363"/>
                <a:gd name="T81" fmla="*/ 597625 h 1531938"/>
                <a:gd name="T82" fmla="*/ 291076 w 1122363"/>
                <a:gd name="T83" fmla="*/ 468105 h 1531938"/>
                <a:gd name="T84" fmla="*/ 429359 w 1122363"/>
                <a:gd name="T85" fmla="*/ 390529 h 1531938"/>
                <a:gd name="T86" fmla="*/ 479174 w 1122363"/>
                <a:gd name="T87" fmla="*/ 1591 h 1531938"/>
                <a:gd name="T88" fmla="*/ 551894 w 1122363"/>
                <a:gd name="T89" fmla="*/ 29995 h 1531938"/>
                <a:gd name="T90" fmla="*/ 625293 w 1122363"/>
                <a:gd name="T91" fmla="*/ 25905 h 1531938"/>
                <a:gd name="T92" fmla="*/ 709340 w 1122363"/>
                <a:gd name="T93" fmla="*/ 227 h 1531938"/>
                <a:gd name="T94" fmla="*/ 758726 w 1122363"/>
                <a:gd name="T95" fmla="*/ 27496 h 1531938"/>
                <a:gd name="T96" fmla="*/ 796785 w 1122363"/>
                <a:gd name="T97" fmla="*/ 126571 h 1531938"/>
                <a:gd name="T98" fmla="*/ 842547 w 1122363"/>
                <a:gd name="T99" fmla="*/ 132706 h 1531938"/>
                <a:gd name="T100" fmla="*/ 877887 w 1122363"/>
                <a:gd name="T101" fmla="*/ 128389 h 1531938"/>
                <a:gd name="T102" fmla="*/ 854327 w 1122363"/>
                <a:gd name="T103" fmla="*/ 210421 h 1531938"/>
                <a:gd name="T104" fmla="*/ 786364 w 1122363"/>
                <a:gd name="T105" fmla="*/ 279955 h 1531938"/>
                <a:gd name="T106" fmla="*/ 671961 w 1122363"/>
                <a:gd name="T107" fmla="*/ 339492 h 1531938"/>
                <a:gd name="T108" fmla="*/ 528333 w 1122363"/>
                <a:gd name="T109" fmla="*/ 325403 h 1531938"/>
                <a:gd name="T110" fmla="*/ 445646 w 1122363"/>
                <a:gd name="T111" fmla="*/ 337219 h 1531938"/>
                <a:gd name="T112" fmla="*/ 251726 w 1122363"/>
                <a:gd name="T113" fmla="*/ 176563 h 1531938"/>
                <a:gd name="T114" fmla="*/ 329656 w 1122363"/>
                <a:gd name="T115" fmla="*/ 137024 h 1531938"/>
                <a:gd name="T116" fmla="*/ 389916 w 1122363"/>
                <a:gd name="T117" fmla="*/ 127934 h 1531938"/>
                <a:gd name="T118" fmla="*/ 417101 w 1122363"/>
                <a:gd name="T119" fmla="*/ 43857 h 153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2363" h="1531938">
                  <a:moveTo>
                    <a:pt x="600075" y="1019175"/>
                  </a:moveTo>
                  <a:lnTo>
                    <a:pt x="608240" y="1022344"/>
                  </a:lnTo>
                  <a:lnTo>
                    <a:pt x="615950" y="1025965"/>
                  </a:lnTo>
                  <a:lnTo>
                    <a:pt x="622981" y="1029134"/>
                  </a:lnTo>
                  <a:lnTo>
                    <a:pt x="629331" y="1032303"/>
                  </a:lnTo>
                  <a:lnTo>
                    <a:pt x="635227" y="1035925"/>
                  </a:lnTo>
                  <a:lnTo>
                    <a:pt x="640443" y="1039093"/>
                  </a:lnTo>
                  <a:lnTo>
                    <a:pt x="644979" y="1042488"/>
                  </a:lnTo>
                  <a:lnTo>
                    <a:pt x="649061" y="1045884"/>
                  </a:lnTo>
                  <a:lnTo>
                    <a:pt x="652236" y="1049505"/>
                  </a:lnTo>
                  <a:lnTo>
                    <a:pt x="655411" y="1053127"/>
                  </a:lnTo>
                  <a:lnTo>
                    <a:pt x="657906" y="1056974"/>
                  </a:lnTo>
                  <a:lnTo>
                    <a:pt x="659720" y="1061049"/>
                  </a:lnTo>
                  <a:lnTo>
                    <a:pt x="661534" y="1065576"/>
                  </a:lnTo>
                  <a:lnTo>
                    <a:pt x="662668" y="1070329"/>
                  </a:lnTo>
                  <a:lnTo>
                    <a:pt x="663348" y="1074856"/>
                  </a:lnTo>
                  <a:lnTo>
                    <a:pt x="663575" y="1080062"/>
                  </a:lnTo>
                  <a:lnTo>
                    <a:pt x="663575" y="1083230"/>
                  </a:lnTo>
                  <a:lnTo>
                    <a:pt x="663348" y="1086626"/>
                  </a:lnTo>
                  <a:lnTo>
                    <a:pt x="662895" y="1089568"/>
                  </a:lnTo>
                  <a:lnTo>
                    <a:pt x="662441" y="1092510"/>
                  </a:lnTo>
                  <a:lnTo>
                    <a:pt x="661761" y="1095227"/>
                  </a:lnTo>
                  <a:lnTo>
                    <a:pt x="660854" y="1097716"/>
                  </a:lnTo>
                  <a:lnTo>
                    <a:pt x="659947" y="1100432"/>
                  </a:lnTo>
                  <a:lnTo>
                    <a:pt x="659040" y="1102922"/>
                  </a:lnTo>
                  <a:lnTo>
                    <a:pt x="657679" y="1105186"/>
                  </a:lnTo>
                  <a:lnTo>
                    <a:pt x="656545" y="1107449"/>
                  </a:lnTo>
                  <a:lnTo>
                    <a:pt x="654957" y="1109486"/>
                  </a:lnTo>
                  <a:lnTo>
                    <a:pt x="653143" y="1111523"/>
                  </a:lnTo>
                  <a:lnTo>
                    <a:pt x="651556" y="1113334"/>
                  </a:lnTo>
                  <a:lnTo>
                    <a:pt x="649515" y="1115145"/>
                  </a:lnTo>
                  <a:lnTo>
                    <a:pt x="647473" y="1116729"/>
                  </a:lnTo>
                  <a:lnTo>
                    <a:pt x="645206" y="1118087"/>
                  </a:lnTo>
                  <a:lnTo>
                    <a:pt x="640670" y="1120803"/>
                  </a:lnTo>
                  <a:lnTo>
                    <a:pt x="635681" y="1123520"/>
                  </a:lnTo>
                  <a:lnTo>
                    <a:pt x="630238" y="1126009"/>
                  </a:lnTo>
                  <a:lnTo>
                    <a:pt x="625022" y="1128046"/>
                  </a:lnTo>
                  <a:lnTo>
                    <a:pt x="619125" y="1130310"/>
                  </a:lnTo>
                  <a:lnTo>
                    <a:pt x="613002" y="1132121"/>
                  </a:lnTo>
                  <a:lnTo>
                    <a:pt x="606652" y="1133705"/>
                  </a:lnTo>
                  <a:lnTo>
                    <a:pt x="600075" y="1135063"/>
                  </a:lnTo>
                  <a:lnTo>
                    <a:pt x="600075" y="1019175"/>
                  </a:lnTo>
                  <a:close/>
                  <a:moveTo>
                    <a:pt x="538162" y="779462"/>
                  </a:moveTo>
                  <a:lnTo>
                    <a:pt x="538162" y="877887"/>
                  </a:lnTo>
                  <a:lnTo>
                    <a:pt x="529967" y="875827"/>
                  </a:lnTo>
                  <a:lnTo>
                    <a:pt x="522227" y="873538"/>
                  </a:lnTo>
                  <a:lnTo>
                    <a:pt x="515398" y="870791"/>
                  </a:lnTo>
                  <a:lnTo>
                    <a:pt x="509024" y="868273"/>
                  </a:lnTo>
                  <a:lnTo>
                    <a:pt x="503333" y="865298"/>
                  </a:lnTo>
                  <a:lnTo>
                    <a:pt x="500829" y="863467"/>
                  </a:lnTo>
                  <a:lnTo>
                    <a:pt x="498553" y="861864"/>
                  </a:lnTo>
                  <a:lnTo>
                    <a:pt x="496276" y="860262"/>
                  </a:lnTo>
                  <a:lnTo>
                    <a:pt x="494227" y="858431"/>
                  </a:lnTo>
                  <a:lnTo>
                    <a:pt x="492406" y="856600"/>
                  </a:lnTo>
                  <a:lnTo>
                    <a:pt x="490813" y="854540"/>
                  </a:lnTo>
                  <a:lnTo>
                    <a:pt x="487626" y="850877"/>
                  </a:lnTo>
                  <a:lnTo>
                    <a:pt x="485122" y="846986"/>
                  </a:lnTo>
                  <a:lnTo>
                    <a:pt x="482618" y="843324"/>
                  </a:lnTo>
                  <a:lnTo>
                    <a:pt x="481024" y="839662"/>
                  </a:lnTo>
                  <a:lnTo>
                    <a:pt x="479658" y="835999"/>
                  </a:lnTo>
                  <a:lnTo>
                    <a:pt x="478520" y="832337"/>
                  </a:lnTo>
                  <a:lnTo>
                    <a:pt x="478065" y="828903"/>
                  </a:lnTo>
                  <a:lnTo>
                    <a:pt x="477837" y="825241"/>
                  </a:lnTo>
                  <a:lnTo>
                    <a:pt x="477837" y="822952"/>
                  </a:lnTo>
                  <a:lnTo>
                    <a:pt x="478065" y="820434"/>
                  </a:lnTo>
                  <a:lnTo>
                    <a:pt x="478520" y="817916"/>
                  </a:lnTo>
                  <a:lnTo>
                    <a:pt x="478975" y="815627"/>
                  </a:lnTo>
                  <a:lnTo>
                    <a:pt x="479431" y="813339"/>
                  </a:lnTo>
                  <a:lnTo>
                    <a:pt x="480341" y="810821"/>
                  </a:lnTo>
                  <a:lnTo>
                    <a:pt x="481252" y="808761"/>
                  </a:lnTo>
                  <a:lnTo>
                    <a:pt x="482162" y="806701"/>
                  </a:lnTo>
                  <a:lnTo>
                    <a:pt x="483528" y="804869"/>
                  </a:lnTo>
                  <a:lnTo>
                    <a:pt x="484894" y="802809"/>
                  </a:lnTo>
                  <a:lnTo>
                    <a:pt x="486260" y="800978"/>
                  </a:lnTo>
                  <a:lnTo>
                    <a:pt x="487853" y="799147"/>
                  </a:lnTo>
                  <a:lnTo>
                    <a:pt x="489447" y="797545"/>
                  </a:lnTo>
                  <a:lnTo>
                    <a:pt x="491496" y="795714"/>
                  </a:lnTo>
                  <a:lnTo>
                    <a:pt x="495593" y="792738"/>
                  </a:lnTo>
                  <a:lnTo>
                    <a:pt x="500146" y="789991"/>
                  </a:lnTo>
                  <a:lnTo>
                    <a:pt x="504699" y="787244"/>
                  </a:lnTo>
                  <a:lnTo>
                    <a:pt x="509935" y="785184"/>
                  </a:lnTo>
                  <a:lnTo>
                    <a:pt x="515170" y="783582"/>
                  </a:lnTo>
                  <a:lnTo>
                    <a:pt x="520634" y="781980"/>
                  </a:lnTo>
                  <a:lnTo>
                    <a:pt x="526097" y="780835"/>
                  </a:lnTo>
                  <a:lnTo>
                    <a:pt x="532016" y="779920"/>
                  </a:lnTo>
                  <a:lnTo>
                    <a:pt x="538162" y="779462"/>
                  </a:lnTo>
                  <a:close/>
                  <a:moveTo>
                    <a:pt x="538626" y="654332"/>
                  </a:moveTo>
                  <a:lnTo>
                    <a:pt x="538626" y="688810"/>
                  </a:lnTo>
                  <a:lnTo>
                    <a:pt x="530011" y="689945"/>
                  </a:lnTo>
                  <a:lnTo>
                    <a:pt x="521624" y="691079"/>
                  </a:lnTo>
                  <a:lnTo>
                    <a:pt x="513236" y="692440"/>
                  </a:lnTo>
                  <a:lnTo>
                    <a:pt x="505302" y="694028"/>
                  </a:lnTo>
                  <a:lnTo>
                    <a:pt x="497594" y="695842"/>
                  </a:lnTo>
                  <a:lnTo>
                    <a:pt x="490113" y="697657"/>
                  </a:lnTo>
                  <a:lnTo>
                    <a:pt x="482859" y="699471"/>
                  </a:lnTo>
                  <a:lnTo>
                    <a:pt x="475831" y="701740"/>
                  </a:lnTo>
                  <a:lnTo>
                    <a:pt x="469257" y="704008"/>
                  </a:lnTo>
                  <a:lnTo>
                    <a:pt x="462683" y="706276"/>
                  </a:lnTo>
                  <a:lnTo>
                    <a:pt x="456336" y="708998"/>
                  </a:lnTo>
                  <a:lnTo>
                    <a:pt x="450215" y="711720"/>
                  </a:lnTo>
                  <a:lnTo>
                    <a:pt x="444321" y="714442"/>
                  </a:lnTo>
                  <a:lnTo>
                    <a:pt x="438654" y="717618"/>
                  </a:lnTo>
                  <a:lnTo>
                    <a:pt x="433440" y="720567"/>
                  </a:lnTo>
                  <a:lnTo>
                    <a:pt x="428226" y="723969"/>
                  </a:lnTo>
                  <a:lnTo>
                    <a:pt x="423238" y="727372"/>
                  </a:lnTo>
                  <a:lnTo>
                    <a:pt x="418478" y="731001"/>
                  </a:lnTo>
                  <a:lnTo>
                    <a:pt x="413944" y="734403"/>
                  </a:lnTo>
                  <a:lnTo>
                    <a:pt x="409410" y="738033"/>
                  </a:lnTo>
                  <a:lnTo>
                    <a:pt x="405556" y="741435"/>
                  </a:lnTo>
                  <a:lnTo>
                    <a:pt x="401476" y="744837"/>
                  </a:lnTo>
                  <a:lnTo>
                    <a:pt x="397849" y="748694"/>
                  </a:lnTo>
                  <a:lnTo>
                    <a:pt x="394221" y="752323"/>
                  </a:lnTo>
                  <a:lnTo>
                    <a:pt x="391048" y="755952"/>
                  </a:lnTo>
                  <a:lnTo>
                    <a:pt x="387874" y="760035"/>
                  </a:lnTo>
                  <a:lnTo>
                    <a:pt x="384927" y="763664"/>
                  </a:lnTo>
                  <a:lnTo>
                    <a:pt x="382207" y="767520"/>
                  </a:lnTo>
                  <a:lnTo>
                    <a:pt x="379486" y="771377"/>
                  </a:lnTo>
                  <a:lnTo>
                    <a:pt x="377219" y="775460"/>
                  </a:lnTo>
                  <a:lnTo>
                    <a:pt x="375179" y="779316"/>
                  </a:lnTo>
                  <a:lnTo>
                    <a:pt x="373366" y="783399"/>
                  </a:lnTo>
                  <a:lnTo>
                    <a:pt x="369738" y="791338"/>
                  </a:lnTo>
                  <a:lnTo>
                    <a:pt x="367018" y="799277"/>
                  </a:lnTo>
                  <a:lnTo>
                    <a:pt x="364298" y="806989"/>
                  </a:lnTo>
                  <a:lnTo>
                    <a:pt x="362258" y="814701"/>
                  </a:lnTo>
                  <a:lnTo>
                    <a:pt x="360671" y="822187"/>
                  </a:lnTo>
                  <a:lnTo>
                    <a:pt x="359537" y="829672"/>
                  </a:lnTo>
                  <a:lnTo>
                    <a:pt x="358857" y="836931"/>
                  </a:lnTo>
                  <a:lnTo>
                    <a:pt x="358630" y="844189"/>
                  </a:lnTo>
                  <a:lnTo>
                    <a:pt x="358857" y="851901"/>
                  </a:lnTo>
                  <a:lnTo>
                    <a:pt x="359537" y="859614"/>
                  </a:lnTo>
                  <a:lnTo>
                    <a:pt x="360444" y="867326"/>
                  </a:lnTo>
                  <a:lnTo>
                    <a:pt x="362031" y="874811"/>
                  </a:lnTo>
                  <a:lnTo>
                    <a:pt x="363844" y="882297"/>
                  </a:lnTo>
                  <a:lnTo>
                    <a:pt x="366111" y="889782"/>
                  </a:lnTo>
                  <a:lnTo>
                    <a:pt x="368832" y="897267"/>
                  </a:lnTo>
                  <a:lnTo>
                    <a:pt x="371779" y="904526"/>
                  </a:lnTo>
                  <a:lnTo>
                    <a:pt x="373592" y="907928"/>
                  </a:lnTo>
                  <a:lnTo>
                    <a:pt x="375633" y="911558"/>
                  </a:lnTo>
                  <a:lnTo>
                    <a:pt x="377673" y="915187"/>
                  </a:lnTo>
                  <a:lnTo>
                    <a:pt x="379940" y="918816"/>
                  </a:lnTo>
                  <a:lnTo>
                    <a:pt x="382660" y="922219"/>
                  </a:lnTo>
                  <a:lnTo>
                    <a:pt x="385380" y="925848"/>
                  </a:lnTo>
                  <a:lnTo>
                    <a:pt x="388554" y="929250"/>
                  </a:lnTo>
                  <a:lnTo>
                    <a:pt x="391501" y="932880"/>
                  </a:lnTo>
                  <a:lnTo>
                    <a:pt x="395128" y="936282"/>
                  </a:lnTo>
                  <a:lnTo>
                    <a:pt x="398529" y="939685"/>
                  </a:lnTo>
                  <a:lnTo>
                    <a:pt x="402609" y="943087"/>
                  </a:lnTo>
                  <a:lnTo>
                    <a:pt x="406463" y="946489"/>
                  </a:lnTo>
                  <a:lnTo>
                    <a:pt x="410770" y="949892"/>
                  </a:lnTo>
                  <a:lnTo>
                    <a:pt x="415077" y="953294"/>
                  </a:lnTo>
                  <a:lnTo>
                    <a:pt x="424372" y="959646"/>
                  </a:lnTo>
                  <a:lnTo>
                    <a:pt x="429586" y="963048"/>
                  </a:lnTo>
                  <a:lnTo>
                    <a:pt x="434800" y="966224"/>
                  </a:lnTo>
                  <a:lnTo>
                    <a:pt x="440467" y="969626"/>
                  </a:lnTo>
                  <a:lnTo>
                    <a:pt x="446361" y="972575"/>
                  </a:lnTo>
                  <a:lnTo>
                    <a:pt x="452482" y="975751"/>
                  </a:lnTo>
                  <a:lnTo>
                    <a:pt x="459056" y="978473"/>
                  </a:lnTo>
                  <a:lnTo>
                    <a:pt x="465630" y="981421"/>
                  </a:lnTo>
                  <a:lnTo>
                    <a:pt x="472658" y="984370"/>
                  </a:lnTo>
                  <a:lnTo>
                    <a:pt x="479912" y="987092"/>
                  </a:lnTo>
                  <a:lnTo>
                    <a:pt x="487619" y="989814"/>
                  </a:lnTo>
                  <a:lnTo>
                    <a:pt x="495327" y="992309"/>
                  </a:lnTo>
                  <a:lnTo>
                    <a:pt x="503488" y="994804"/>
                  </a:lnTo>
                  <a:lnTo>
                    <a:pt x="520490" y="1000021"/>
                  </a:lnTo>
                  <a:lnTo>
                    <a:pt x="538626" y="1004785"/>
                  </a:lnTo>
                  <a:lnTo>
                    <a:pt x="538626" y="1135439"/>
                  </a:lnTo>
                  <a:lnTo>
                    <a:pt x="530918" y="1134305"/>
                  </a:lnTo>
                  <a:lnTo>
                    <a:pt x="523210" y="1133171"/>
                  </a:lnTo>
                  <a:lnTo>
                    <a:pt x="515503" y="1131583"/>
                  </a:lnTo>
                  <a:lnTo>
                    <a:pt x="507795" y="1129768"/>
                  </a:lnTo>
                  <a:lnTo>
                    <a:pt x="500088" y="1127727"/>
                  </a:lnTo>
                  <a:lnTo>
                    <a:pt x="492607" y="1125685"/>
                  </a:lnTo>
                  <a:lnTo>
                    <a:pt x="485126" y="1123417"/>
                  </a:lnTo>
                  <a:lnTo>
                    <a:pt x="477645" y="1120695"/>
                  </a:lnTo>
                  <a:lnTo>
                    <a:pt x="470164" y="1117973"/>
                  </a:lnTo>
                  <a:lnTo>
                    <a:pt x="462683" y="1115024"/>
                  </a:lnTo>
                  <a:lnTo>
                    <a:pt x="455429" y="1111849"/>
                  </a:lnTo>
                  <a:lnTo>
                    <a:pt x="448175" y="1108673"/>
                  </a:lnTo>
                  <a:lnTo>
                    <a:pt x="440920" y="1105044"/>
                  </a:lnTo>
                  <a:lnTo>
                    <a:pt x="433893" y="1101641"/>
                  </a:lnTo>
                  <a:lnTo>
                    <a:pt x="426639" y="1097785"/>
                  </a:lnTo>
                  <a:lnTo>
                    <a:pt x="419611" y="1093929"/>
                  </a:lnTo>
                  <a:lnTo>
                    <a:pt x="405783" y="1085310"/>
                  </a:lnTo>
                  <a:lnTo>
                    <a:pt x="392181" y="1076690"/>
                  </a:lnTo>
                  <a:lnTo>
                    <a:pt x="379033" y="1067617"/>
                  </a:lnTo>
                  <a:lnTo>
                    <a:pt x="366338" y="1058317"/>
                  </a:lnTo>
                  <a:lnTo>
                    <a:pt x="366338" y="1169917"/>
                  </a:lnTo>
                  <a:lnTo>
                    <a:pt x="376313" y="1175588"/>
                  </a:lnTo>
                  <a:lnTo>
                    <a:pt x="386287" y="1181032"/>
                  </a:lnTo>
                  <a:lnTo>
                    <a:pt x="396715" y="1186249"/>
                  </a:lnTo>
                  <a:lnTo>
                    <a:pt x="407370" y="1191466"/>
                  </a:lnTo>
                  <a:lnTo>
                    <a:pt x="418251" y="1196003"/>
                  </a:lnTo>
                  <a:lnTo>
                    <a:pt x="429359" y="1200539"/>
                  </a:lnTo>
                  <a:lnTo>
                    <a:pt x="440694" y="1204849"/>
                  </a:lnTo>
                  <a:lnTo>
                    <a:pt x="452255" y="1208705"/>
                  </a:lnTo>
                  <a:lnTo>
                    <a:pt x="464043" y="1212561"/>
                  </a:lnTo>
                  <a:lnTo>
                    <a:pt x="475151" y="1215964"/>
                  </a:lnTo>
                  <a:lnTo>
                    <a:pt x="486486" y="1218686"/>
                  </a:lnTo>
                  <a:lnTo>
                    <a:pt x="497367" y="1221634"/>
                  </a:lnTo>
                  <a:lnTo>
                    <a:pt x="508022" y="1223903"/>
                  </a:lnTo>
                  <a:lnTo>
                    <a:pt x="518450" y="1225944"/>
                  </a:lnTo>
                  <a:lnTo>
                    <a:pt x="528878" y="1227759"/>
                  </a:lnTo>
                  <a:lnTo>
                    <a:pt x="538626" y="1229120"/>
                  </a:lnTo>
                  <a:lnTo>
                    <a:pt x="538626" y="1297396"/>
                  </a:lnTo>
                  <a:lnTo>
                    <a:pt x="600740" y="1297396"/>
                  </a:lnTo>
                  <a:lnTo>
                    <a:pt x="600740" y="1229120"/>
                  </a:lnTo>
                  <a:lnTo>
                    <a:pt x="608674" y="1228213"/>
                  </a:lnTo>
                  <a:lnTo>
                    <a:pt x="616608" y="1227305"/>
                  </a:lnTo>
                  <a:lnTo>
                    <a:pt x="624089" y="1225944"/>
                  </a:lnTo>
                  <a:lnTo>
                    <a:pt x="631570" y="1224810"/>
                  </a:lnTo>
                  <a:lnTo>
                    <a:pt x="638824" y="1223449"/>
                  </a:lnTo>
                  <a:lnTo>
                    <a:pt x="645852" y="1221861"/>
                  </a:lnTo>
                  <a:lnTo>
                    <a:pt x="652880" y="1220273"/>
                  </a:lnTo>
                  <a:lnTo>
                    <a:pt x="659454" y="1218232"/>
                  </a:lnTo>
                  <a:lnTo>
                    <a:pt x="666028" y="1216191"/>
                  </a:lnTo>
                  <a:lnTo>
                    <a:pt x="672375" y="1214149"/>
                  </a:lnTo>
                  <a:lnTo>
                    <a:pt x="678723" y="1211881"/>
                  </a:lnTo>
                  <a:lnTo>
                    <a:pt x="684617" y="1209386"/>
                  </a:lnTo>
                  <a:lnTo>
                    <a:pt x="690284" y="1206890"/>
                  </a:lnTo>
                  <a:lnTo>
                    <a:pt x="695951" y="1203942"/>
                  </a:lnTo>
                  <a:lnTo>
                    <a:pt x="701392" y="1200993"/>
                  </a:lnTo>
                  <a:lnTo>
                    <a:pt x="706833" y="1198044"/>
                  </a:lnTo>
                  <a:lnTo>
                    <a:pt x="711593" y="1194868"/>
                  </a:lnTo>
                  <a:lnTo>
                    <a:pt x="716581" y="1191693"/>
                  </a:lnTo>
                  <a:lnTo>
                    <a:pt x="721341" y="1188290"/>
                  </a:lnTo>
                  <a:lnTo>
                    <a:pt x="725875" y="1184888"/>
                  </a:lnTo>
                  <a:lnTo>
                    <a:pt x="730182" y="1181486"/>
                  </a:lnTo>
                  <a:lnTo>
                    <a:pt x="734263" y="1178083"/>
                  </a:lnTo>
                  <a:lnTo>
                    <a:pt x="738343" y="1174227"/>
                  </a:lnTo>
                  <a:lnTo>
                    <a:pt x="742197" y="1170825"/>
                  </a:lnTo>
                  <a:lnTo>
                    <a:pt x="745824" y="1166968"/>
                  </a:lnTo>
                  <a:lnTo>
                    <a:pt x="749225" y="1163339"/>
                  </a:lnTo>
                  <a:lnTo>
                    <a:pt x="752625" y="1159256"/>
                  </a:lnTo>
                  <a:lnTo>
                    <a:pt x="755799" y="1155627"/>
                  </a:lnTo>
                  <a:lnTo>
                    <a:pt x="758746" y="1151544"/>
                  </a:lnTo>
                  <a:lnTo>
                    <a:pt x="761466" y="1147461"/>
                  </a:lnTo>
                  <a:lnTo>
                    <a:pt x="763960" y="1143378"/>
                  </a:lnTo>
                  <a:lnTo>
                    <a:pt x="766453" y="1139295"/>
                  </a:lnTo>
                  <a:lnTo>
                    <a:pt x="770760" y="1130676"/>
                  </a:lnTo>
                  <a:lnTo>
                    <a:pt x="774614" y="1122056"/>
                  </a:lnTo>
                  <a:lnTo>
                    <a:pt x="777561" y="1113436"/>
                  </a:lnTo>
                  <a:lnTo>
                    <a:pt x="778921" y="1109354"/>
                  </a:lnTo>
                  <a:lnTo>
                    <a:pt x="780055" y="1105044"/>
                  </a:lnTo>
                  <a:lnTo>
                    <a:pt x="781415" y="1100507"/>
                  </a:lnTo>
                  <a:lnTo>
                    <a:pt x="782322" y="1096424"/>
                  </a:lnTo>
                  <a:lnTo>
                    <a:pt x="783002" y="1092114"/>
                  </a:lnTo>
                  <a:lnTo>
                    <a:pt x="783682" y="1087805"/>
                  </a:lnTo>
                  <a:lnTo>
                    <a:pt x="784135" y="1083495"/>
                  </a:lnTo>
                  <a:lnTo>
                    <a:pt x="784589" y="1079185"/>
                  </a:lnTo>
                  <a:lnTo>
                    <a:pt x="784816" y="1074875"/>
                  </a:lnTo>
                  <a:lnTo>
                    <a:pt x="784816" y="1070339"/>
                  </a:lnTo>
                  <a:lnTo>
                    <a:pt x="784589" y="1061719"/>
                  </a:lnTo>
                  <a:lnTo>
                    <a:pt x="784135" y="1053326"/>
                  </a:lnTo>
                  <a:lnTo>
                    <a:pt x="783229" y="1045161"/>
                  </a:lnTo>
                  <a:lnTo>
                    <a:pt x="781869" y="1037222"/>
                  </a:lnTo>
                  <a:lnTo>
                    <a:pt x="779828" y="1029509"/>
                  </a:lnTo>
                  <a:lnTo>
                    <a:pt x="777788" y="1022251"/>
                  </a:lnTo>
                  <a:lnTo>
                    <a:pt x="775294" y="1014992"/>
                  </a:lnTo>
                  <a:lnTo>
                    <a:pt x="772347" y="1007960"/>
                  </a:lnTo>
                  <a:lnTo>
                    <a:pt x="769174" y="1001156"/>
                  </a:lnTo>
                  <a:lnTo>
                    <a:pt x="765320" y="994577"/>
                  </a:lnTo>
                  <a:lnTo>
                    <a:pt x="761466" y="988226"/>
                  </a:lnTo>
                  <a:lnTo>
                    <a:pt x="756705" y="982329"/>
                  </a:lnTo>
                  <a:lnTo>
                    <a:pt x="752172" y="976431"/>
                  </a:lnTo>
                  <a:lnTo>
                    <a:pt x="746731" y="970987"/>
                  </a:lnTo>
                  <a:lnTo>
                    <a:pt x="741064" y="965543"/>
                  </a:lnTo>
                  <a:lnTo>
                    <a:pt x="734943" y="960553"/>
                  </a:lnTo>
                  <a:lnTo>
                    <a:pt x="728822" y="955563"/>
                  </a:lnTo>
                  <a:lnTo>
                    <a:pt x="722248" y="950572"/>
                  </a:lnTo>
                  <a:lnTo>
                    <a:pt x="715220" y="946036"/>
                  </a:lnTo>
                  <a:lnTo>
                    <a:pt x="708193" y="941272"/>
                  </a:lnTo>
                  <a:lnTo>
                    <a:pt x="700712" y="936509"/>
                  </a:lnTo>
                  <a:lnTo>
                    <a:pt x="693004" y="932199"/>
                  </a:lnTo>
                  <a:lnTo>
                    <a:pt x="685070" y="927889"/>
                  </a:lnTo>
                  <a:lnTo>
                    <a:pt x="676456" y="923806"/>
                  </a:lnTo>
                  <a:lnTo>
                    <a:pt x="668068" y="919497"/>
                  </a:lnTo>
                  <a:lnTo>
                    <a:pt x="659227" y="915641"/>
                  </a:lnTo>
                  <a:lnTo>
                    <a:pt x="650159" y="911558"/>
                  </a:lnTo>
                  <a:lnTo>
                    <a:pt x="641091" y="907475"/>
                  </a:lnTo>
                  <a:lnTo>
                    <a:pt x="631117" y="903845"/>
                  </a:lnTo>
                  <a:lnTo>
                    <a:pt x="621369" y="899989"/>
                  </a:lnTo>
                  <a:lnTo>
                    <a:pt x="611394" y="896587"/>
                  </a:lnTo>
                  <a:lnTo>
                    <a:pt x="600740" y="892958"/>
                  </a:lnTo>
                  <a:lnTo>
                    <a:pt x="600740" y="785894"/>
                  </a:lnTo>
                  <a:lnTo>
                    <a:pt x="612755" y="788616"/>
                  </a:lnTo>
                  <a:lnTo>
                    <a:pt x="624543" y="792018"/>
                  </a:lnTo>
                  <a:lnTo>
                    <a:pt x="636331" y="795421"/>
                  </a:lnTo>
                  <a:lnTo>
                    <a:pt x="647892" y="799504"/>
                  </a:lnTo>
                  <a:lnTo>
                    <a:pt x="659227" y="803813"/>
                  </a:lnTo>
                  <a:lnTo>
                    <a:pt x="670562" y="808577"/>
                  </a:lnTo>
                  <a:lnTo>
                    <a:pt x="681443" y="813794"/>
                  </a:lnTo>
                  <a:lnTo>
                    <a:pt x="692324" y="819465"/>
                  </a:lnTo>
                  <a:lnTo>
                    <a:pt x="702752" y="824909"/>
                  </a:lnTo>
                  <a:lnTo>
                    <a:pt x="712727" y="830806"/>
                  </a:lnTo>
                  <a:lnTo>
                    <a:pt x="722475" y="836477"/>
                  </a:lnTo>
                  <a:lnTo>
                    <a:pt x="731542" y="842148"/>
                  </a:lnTo>
                  <a:lnTo>
                    <a:pt x="740157" y="847592"/>
                  </a:lnTo>
                  <a:lnTo>
                    <a:pt x="748318" y="853262"/>
                  </a:lnTo>
                  <a:lnTo>
                    <a:pt x="756025" y="858933"/>
                  </a:lnTo>
                  <a:lnTo>
                    <a:pt x="763280" y="864604"/>
                  </a:lnTo>
                  <a:lnTo>
                    <a:pt x="763280" y="748240"/>
                  </a:lnTo>
                  <a:lnTo>
                    <a:pt x="752625" y="741889"/>
                  </a:lnTo>
                  <a:lnTo>
                    <a:pt x="741744" y="735764"/>
                  </a:lnTo>
                  <a:lnTo>
                    <a:pt x="731316" y="730547"/>
                  </a:lnTo>
                  <a:lnTo>
                    <a:pt x="720888" y="725103"/>
                  </a:lnTo>
                  <a:lnTo>
                    <a:pt x="710913" y="720340"/>
                  </a:lnTo>
                  <a:lnTo>
                    <a:pt x="701165" y="716030"/>
                  </a:lnTo>
                  <a:lnTo>
                    <a:pt x="691644" y="711720"/>
                  </a:lnTo>
                  <a:lnTo>
                    <a:pt x="682123" y="708318"/>
                  </a:lnTo>
                  <a:lnTo>
                    <a:pt x="672602" y="704689"/>
                  </a:lnTo>
                  <a:lnTo>
                    <a:pt x="663081" y="701740"/>
                  </a:lnTo>
                  <a:lnTo>
                    <a:pt x="653106" y="698791"/>
                  </a:lnTo>
                  <a:lnTo>
                    <a:pt x="643132" y="696296"/>
                  </a:lnTo>
                  <a:lnTo>
                    <a:pt x="632930" y="694254"/>
                  </a:lnTo>
                  <a:lnTo>
                    <a:pt x="622276" y="691986"/>
                  </a:lnTo>
                  <a:lnTo>
                    <a:pt x="611848" y="690171"/>
                  </a:lnTo>
                  <a:lnTo>
                    <a:pt x="600740" y="688810"/>
                  </a:lnTo>
                  <a:lnTo>
                    <a:pt x="600740" y="654332"/>
                  </a:lnTo>
                  <a:lnTo>
                    <a:pt x="538626" y="654332"/>
                  </a:lnTo>
                  <a:close/>
                  <a:moveTo>
                    <a:pt x="549280" y="371475"/>
                  </a:moveTo>
                  <a:lnTo>
                    <a:pt x="564015" y="371475"/>
                  </a:lnTo>
                  <a:lnTo>
                    <a:pt x="577844" y="371475"/>
                  </a:lnTo>
                  <a:lnTo>
                    <a:pt x="591219" y="371929"/>
                  </a:lnTo>
                  <a:lnTo>
                    <a:pt x="604594" y="372609"/>
                  </a:lnTo>
                  <a:lnTo>
                    <a:pt x="617515" y="373743"/>
                  </a:lnTo>
                  <a:lnTo>
                    <a:pt x="630210" y="375104"/>
                  </a:lnTo>
                  <a:lnTo>
                    <a:pt x="642905" y="376692"/>
                  </a:lnTo>
                  <a:lnTo>
                    <a:pt x="655373" y="378507"/>
                  </a:lnTo>
                  <a:lnTo>
                    <a:pt x="667388" y="380775"/>
                  </a:lnTo>
                  <a:lnTo>
                    <a:pt x="679403" y="383497"/>
                  </a:lnTo>
                  <a:lnTo>
                    <a:pt x="691191" y="386219"/>
                  </a:lnTo>
                  <a:lnTo>
                    <a:pt x="702752" y="389168"/>
                  </a:lnTo>
                  <a:lnTo>
                    <a:pt x="714314" y="392797"/>
                  </a:lnTo>
                  <a:lnTo>
                    <a:pt x="725422" y="396426"/>
                  </a:lnTo>
                  <a:lnTo>
                    <a:pt x="736530" y="400509"/>
                  </a:lnTo>
                  <a:lnTo>
                    <a:pt x="747184" y="405046"/>
                  </a:lnTo>
                  <a:lnTo>
                    <a:pt x="757839" y="409582"/>
                  </a:lnTo>
                  <a:lnTo>
                    <a:pt x="768267" y="414573"/>
                  </a:lnTo>
                  <a:lnTo>
                    <a:pt x="778468" y="420017"/>
                  </a:lnTo>
                  <a:lnTo>
                    <a:pt x="788669" y="425461"/>
                  </a:lnTo>
                  <a:lnTo>
                    <a:pt x="798644" y="431358"/>
                  </a:lnTo>
                  <a:lnTo>
                    <a:pt x="808392" y="437709"/>
                  </a:lnTo>
                  <a:lnTo>
                    <a:pt x="818140" y="444288"/>
                  </a:lnTo>
                  <a:lnTo>
                    <a:pt x="827434" y="451092"/>
                  </a:lnTo>
                  <a:lnTo>
                    <a:pt x="836729" y="458351"/>
                  </a:lnTo>
                  <a:lnTo>
                    <a:pt x="845796" y="466063"/>
                  </a:lnTo>
                  <a:lnTo>
                    <a:pt x="854864" y="473775"/>
                  </a:lnTo>
                  <a:lnTo>
                    <a:pt x="863705" y="481941"/>
                  </a:lnTo>
                  <a:lnTo>
                    <a:pt x="872319" y="490561"/>
                  </a:lnTo>
                  <a:lnTo>
                    <a:pt x="880934" y="499407"/>
                  </a:lnTo>
                  <a:lnTo>
                    <a:pt x="889095" y="508707"/>
                  </a:lnTo>
                  <a:lnTo>
                    <a:pt x="897483" y="518234"/>
                  </a:lnTo>
                  <a:lnTo>
                    <a:pt x="905417" y="527988"/>
                  </a:lnTo>
                  <a:lnTo>
                    <a:pt x="913351" y="538422"/>
                  </a:lnTo>
                  <a:lnTo>
                    <a:pt x="921512" y="548856"/>
                  </a:lnTo>
                  <a:lnTo>
                    <a:pt x="929220" y="559744"/>
                  </a:lnTo>
                  <a:lnTo>
                    <a:pt x="936701" y="571086"/>
                  </a:lnTo>
                  <a:lnTo>
                    <a:pt x="944182" y="582654"/>
                  </a:lnTo>
                  <a:lnTo>
                    <a:pt x="951436" y="594449"/>
                  </a:lnTo>
                  <a:lnTo>
                    <a:pt x="958690" y="606925"/>
                  </a:lnTo>
                  <a:lnTo>
                    <a:pt x="965944" y="619627"/>
                  </a:lnTo>
                  <a:lnTo>
                    <a:pt x="972745" y="632330"/>
                  </a:lnTo>
                  <a:lnTo>
                    <a:pt x="979546" y="645713"/>
                  </a:lnTo>
                  <a:lnTo>
                    <a:pt x="986347" y="659549"/>
                  </a:lnTo>
                  <a:lnTo>
                    <a:pt x="993148" y="673613"/>
                  </a:lnTo>
                  <a:lnTo>
                    <a:pt x="999722" y="687903"/>
                  </a:lnTo>
                  <a:lnTo>
                    <a:pt x="1006069" y="702647"/>
                  </a:lnTo>
                  <a:lnTo>
                    <a:pt x="1012643" y="717845"/>
                  </a:lnTo>
                  <a:lnTo>
                    <a:pt x="1018991" y="733269"/>
                  </a:lnTo>
                  <a:lnTo>
                    <a:pt x="1025111" y="748920"/>
                  </a:lnTo>
                  <a:lnTo>
                    <a:pt x="1031005" y="765252"/>
                  </a:lnTo>
                  <a:lnTo>
                    <a:pt x="1037126" y="781584"/>
                  </a:lnTo>
                  <a:lnTo>
                    <a:pt x="1043247" y="798823"/>
                  </a:lnTo>
                  <a:lnTo>
                    <a:pt x="1049141" y="816062"/>
                  </a:lnTo>
                  <a:lnTo>
                    <a:pt x="1054808" y="833528"/>
                  </a:lnTo>
                  <a:lnTo>
                    <a:pt x="1060476" y="851674"/>
                  </a:lnTo>
                  <a:lnTo>
                    <a:pt x="1066143" y="870048"/>
                  </a:lnTo>
                  <a:lnTo>
                    <a:pt x="1071810" y="888875"/>
                  </a:lnTo>
                  <a:lnTo>
                    <a:pt x="1077478" y="907928"/>
                  </a:lnTo>
                  <a:lnTo>
                    <a:pt x="1082692" y="927436"/>
                  </a:lnTo>
                  <a:lnTo>
                    <a:pt x="1088132" y="947624"/>
                  </a:lnTo>
                  <a:lnTo>
                    <a:pt x="1093573" y="967812"/>
                  </a:lnTo>
                  <a:lnTo>
                    <a:pt x="1098787" y="988453"/>
                  </a:lnTo>
                  <a:lnTo>
                    <a:pt x="1109215" y="1030870"/>
                  </a:lnTo>
                  <a:lnTo>
                    <a:pt x="1112615" y="1046522"/>
                  </a:lnTo>
                  <a:lnTo>
                    <a:pt x="1115789" y="1061946"/>
                  </a:lnTo>
                  <a:lnTo>
                    <a:pt x="1118056" y="1076917"/>
                  </a:lnTo>
                  <a:lnTo>
                    <a:pt x="1119870" y="1091888"/>
                  </a:lnTo>
                  <a:lnTo>
                    <a:pt x="1121456" y="1106405"/>
                  </a:lnTo>
                  <a:lnTo>
                    <a:pt x="1122136" y="1120922"/>
                  </a:lnTo>
                  <a:lnTo>
                    <a:pt x="1122363" y="1134985"/>
                  </a:lnTo>
                  <a:lnTo>
                    <a:pt x="1122136" y="1148822"/>
                  </a:lnTo>
                  <a:lnTo>
                    <a:pt x="1121456" y="1162659"/>
                  </a:lnTo>
                  <a:lnTo>
                    <a:pt x="1120096" y="1176042"/>
                  </a:lnTo>
                  <a:lnTo>
                    <a:pt x="1118509" y="1188971"/>
                  </a:lnTo>
                  <a:lnTo>
                    <a:pt x="1116469" y="1201900"/>
                  </a:lnTo>
                  <a:lnTo>
                    <a:pt x="1113749" y="1214603"/>
                  </a:lnTo>
                  <a:lnTo>
                    <a:pt x="1110575" y="1227078"/>
                  </a:lnTo>
                  <a:lnTo>
                    <a:pt x="1107175" y="1239100"/>
                  </a:lnTo>
                  <a:lnTo>
                    <a:pt x="1103321" y="1250896"/>
                  </a:lnTo>
                  <a:lnTo>
                    <a:pt x="1098787" y="1262464"/>
                  </a:lnTo>
                  <a:lnTo>
                    <a:pt x="1094026" y="1274032"/>
                  </a:lnTo>
                  <a:lnTo>
                    <a:pt x="1088812" y="1284920"/>
                  </a:lnTo>
                  <a:lnTo>
                    <a:pt x="1083145" y="1296035"/>
                  </a:lnTo>
                  <a:lnTo>
                    <a:pt x="1077251" y="1306469"/>
                  </a:lnTo>
                  <a:lnTo>
                    <a:pt x="1070904" y="1317130"/>
                  </a:lnTo>
                  <a:lnTo>
                    <a:pt x="1064103" y="1327110"/>
                  </a:lnTo>
                  <a:lnTo>
                    <a:pt x="1056849" y="1336864"/>
                  </a:lnTo>
                  <a:lnTo>
                    <a:pt x="1049368" y="1346845"/>
                  </a:lnTo>
                  <a:lnTo>
                    <a:pt x="1041660" y="1356145"/>
                  </a:lnTo>
                  <a:lnTo>
                    <a:pt x="1033499" y="1365218"/>
                  </a:lnTo>
                  <a:lnTo>
                    <a:pt x="1024658" y="1374064"/>
                  </a:lnTo>
                  <a:lnTo>
                    <a:pt x="1015817" y="1382911"/>
                  </a:lnTo>
                  <a:lnTo>
                    <a:pt x="1006749" y="1391303"/>
                  </a:lnTo>
                  <a:lnTo>
                    <a:pt x="997228" y="1399469"/>
                  </a:lnTo>
                  <a:lnTo>
                    <a:pt x="987253" y="1407408"/>
                  </a:lnTo>
                  <a:lnTo>
                    <a:pt x="977279" y="1415121"/>
                  </a:lnTo>
                  <a:lnTo>
                    <a:pt x="967078" y="1422606"/>
                  </a:lnTo>
                  <a:lnTo>
                    <a:pt x="956196" y="1429638"/>
                  </a:lnTo>
                  <a:lnTo>
                    <a:pt x="945315" y="1436669"/>
                  </a:lnTo>
                  <a:lnTo>
                    <a:pt x="934207" y="1443474"/>
                  </a:lnTo>
                  <a:lnTo>
                    <a:pt x="922872" y="1449826"/>
                  </a:lnTo>
                  <a:lnTo>
                    <a:pt x="911084" y="1455950"/>
                  </a:lnTo>
                  <a:lnTo>
                    <a:pt x="899296" y="1461848"/>
                  </a:lnTo>
                  <a:lnTo>
                    <a:pt x="887055" y="1467745"/>
                  </a:lnTo>
                  <a:lnTo>
                    <a:pt x="874586" y="1473189"/>
                  </a:lnTo>
                  <a:lnTo>
                    <a:pt x="862118" y="1478179"/>
                  </a:lnTo>
                  <a:lnTo>
                    <a:pt x="849197" y="1483396"/>
                  </a:lnTo>
                  <a:lnTo>
                    <a:pt x="836275" y="1488160"/>
                  </a:lnTo>
                  <a:lnTo>
                    <a:pt x="823127" y="1492470"/>
                  </a:lnTo>
                  <a:lnTo>
                    <a:pt x="809752" y="1496779"/>
                  </a:lnTo>
                  <a:lnTo>
                    <a:pt x="796377" y="1500862"/>
                  </a:lnTo>
                  <a:lnTo>
                    <a:pt x="782549" y="1504492"/>
                  </a:lnTo>
                  <a:lnTo>
                    <a:pt x="768720" y="1508348"/>
                  </a:lnTo>
                  <a:lnTo>
                    <a:pt x="754892" y="1511523"/>
                  </a:lnTo>
                  <a:lnTo>
                    <a:pt x="740610" y="1514472"/>
                  </a:lnTo>
                  <a:lnTo>
                    <a:pt x="726555" y="1517194"/>
                  </a:lnTo>
                  <a:lnTo>
                    <a:pt x="712047" y="1519689"/>
                  </a:lnTo>
                  <a:lnTo>
                    <a:pt x="697538" y="1521958"/>
                  </a:lnTo>
                  <a:lnTo>
                    <a:pt x="683030" y="1524226"/>
                  </a:lnTo>
                  <a:lnTo>
                    <a:pt x="668521" y="1526040"/>
                  </a:lnTo>
                  <a:lnTo>
                    <a:pt x="653786" y="1527401"/>
                  </a:lnTo>
                  <a:lnTo>
                    <a:pt x="638824" y="1528762"/>
                  </a:lnTo>
                  <a:lnTo>
                    <a:pt x="624089" y="1529897"/>
                  </a:lnTo>
                  <a:lnTo>
                    <a:pt x="609128" y="1530804"/>
                  </a:lnTo>
                  <a:lnTo>
                    <a:pt x="594166" y="1531484"/>
                  </a:lnTo>
                  <a:lnTo>
                    <a:pt x="579204" y="1531938"/>
                  </a:lnTo>
                  <a:lnTo>
                    <a:pt x="564015" y="1531938"/>
                  </a:lnTo>
                  <a:lnTo>
                    <a:pt x="549054" y="1531938"/>
                  </a:lnTo>
                  <a:lnTo>
                    <a:pt x="533865" y="1531484"/>
                  </a:lnTo>
                  <a:lnTo>
                    <a:pt x="518903" y="1530804"/>
                  </a:lnTo>
                  <a:lnTo>
                    <a:pt x="503941" y="1529670"/>
                  </a:lnTo>
                  <a:lnTo>
                    <a:pt x="488980" y="1528309"/>
                  </a:lnTo>
                  <a:lnTo>
                    <a:pt x="474018" y="1526948"/>
                  </a:lnTo>
                  <a:lnTo>
                    <a:pt x="459056" y="1525133"/>
                  </a:lnTo>
                  <a:lnTo>
                    <a:pt x="444321" y="1523319"/>
                  </a:lnTo>
                  <a:lnTo>
                    <a:pt x="429359" y="1520823"/>
                  </a:lnTo>
                  <a:lnTo>
                    <a:pt x="414851" y="1518328"/>
                  </a:lnTo>
                  <a:lnTo>
                    <a:pt x="400115" y="1515606"/>
                  </a:lnTo>
                  <a:lnTo>
                    <a:pt x="385607" y="1512204"/>
                  </a:lnTo>
                  <a:lnTo>
                    <a:pt x="371325" y="1509028"/>
                  </a:lnTo>
                  <a:lnTo>
                    <a:pt x="357044" y="1505172"/>
                  </a:lnTo>
                  <a:lnTo>
                    <a:pt x="342989" y="1501543"/>
                  </a:lnTo>
                  <a:lnTo>
                    <a:pt x="329160" y="1497233"/>
                  </a:lnTo>
                  <a:lnTo>
                    <a:pt x="315332" y="1492696"/>
                  </a:lnTo>
                  <a:lnTo>
                    <a:pt x="301730" y="1488160"/>
                  </a:lnTo>
                  <a:lnTo>
                    <a:pt x="288129" y="1483170"/>
                  </a:lnTo>
                  <a:lnTo>
                    <a:pt x="274754" y="1477952"/>
                  </a:lnTo>
                  <a:lnTo>
                    <a:pt x="261832" y="1472735"/>
                  </a:lnTo>
                  <a:lnTo>
                    <a:pt x="248910" y="1466838"/>
                  </a:lnTo>
                  <a:lnTo>
                    <a:pt x="235988" y="1460940"/>
                  </a:lnTo>
                  <a:lnTo>
                    <a:pt x="223520" y="1454816"/>
                  </a:lnTo>
                  <a:lnTo>
                    <a:pt x="211505" y="1448238"/>
                  </a:lnTo>
                  <a:lnTo>
                    <a:pt x="199264" y="1441660"/>
                  </a:lnTo>
                  <a:lnTo>
                    <a:pt x="187703" y="1434855"/>
                  </a:lnTo>
                  <a:lnTo>
                    <a:pt x="176141" y="1427596"/>
                  </a:lnTo>
                  <a:lnTo>
                    <a:pt x="164806" y="1420111"/>
                  </a:lnTo>
                  <a:lnTo>
                    <a:pt x="153925" y="1412399"/>
                  </a:lnTo>
                  <a:lnTo>
                    <a:pt x="143497" y="1404233"/>
                  </a:lnTo>
                  <a:lnTo>
                    <a:pt x="132843" y="1396067"/>
                  </a:lnTo>
                  <a:lnTo>
                    <a:pt x="122868" y="1387674"/>
                  </a:lnTo>
                  <a:lnTo>
                    <a:pt x="113120" y="1379055"/>
                  </a:lnTo>
                  <a:lnTo>
                    <a:pt x="103826" y="1370208"/>
                  </a:lnTo>
                  <a:lnTo>
                    <a:pt x="94758" y="1361135"/>
                  </a:lnTo>
                  <a:lnTo>
                    <a:pt x="86144" y="1351608"/>
                  </a:lnTo>
                  <a:lnTo>
                    <a:pt x="77756" y="1342081"/>
                  </a:lnTo>
                  <a:lnTo>
                    <a:pt x="69822" y="1332328"/>
                  </a:lnTo>
                  <a:lnTo>
                    <a:pt x="62341" y="1322120"/>
                  </a:lnTo>
                  <a:lnTo>
                    <a:pt x="55086" y="1311913"/>
                  </a:lnTo>
                  <a:lnTo>
                    <a:pt x="48286" y="1301479"/>
                  </a:lnTo>
                  <a:lnTo>
                    <a:pt x="41711" y="1290591"/>
                  </a:lnTo>
                  <a:lnTo>
                    <a:pt x="35817" y="1279703"/>
                  </a:lnTo>
                  <a:lnTo>
                    <a:pt x="30150" y="1268361"/>
                  </a:lnTo>
                  <a:lnTo>
                    <a:pt x="25163" y="1257020"/>
                  </a:lnTo>
                  <a:lnTo>
                    <a:pt x="20402" y="1245225"/>
                  </a:lnTo>
                  <a:lnTo>
                    <a:pt x="16095" y="1233203"/>
                  </a:lnTo>
                  <a:lnTo>
                    <a:pt x="12468" y="1221181"/>
                  </a:lnTo>
                  <a:lnTo>
                    <a:pt x="9068" y="1208932"/>
                  </a:lnTo>
                  <a:lnTo>
                    <a:pt x="6347" y="1196229"/>
                  </a:lnTo>
                  <a:lnTo>
                    <a:pt x="4080" y="1183527"/>
                  </a:lnTo>
                  <a:lnTo>
                    <a:pt x="2493" y="1170371"/>
                  </a:lnTo>
                  <a:lnTo>
                    <a:pt x="907" y="1157215"/>
                  </a:lnTo>
                  <a:lnTo>
                    <a:pt x="226" y="1143605"/>
                  </a:lnTo>
                  <a:lnTo>
                    <a:pt x="0" y="1129995"/>
                  </a:lnTo>
                  <a:lnTo>
                    <a:pt x="453" y="1116158"/>
                  </a:lnTo>
                  <a:lnTo>
                    <a:pt x="1133" y="1102095"/>
                  </a:lnTo>
                  <a:lnTo>
                    <a:pt x="2947" y="1087805"/>
                  </a:lnTo>
                  <a:lnTo>
                    <a:pt x="4760" y="1073288"/>
                  </a:lnTo>
                  <a:lnTo>
                    <a:pt x="7481" y="1058544"/>
                  </a:lnTo>
                  <a:lnTo>
                    <a:pt x="10654" y="1043573"/>
                  </a:lnTo>
                  <a:lnTo>
                    <a:pt x="14508" y="1028375"/>
                  </a:lnTo>
                  <a:lnTo>
                    <a:pt x="19042" y="1012951"/>
                  </a:lnTo>
                  <a:lnTo>
                    <a:pt x="29697" y="978473"/>
                  </a:lnTo>
                  <a:lnTo>
                    <a:pt x="40578" y="944448"/>
                  </a:lnTo>
                  <a:lnTo>
                    <a:pt x="51233" y="911104"/>
                  </a:lnTo>
                  <a:lnTo>
                    <a:pt x="62114" y="878667"/>
                  </a:lnTo>
                  <a:lnTo>
                    <a:pt x="73222" y="846684"/>
                  </a:lnTo>
                  <a:lnTo>
                    <a:pt x="84557" y="815608"/>
                  </a:lnTo>
                  <a:lnTo>
                    <a:pt x="95891" y="785213"/>
                  </a:lnTo>
                  <a:lnTo>
                    <a:pt x="101785" y="770469"/>
                  </a:lnTo>
                  <a:lnTo>
                    <a:pt x="107679" y="755725"/>
                  </a:lnTo>
                  <a:lnTo>
                    <a:pt x="113574" y="741435"/>
                  </a:lnTo>
                  <a:lnTo>
                    <a:pt x="119468" y="727145"/>
                  </a:lnTo>
                  <a:lnTo>
                    <a:pt x="125588" y="713081"/>
                  </a:lnTo>
                  <a:lnTo>
                    <a:pt x="131936" y="699245"/>
                  </a:lnTo>
                  <a:lnTo>
                    <a:pt x="138283" y="685635"/>
                  </a:lnTo>
                  <a:lnTo>
                    <a:pt x="144631" y="672479"/>
                  </a:lnTo>
                  <a:lnTo>
                    <a:pt x="151205" y="659322"/>
                  </a:lnTo>
                  <a:lnTo>
                    <a:pt x="157552" y="646393"/>
                  </a:lnTo>
                  <a:lnTo>
                    <a:pt x="164353" y="633691"/>
                  </a:lnTo>
                  <a:lnTo>
                    <a:pt x="171381" y="621669"/>
                  </a:lnTo>
                  <a:lnTo>
                    <a:pt x="178181" y="609420"/>
                  </a:lnTo>
                  <a:lnTo>
                    <a:pt x="185436" y="597625"/>
                  </a:lnTo>
                  <a:lnTo>
                    <a:pt x="192463" y="585830"/>
                  </a:lnTo>
                  <a:lnTo>
                    <a:pt x="199944" y="574488"/>
                  </a:lnTo>
                  <a:lnTo>
                    <a:pt x="207425" y="563600"/>
                  </a:lnTo>
                  <a:lnTo>
                    <a:pt x="215133" y="552712"/>
                  </a:lnTo>
                  <a:lnTo>
                    <a:pt x="222840" y="542051"/>
                  </a:lnTo>
                  <a:lnTo>
                    <a:pt x="230774" y="531844"/>
                  </a:lnTo>
                  <a:lnTo>
                    <a:pt x="238935" y="521863"/>
                  </a:lnTo>
                  <a:lnTo>
                    <a:pt x="247324" y="512110"/>
                  </a:lnTo>
                  <a:lnTo>
                    <a:pt x="255711" y="502810"/>
                  </a:lnTo>
                  <a:lnTo>
                    <a:pt x="264326" y="493736"/>
                  </a:lnTo>
                  <a:lnTo>
                    <a:pt x="272940" y="484663"/>
                  </a:lnTo>
                  <a:lnTo>
                    <a:pt x="282008" y="476271"/>
                  </a:lnTo>
                  <a:lnTo>
                    <a:pt x="291076" y="468105"/>
                  </a:lnTo>
                  <a:lnTo>
                    <a:pt x="300597" y="460166"/>
                  </a:lnTo>
                  <a:lnTo>
                    <a:pt x="310118" y="452453"/>
                  </a:lnTo>
                  <a:lnTo>
                    <a:pt x="319639" y="445195"/>
                  </a:lnTo>
                  <a:lnTo>
                    <a:pt x="329840" y="438163"/>
                  </a:lnTo>
                  <a:lnTo>
                    <a:pt x="339815" y="431585"/>
                  </a:lnTo>
                  <a:lnTo>
                    <a:pt x="350243" y="425234"/>
                  </a:lnTo>
                  <a:lnTo>
                    <a:pt x="360897" y="419336"/>
                  </a:lnTo>
                  <a:lnTo>
                    <a:pt x="371552" y="413665"/>
                  </a:lnTo>
                  <a:lnTo>
                    <a:pt x="382660" y="408222"/>
                  </a:lnTo>
                  <a:lnTo>
                    <a:pt x="393995" y="403231"/>
                  </a:lnTo>
                  <a:lnTo>
                    <a:pt x="405556" y="398695"/>
                  </a:lnTo>
                  <a:lnTo>
                    <a:pt x="417344" y="394385"/>
                  </a:lnTo>
                  <a:lnTo>
                    <a:pt x="429359" y="390529"/>
                  </a:lnTo>
                  <a:lnTo>
                    <a:pt x="441601" y="386899"/>
                  </a:lnTo>
                  <a:lnTo>
                    <a:pt x="454069" y="383724"/>
                  </a:lnTo>
                  <a:lnTo>
                    <a:pt x="466764" y="380775"/>
                  </a:lnTo>
                  <a:lnTo>
                    <a:pt x="479912" y="378280"/>
                  </a:lnTo>
                  <a:lnTo>
                    <a:pt x="493287" y="376238"/>
                  </a:lnTo>
                  <a:lnTo>
                    <a:pt x="506888" y="374424"/>
                  </a:lnTo>
                  <a:lnTo>
                    <a:pt x="520717" y="373063"/>
                  </a:lnTo>
                  <a:lnTo>
                    <a:pt x="534772" y="372156"/>
                  </a:lnTo>
                  <a:lnTo>
                    <a:pt x="549280" y="371475"/>
                  </a:lnTo>
                  <a:close/>
                  <a:moveTo>
                    <a:pt x="455387" y="0"/>
                  </a:moveTo>
                  <a:lnTo>
                    <a:pt x="463542" y="227"/>
                  </a:lnTo>
                  <a:lnTo>
                    <a:pt x="471471" y="682"/>
                  </a:lnTo>
                  <a:lnTo>
                    <a:pt x="479174" y="1591"/>
                  </a:lnTo>
                  <a:lnTo>
                    <a:pt x="486423" y="2500"/>
                  </a:lnTo>
                  <a:lnTo>
                    <a:pt x="493446" y="3863"/>
                  </a:lnTo>
                  <a:lnTo>
                    <a:pt x="500242" y="5681"/>
                  </a:lnTo>
                  <a:lnTo>
                    <a:pt x="506812" y="7499"/>
                  </a:lnTo>
                  <a:lnTo>
                    <a:pt x="512702" y="9317"/>
                  </a:lnTo>
                  <a:lnTo>
                    <a:pt x="518592" y="11362"/>
                  </a:lnTo>
                  <a:lnTo>
                    <a:pt x="524256" y="13861"/>
                  </a:lnTo>
                  <a:lnTo>
                    <a:pt x="529466" y="16361"/>
                  </a:lnTo>
                  <a:lnTo>
                    <a:pt x="534450" y="18861"/>
                  </a:lnTo>
                  <a:lnTo>
                    <a:pt x="539207" y="21587"/>
                  </a:lnTo>
                  <a:lnTo>
                    <a:pt x="543738" y="24314"/>
                  </a:lnTo>
                  <a:lnTo>
                    <a:pt x="547816" y="27268"/>
                  </a:lnTo>
                  <a:lnTo>
                    <a:pt x="551894" y="29995"/>
                  </a:lnTo>
                  <a:lnTo>
                    <a:pt x="555292" y="32722"/>
                  </a:lnTo>
                  <a:lnTo>
                    <a:pt x="558916" y="35676"/>
                  </a:lnTo>
                  <a:lnTo>
                    <a:pt x="564807" y="40903"/>
                  </a:lnTo>
                  <a:lnTo>
                    <a:pt x="569790" y="45902"/>
                  </a:lnTo>
                  <a:lnTo>
                    <a:pt x="574095" y="50674"/>
                  </a:lnTo>
                  <a:lnTo>
                    <a:pt x="577040" y="54310"/>
                  </a:lnTo>
                  <a:lnTo>
                    <a:pt x="579079" y="57491"/>
                  </a:lnTo>
                  <a:lnTo>
                    <a:pt x="581118" y="59990"/>
                  </a:lnTo>
                  <a:lnTo>
                    <a:pt x="590406" y="51810"/>
                  </a:lnTo>
                  <a:lnTo>
                    <a:pt x="599467" y="44311"/>
                  </a:lnTo>
                  <a:lnTo>
                    <a:pt x="608076" y="37494"/>
                  </a:lnTo>
                  <a:lnTo>
                    <a:pt x="616685" y="31359"/>
                  </a:lnTo>
                  <a:lnTo>
                    <a:pt x="625293" y="25905"/>
                  </a:lnTo>
                  <a:lnTo>
                    <a:pt x="633449" y="21360"/>
                  </a:lnTo>
                  <a:lnTo>
                    <a:pt x="641151" y="17043"/>
                  </a:lnTo>
                  <a:lnTo>
                    <a:pt x="648854" y="13407"/>
                  </a:lnTo>
                  <a:lnTo>
                    <a:pt x="656103" y="10226"/>
                  </a:lnTo>
                  <a:lnTo>
                    <a:pt x="663126" y="7499"/>
                  </a:lnTo>
                  <a:lnTo>
                    <a:pt x="669922" y="5454"/>
                  </a:lnTo>
                  <a:lnTo>
                    <a:pt x="676492" y="3409"/>
                  </a:lnTo>
                  <a:lnTo>
                    <a:pt x="682608" y="2272"/>
                  </a:lnTo>
                  <a:lnTo>
                    <a:pt x="688498" y="1136"/>
                  </a:lnTo>
                  <a:lnTo>
                    <a:pt x="694162" y="454"/>
                  </a:lnTo>
                  <a:lnTo>
                    <a:pt x="699599" y="227"/>
                  </a:lnTo>
                  <a:lnTo>
                    <a:pt x="704583" y="0"/>
                  </a:lnTo>
                  <a:lnTo>
                    <a:pt x="709340" y="227"/>
                  </a:lnTo>
                  <a:lnTo>
                    <a:pt x="713871" y="454"/>
                  </a:lnTo>
                  <a:lnTo>
                    <a:pt x="717949" y="909"/>
                  </a:lnTo>
                  <a:lnTo>
                    <a:pt x="721800" y="1591"/>
                  </a:lnTo>
                  <a:lnTo>
                    <a:pt x="725198" y="2272"/>
                  </a:lnTo>
                  <a:lnTo>
                    <a:pt x="728596" y="3181"/>
                  </a:lnTo>
                  <a:lnTo>
                    <a:pt x="731315" y="3863"/>
                  </a:lnTo>
                  <a:lnTo>
                    <a:pt x="736299" y="5908"/>
                  </a:lnTo>
                  <a:lnTo>
                    <a:pt x="739697" y="7499"/>
                  </a:lnTo>
                  <a:lnTo>
                    <a:pt x="742415" y="8862"/>
                  </a:lnTo>
                  <a:lnTo>
                    <a:pt x="746720" y="13180"/>
                  </a:lnTo>
                  <a:lnTo>
                    <a:pt x="751024" y="17497"/>
                  </a:lnTo>
                  <a:lnTo>
                    <a:pt x="754875" y="22269"/>
                  </a:lnTo>
                  <a:lnTo>
                    <a:pt x="758726" y="27496"/>
                  </a:lnTo>
                  <a:lnTo>
                    <a:pt x="762124" y="32495"/>
                  </a:lnTo>
                  <a:lnTo>
                    <a:pt x="765523" y="37949"/>
                  </a:lnTo>
                  <a:lnTo>
                    <a:pt x="768694" y="43629"/>
                  </a:lnTo>
                  <a:lnTo>
                    <a:pt x="771639" y="49310"/>
                  </a:lnTo>
                  <a:lnTo>
                    <a:pt x="774584" y="54764"/>
                  </a:lnTo>
                  <a:lnTo>
                    <a:pt x="777076" y="60672"/>
                  </a:lnTo>
                  <a:lnTo>
                    <a:pt x="779342" y="66808"/>
                  </a:lnTo>
                  <a:lnTo>
                    <a:pt x="781834" y="72716"/>
                  </a:lnTo>
                  <a:lnTo>
                    <a:pt x="785911" y="84305"/>
                  </a:lnTo>
                  <a:lnTo>
                    <a:pt x="789536" y="95894"/>
                  </a:lnTo>
                  <a:lnTo>
                    <a:pt x="792481" y="106801"/>
                  </a:lnTo>
                  <a:lnTo>
                    <a:pt x="794973" y="117254"/>
                  </a:lnTo>
                  <a:lnTo>
                    <a:pt x="796785" y="126571"/>
                  </a:lnTo>
                  <a:lnTo>
                    <a:pt x="798371" y="134524"/>
                  </a:lnTo>
                  <a:lnTo>
                    <a:pt x="800183" y="146568"/>
                  </a:lnTo>
                  <a:lnTo>
                    <a:pt x="800636" y="150658"/>
                  </a:lnTo>
                  <a:lnTo>
                    <a:pt x="805847" y="149294"/>
                  </a:lnTo>
                  <a:lnTo>
                    <a:pt x="810831" y="147931"/>
                  </a:lnTo>
                  <a:lnTo>
                    <a:pt x="815362" y="146340"/>
                  </a:lnTo>
                  <a:lnTo>
                    <a:pt x="820119" y="144522"/>
                  </a:lnTo>
                  <a:lnTo>
                    <a:pt x="824197" y="142705"/>
                  </a:lnTo>
                  <a:lnTo>
                    <a:pt x="828275" y="140887"/>
                  </a:lnTo>
                  <a:lnTo>
                    <a:pt x="832352" y="139069"/>
                  </a:lnTo>
                  <a:lnTo>
                    <a:pt x="835750" y="136796"/>
                  </a:lnTo>
                  <a:lnTo>
                    <a:pt x="839375" y="134751"/>
                  </a:lnTo>
                  <a:lnTo>
                    <a:pt x="842547" y="132706"/>
                  </a:lnTo>
                  <a:lnTo>
                    <a:pt x="848663" y="128389"/>
                  </a:lnTo>
                  <a:lnTo>
                    <a:pt x="853647" y="124071"/>
                  </a:lnTo>
                  <a:lnTo>
                    <a:pt x="858405" y="119754"/>
                  </a:lnTo>
                  <a:lnTo>
                    <a:pt x="862482" y="115663"/>
                  </a:lnTo>
                  <a:lnTo>
                    <a:pt x="865654" y="111800"/>
                  </a:lnTo>
                  <a:lnTo>
                    <a:pt x="868372" y="108392"/>
                  </a:lnTo>
                  <a:lnTo>
                    <a:pt x="870638" y="105211"/>
                  </a:lnTo>
                  <a:lnTo>
                    <a:pt x="873130" y="100439"/>
                  </a:lnTo>
                  <a:lnTo>
                    <a:pt x="874036" y="98848"/>
                  </a:lnTo>
                  <a:lnTo>
                    <a:pt x="875395" y="106347"/>
                  </a:lnTo>
                  <a:lnTo>
                    <a:pt x="876755" y="113846"/>
                  </a:lnTo>
                  <a:lnTo>
                    <a:pt x="877434" y="121117"/>
                  </a:lnTo>
                  <a:lnTo>
                    <a:pt x="877887" y="128389"/>
                  </a:lnTo>
                  <a:lnTo>
                    <a:pt x="877887" y="135433"/>
                  </a:lnTo>
                  <a:lnTo>
                    <a:pt x="877434" y="142250"/>
                  </a:lnTo>
                  <a:lnTo>
                    <a:pt x="876755" y="149067"/>
                  </a:lnTo>
                  <a:lnTo>
                    <a:pt x="875622" y="155884"/>
                  </a:lnTo>
                  <a:lnTo>
                    <a:pt x="874263" y="162474"/>
                  </a:lnTo>
                  <a:lnTo>
                    <a:pt x="872903" y="168837"/>
                  </a:lnTo>
                  <a:lnTo>
                    <a:pt x="870864" y="175199"/>
                  </a:lnTo>
                  <a:lnTo>
                    <a:pt x="868599" y="181335"/>
                  </a:lnTo>
                  <a:lnTo>
                    <a:pt x="866334" y="187243"/>
                  </a:lnTo>
                  <a:lnTo>
                    <a:pt x="863615" y="193378"/>
                  </a:lnTo>
                  <a:lnTo>
                    <a:pt x="860670" y="199287"/>
                  </a:lnTo>
                  <a:lnTo>
                    <a:pt x="857725" y="204967"/>
                  </a:lnTo>
                  <a:lnTo>
                    <a:pt x="854327" y="210421"/>
                  </a:lnTo>
                  <a:lnTo>
                    <a:pt x="850702" y="215875"/>
                  </a:lnTo>
                  <a:lnTo>
                    <a:pt x="847078" y="221328"/>
                  </a:lnTo>
                  <a:lnTo>
                    <a:pt x="843000" y="226328"/>
                  </a:lnTo>
                  <a:lnTo>
                    <a:pt x="838922" y="231554"/>
                  </a:lnTo>
                  <a:lnTo>
                    <a:pt x="834844" y="236553"/>
                  </a:lnTo>
                  <a:lnTo>
                    <a:pt x="830313" y="241325"/>
                  </a:lnTo>
                  <a:lnTo>
                    <a:pt x="826009" y="246097"/>
                  </a:lnTo>
                  <a:lnTo>
                    <a:pt x="821252" y="250869"/>
                  </a:lnTo>
                  <a:lnTo>
                    <a:pt x="816494" y="255187"/>
                  </a:lnTo>
                  <a:lnTo>
                    <a:pt x="811737" y="259731"/>
                  </a:lnTo>
                  <a:lnTo>
                    <a:pt x="806753" y="264049"/>
                  </a:lnTo>
                  <a:lnTo>
                    <a:pt x="796785" y="272229"/>
                  </a:lnTo>
                  <a:lnTo>
                    <a:pt x="786364" y="279955"/>
                  </a:lnTo>
                  <a:lnTo>
                    <a:pt x="776170" y="287227"/>
                  </a:lnTo>
                  <a:lnTo>
                    <a:pt x="765749" y="294044"/>
                  </a:lnTo>
                  <a:lnTo>
                    <a:pt x="755328" y="300180"/>
                  </a:lnTo>
                  <a:lnTo>
                    <a:pt x="745360" y="305860"/>
                  </a:lnTo>
                  <a:lnTo>
                    <a:pt x="735619" y="311314"/>
                  </a:lnTo>
                  <a:lnTo>
                    <a:pt x="725878" y="316313"/>
                  </a:lnTo>
                  <a:lnTo>
                    <a:pt x="717043" y="320631"/>
                  </a:lnTo>
                  <a:lnTo>
                    <a:pt x="708661" y="324721"/>
                  </a:lnTo>
                  <a:lnTo>
                    <a:pt x="700732" y="327902"/>
                  </a:lnTo>
                  <a:lnTo>
                    <a:pt x="693709" y="331084"/>
                  </a:lnTo>
                  <a:lnTo>
                    <a:pt x="681929" y="335628"/>
                  </a:lnTo>
                  <a:lnTo>
                    <a:pt x="674453" y="338583"/>
                  </a:lnTo>
                  <a:lnTo>
                    <a:pt x="671961" y="339492"/>
                  </a:lnTo>
                  <a:lnTo>
                    <a:pt x="658142" y="336083"/>
                  </a:lnTo>
                  <a:lnTo>
                    <a:pt x="644776" y="333583"/>
                  </a:lnTo>
                  <a:lnTo>
                    <a:pt x="632089" y="331311"/>
                  </a:lnTo>
                  <a:lnTo>
                    <a:pt x="619630" y="329266"/>
                  </a:lnTo>
                  <a:lnTo>
                    <a:pt x="607623" y="327675"/>
                  </a:lnTo>
                  <a:lnTo>
                    <a:pt x="596069" y="326539"/>
                  </a:lnTo>
                  <a:lnTo>
                    <a:pt x="584969" y="325630"/>
                  </a:lnTo>
                  <a:lnTo>
                    <a:pt x="574548" y="324948"/>
                  </a:lnTo>
                  <a:lnTo>
                    <a:pt x="564127" y="324494"/>
                  </a:lnTo>
                  <a:lnTo>
                    <a:pt x="554612" y="324494"/>
                  </a:lnTo>
                  <a:lnTo>
                    <a:pt x="545324" y="324494"/>
                  </a:lnTo>
                  <a:lnTo>
                    <a:pt x="536715" y="324948"/>
                  </a:lnTo>
                  <a:lnTo>
                    <a:pt x="528333" y="325403"/>
                  </a:lnTo>
                  <a:lnTo>
                    <a:pt x="520178" y="326085"/>
                  </a:lnTo>
                  <a:lnTo>
                    <a:pt x="512702" y="326766"/>
                  </a:lnTo>
                  <a:lnTo>
                    <a:pt x="505679" y="327675"/>
                  </a:lnTo>
                  <a:lnTo>
                    <a:pt x="499109" y="328811"/>
                  </a:lnTo>
                  <a:lnTo>
                    <a:pt x="492993" y="329948"/>
                  </a:lnTo>
                  <a:lnTo>
                    <a:pt x="487329" y="331311"/>
                  </a:lnTo>
                  <a:lnTo>
                    <a:pt x="481892" y="332447"/>
                  </a:lnTo>
                  <a:lnTo>
                    <a:pt x="472604" y="334947"/>
                  </a:lnTo>
                  <a:lnTo>
                    <a:pt x="465128" y="337219"/>
                  </a:lnTo>
                  <a:lnTo>
                    <a:pt x="459012" y="339719"/>
                  </a:lnTo>
                  <a:lnTo>
                    <a:pt x="454934" y="341309"/>
                  </a:lnTo>
                  <a:lnTo>
                    <a:pt x="451536" y="342900"/>
                  </a:lnTo>
                  <a:lnTo>
                    <a:pt x="445646" y="337219"/>
                  </a:lnTo>
                  <a:lnTo>
                    <a:pt x="439529" y="331311"/>
                  </a:lnTo>
                  <a:lnTo>
                    <a:pt x="425710" y="318813"/>
                  </a:lnTo>
                  <a:lnTo>
                    <a:pt x="410532" y="305860"/>
                  </a:lnTo>
                  <a:lnTo>
                    <a:pt x="394221" y="292454"/>
                  </a:lnTo>
                  <a:lnTo>
                    <a:pt x="377456" y="279274"/>
                  </a:lnTo>
                  <a:lnTo>
                    <a:pt x="360239" y="266094"/>
                  </a:lnTo>
                  <a:lnTo>
                    <a:pt x="343249" y="252914"/>
                  </a:lnTo>
                  <a:lnTo>
                    <a:pt x="326258" y="240416"/>
                  </a:lnTo>
                  <a:lnTo>
                    <a:pt x="295222" y="217693"/>
                  </a:lnTo>
                  <a:lnTo>
                    <a:pt x="269849" y="199514"/>
                  </a:lnTo>
                  <a:lnTo>
                    <a:pt x="252405" y="187243"/>
                  </a:lnTo>
                  <a:lnTo>
                    <a:pt x="246062" y="183153"/>
                  </a:lnTo>
                  <a:lnTo>
                    <a:pt x="251726" y="176563"/>
                  </a:lnTo>
                  <a:lnTo>
                    <a:pt x="257616" y="170655"/>
                  </a:lnTo>
                  <a:lnTo>
                    <a:pt x="263506" y="165428"/>
                  </a:lnTo>
                  <a:lnTo>
                    <a:pt x="269623" y="160656"/>
                  </a:lnTo>
                  <a:lnTo>
                    <a:pt x="275286" y="156339"/>
                  </a:lnTo>
                  <a:lnTo>
                    <a:pt x="281629" y="152476"/>
                  </a:lnTo>
                  <a:lnTo>
                    <a:pt x="287746" y="149294"/>
                  </a:lnTo>
                  <a:lnTo>
                    <a:pt x="293863" y="146568"/>
                  </a:lnTo>
                  <a:lnTo>
                    <a:pt x="299979" y="144068"/>
                  </a:lnTo>
                  <a:lnTo>
                    <a:pt x="306096" y="142023"/>
                  </a:lnTo>
                  <a:lnTo>
                    <a:pt x="311986" y="140432"/>
                  </a:lnTo>
                  <a:lnTo>
                    <a:pt x="317876" y="139069"/>
                  </a:lnTo>
                  <a:lnTo>
                    <a:pt x="323766" y="138160"/>
                  </a:lnTo>
                  <a:lnTo>
                    <a:pt x="329656" y="137024"/>
                  </a:lnTo>
                  <a:lnTo>
                    <a:pt x="335093" y="136569"/>
                  </a:lnTo>
                  <a:lnTo>
                    <a:pt x="340530" y="136342"/>
                  </a:lnTo>
                  <a:lnTo>
                    <a:pt x="345967" y="136342"/>
                  </a:lnTo>
                  <a:lnTo>
                    <a:pt x="350951" y="136569"/>
                  </a:lnTo>
                  <a:lnTo>
                    <a:pt x="355708" y="136796"/>
                  </a:lnTo>
                  <a:lnTo>
                    <a:pt x="360466" y="137251"/>
                  </a:lnTo>
                  <a:lnTo>
                    <a:pt x="368848" y="138614"/>
                  </a:lnTo>
                  <a:lnTo>
                    <a:pt x="376097" y="139978"/>
                  </a:lnTo>
                  <a:lnTo>
                    <a:pt x="382214" y="141341"/>
                  </a:lnTo>
                  <a:lnTo>
                    <a:pt x="386518" y="142705"/>
                  </a:lnTo>
                  <a:lnTo>
                    <a:pt x="390369" y="143841"/>
                  </a:lnTo>
                  <a:lnTo>
                    <a:pt x="389916" y="135888"/>
                  </a:lnTo>
                  <a:lnTo>
                    <a:pt x="389916" y="127934"/>
                  </a:lnTo>
                  <a:lnTo>
                    <a:pt x="390369" y="120208"/>
                  </a:lnTo>
                  <a:lnTo>
                    <a:pt x="391049" y="112482"/>
                  </a:lnTo>
                  <a:lnTo>
                    <a:pt x="392182" y="105211"/>
                  </a:lnTo>
                  <a:lnTo>
                    <a:pt x="393767" y="98166"/>
                  </a:lnTo>
                  <a:lnTo>
                    <a:pt x="395580" y="91122"/>
                  </a:lnTo>
                  <a:lnTo>
                    <a:pt x="397619" y="84305"/>
                  </a:lnTo>
                  <a:lnTo>
                    <a:pt x="399884" y="77942"/>
                  </a:lnTo>
                  <a:lnTo>
                    <a:pt x="402376" y="71807"/>
                  </a:lnTo>
                  <a:lnTo>
                    <a:pt x="405095" y="65671"/>
                  </a:lnTo>
                  <a:lnTo>
                    <a:pt x="407813" y="59763"/>
                  </a:lnTo>
                  <a:lnTo>
                    <a:pt x="410985" y="54310"/>
                  </a:lnTo>
                  <a:lnTo>
                    <a:pt x="413930" y="49083"/>
                  </a:lnTo>
                  <a:lnTo>
                    <a:pt x="417101" y="43857"/>
                  </a:lnTo>
                  <a:lnTo>
                    <a:pt x="420273" y="39085"/>
                  </a:lnTo>
                  <a:lnTo>
                    <a:pt x="423444" y="34540"/>
                  </a:lnTo>
                  <a:lnTo>
                    <a:pt x="426616" y="30222"/>
                  </a:lnTo>
                  <a:lnTo>
                    <a:pt x="432959" y="22496"/>
                  </a:lnTo>
                  <a:lnTo>
                    <a:pt x="438849" y="15679"/>
                  </a:lnTo>
                  <a:lnTo>
                    <a:pt x="444060" y="10226"/>
                  </a:lnTo>
                  <a:lnTo>
                    <a:pt x="448817" y="5908"/>
                  </a:lnTo>
                  <a:lnTo>
                    <a:pt x="452215" y="2500"/>
                  </a:lnTo>
                  <a:lnTo>
                    <a:pt x="455387"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cs typeface="+mn-ea"/>
                <a:sym typeface="+mn-lt"/>
              </a:endParaRPr>
            </a:p>
          </p:txBody>
        </p:sp>
      </p:grpSp>
      <p:grpSp>
        <p:nvGrpSpPr>
          <p:cNvPr id="4" name="组合 223"/>
          <p:cNvGrpSpPr/>
          <p:nvPr/>
        </p:nvGrpSpPr>
        <p:grpSpPr>
          <a:xfrm>
            <a:off x="5712419" y="4023322"/>
            <a:ext cx="711685" cy="711812"/>
            <a:chOff x="7615567" y="5362773"/>
            <a:chExt cx="948790" cy="948790"/>
          </a:xfrm>
        </p:grpSpPr>
        <p:sp>
          <p:nvSpPr>
            <p:cNvPr id="225" name="椭圆 224"/>
            <p:cNvSpPr/>
            <p:nvPr/>
          </p:nvSpPr>
          <p:spPr>
            <a:xfrm>
              <a:off x="7615567" y="5362773"/>
              <a:ext cx="948790" cy="948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00" dirty="0">
                <a:solidFill>
                  <a:srgbClr val="F2F2F2"/>
                </a:solidFill>
                <a:cs typeface="+mn-ea"/>
                <a:sym typeface="+mn-lt"/>
              </a:endParaRPr>
            </a:p>
          </p:txBody>
        </p:sp>
        <p:sp>
          <p:nvSpPr>
            <p:cNvPr id="226" name="KSO_Shape"/>
            <p:cNvSpPr>
              <a:spLocks noChangeAspect="1"/>
            </p:cNvSpPr>
            <p:nvPr/>
          </p:nvSpPr>
          <p:spPr bwMode="auto">
            <a:xfrm>
              <a:off x="7873213" y="5619136"/>
              <a:ext cx="433498" cy="436064"/>
            </a:xfrm>
            <a:custGeom>
              <a:avLst/>
              <a:gdLst>
                <a:gd name="T0" fmla="*/ 1295082 w 2109787"/>
                <a:gd name="T1" fmla="*/ 1930537 h 2125662"/>
                <a:gd name="T2" fmla="*/ 1378267 w 2109787"/>
                <a:gd name="T3" fmla="*/ 1684248 h 2125662"/>
                <a:gd name="T4" fmla="*/ 1361122 w 2109787"/>
                <a:gd name="T5" fmla="*/ 1545055 h 2125662"/>
                <a:gd name="T6" fmla="*/ 1566862 w 2109787"/>
                <a:gd name="T7" fmla="*/ 1567300 h 2125662"/>
                <a:gd name="T8" fmla="*/ 1528445 w 2109787"/>
                <a:gd name="T9" fmla="*/ 2041129 h 2125662"/>
                <a:gd name="T10" fmla="*/ 1651000 w 2109787"/>
                <a:gd name="T11" fmla="*/ 1844733 h 2125662"/>
                <a:gd name="T12" fmla="*/ 1901190 w 2109787"/>
                <a:gd name="T13" fmla="*/ 1450988 h 2125662"/>
                <a:gd name="T14" fmla="*/ 2088197 w 2109787"/>
                <a:gd name="T15" fmla="*/ 1575563 h 2125662"/>
                <a:gd name="T16" fmla="*/ 2077720 w 2109787"/>
                <a:gd name="T17" fmla="*/ 2010939 h 2125662"/>
                <a:gd name="T18" fmla="*/ 1755457 w 2109787"/>
                <a:gd name="T19" fmla="*/ 2109455 h 2125662"/>
                <a:gd name="T20" fmla="*/ 1116012 w 2109787"/>
                <a:gd name="T21" fmla="*/ 2102146 h 2125662"/>
                <a:gd name="T22" fmla="*/ 824229 w 2109787"/>
                <a:gd name="T23" fmla="*/ 1996956 h 2125662"/>
                <a:gd name="T24" fmla="*/ 842327 w 2109787"/>
                <a:gd name="T25" fmla="*/ 1547597 h 2125662"/>
                <a:gd name="T26" fmla="*/ 1079500 w 2109787"/>
                <a:gd name="T27" fmla="*/ 1446221 h 2125662"/>
                <a:gd name="T28" fmla="*/ 1156856 w 2109787"/>
                <a:gd name="T29" fmla="*/ 894212 h 2125662"/>
                <a:gd name="T30" fmla="*/ 1181274 w 2109787"/>
                <a:gd name="T31" fmla="*/ 1123523 h 2125662"/>
                <a:gd name="T32" fmla="*/ 1403890 w 2109787"/>
                <a:gd name="T33" fmla="*/ 1350929 h 2125662"/>
                <a:gd name="T34" fmla="*/ 1555473 w 2109787"/>
                <a:gd name="T35" fmla="*/ 1330602 h 2125662"/>
                <a:gd name="T36" fmla="*/ 1746695 w 2109787"/>
                <a:gd name="T37" fmla="*/ 1088269 h 2125662"/>
                <a:gd name="T38" fmla="*/ 1634435 w 2109787"/>
                <a:gd name="T39" fmla="*/ 939629 h 2125662"/>
                <a:gd name="T40" fmla="*/ 1329051 w 2109787"/>
                <a:gd name="T41" fmla="*/ 834184 h 2125662"/>
                <a:gd name="T42" fmla="*/ 1487609 w 2109787"/>
                <a:gd name="T43" fmla="*/ 501650 h 2125662"/>
                <a:gd name="T44" fmla="*/ 1685808 w 2109787"/>
                <a:gd name="T45" fmla="*/ 588039 h 2125662"/>
                <a:gd name="T46" fmla="*/ 1817729 w 2109787"/>
                <a:gd name="T47" fmla="*/ 779556 h 2125662"/>
                <a:gd name="T48" fmla="*/ 1848490 w 2109787"/>
                <a:gd name="T49" fmla="*/ 1036817 h 2125662"/>
                <a:gd name="T50" fmla="*/ 1748915 w 2109787"/>
                <a:gd name="T51" fmla="*/ 1271528 h 2125662"/>
                <a:gd name="T52" fmla="*/ 1576403 w 2109787"/>
                <a:gd name="T53" fmla="*/ 1417309 h 2125662"/>
                <a:gd name="T54" fmla="*/ 1403573 w 2109787"/>
                <a:gd name="T55" fmla="*/ 1442082 h 2125662"/>
                <a:gd name="T56" fmla="*/ 1224085 w 2109787"/>
                <a:gd name="T57" fmla="*/ 1336319 h 2125662"/>
                <a:gd name="T58" fmla="*/ 1088992 w 2109787"/>
                <a:gd name="T59" fmla="*/ 1130193 h 2125662"/>
                <a:gd name="T60" fmla="*/ 1072185 w 2109787"/>
                <a:gd name="T61" fmla="*/ 867850 h 2125662"/>
                <a:gd name="T62" fmla="*/ 1171443 w 2109787"/>
                <a:gd name="T63" fmla="*/ 647432 h 2125662"/>
                <a:gd name="T64" fmla="*/ 1349029 w 2109787"/>
                <a:gd name="T65" fmla="*/ 518483 h 2125662"/>
                <a:gd name="T66" fmla="*/ 894842 w 2109787"/>
                <a:gd name="T67" fmla="*/ 389721 h 2125662"/>
                <a:gd name="T68" fmla="*/ 783863 w 2109787"/>
                <a:gd name="T69" fmla="*/ 461707 h 2125662"/>
                <a:gd name="T70" fmla="*/ 646249 w 2109787"/>
                <a:gd name="T71" fmla="*/ 519107 h 2125662"/>
                <a:gd name="T72" fmla="*/ 649737 w 2109787"/>
                <a:gd name="T73" fmla="*/ 631367 h 2125662"/>
                <a:gd name="T74" fmla="*/ 859963 w 2109787"/>
                <a:gd name="T75" fmla="*/ 751873 h 2125662"/>
                <a:gd name="T76" fmla="*/ 989016 w 2109787"/>
                <a:gd name="T77" fmla="*/ 914873 h 2125662"/>
                <a:gd name="T78" fmla="*/ 926551 w 2109787"/>
                <a:gd name="T79" fmla="*/ 1110219 h 2125662"/>
                <a:gd name="T80" fmla="*/ 637054 w 2109787"/>
                <a:gd name="T81" fmla="*/ 1172057 h 2125662"/>
                <a:gd name="T82" fmla="*/ 648152 w 2109787"/>
                <a:gd name="T83" fmla="*/ 1081995 h 2125662"/>
                <a:gd name="T84" fmla="*/ 837450 w 2109787"/>
                <a:gd name="T85" fmla="*/ 1055674 h 2125662"/>
                <a:gd name="T86" fmla="*/ 874549 w 2109787"/>
                <a:gd name="T87" fmla="*/ 927557 h 2125662"/>
                <a:gd name="T88" fmla="*/ 734081 w 2109787"/>
                <a:gd name="T89" fmla="*/ 811174 h 2125662"/>
                <a:gd name="T90" fmla="*/ 535588 w 2109787"/>
                <a:gd name="T91" fmla="*/ 662762 h 2125662"/>
                <a:gd name="T92" fmla="*/ 561905 w 2109787"/>
                <a:gd name="T93" fmla="*/ 464879 h 2125662"/>
                <a:gd name="T94" fmla="*/ 832750 w 2109787"/>
                <a:gd name="T95" fmla="*/ 1588 h 2125662"/>
                <a:gd name="T96" fmla="*/ 1300854 w 2109787"/>
                <a:gd name="T97" fmla="*/ 193714 h 2125662"/>
                <a:gd name="T98" fmla="*/ 1132654 w 2109787"/>
                <a:gd name="T99" fmla="*/ 241031 h 2125662"/>
                <a:gd name="T100" fmla="*/ 735320 w 2109787"/>
                <a:gd name="T101" fmla="*/ 141316 h 2125662"/>
                <a:gd name="T102" fmla="*/ 411297 w 2109787"/>
                <a:gd name="T103" fmla="*/ 258815 h 2125662"/>
                <a:gd name="T104" fmla="*/ 196445 w 2109787"/>
                <a:gd name="T105" fmla="*/ 520171 h 2125662"/>
                <a:gd name="T106" fmla="*/ 143129 w 2109787"/>
                <a:gd name="T107" fmla="*/ 858378 h 2125662"/>
                <a:gd name="T108" fmla="*/ 247857 w 2109787"/>
                <a:gd name="T109" fmla="*/ 1145456 h 2125662"/>
                <a:gd name="T110" fmla="*/ 469056 w 2109787"/>
                <a:gd name="T111" fmla="*/ 1349968 h 2125662"/>
                <a:gd name="T112" fmla="*/ 542684 w 2109787"/>
                <a:gd name="T113" fmla="*/ 1533202 h 2125662"/>
                <a:gd name="T114" fmla="*/ 227229 w 2109787"/>
                <a:gd name="T115" fmla="*/ 1339170 h 2125662"/>
                <a:gd name="T116" fmla="*/ 37131 w 2109787"/>
                <a:gd name="T117" fmla="*/ 1025417 h 2125662"/>
                <a:gd name="T118" fmla="*/ 15868 w 2109787"/>
                <a:gd name="T119" fmla="*/ 627508 h 2125662"/>
                <a:gd name="T120" fmla="*/ 204062 w 2109787"/>
                <a:gd name="T121" fmla="*/ 257545 h 2125662"/>
                <a:gd name="T122" fmla="*/ 551570 w 2109787"/>
                <a:gd name="T123" fmla="*/ 35567 h 2125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09787" h="2125662">
                  <a:moveTo>
                    <a:pt x="1216342" y="1436687"/>
                  </a:moveTo>
                  <a:lnTo>
                    <a:pt x="1216977" y="1467831"/>
                  </a:lnTo>
                  <a:lnTo>
                    <a:pt x="1218247" y="1498021"/>
                  </a:lnTo>
                  <a:lnTo>
                    <a:pt x="1219517" y="1527894"/>
                  </a:lnTo>
                  <a:lnTo>
                    <a:pt x="1221105" y="1556813"/>
                  </a:lnTo>
                  <a:lnTo>
                    <a:pt x="1223010" y="1585097"/>
                  </a:lnTo>
                  <a:lnTo>
                    <a:pt x="1225550" y="1612427"/>
                  </a:lnTo>
                  <a:lnTo>
                    <a:pt x="1227772" y="1639121"/>
                  </a:lnTo>
                  <a:lnTo>
                    <a:pt x="1230630" y="1665180"/>
                  </a:lnTo>
                  <a:lnTo>
                    <a:pt x="1233487" y="1690286"/>
                  </a:lnTo>
                  <a:lnTo>
                    <a:pt x="1237297" y="1714756"/>
                  </a:lnTo>
                  <a:lnTo>
                    <a:pt x="1240790" y="1738273"/>
                  </a:lnTo>
                  <a:lnTo>
                    <a:pt x="1244917" y="1761154"/>
                  </a:lnTo>
                  <a:lnTo>
                    <a:pt x="1249362" y="1783399"/>
                  </a:lnTo>
                  <a:lnTo>
                    <a:pt x="1253807" y="1804691"/>
                  </a:lnTo>
                  <a:lnTo>
                    <a:pt x="1258570" y="1825030"/>
                  </a:lnTo>
                  <a:lnTo>
                    <a:pt x="1263967" y="1844733"/>
                  </a:lnTo>
                  <a:lnTo>
                    <a:pt x="1269365" y="1863801"/>
                  </a:lnTo>
                  <a:lnTo>
                    <a:pt x="1275397" y="1881597"/>
                  </a:lnTo>
                  <a:lnTo>
                    <a:pt x="1281430" y="1899076"/>
                  </a:lnTo>
                  <a:lnTo>
                    <a:pt x="1288097" y="1915283"/>
                  </a:lnTo>
                  <a:lnTo>
                    <a:pt x="1295082" y="1930537"/>
                  </a:lnTo>
                  <a:lnTo>
                    <a:pt x="1302067" y="1945474"/>
                  </a:lnTo>
                  <a:lnTo>
                    <a:pt x="1309687" y="1959457"/>
                  </a:lnTo>
                  <a:lnTo>
                    <a:pt x="1317625" y="1972168"/>
                  </a:lnTo>
                  <a:lnTo>
                    <a:pt x="1325562" y="1984244"/>
                  </a:lnTo>
                  <a:lnTo>
                    <a:pt x="1330007" y="1990282"/>
                  </a:lnTo>
                  <a:lnTo>
                    <a:pt x="1334135" y="1995685"/>
                  </a:lnTo>
                  <a:lnTo>
                    <a:pt x="1338262" y="2001087"/>
                  </a:lnTo>
                  <a:lnTo>
                    <a:pt x="1343025" y="2005854"/>
                  </a:lnTo>
                  <a:lnTo>
                    <a:pt x="1347470" y="2010621"/>
                  </a:lnTo>
                  <a:lnTo>
                    <a:pt x="1352232" y="2015388"/>
                  </a:lnTo>
                  <a:lnTo>
                    <a:pt x="1356677" y="2019519"/>
                  </a:lnTo>
                  <a:lnTo>
                    <a:pt x="1361440" y="2023968"/>
                  </a:lnTo>
                  <a:lnTo>
                    <a:pt x="1366520" y="2027782"/>
                  </a:lnTo>
                  <a:lnTo>
                    <a:pt x="1371282" y="2031278"/>
                  </a:lnTo>
                  <a:lnTo>
                    <a:pt x="1376362" y="2034773"/>
                  </a:lnTo>
                  <a:lnTo>
                    <a:pt x="1381442" y="2038269"/>
                  </a:lnTo>
                  <a:lnTo>
                    <a:pt x="1386840" y="2041129"/>
                  </a:lnTo>
                  <a:lnTo>
                    <a:pt x="1391920" y="2043989"/>
                  </a:lnTo>
                  <a:lnTo>
                    <a:pt x="1391920" y="1688379"/>
                  </a:lnTo>
                  <a:lnTo>
                    <a:pt x="1387475" y="1687108"/>
                  </a:lnTo>
                  <a:lnTo>
                    <a:pt x="1382395" y="1685837"/>
                  </a:lnTo>
                  <a:lnTo>
                    <a:pt x="1378267" y="1684248"/>
                  </a:lnTo>
                  <a:lnTo>
                    <a:pt x="1373505" y="1682341"/>
                  </a:lnTo>
                  <a:lnTo>
                    <a:pt x="1369695" y="1680117"/>
                  </a:lnTo>
                  <a:lnTo>
                    <a:pt x="1365885" y="1677256"/>
                  </a:lnTo>
                  <a:lnTo>
                    <a:pt x="1362075" y="1674079"/>
                  </a:lnTo>
                  <a:lnTo>
                    <a:pt x="1358900" y="1670901"/>
                  </a:lnTo>
                  <a:lnTo>
                    <a:pt x="1356042" y="1667405"/>
                  </a:lnTo>
                  <a:lnTo>
                    <a:pt x="1353502" y="1663274"/>
                  </a:lnTo>
                  <a:lnTo>
                    <a:pt x="1350962" y="1659460"/>
                  </a:lnTo>
                  <a:lnTo>
                    <a:pt x="1349057" y="1655329"/>
                  </a:lnTo>
                  <a:lnTo>
                    <a:pt x="1347470" y="1650562"/>
                  </a:lnTo>
                  <a:lnTo>
                    <a:pt x="1346517" y="1645795"/>
                  </a:lnTo>
                  <a:lnTo>
                    <a:pt x="1345882" y="1641346"/>
                  </a:lnTo>
                  <a:lnTo>
                    <a:pt x="1345565" y="1635943"/>
                  </a:lnTo>
                  <a:lnTo>
                    <a:pt x="1345565" y="1582872"/>
                  </a:lnTo>
                  <a:lnTo>
                    <a:pt x="1345882" y="1577469"/>
                  </a:lnTo>
                  <a:lnTo>
                    <a:pt x="1346517" y="1572385"/>
                  </a:lnTo>
                  <a:lnTo>
                    <a:pt x="1347787" y="1567300"/>
                  </a:lnTo>
                  <a:lnTo>
                    <a:pt x="1349692" y="1562215"/>
                  </a:lnTo>
                  <a:lnTo>
                    <a:pt x="1352232" y="1557449"/>
                  </a:lnTo>
                  <a:lnTo>
                    <a:pt x="1354772" y="1553317"/>
                  </a:lnTo>
                  <a:lnTo>
                    <a:pt x="1357630" y="1549186"/>
                  </a:lnTo>
                  <a:lnTo>
                    <a:pt x="1361122" y="1545055"/>
                  </a:lnTo>
                  <a:lnTo>
                    <a:pt x="1365250" y="1541877"/>
                  </a:lnTo>
                  <a:lnTo>
                    <a:pt x="1369060" y="1538699"/>
                  </a:lnTo>
                  <a:lnTo>
                    <a:pt x="1373505" y="1535839"/>
                  </a:lnTo>
                  <a:lnTo>
                    <a:pt x="1378267" y="1533614"/>
                  </a:lnTo>
                  <a:lnTo>
                    <a:pt x="1383030" y="1532025"/>
                  </a:lnTo>
                  <a:lnTo>
                    <a:pt x="1388427" y="1530754"/>
                  </a:lnTo>
                  <a:lnTo>
                    <a:pt x="1393507" y="1529801"/>
                  </a:lnTo>
                  <a:lnTo>
                    <a:pt x="1399222" y="1529483"/>
                  </a:lnTo>
                  <a:lnTo>
                    <a:pt x="1516062" y="1529483"/>
                  </a:lnTo>
                  <a:lnTo>
                    <a:pt x="1521460" y="1529801"/>
                  </a:lnTo>
                  <a:lnTo>
                    <a:pt x="1526857" y="1530754"/>
                  </a:lnTo>
                  <a:lnTo>
                    <a:pt x="1531937" y="1532025"/>
                  </a:lnTo>
                  <a:lnTo>
                    <a:pt x="1537017" y="1533614"/>
                  </a:lnTo>
                  <a:lnTo>
                    <a:pt x="1541462" y="1535839"/>
                  </a:lnTo>
                  <a:lnTo>
                    <a:pt x="1545907" y="1538699"/>
                  </a:lnTo>
                  <a:lnTo>
                    <a:pt x="1550035" y="1541877"/>
                  </a:lnTo>
                  <a:lnTo>
                    <a:pt x="1553845" y="1545055"/>
                  </a:lnTo>
                  <a:lnTo>
                    <a:pt x="1557020" y="1549186"/>
                  </a:lnTo>
                  <a:lnTo>
                    <a:pt x="1560512" y="1553317"/>
                  </a:lnTo>
                  <a:lnTo>
                    <a:pt x="1563052" y="1557449"/>
                  </a:lnTo>
                  <a:lnTo>
                    <a:pt x="1565275" y="1562215"/>
                  </a:lnTo>
                  <a:lnTo>
                    <a:pt x="1566862" y="1567300"/>
                  </a:lnTo>
                  <a:lnTo>
                    <a:pt x="1568132" y="1572385"/>
                  </a:lnTo>
                  <a:lnTo>
                    <a:pt x="1569085" y="1577469"/>
                  </a:lnTo>
                  <a:lnTo>
                    <a:pt x="1569402" y="1582872"/>
                  </a:lnTo>
                  <a:lnTo>
                    <a:pt x="1569402" y="1635943"/>
                  </a:lnTo>
                  <a:lnTo>
                    <a:pt x="1569085" y="1641346"/>
                  </a:lnTo>
                  <a:lnTo>
                    <a:pt x="1568450" y="1645795"/>
                  </a:lnTo>
                  <a:lnTo>
                    <a:pt x="1567180" y="1650562"/>
                  </a:lnTo>
                  <a:lnTo>
                    <a:pt x="1565910" y="1655329"/>
                  </a:lnTo>
                  <a:lnTo>
                    <a:pt x="1564005" y="1659460"/>
                  </a:lnTo>
                  <a:lnTo>
                    <a:pt x="1561782" y="1663274"/>
                  </a:lnTo>
                  <a:lnTo>
                    <a:pt x="1558607" y="1667405"/>
                  </a:lnTo>
                  <a:lnTo>
                    <a:pt x="1555750" y="1670901"/>
                  </a:lnTo>
                  <a:lnTo>
                    <a:pt x="1552575" y="1674079"/>
                  </a:lnTo>
                  <a:lnTo>
                    <a:pt x="1549082" y="1677256"/>
                  </a:lnTo>
                  <a:lnTo>
                    <a:pt x="1545272" y="1680117"/>
                  </a:lnTo>
                  <a:lnTo>
                    <a:pt x="1541145" y="1682341"/>
                  </a:lnTo>
                  <a:lnTo>
                    <a:pt x="1537017" y="1684248"/>
                  </a:lnTo>
                  <a:lnTo>
                    <a:pt x="1532255" y="1685837"/>
                  </a:lnTo>
                  <a:lnTo>
                    <a:pt x="1527810" y="1687108"/>
                  </a:lnTo>
                  <a:lnTo>
                    <a:pt x="1523047" y="1688379"/>
                  </a:lnTo>
                  <a:lnTo>
                    <a:pt x="1523047" y="2043989"/>
                  </a:lnTo>
                  <a:lnTo>
                    <a:pt x="1528445" y="2041129"/>
                  </a:lnTo>
                  <a:lnTo>
                    <a:pt x="1533525" y="2038269"/>
                  </a:lnTo>
                  <a:lnTo>
                    <a:pt x="1538605" y="2034773"/>
                  </a:lnTo>
                  <a:lnTo>
                    <a:pt x="1543685" y="2031278"/>
                  </a:lnTo>
                  <a:lnTo>
                    <a:pt x="1548765" y="2027782"/>
                  </a:lnTo>
                  <a:lnTo>
                    <a:pt x="1553527" y="2023968"/>
                  </a:lnTo>
                  <a:lnTo>
                    <a:pt x="1558290" y="2019519"/>
                  </a:lnTo>
                  <a:lnTo>
                    <a:pt x="1563052" y="2015388"/>
                  </a:lnTo>
                  <a:lnTo>
                    <a:pt x="1567497" y="2010621"/>
                  </a:lnTo>
                  <a:lnTo>
                    <a:pt x="1572260" y="2005854"/>
                  </a:lnTo>
                  <a:lnTo>
                    <a:pt x="1576705" y="2001087"/>
                  </a:lnTo>
                  <a:lnTo>
                    <a:pt x="1580832" y="1995685"/>
                  </a:lnTo>
                  <a:lnTo>
                    <a:pt x="1585277" y="1990282"/>
                  </a:lnTo>
                  <a:lnTo>
                    <a:pt x="1589405" y="1984244"/>
                  </a:lnTo>
                  <a:lnTo>
                    <a:pt x="1597660" y="1972168"/>
                  </a:lnTo>
                  <a:lnTo>
                    <a:pt x="1605280" y="1959457"/>
                  </a:lnTo>
                  <a:lnTo>
                    <a:pt x="1612900" y="1945474"/>
                  </a:lnTo>
                  <a:lnTo>
                    <a:pt x="1620202" y="1930537"/>
                  </a:lnTo>
                  <a:lnTo>
                    <a:pt x="1626870" y="1915283"/>
                  </a:lnTo>
                  <a:lnTo>
                    <a:pt x="1633537" y="1899076"/>
                  </a:lnTo>
                  <a:lnTo>
                    <a:pt x="1639570" y="1881597"/>
                  </a:lnTo>
                  <a:lnTo>
                    <a:pt x="1645602" y="1863801"/>
                  </a:lnTo>
                  <a:lnTo>
                    <a:pt x="1651000" y="1844733"/>
                  </a:lnTo>
                  <a:lnTo>
                    <a:pt x="1656397" y="1825030"/>
                  </a:lnTo>
                  <a:lnTo>
                    <a:pt x="1661160" y="1804691"/>
                  </a:lnTo>
                  <a:lnTo>
                    <a:pt x="1665922" y="1783399"/>
                  </a:lnTo>
                  <a:lnTo>
                    <a:pt x="1670050" y="1761154"/>
                  </a:lnTo>
                  <a:lnTo>
                    <a:pt x="1673860" y="1738273"/>
                  </a:lnTo>
                  <a:lnTo>
                    <a:pt x="1677987" y="1714756"/>
                  </a:lnTo>
                  <a:lnTo>
                    <a:pt x="1681162" y="1690286"/>
                  </a:lnTo>
                  <a:lnTo>
                    <a:pt x="1684337" y="1665180"/>
                  </a:lnTo>
                  <a:lnTo>
                    <a:pt x="1687195" y="1639121"/>
                  </a:lnTo>
                  <a:lnTo>
                    <a:pt x="1689735" y="1612427"/>
                  </a:lnTo>
                  <a:lnTo>
                    <a:pt x="1691957" y="1585097"/>
                  </a:lnTo>
                  <a:lnTo>
                    <a:pt x="1693862" y="1556813"/>
                  </a:lnTo>
                  <a:lnTo>
                    <a:pt x="1695450" y="1527894"/>
                  </a:lnTo>
                  <a:lnTo>
                    <a:pt x="1696720" y="1498021"/>
                  </a:lnTo>
                  <a:lnTo>
                    <a:pt x="1697672" y="1467831"/>
                  </a:lnTo>
                  <a:lnTo>
                    <a:pt x="1698942" y="1436687"/>
                  </a:lnTo>
                  <a:lnTo>
                    <a:pt x="1738312" y="1438912"/>
                  </a:lnTo>
                  <a:lnTo>
                    <a:pt x="1774825" y="1441454"/>
                  </a:lnTo>
                  <a:lnTo>
                    <a:pt x="1835150" y="1446221"/>
                  </a:lnTo>
                  <a:lnTo>
                    <a:pt x="1875472" y="1449399"/>
                  </a:lnTo>
                  <a:lnTo>
                    <a:pt x="1890077" y="1450670"/>
                  </a:lnTo>
                  <a:lnTo>
                    <a:pt x="1901190" y="1450988"/>
                  </a:lnTo>
                  <a:lnTo>
                    <a:pt x="1912620" y="1451941"/>
                  </a:lnTo>
                  <a:lnTo>
                    <a:pt x="1923415" y="1453212"/>
                  </a:lnTo>
                  <a:lnTo>
                    <a:pt x="1934210" y="1455119"/>
                  </a:lnTo>
                  <a:lnTo>
                    <a:pt x="1945005" y="1457662"/>
                  </a:lnTo>
                  <a:lnTo>
                    <a:pt x="1955482" y="1460522"/>
                  </a:lnTo>
                  <a:lnTo>
                    <a:pt x="1965642" y="1464017"/>
                  </a:lnTo>
                  <a:lnTo>
                    <a:pt x="1975485" y="1468149"/>
                  </a:lnTo>
                  <a:lnTo>
                    <a:pt x="1985327" y="1472598"/>
                  </a:lnTo>
                  <a:lnTo>
                    <a:pt x="1994852" y="1477047"/>
                  </a:lnTo>
                  <a:lnTo>
                    <a:pt x="2004060" y="1482767"/>
                  </a:lnTo>
                  <a:lnTo>
                    <a:pt x="2012950" y="1488170"/>
                  </a:lnTo>
                  <a:lnTo>
                    <a:pt x="2021522" y="1494526"/>
                  </a:lnTo>
                  <a:lnTo>
                    <a:pt x="2029777" y="1500881"/>
                  </a:lnTo>
                  <a:lnTo>
                    <a:pt x="2038032" y="1507873"/>
                  </a:lnTo>
                  <a:lnTo>
                    <a:pt x="2045652" y="1515182"/>
                  </a:lnTo>
                  <a:lnTo>
                    <a:pt x="2052637" y="1522809"/>
                  </a:lnTo>
                  <a:lnTo>
                    <a:pt x="2059622" y="1530754"/>
                  </a:lnTo>
                  <a:lnTo>
                    <a:pt x="2065972" y="1539334"/>
                  </a:lnTo>
                  <a:lnTo>
                    <a:pt x="2072322" y="1547597"/>
                  </a:lnTo>
                  <a:lnTo>
                    <a:pt x="2078037" y="1556495"/>
                  </a:lnTo>
                  <a:lnTo>
                    <a:pt x="2083435" y="1566029"/>
                  </a:lnTo>
                  <a:lnTo>
                    <a:pt x="2088197" y="1575563"/>
                  </a:lnTo>
                  <a:lnTo>
                    <a:pt x="2092642" y="1585414"/>
                  </a:lnTo>
                  <a:lnTo>
                    <a:pt x="2096452" y="1595266"/>
                  </a:lnTo>
                  <a:lnTo>
                    <a:pt x="2099945" y="1605117"/>
                  </a:lnTo>
                  <a:lnTo>
                    <a:pt x="2103120" y="1615605"/>
                  </a:lnTo>
                  <a:lnTo>
                    <a:pt x="2105660" y="1626410"/>
                  </a:lnTo>
                  <a:lnTo>
                    <a:pt x="2107247" y="1637215"/>
                  </a:lnTo>
                  <a:lnTo>
                    <a:pt x="2108835" y="1648337"/>
                  </a:lnTo>
                  <a:lnTo>
                    <a:pt x="2109470" y="1659460"/>
                  </a:lnTo>
                  <a:lnTo>
                    <a:pt x="2109787" y="1670901"/>
                  </a:lnTo>
                  <a:lnTo>
                    <a:pt x="2109787" y="1949605"/>
                  </a:lnTo>
                  <a:lnTo>
                    <a:pt x="2109787" y="1955325"/>
                  </a:lnTo>
                  <a:lnTo>
                    <a:pt x="2108835" y="1960728"/>
                  </a:lnTo>
                  <a:lnTo>
                    <a:pt x="2107882" y="1966448"/>
                  </a:lnTo>
                  <a:lnTo>
                    <a:pt x="2106295" y="1971850"/>
                  </a:lnTo>
                  <a:lnTo>
                    <a:pt x="2104072" y="1976935"/>
                  </a:lnTo>
                  <a:lnTo>
                    <a:pt x="2101532" y="1982020"/>
                  </a:lnTo>
                  <a:lnTo>
                    <a:pt x="2098675" y="1987105"/>
                  </a:lnTo>
                  <a:lnTo>
                    <a:pt x="2095182" y="1992189"/>
                  </a:lnTo>
                  <a:lnTo>
                    <a:pt x="2091690" y="1996956"/>
                  </a:lnTo>
                  <a:lnTo>
                    <a:pt x="2087245" y="2002041"/>
                  </a:lnTo>
                  <a:lnTo>
                    <a:pt x="2082800" y="2006490"/>
                  </a:lnTo>
                  <a:lnTo>
                    <a:pt x="2077720" y="2010939"/>
                  </a:lnTo>
                  <a:lnTo>
                    <a:pt x="2072322" y="2015706"/>
                  </a:lnTo>
                  <a:lnTo>
                    <a:pt x="2066607" y="2019837"/>
                  </a:lnTo>
                  <a:lnTo>
                    <a:pt x="2060575" y="2024286"/>
                  </a:lnTo>
                  <a:lnTo>
                    <a:pt x="2053907" y="2028418"/>
                  </a:lnTo>
                  <a:lnTo>
                    <a:pt x="2047240" y="2032549"/>
                  </a:lnTo>
                  <a:lnTo>
                    <a:pt x="2039937" y="2036680"/>
                  </a:lnTo>
                  <a:lnTo>
                    <a:pt x="2032317" y="2040494"/>
                  </a:lnTo>
                  <a:lnTo>
                    <a:pt x="2024697" y="2044307"/>
                  </a:lnTo>
                  <a:lnTo>
                    <a:pt x="2016442" y="2048121"/>
                  </a:lnTo>
                  <a:lnTo>
                    <a:pt x="2007870" y="2051934"/>
                  </a:lnTo>
                  <a:lnTo>
                    <a:pt x="1999297" y="2055430"/>
                  </a:lnTo>
                  <a:lnTo>
                    <a:pt x="1990090" y="2058926"/>
                  </a:lnTo>
                  <a:lnTo>
                    <a:pt x="1970722" y="2065599"/>
                  </a:lnTo>
                  <a:lnTo>
                    <a:pt x="1950402" y="2071955"/>
                  </a:lnTo>
                  <a:lnTo>
                    <a:pt x="1929130" y="2077675"/>
                  </a:lnTo>
                  <a:lnTo>
                    <a:pt x="1907222" y="2083396"/>
                  </a:lnTo>
                  <a:lnTo>
                    <a:pt x="1883727" y="2088480"/>
                  </a:lnTo>
                  <a:lnTo>
                    <a:pt x="1859597" y="2093565"/>
                  </a:lnTo>
                  <a:lnTo>
                    <a:pt x="1834515" y="2098014"/>
                  </a:lnTo>
                  <a:lnTo>
                    <a:pt x="1809115" y="2102146"/>
                  </a:lnTo>
                  <a:lnTo>
                    <a:pt x="1782762" y="2105959"/>
                  </a:lnTo>
                  <a:lnTo>
                    <a:pt x="1755457" y="2109455"/>
                  </a:lnTo>
                  <a:lnTo>
                    <a:pt x="1728152" y="2112633"/>
                  </a:lnTo>
                  <a:lnTo>
                    <a:pt x="1700212" y="2115175"/>
                  </a:lnTo>
                  <a:lnTo>
                    <a:pt x="1671637" y="2118035"/>
                  </a:lnTo>
                  <a:lnTo>
                    <a:pt x="1642745" y="2119942"/>
                  </a:lnTo>
                  <a:lnTo>
                    <a:pt x="1613535" y="2121849"/>
                  </a:lnTo>
                  <a:lnTo>
                    <a:pt x="1584325" y="2123120"/>
                  </a:lnTo>
                  <a:lnTo>
                    <a:pt x="1554480" y="2124391"/>
                  </a:lnTo>
                  <a:lnTo>
                    <a:pt x="1524635" y="2125027"/>
                  </a:lnTo>
                  <a:lnTo>
                    <a:pt x="1494790" y="2125344"/>
                  </a:lnTo>
                  <a:lnTo>
                    <a:pt x="1464945" y="2125662"/>
                  </a:lnTo>
                  <a:lnTo>
                    <a:pt x="1435100" y="2125344"/>
                  </a:lnTo>
                  <a:lnTo>
                    <a:pt x="1404937" y="2125027"/>
                  </a:lnTo>
                  <a:lnTo>
                    <a:pt x="1375092" y="2124391"/>
                  </a:lnTo>
                  <a:lnTo>
                    <a:pt x="1344930" y="2123120"/>
                  </a:lnTo>
                  <a:lnTo>
                    <a:pt x="1315085" y="2121849"/>
                  </a:lnTo>
                  <a:lnTo>
                    <a:pt x="1285557" y="2119942"/>
                  </a:lnTo>
                  <a:lnTo>
                    <a:pt x="1256030" y="2118035"/>
                  </a:lnTo>
                  <a:lnTo>
                    <a:pt x="1227455" y="2115175"/>
                  </a:lnTo>
                  <a:lnTo>
                    <a:pt x="1198562" y="2112633"/>
                  </a:lnTo>
                  <a:lnTo>
                    <a:pt x="1170622" y="2109455"/>
                  </a:lnTo>
                  <a:lnTo>
                    <a:pt x="1142682" y="2105959"/>
                  </a:lnTo>
                  <a:lnTo>
                    <a:pt x="1116012" y="2102146"/>
                  </a:lnTo>
                  <a:lnTo>
                    <a:pt x="1089660" y="2098014"/>
                  </a:lnTo>
                  <a:lnTo>
                    <a:pt x="1064260" y="2093565"/>
                  </a:lnTo>
                  <a:lnTo>
                    <a:pt x="1039177" y="2088480"/>
                  </a:lnTo>
                  <a:lnTo>
                    <a:pt x="1015364" y="2083396"/>
                  </a:lnTo>
                  <a:lnTo>
                    <a:pt x="992187" y="2077675"/>
                  </a:lnTo>
                  <a:lnTo>
                    <a:pt x="970597" y="2071955"/>
                  </a:lnTo>
                  <a:lnTo>
                    <a:pt x="949642" y="2065599"/>
                  </a:lnTo>
                  <a:lnTo>
                    <a:pt x="929639" y="2058926"/>
                  </a:lnTo>
                  <a:lnTo>
                    <a:pt x="910907" y="2051934"/>
                  </a:lnTo>
                  <a:lnTo>
                    <a:pt x="902334" y="2048121"/>
                  </a:lnTo>
                  <a:lnTo>
                    <a:pt x="893762" y="2044307"/>
                  </a:lnTo>
                  <a:lnTo>
                    <a:pt x="885507" y="2040494"/>
                  </a:lnTo>
                  <a:lnTo>
                    <a:pt x="877569" y="2036680"/>
                  </a:lnTo>
                  <a:lnTo>
                    <a:pt x="870584" y="2032549"/>
                  </a:lnTo>
                  <a:lnTo>
                    <a:pt x="863282" y="2028418"/>
                  </a:lnTo>
                  <a:lnTo>
                    <a:pt x="856614" y="2024286"/>
                  </a:lnTo>
                  <a:lnTo>
                    <a:pt x="850264" y="2019837"/>
                  </a:lnTo>
                  <a:lnTo>
                    <a:pt x="844232" y="2015706"/>
                  </a:lnTo>
                  <a:lnTo>
                    <a:pt x="838517" y="2010939"/>
                  </a:lnTo>
                  <a:lnTo>
                    <a:pt x="833437" y="2006490"/>
                  </a:lnTo>
                  <a:lnTo>
                    <a:pt x="828674" y="2002041"/>
                  </a:lnTo>
                  <a:lnTo>
                    <a:pt x="824229" y="1996956"/>
                  </a:lnTo>
                  <a:lnTo>
                    <a:pt x="820419" y="1992189"/>
                  </a:lnTo>
                  <a:lnTo>
                    <a:pt x="816609" y="1987105"/>
                  </a:lnTo>
                  <a:lnTo>
                    <a:pt x="813752" y="1982020"/>
                  </a:lnTo>
                  <a:lnTo>
                    <a:pt x="811212" y="1976935"/>
                  </a:lnTo>
                  <a:lnTo>
                    <a:pt x="808989" y="1971850"/>
                  </a:lnTo>
                  <a:lnTo>
                    <a:pt x="807084" y="1966448"/>
                  </a:lnTo>
                  <a:lnTo>
                    <a:pt x="805814" y="1960728"/>
                  </a:lnTo>
                  <a:lnTo>
                    <a:pt x="805179" y="1955325"/>
                  </a:lnTo>
                  <a:lnTo>
                    <a:pt x="804862" y="1949605"/>
                  </a:lnTo>
                  <a:lnTo>
                    <a:pt x="804862" y="1670901"/>
                  </a:lnTo>
                  <a:lnTo>
                    <a:pt x="805179" y="1659460"/>
                  </a:lnTo>
                  <a:lnTo>
                    <a:pt x="806132" y="1648337"/>
                  </a:lnTo>
                  <a:lnTo>
                    <a:pt x="807402" y="1637215"/>
                  </a:lnTo>
                  <a:lnTo>
                    <a:pt x="809624" y="1626410"/>
                  </a:lnTo>
                  <a:lnTo>
                    <a:pt x="812164" y="1615605"/>
                  </a:lnTo>
                  <a:lnTo>
                    <a:pt x="815022" y="1605117"/>
                  </a:lnTo>
                  <a:lnTo>
                    <a:pt x="818197" y="1595266"/>
                  </a:lnTo>
                  <a:lnTo>
                    <a:pt x="822324" y="1585414"/>
                  </a:lnTo>
                  <a:lnTo>
                    <a:pt x="826769" y="1575563"/>
                  </a:lnTo>
                  <a:lnTo>
                    <a:pt x="831849" y="1566029"/>
                  </a:lnTo>
                  <a:lnTo>
                    <a:pt x="836929" y="1556495"/>
                  </a:lnTo>
                  <a:lnTo>
                    <a:pt x="842327" y="1547597"/>
                  </a:lnTo>
                  <a:lnTo>
                    <a:pt x="848677" y="1539334"/>
                  </a:lnTo>
                  <a:lnTo>
                    <a:pt x="855344" y="1530754"/>
                  </a:lnTo>
                  <a:lnTo>
                    <a:pt x="862012" y="1522809"/>
                  </a:lnTo>
                  <a:lnTo>
                    <a:pt x="869632" y="1515182"/>
                  </a:lnTo>
                  <a:lnTo>
                    <a:pt x="876934" y="1507873"/>
                  </a:lnTo>
                  <a:lnTo>
                    <a:pt x="884872" y="1500881"/>
                  </a:lnTo>
                  <a:lnTo>
                    <a:pt x="893444" y="1494526"/>
                  </a:lnTo>
                  <a:lnTo>
                    <a:pt x="902017" y="1488170"/>
                  </a:lnTo>
                  <a:lnTo>
                    <a:pt x="910907" y="1482767"/>
                  </a:lnTo>
                  <a:lnTo>
                    <a:pt x="920114" y="1477047"/>
                  </a:lnTo>
                  <a:lnTo>
                    <a:pt x="929639" y="1472598"/>
                  </a:lnTo>
                  <a:lnTo>
                    <a:pt x="939482" y="1468149"/>
                  </a:lnTo>
                  <a:lnTo>
                    <a:pt x="949324" y="1464017"/>
                  </a:lnTo>
                  <a:lnTo>
                    <a:pt x="959802" y="1460522"/>
                  </a:lnTo>
                  <a:lnTo>
                    <a:pt x="969962" y="1457662"/>
                  </a:lnTo>
                  <a:lnTo>
                    <a:pt x="980439" y="1455119"/>
                  </a:lnTo>
                  <a:lnTo>
                    <a:pt x="991234" y="1453212"/>
                  </a:lnTo>
                  <a:lnTo>
                    <a:pt x="1002347" y="1451941"/>
                  </a:lnTo>
                  <a:lnTo>
                    <a:pt x="1013459" y="1450988"/>
                  </a:lnTo>
                  <a:lnTo>
                    <a:pt x="1024889" y="1450670"/>
                  </a:lnTo>
                  <a:lnTo>
                    <a:pt x="1039177" y="1449399"/>
                  </a:lnTo>
                  <a:lnTo>
                    <a:pt x="1079500" y="1446221"/>
                  </a:lnTo>
                  <a:lnTo>
                    <a:pt x="1140142" y="1441454"/>
                  </a:lnTo>
                  <a:lnTo>
                    <a:pt x="1176655" y="1438912"/>
                  </a:lnTo>
                  <a:lnTo>
                    <a:pt x="1216342" y="1436687"/>
                  </a:lnTo>
                  <a:close/>
                  <a:moveTo>
                    <a:pt x="1249771" y="769392"/>
                  </a:moveTo>
                  <a:lnTo>
                    <a:pt x="1245966" y="770028"/>
                  </a:lnTo>
                  <a:lnTo>
                    <a:pt x="1242477" y="770663"/>
                  </a:lnTo>
                  <a:lnTo>
                    <a:pt x="1239306" y="771933"/>
                  </a:lnTo>
                  <a:lnTo>
                    <a:pt x="1235818" y="773839"/>
                  </a:lnTo>
                  <a:lnTo>
                    <a:pt x="1232647" y="775427"/>
                  </a:lnTo>
                  <a:lnTo>
                    <a:pt x="1229476" y="777650"/>
                  </a:lnTo>
                  <a:lnTo>
                    <a:pt x="1226621" y="780191"/>
                  </a:lnTo>
                  <a:lnTo>
                    <a:pt x="1223450" y="782732"/>
                  </a:lnTo>
                  <a:lnTo>
                    <a:pt x="1217425" y="789084"/>
                  </a:lnTo>
                  <a:lnTo>
                    <a:pt x="1211717" y="796071"/>
                  </a:lnTo>
                  <a:lnTo>
                    <a:pt x="1206009" y="803376"/>
                  </a:lnTo>
                  <a:lnTo>
                    <a:pt x="1194275" y="819574"/>
                  </a:lnTo>
                  <a:lnTo>
                    <a:pt x="1186030" y="831008"/>
                  </a:lnTo>
                  <a:lnTo>
                    <a:pt x="1177785" y="843395"/>
                  </a:lnTo>
                  <a:lnTo>
                    <a:pt x="1169857" y="855781"/>
                  </a:lnTo>
                  <a:lnTo>
                    <a:pt x="1161929" y="868803"/>
                  </a:lnTo>
                  <a:lnTo>
                    <a:pt x="1159075" y="881507"/>
                  </a:lnTo>
                  <a:lnTo>
                    <a:pt x="1156856" y="894212"/>
                  </a:lnTo>
                  <a:lnTo>
                    <a:pt x="1154636" y="907233"/>
                  </a:lnTo>
                  <a:lnTo>
                    <a:pt x="1152733" y="920573"/>
                  </a:lnTo>
                  <a:lnTo>
                    <a:pt x="1151465" y="933595"/>
                  </a:lnTo>
                  <a:lnTo>
                    <a:pt x="1150513" y="947569"/>
                  </a:lnTo>
                  <a:lnTo>
                    <a:pt x="1149879" y="960909"/>
                  </a:lnTo>
                  <a:lnTo>
                    <a:pt x="1149879" y="974566"/>
                  </a:lnTo>
                  <a:lnTo>
                    <a:pt x="1149879" y="984412"/>
                  </a:lnTo>
                  <a:lnTo>
                    <a:pt x="1150196" y="994258"/>
                  </a:lnTo>
                  <a:lnTo>
                    <a:pt x="1151147" y="1003786"/>
                  </a:lnTo>
                  <a:lnTo>
                    <a:pt x="1151782" y="1013314"/>
                  </a:lnTo>
                  <a:lnTo>
                    <a:pt x="1153050" y="1023160"/>
                  </a:lnTo>
                  <a:lnTo>
                    <a:pt x="1154319" y="1032688"/>
                  </a:lnTo>
                  <a:lnTo>
                    <a:pt x="1156538" y="1042216"/>
                  </a:lnTo>
                  <a:lnTo>
                    <a:pt x="1158124" y="1051427"/>
                  </a:lnTo>
                  <a:lnTo>
                    <a:pt x="1160344" y="1060637"/>
                  </a:lnTo>
                  <a:lnTo>
                    <a:pt x="1162564" y="1069848"/>
                  </a:lnTo>
                  <a:lnTo>
                    <a:pt x="1165101" y="1079058"/>
                  </a:lnTo>
                  <a:lnTo>
                    <a:pt x="1168272" y="1088269"/>
                  </a:lnTo>
                  <a:lnTo>
                    <a:pt x="1171126" y="1096844"/>
                  </a:lnTo>
                  <a:lnTo>
                    <a:pt x="1174297" y="1106055"/>
                  </a:lnTo>
                  <a:lnTo>
                    <a:pt x="1177468" y="1114948"/>
                  </a:lnTo>
                  <a:lnTo>
                    <a:pt x="1181274" y="1123523"/>
                  </a:lnTo>
                  <a:lnTo>
                    <a:pt x="1184762" y="1132099"/>
                  </a:lnTo>
                  <a:lnTo>
                    <a:pt x="1188884" y="1140356"/>
                  </a:lnTo>
                  <a:lnTo>
                    <a:pt x="1193007" y="1148932"/>
                  </a:lnTo>
                  <a:lnTo>
                    <a:pt x="1197129" y="1157189"/>
                  </a:lnTo>
                  <a:lnTo>
                    <a:pt x="1206326" y="1173387"/>
                  </a:lnTo>
                  <a:lnTo>
                    <a:pt x="1215839" y="1188950"/>
                  </a:lnTo>
                  <a:lnTo>
                    <a:pt x="1225987" y="1204513"/>
                  </a:lnTo>
                  <a:lnTo>
                    <a:pt x="1236769" y="1219123"/>
                  </a:lnTo>
                  <a:lnTo>
                    <a:pt x="1247551" y="1233097"/>
                  </a:lnTo>
                  <a:lnTo>
                    <a:pt x="1258967" y="1246437"/>
                  </a:lnTo>
                  <a:lnTo>
                    <a:pt x="1271018" y="1259776"/>
                  </a:lnTo>
                  <a:lnTo>
                    <a:pt x="1283068" y="1271845"/>
                  </a:lnTo>
                  <a:lnTo>
                    <a:pt x="1295436" y="1283597"/>
                  </a:lnTo>
                  <a:lnTo>
                    <a:pt x="1308121" y="1294395"/>
                  </a:lnTo>
                  <a:lnTo>
                    <a:pt x="1320805" y="1304241"/>
                  </a:lnTo>
                  <a:lnTo>
                    <a:pt x="1333490" y="1313769"/>
                  </a:lnTo>
                  <a:lnTo>
                    <a:pt x="1346175" y="1322662"/>
                  </a:lnTo>
                  <a:lnTo>
                    <a:pt x="1359177" y="1330602"/>
                  </a:lnTo>
                  <a:lnTo>
                    <a:pt x="1371861" y="1337272"/>
                  </a:lnTo>
                  <a:lnTo>
                    <a:pt x="1384863" y="1343624"/>
                  </a:lnTo>
                  <a:lnTo>
                    <a:pt x="1397548" y="1348706"/>
                  </a:lnTo>
                  <a:lnTo>
                    <a:pt x="1403890" y="1350929"/>
                  </a:lnTo>
                  <a:lnTo>
                    <a:pt x="1410233" y="1353470"/>
                  </a:lnTo>
                  <a:lnTo>
                    <a:pt x="1416258" y="1355058"/>
                  </a:lnTo>
                  <a:lnTo>
                    <a:pt x="1422600" y="1356646"/>
                  </a:lnTo>
                  <a:lnTo>
                    <a:pt x="1428308" y="1358234"/>
                  </a:lnTo>
                  <a:lnTo>
                    <a:pt x="1434334" y="1359187"/>
                  </a:lnTo>
                  <a:lnTo>
                    <a:pt x="1440042" y="1360140"/>
                  </a:lnTo>
                  <a:lnTo>
                    <a:pt x="1446067" y="1360775"/>
                  </a:lnTo>
                  <a:lnTo>
                    <a:pt x="1451775" y="1361093"/>
                  </a:lnTo>
                  <a:lnTo>
                    <a:pt x="1457483" y="1361093"/>
                  </a:lnTo>
                  <a:lnTo>
                    <a:pt x="1462874" y="1361093"/>
                  </a:lnTo>
                  <a:lnTo>
                    <a:pt x="1468900" y="1360775"/>
                  </a:lnTo>
                  <a:lnTo>
                    <a:pt x="1474291" y="1360140"/>
                  </a:lnTo>
                  <a:lnTo>
                    <a:pt x="1480316" y="1359187"/>
                  </a:lnTo>
                  <a:lnTo>
                    <a:pt x="1486341" y="1358234"/>
                  </a:lnTo>
                  <a:lnTo>
                    <a:pt x="1492366" y="1356646"/>
                  </a:lnTo>
                  <a:lnTo>
                    <a:pt x="1498392" y="1355058"/>
                  </a:lnTo>
                  <a:lnTo>
                    <a:pt x="1504734" y="1353470"/>
                  </a:lnTo>
                  <a:lnTo>
                    <a:pt x="1510759" y="1350929"/>
                  </a:lnTo>
                  <a:lnTo>
                    <a:pt x="1517101" y="1348706"/>
                  </a:lnTo>
                  <a:lnTo>
                    <a:pt x="1529786" y="1343624"/>
                  </a:lnTo>
                  <a:lnTo>
                    <a:pt x="1542471" y="1337272"/>
                  </a:lnTo>
                  <a:lnTo>
                    <a:pt x="1555473" y="1330602"/>
                  </a:lnTo>
                  <a:lnTo>
                    <a:pt x="1568157" y="1322662"/>
                  </a:lnTo>
                  <a:lnTo>
                    <a:pt x="1581159" y="1313769"/>
                  </a:lnTo>
                  <a:lnTo>
                    <a:pt x="1593844" y="1304241"/>
                  </a:lnTo>
                  <a:lnTo>
                    <a:pt x="1606846" y="1294395"/>
                  </a:lnTo>
                  <a:lnTo>
                    <a:pt x="1619531" y="1283597"/>
                  </a:lnTo>
                  <a:lnTo>
                    <a:pt x="1631581" y="1271845"/>
                  </a:lnTo>
                  <a:lnTo>
                    <a:pt x="1643949" y="1259776"/>
                  </a:lnTo>
                  <a:lnTo>
                    <a:pt x="1655682" y="1246437"/>
                  </a:lnTo>
                  <a:lnTo>
                    <a:pt x="1667098" y="1233097"/>
                  </a:lnTo>
                  <a:lnTo>
                    <a:pt x="1678197" y="1219123"/>
                  </a:lnTo>
                  <a:lnTo>
                    <a:pt x="1688662" y="1204513"/>
                  </a:lnTo>
                  <a:lnTo>
                    <a:pt x="1698810" y="1188950"/>
                  </a:lnTo>
                  <a:lnTo>
                    <a:pt x="1708324" y="1173387"/>
                  </a:lnTo>
                  <a:lnTo>
                    <a:pt x="1717203" y="1157189"/>
                  </a:lnTo>
                  <a:lnTo>
                    <a:pt x="1721643" y="1148932"/>
                  </a:lnTo>
                  <a:lnTo>
                    <a:pt x="1725765" y="1140356"/>
                  </a:lnTo>
                  <a:lnTo>
                    <a:pt x="1729570" y="1132099"/>
                  </a:lnTo>
                  <a:lnTo>
                    <a:pt x="1733693" y="1123523"/>
                  </a:lnTo>
                  <a:lnTo>
                    <a:pt x="1737181" y="1114948"/>
                  </a:lnTo>
                  <a:lnTo>
                    <a:pt x="1740352" y="1106055"/>
                  </a:lnTo>
                  <a:lnTo>
                    <a:pt x="1743524" y="1096844"/>
                  </a:lnTo>
                  <a:lnTo>
                    <a:pt x="1746695" y="1088269"/>
                  </a:lnTo>
                  <a:lnTo>
                    <a:pt x="1749232" y="1079058"/>
                  </a:lnTo>
                  <a:lnTo>
                    <a:pt x="1751769" y="1069848"/>
                  </a:lnTo>
                  <a:lnTo>
                    <a:pt x="1754306" y="1060637"/>
                  </a:lnTo>
                  <a:lnTo>
                    <a:pt x="1756525" y="1051427"/>
                  </a:lnTo>
                  <a:lnTo>
                    <a:pt x="1758428" y="1042216"/>
                  </a:lnTo>
                  <a:lnTo>
                    <a:pt x="1760014" y="1032688"/>
                  </a:lnTo>
                  <a:lnTo>
                    <a:pt x="1761599" y="1023160"/>
                  </a:lnTo>
                  <a:lnTo>
                    <a:pt x="1762551" y="1013314"/>
                  </a:lnTo>
                  <a:lnTo>
                    <a:pt x="1763502" y="1003786"/>
                  </a:lnTo>
                  <a:lnTo>
                    <a:pt x="1764136" y="994258"/>
                  </a:lnTo>
                  <a:lnTo>
                    <a:pt x="1764453" y="984412"/>
                  </a:lnTo>
                  <a:lnTo>
                    <a:pt x="1764771" y="974566"/>
                  </a:lnTo>
                  <a:lnTo>
                    <a:pt x="1764453" y="962815"/>
                  </a:lnTo>
                  <a:lnTo>
                    <a:pt x="1763819" y="951063"/>
                  </a:lnTo>
                  <a:lnTo>
                    <a:pt x="1748598" y="950745"/>
                  </a:lnTo>
                  <a:lnTo>
                    <a:pt x="1733059" y="949793"/>
                  </a:lnTo>
                  <a:lnTo>
                    <a:pt x="1716886" y="948840"/>
                  </a:lnTo>
                  <a:lnTo>
                    <a:pt x="1701030" y="947569"/>
                  </a:lnTo>
                  <a:lnTo>
                    <a:pt x="1684223" y="945664"/>
                  </a:lnTo>
                  <a:lnTo>
                    <a:pt x="1667732" y="943758"/>
                  </a:lnTo>
                  <a:lnTo>
                    <a:pt x="1650925" y="941852"/>
                  </a:lnTo>
                  <a:lnTo>
                    <a:pt x="1634435" y="939629"/>
                  </a:lnTo>
                  <a:lnTo>
                    <a:pt x="1617628" y="937406"/>
                  </a:lnTo>
                  <a:lnTo>
                    <a:pt x="1600503" y="934548"/>
                  </a:lnTo>
                  <a:lnTo>
                    <a:pt x="1584013" y="931689"/>
                  </a:lnTo>
                  <a:lnTo>
                    <a:pt x="1567206" y="928513"/>
                  </a:lnTo>
                  <a:lnTo>
                    <a:pt x="1550716" y="925337"/>
                  </a:lnTo>
                  <a:lnTo>
                    <a:pt x="1533909" y="921526"/>
                  </a:lnTo>
                  <a:lnTo>
                    <a:pt x="1517736" y="917714"/>
                  </a:lnTo>
                  <a:lnTo>
                    <a:pt x="1502197" y="913903"/>
                  </a:lnTo>
                  <a:lnTo>
                    <a:pt x="1486024" y="909457"/>
                  </a:lnTo>
                  <a:lnTo>
                    <a:pt x="1470802" y="905010"/>
                  </a:lnTo>
                  <a:lnTo>
                    <a:pt x="1456215" y="900564"/>
                  </a:lnTo>
                  <a:lnTo>
                    <a:pt x="1441310" y="895164"/>
                  </a:lnTo>
                  <a:lnTo>
                    <a:pt x="1427357" y="890400"/>
                  </a:lnTo>
                  <a:lnTo>
                    <a:pt x="1413721" y="884683"/>
                  </a:lnTo>
                  <a:lnTo>
                    <a:pt x="1400719" y="879284"/>
                  </a:lnTo>
                  <a:lnTo>
                    <a:pt x="1388352" y="873250"/>
                  </a:lnTo>
                  <a:lnTo>
                    <a:pt x="1376618" y="867533"/>
                  </a:lnTo>
                  <a:lnTo>
                    <a:pt x="1365519" y="861181"/>
                  </a:lnTo>
                  <a:lnTo>
                    <a:pt x="1355054" y="854828"/>
                  </a:lnTo>
                  <a:lnTo>
                    <a:pt x="1345541" y="848159"/>
                  </a:lnTo>
                  <a:lnTo>
                    <a:pt x="1336661" y="841171"/>
                  </a:lnTo>
                  <a:lnTo>
                    <a:pt x="1329051" y="834184"/>
                  </a:lnTo>
                  <a:lnTo>
                    <a:pt x="1324928" y="830690"/>
                  </a:lnTo>
                  <a:lnTo>
                    <a:pt x="1321757" y="826879"/>
                  </a:lnTo>
                  <a:lnTo>
                    <a:pt x="1318586" y="823068"/>
                  </a:lnTo>
                  <a:lnTo>
                    <a:pt x="1315414" y="819574"/>
                  </a:lnTo>
                  <a:lnTo>
                    <a:pt x="1309706" y="811634"/>
                  </a:lnTo>
                  <a:lnTo>
                    <a:pt x="1303681" y="804647"/>
                  </a:lnTo>
                  <a:lnTo>
                    <a:pt x="1298607" y="798612"/>
                  </a:lnTo>
                  <a:lnTo>
                    <a:pt x="1293216" y="792578"/>
                  </a:lnTo>
                  <a:lnTo>
                    <a:pt x="1288142" y="787813"/>
                  </a:lnTo>
                  <a:lnTo>
                    <a:pt x="1283386" y="783367"/>
                  </a:lnTo>
                  <a:lnTo>
                    <a:pt x="1278312" y="779873"/>
                  </a:lnTo>
                  <a:lnTo>
                    <a:pt x="1273872" y="777015"/>
                  </a:lnTo>
                  <a:lnTo>
                    <a:pt x="1269432" y="774474"/>
                  </a:lnTo>
                  <a:lnTo>
                    <a:pt x="1265310" y="772251"/>
                  </a:lnTo>
                  <a:lnTo>
                    <a:pt x="1261187" y="770980"/>
                  </a:lnTo>
                  <a:lnTo>
                    <a:pt x="1257065" y="770028"/>
                  </a:lnTo>
                  <a:lnTo>
                    <a:pt x="1253576" y="769392"/>
                  </a:lnTo>
                  <a:lnTo>
                    <a:pt x="1249771" y="769392"/>
                  </a:lnTo>
                  <a:close/>
                  <a:moveTo>
                    <a:pt x="1457483" y="500062"/>
                  </a:moveTo>
                  <a:lnTo>
                    <a:pt x="1467631" y="500380"/>
                  </a:lnTo>
                  <a:lnTo>
                    <a:pt x="1477462" y="500697"/>
                  </a:lnTo>
                  <a:lnTo>
                    <a:pt x="1487609" y="501650"/>
                  </a:lnTo>
                  <a:lnTo>
                    <a:pt x="1497757" y="502603"/>
                  </a:lnTo>
                  <a:lnTo>
                    <a:pt x="1507588" y="503874"/>
                  </a:lnTo>
                  <a:lnTo>
                    <a:pt x="1517419" y="505462"/>
                  </a:lnTo>
                  <a:lnTo>
                    <a:pt x="1527249" y="507685"/>
                  </a:lnTo>
                  <a:lnTo>
                    <a:pt x="1537080" y="509908"/>
                  </a:lnTo>
                  <a:lnTo>
                    <a:pt x="1546276" y="512449"/>
                  </a:lnTo>
                  <a:lnTo>
                    <a:pt x="1556107" y="514990"/>
                  </a:lnTo>
                  <a:lnTo>
                    <a:pt x="1565303" y="518483"/>
                  </a:lnTo>
                  <a:lnTo>
                    <a:pt x="1574817" y="521659"/>
                  </a:lnTo>
                  <a:lnTo>
                    <a:pt x="1584013" y="525153"/>
                  </a:lnTo>
                  <a:lnTo>
                    <a:pt x="1592893" y="528964"/>
                  </a:lnTo>
                  <a:lnTo>
                    <a:pt x="1602089" y="533093"/>
                  </a:lnTo>
                  <a:lnTo>
                    <a:pt x="1610968" y="537540"/>
                  </a:lnTo>
                  <a:lnTo>
                    <a:pt x="1619848" y="542304"/>
                  </a:lnTo>
                  <a:lnTo>
                    <a:pt x="1628410" y="547068"/>
                  </a:lnTo>
                  <a:lnTo>
                    <a:pt x="1636972" y="552150"/>
                  </a:lnTo>
                  <a:lnTo>
                    <a:pt x="1645534" y="557549"/>
                  </a:lnTo>
                  <a:lnTo>
                    <a:pt x="1654096" y="562948"/>
                  </a:lnTo>
                  <a:lnTo>
                    <a:pt x="1662024" y="568983"/>
                  </a:lnTo>
                  <a:lnTo>
                    <a:pt x="1670269" y="575017"/>
                  </a:lnTo>
                  <a:lnTo>
                    <a:pt x="1678197" y="581369"/>
                  </a:lnTo>
                  <a:lnTo>
                    <a:pt x="1685808" y="588039"/>
                  </a:lnTo>
                  <a:lnTo>
                    <a:pt x="1693736" y="594391"/>
                  </a:lnTo>
                  <a:lnTo>
                    <a:pt x="1701347" y="601696"/>
                  </a:lnTo>
                  <a:lnTo>
                    <a:pt x="1708641" y="608684"/>
                  </a:lnTo>
                  <a:lnTo>
                    <a:pt x="1715934" y="615989"/>
                  </a:lnTo>
                  <a:lnTo>
                    <a:pt x="1723228" y="623611"/>
                  </a:lnTo>
                  <a:lnTo>
                    <a:pt x="1729888" y="631234"/>
                  </a:lnTo>
                  <a:lnTo>
                    <a:pt x="1736864" y="639174"/>
                  </a:lnTo>
                  <a:lnTo>
                    <a:pt x="1743207" y="647432"/>
                  </a:lnTo>
                  <a:lnTo>
                    <a:pt x="1749866" y="655689"/>
                  </a:lnTo>
                  <a:lnTo>
                    <a:pt x="1756208" y="664265"/>
                  </a:lnTo>
                  <a:lnTo>
                    <a:pt x="1762234" y="673158"/>
                  </a:lnTo>
                  <a:lnTo>
                    <a:pt x="1768259" y="682051"/>
                  </a:lnTo>
                  <a:lnTo>
                    <a:pt x="1773967" y="690944"/>
                  </a:lnTo>
                  <a:lnTo>
                    <a:pt x="1779675" y="700154"/>
                  </a:lnTo>
                  <a:lnTo>
                    <a:pt x="1785066" y="709682"/>
                  </a:lnTo>
                  <a:lnTo>
                    <a:pt x="1790140" y="719211"/>
                  </a:lnTo>
                  <a:lnTo>
                    <a:pt x="1795531" y="728739"/>
                  </a:lnTo>
                  <a:lnTo>
                    <a:pt x="1800288" y="738902"/>
                  </a:lnTo>
                  <a:lnTo>
                    <a:pt x="1805045" y="748430"/>
                  </a:lnTo>
                  <a:lnTo>
                    <a:pt x="1809484" y="758594"/>
                  </a:lnTo>
                  <a:lnTo>
                    <a:pt x="1813924" y="769075"/>
                  </a:lnTo>
                  <a:lnTo>
                    <a:pt x="1817729" y="779556"/>
                  </a:lnTo>
                  <a:lnTo>
                    <a:pt x="1821535" y="790037"/>
                  </a:lnTo>
                  <a:lnTo>
                    <a:pt x="1825340" y="800835"/>
                  </a:lnTo>
                  <a:lnTo>
                    <a:pt x="1828828" y="811634"/>
                  </a:lnTo>
                  <a:lnTo>
                    <a:pt x="1832000" y="822750"/>
                  </a:lnTo>
                  <a:lnTo>
                    <a:pt x="1834854" y="833866"/>
                  </a:lnTo>
                  <a:lnTo>
                    <a:pt x="1837708" y="844983"/>
                  </a:lnTo>
                  <a:lnTo>
                    <a:pt x="1840245" y="856416"/>
                  </a:lnTo>
                  <a:lnTo>
                    <a:pt x="1842464" y="867850"/>
                  </a:lnTo>
                  <a:lnTo>
                    <a:pt x="1844684" y="879284"/>
                  </a:lnTo>
                  <a:lnTo>
                    <a:pt x="1846270" y="890718"/>
                  </a:lnTo>
                  <a:lnTo>
                    <a:pt x="1847855" y="902469"/>
                  </a:lnTo>
                  <a:lnTo>
                    <a:pt x="1849758" y="914221"/>
                  </a:lnTo>
                  <a:lnTo>
                    <a:pt x="1850710" y="926290"/>
                  </a:lnTo>
                  <a:lnTo>
                    <a:pt x="1851661" y="938359"/>
                  </a:lnTo>
                  <a:lnTo>
                    <a:pt x="1852295" y="950428"/>
                  </a:lnTo>
                  <a:lnTo>
                    <a:pt x="1852612" y="962497"/>
                  </a:lnTo>
                  <a:lnTo>
                    <a:pt x="1852612" y="974566"/>
                  </a:lnTo>
                  <a:lnTo>
                    <a:pt x="1852612" y="987270"/>
                  </a:lnTo>
                  <a:lnTo>
                    <a:pt x="1851978" y="999657"/>
                  </a:lnTo>
                  <a:lnTo>
                    <a:pt x="1851344" y="1012361"/>
                  </a:lnTo>
                  <a:lnTo>
                    <a:pt x="1850075" y="1024430"/>
                  </a:lnTo>
                  <a:lnTo>
                    <a:pt x="1848490" y="1036817"/>
                  </a:lnTo>
                  <a:lnTo>
                    <a:pt x="1846587" y="1048886"/>
                  </a:lnTo>
                  <a:lnTo>
                    <a:pt x="1844367" y="1060955"/>
                  </a:lnTo>
                  <a:lnTo>
                    <a:pt x="1842147" y="1072706"/>
                  </a:lnTo>
                  <a:lnTo>
                    <a:pt x="1839293" y="1084458"/>
                  </a:lnTo>
                  <a:lnTo>
                    <a:pt x="1836122" y="1095891"/>
                  </a:lnTo>
                  <a:lnTo>
                    <a:pt x="1832951" y="1107643"/>
                  </a:lnTo>
                  <a:lnTo>
                    <a:pt x="1829463" y="1118759"/>
                  </a:lnTo>
                  <a:lnTo>
                    <a:pt x="1825974" y="1130193"/>
                  </a:lnTo>
                  <a:lnTo>
                    <a:pt x="1821535" y="1141309"/>
                  </a:lnTo>
                  <a:lnTo>
                    <a:pt x="1817412" y="1152108"/>
                  </a:lnTo>
                  <a:lnTo>
                    <a:pt x="1812655" y="1162906"/>
                  </a:lnTo>
                  <a:lnTo>
                    <a:pt x="1807899" y="1173705"/>
                  </a:lnTo>
                  <a:lnTo>
                    <a:pt x="1803142" y="1184186"/>
                  </a:lnTo>
                  <a:lnTo>
                    <a:pt x="1797751" y="1194667"/>
                  </a:lnTo>
                  <a:lnTo>
                    <a:pt x="1792360" y="1204830"/>
                  </a:lnTo>
                  <a:lnTo>
                    <a:pt x="1786652" y="1214994"/>
                  </a:lnTo>
                  <a:lnTo>
                    <a:pt x="1780944" y="1224840"/>
                  </a:lnTo>
                  <a:lnTo>
                    <a:pt x="1774601" y="1234050"/>
                  </a:lnTo>
                  <a:lnTo>
                    <a:pt x="1768576" y="1243896"/>
                  </a:lnTo>
                  <a:lnTo>
                    <a:pt x="1762234" y="1253107"/>
                  </a:lnTo>
                  <a:lnTo>
                    <a:pt x="1755891" y="1262317"/>
                  </a:lnTo>
                  <a:lnTo>
                    <a:pt x="1748915" y="1271528"/>
                  </a:lnTo>
                  <a:lnTo>
                    <a:pt x="1741938" y="1280103"/>
                  </a:lnTo>
                  <a:lnTo>
                    <a:pt x="1735279" y="1288678"/>
                  </a:lnTo>
                  <a:lnTo>
                    <a:pt x="1727985" y="1297254"/>
                  </a:lnTo>
                  <a:lnTo>
                    <a:pt x="1720691" y="1305194"/>
                  </a:lnTo>
                  <a:lnTo>
                    <a:pt x="1713397" y="1313452"/>
                  </a:lnTo>
                  <a:lnTo>
                    <a:pt x="1705787" y="1321392"/>
                  </a:lnTo>
                  <a:lnTo>
                    <a:pt x="1698493" y="1329014"/>
                  </a:lnTo>
                  <a:lnTo>
                    <a:pt x="1690565" y="1336319"/>
                  </a:lnTo>
                  <a:lnTo>
                    <a:pt x="1682637" y="1343624"/>
                  </a:lnTo>
                  <a:lnTo>
                    <a:pt x="1674709" y="1350612"/>
                  </a:lnTo>
                  <a:lnTo>
                    <a:pt x="1666781" y="1357599"/>
                  </a:lnTo>
                  <a:lnTo>
                    <a:pt x="1658853" y="1364269"/>
                  </a:lnTo>
                  <a:lnTo>
                    <a:pt x="1650608" y="1370303"/>
                  </a:lnTo>
                  <a:lnTo>
                    <a:pt x="1642680" y="1376655"/>
                  </a:lnTo>
                  <a:lnTo>
                    <a:pt x="1634435" y="1382372"/>
                  </a:lnTo>
                  <a:lnTo>
                    <a:pt x="1626190" y="1388407"/>
                  </a:lnTo>
                  <a:lnTo>
                    <a:pt x="1617945" y="1393806"/>
                  </a:lnTo>
                  <a:lnTo>
                    <a:pt x="1609700" y="1399205"/>
                  </a:lnTo>
                  <a:lnTo>
                    <a:pt x="1601455" y="1403970"/>
                  </a:lnTo>
                  <a:lnTo>
                    <a:pt x="1592893" y="1408416"/>
                  </a:lnTo>
                  <a:lnTo>
                    <a:pt x="1584648" y="1413180"/>
                  </a:lnTo>
                  <a:lnTo>
                    <a:pt x="1576403" y="1417309"/>
                  </a:lnTo>
                  <a:lnTo>
                    <a:pt x="1568157" y="1421120"/>
                  </a:lnTo>
                  <a:lnTo>
                    <a:pt x="1559912" y="1425249"/>
                  </a:lnTo>
                  <a:lnTo>
                    <a:pt x="1551667" y="1428743"/>
                  </a:lnTo>
                  <a:lnTo>
                    <a:pt x="1543422" y="1431601"/>
                  </a:lnTo>
                  <a:lnTo>
                    <a:pt x="1535177" y="1434777"/>
                  </a:lnTo>
                  <a:lnTo>
                    <a:pt x="1527249" y="1437636"/>
                  </a:lnTo>
                  <a:lnTo>
                    <a:pt x="1519004" y="1439859"/>
                  </a:lnTo>
                  <a:lnTo>
                    <a:pt x="1510759" y="1442082"/>
                  </a:lnTo>
                  <a:lnTo>
                    <a:pt x="1503148" y="1443670"/>
                  </a:lnTo>
                  <a:lnTo>
                    <a:pt x="1495220" y="1445576"/>
                  </a:lnTo>
                  <a:lnTo>
                    <a:pt x="1487292" y="1446846"/>
                  </a:lnTo>
                  <a:lnTo>
                    <a:pt x="1479999" y="1448117"/>
                  </a:lnTo>
                  <a:lnTo>
                    <a:pt x="1472071" y="1448752"/>
                  </a:lnTo>
                  <a:lnTo>
                    <a:pt x="1464460" y="1449070"/>
                  </a:lnTo>
                  <a:lnTo>
                    <a:pt x="1457483" y="1449387"/>
                  </a:lnTo>
                  <a:lnTo>
                    <a:pt x="1449872" y="1449070"/>
                  </a:lnTo>
                  <a:lnTo>
                    <a:pt x="1442579" y="1448752"/>
                  </a:lnTo>
                  <a:lnTo>
                    <a:pt x="1434968" y="1448117"/>
                  </a:lnTo>
                  <a:lnTo>
                    <a:pt x="1427357" y="1446846"/>
                  </a:lnTo>
                  <a:lnTo>
                    <a:pt x="1419429" y="1445576"/>
                  </a:lnTo>
                  <a:lnTo>
                    <a:pt x="1411818" y="1443670"/>
                  </a:lnTo>
                  <a:lnTo>
                    <a:pt x="1403573" y="1442082"/>
                  </a:lnTo>
                  <a:lnTo>
                    <a:pt x="1395645" y="1439859"/>
                  </a:lnTo>
                  <a:lnTo>
                    <a:pt x="1387717" y="1437636"/>
                  </a:lnTo>
                  <a:lnTo>
                    <a:pt x="1379472" y="1434777"/>
                  </a:lnTo>
                  <a:lnTo>
                    <a:pt x="1371227" y="1431601"/>
                  </a:lnTo>
                  <a:lnTo>
                    <a:pt x="1362982" y="1428743"/>
                  </a:lnTo>
                  <a:lnTo>
                    <a:pt x="1355054" y="1425249"/>
                  </a:lnTo>
                  <a:lnTo>
                    <a:pt x="1346492" y="1421120"/>
                  </a:lnTo>
                  <a:lnTo>
                    <a:pt x="1338247" y="1417309"/>
                  </a:lnTo>
                  <a:lnTo>
                    <a:pt x="1330002" y="1413180"/>
                  </a:lnTo>
                  <a:lnTo>
                    <a:pt x="1321757" y="1408416"/>
                  </a:lnTo>
                  <a:lnTo>
                    <a:pt x="1313195" y="1403970"/>
                  </a:lnTo>
                  <a:lnTo>
                    <a:pt x="1304950" y="1399205"/>
                  </a:lnTo>
                  <a:lnTo>
                    <a:pt x="1296705" y="1393806"/>
                  </a:lnTo>
                  <a:lnTo>
                    <a:pt x="1288459" y="1388407"/>
                  </a:lnTo>
                  <a:lnTo>
                    <a:pt x="1280214" y="1382372"/>
                  </a:lnTo>
                  <a:lnTo>
                    <a:pt x="1272286" y="1376655"/>
                  </a:lnTo>
                  <a:lnTo>
                    <a:pt x="1264041" y="1370303"/>
                  </a:lnTo>
                  <a:lnTo>
                    <a:pt x="1255796" y="1364269"/>
                  </a:lnTo>
                  <a:lnTo>
                    <a:pt x="1247551" y="1357599"/>
                  </a:lnTo>
                  <a:lnTo>
                    <a:pt x="1239940" y="1350612"/>
                  </a:lnTo>
                  <a:lnTo>
                    <a:pt x="1232012" y="1343624"/>
                  </a:lnTo>
                  <a:lnTo>
                    <a:pt x="1224085" y="1336319"/>
                  </a:lnTo>
                  <a:lnTo>
                    <a:pt x="1216474" y="1329014"/>
                  </a:lnTo>
                  <a:lnTo>
                    <a:pt x="1208863" y="1321392"/>
                  </a:lnTo>
                  <a:lnTo>
                    <a:pt x="1201252" y="1313452"/>
                  </a:lnTo>
                  <a:lnTo>
                    <a:pt x="1193958" y="1305194"/>
                  </a:lnTo>
                  <a:lnTo>
                    <a:pt x="1186665" y="1297254"/>
                  </a:lnTo>
                  <a:lnTo>
                    <a:pt x="1179688" y="1288678"/>
                  </a:lnTo>
                  <a:lnTo>
                    <a:pt x="1172711" y="1280103"/>
                  </a:lnTo>
                  <a:lnTo>
                    <a:pt x="1165735" y="1271528"/>
                  </a:lnTo>
                  <a:lnTo>
                    <a:pt x="1159075" y="1262317"/>
                  </a:lnTo>
                  <a:lnTo>
                    <a:pt x="1152416" y="1253107"/>
                  </a:lnTo>
                  <a:lnTo>
                    <a:pt x="1146073" y="1243896"/>
                  </a:lnTo>
                  <a:lnTo>
                    <a:pt x="1139731" y="1234050"/>
                  </a:lnTo>
                  <a:lnTo>
                    <a:pt x="1134023" y="1224840"/>
                  </a:lnTo>
                  <a:lnTo>
                    <a:pt x="1127998" y="1214994"/>
                  </a:lnTo>
                  <a:lnTo>
                    <a:pt x="1122607" y="1204830"/>
                  </a:lnTo>
                  <a:lnTo>
                    <a:pt x="1116899" y="1194667"/>
                  </a:lnTo>
                  <a:lnTo>
                    <a:pt x="1111825" y="1184186"/>
                  </a:lnTo>
                  <a:lnTo>
                    <a:pt x="1106751" y="1173705"/>
                  </a:lnTo>
                  <a:lnTo>
                    <a:pt x="1101994" y="1162906"/>
                  </a:lnTo>
                  <a:lnTo>
                    <a:pt x="1097237" y="1152108"/>
                  </a:lnTo>
                  <a:lnTo>
                    <a:pt x="1093115" y="1141309"/>
                  </a:lnTo>
                  <a:lnTo>
                    <a:pt x="1088992" y="1130193"/>
                  </a:lnTo>
                  <a:lnTo>
                    <a:pt x="1085187" y="1118759"/>
                  </a:lnTo>
                  <a:lnTo>
                    <a:pt x="1081699" y="1107643"/>
                  </a:lnTo>
                  <a:lnTo>
                    <a:pt x="1078527" y="1095891"/>
                  </a:lnTo>
                  <a:lnTo>
                    <a:pt x="1075356" y="1084458"/>
                  </a:lnTo>
                  <a:lnTo>
                    <a:pt x="1072502" y="1072706"/>
                  </a:lnTo>
                  <a:lnTo>
                    <a:pt x="1070282" y="1060955"/>
                  </a:lnTo>
                  <a:lnTo>
                    <a:pt x="1068062" y="1048886"/>
                  </a:lnTo>
                  <a:lnTo>
                    <a:pt x="1066477" y="1036817"/>
                  </a:lnTo>
                  <a:lnTo>
                    <a:pt x="1064891" y="1024430"/>
                  </a:lnTo>
                  <a:lnTo>
                    <a:pt x="1063623" y="1012361"/>
                  </a:lnTo>
                  <a:lnTo>
                    <a:pt x="1062671" y="999657"/>
                  </a:lnTo>
                  <a:lnTo>
                    <a:pt x="1062037" y="987270"/>
                  </a:lnTo>
                  <a:lnTo>
                    <a:pt x="1062037" y="974566"/>
                  </a:lnTo>
                  <a:lnTo>
                    <a:pt x="1062037" y="962497"/>
                  </a:lnTo>
                  <a:lnTo>
                    <a:pt x="1062354" y="950428"/>
                  </a:lnTo>
                  <a:lnTo>
                    <a:pt x="1063306" y="938359"/>
                  </a:lnTo>
                  <a:lnTo>
                    <a:pt x="1064257" y="926290"/>
                  </a:lnTo>
                  <a:lnTo>
                    <a:pt x="1065208" y="914221"/>
                  </a:lnTo>
                  <a:lnTo>
                    <a:pt x="1066794" y="902469"/>
                  </a:lnTo>
                  <a:lnTo>
                    <a:pt x="1068380" y="890718"/>
                  </a:lnTo>
                  <a:lnTo>
                    <a:pt x="1069965" y="879284"/>
                  </a:lnTo>
                  <a:lnTo>
                    <a:pt x="1072185" y="867850"/>
                  </a:lnTo>
                  <a:lnTo>
                    <a:pt x="1074405" y="856416"/>
                  </a:lnTo>
                  <a:lnTo>
                    <a:pt x="1077259" y="844983"/>
                  </a:lnTo>
                  <a:lnTo>
                    <a:pt x="1079796" y="833866"/>
                  </a:lnTo>
                  <a:lnTo>
                    <a:pt x="1082650" y="822750"/>
                  </a:lnTo>
                  <a:lnTo>
                    <a:pt x="1085821" y="811634"/>
                  </a:lnTo>
                  <a:lnTo>
                    <a:pt x="1089627" y="800835"/>
                  </a:lnTo>
                  <a:lnTo>
                    <a:pt x="1093115" y="790037"/>
                  </a:lnTo>
                  <a:lnTo>
                    <a:pt x="1096920" y="779556"/>
                  </a:lnTo>
                  <a:lnTo>
                    <a:pt x="1101043" y="769075"/>
                  </a:lnTo>
                  <a:lnTo>
                    <a:pt x="1105165" y="758594"/>
                  </a:lnTo>
                  <a:lnTo>
                    <a:pt x="1109922" y="748430"/>
                  </a:lnTo>
                  <a:lnTo>
                    <a:pt x="1114362" y="738902"/>
                  </a:lnTo>
                  <a:lnTo>
                    <a:pt x="1119118" y="728739"/>
                  </a:lnTo>
                  <a:lnTo>
                    <a:pt x="1124509" y="719211"/>
                  </a:lnTo>
                  <a:lnTo>
                    <a:pt x="1129583" y="709682"/>
                  </a:lnTo>
                  <a:lnTo>
                    <a:pt x="1135291" y="700154"/>
                  </a:lnTo>
                  <a:lnTo>
                    <a:pt x="1140682" y="690944"/>
                  </a:lnTo>
                  <a:lnTo>
                    <a:pt x="1146391" y="682051"/>
                  </a:lnTo>
                  <a:lnTo>
                    <a:pt x="1152416" y="673158"/>
                  </a:lnTo>
                  <a:lnTo>
                    <a:pt x="1158758" y="664265"/>
                  </a:lnTo>
                  <a:lnTo>
                    <a:pt x="1164783" y="655689"/>
                  </a:lnTo>
                  <a:lnTo>
                    <a:pt x="1171443" y="647432"/>
                  </a:lnTo>
                  <a:lnTo>
                    <a:pt x="1177785" y="639174"/>
                  </a:lnTo>
                  <a:lnTo>
                    <a:pt x="1184762" y="631234"/>
                  </a:lnTo>
                  <a:lnTo>
                    <a:pt x="1191738" y="623611"/>
                  </a:lnTo>
                  <a:lnTo>
                    <a:pt x="1198715" y="615989"/>
                  </a:lnTo>
                  <a:lnTo>
                    <a:pt x="1206009" y="608684"/>
                  </a:lnTo>
                  <a:lnTo>
                    <a:pt x="1213620" y="601696"/>
                  </a:lnTo>
                  <a:lnTo>
                    <a:pt x="1220913" y="594391"/>
                  </a:lnTo>
                  <a:lnTo>
                    <a:pt x="1228841" y="588039"/>
                  </a:lnTo>
                  <a:lnTo>
                    <a:pt x="1236769" y="581369"/>
                  </a:lnTo>
                  <a:lnTo>
                    <a:pt x="1244380" y="575017"/>
                  </a:lnTo>
                  <a:lnTo>
                    <a:pt x="1252625" y="568983"/>
                  </a:lnTo>
                  <a:lnTo>
                    <a:pt x="1260870" y="562948"/>
                  </a:lnTo>
                  <a:lnTo>
                    <a:pt x="1269115" y="557549"/>
                  </a:lnTo>
                  <a:lnTo>
                    <a:pt x="1277360" y="552150"/>
                  </a:lnTo>
                  <a:lnTo>
                    <a:pt x="1286240" y="547068"/>
                  </a:lnTo>
                  <a:lnTo>
                    <a:pt x="1294802" y="542304"/>
                  </a:lnTo>
                  <a:lnTo>
                    <a:pt x="1303364" y="537540"/>
                  </a:lnTo>
                  <a:lnTo>
                    <a:pt x="1312560" y="533093"/>
                  </a:lnTo>
                  <a:lnTo>
                    <a:pt x="1321757" y="528964"/>
                  </a:lnTo>
                  <a:lnTo>
                    <a:pt x="1330953" y="525153"/>
                  </a:lnTo>
                  <a:lnTo>
                    <a:pt x="1339833" y="521659"/>
                  </a:lnTo>
                  <a:lnTo>
                    <a:pt x="1349029" y="518483"/>
                  </a:lnTo>
                  <a:lnTo>
                    <a:pt x="1358542" y="514990"/>
                  </a:lnTo>
                  <a:lnTo>
                    <a:pt x="1368056" y="512449"/>
                  </a:lnTo>
                  <a:lnTo>
                    <a:pt x="1377887" y="509908"/>
                  </a:lnTo>
                  <a:lnTo>
                    <a:pt x="1387717" y="507685"/>
                  </a:lnTo>
                  <a:lnTo>
                    <a:pt x="1397231" y="505462"/>
                  </a:lnTo>
                  <a:lnTo>
                    <a:pt x="1407062" y="503874"/>
                  </a:lnTo>
                  <a:lnTo>
                    <a:pt x="1416892" y="502603"/>
                  </a:lnTo>
                  <a:lnTo>
                    <a:pt x="1427040" y="501650"/>
                  </a:lnTo>
                  <a:lnTo>
                    <a:pt x="1437188" y="500697"/>
                  </a:lnTo>
                  <a:lnTo>
                    <a:pt x="1447336" y="500380"/>
                  </a:lnTo>
                  <a:lnTo>
                    <a:pt x="1457483" y="500062"/>
                  </a:lnTo>
                  <a:close/>
                  <a:moveTo>
                    <a:pt x="716008" y="249237"/>
                  </a:moveTo>
                  <a:lnTo>
                    <a:pt x="795913" y="249237"/>
                  </a:lnTo>
                  <a:lnTo>
                    <a:pt x="795913" y="374499"/>
                  </a:lnTo>
                  <a:lnTo>
                    <a:pt x="810181" y="375133"/>
                  </a:lnTo>
                  <a:lnTo>
                    <a:pt x="823816" y="376402"/>
                  </a:lnTo>
                  <a:lnTo>
                    <a:pt x="837133" y="377670"/>
                  </a:lnTo>
                  <a:lnTo>
                    <a:pt x="849500" y="379890"/>
                  </a:lnTo>
                  <a:lnTo>
                    <a:pt x="861549" y="381793"/>
                  </a:lnTo>
                  <a:lnTo>
                    <a:pt x="873281" y="384330"/>
                  </a:lnTo>
                  <a:lnTo>
                    <a:pt x="884379" y="386867"/>
                  </a:lnTo>
                  <a:lnTo>
                    <a:pt x="894842" y="389721"/>
                  </a:lnTo>
                  <a:lnTo>
                    <a:pt x="904989" y="393209"/>
                  </a:lnTo>
                  <a:lnTo>
                    <a:pt x="914819" y="396698"/>
                  </a:lnTo>
                  <a:lnTo>
                    <a:pt x="924014" y="400186"/>
                  </a:lnTo>
                  <a:lnTo>
                    <a:pt x="932575" y="403991"/>
                  </a:lnTo>
                  <a:lnTo>
                    <a:pt x="941136" y="407797"/>
                  </a:lnTo>
                  <a:lnTo>
                    <a:pt x="949381" y="411602"/>
                  </a:lnTo>
                  <a:lnTo>
                    <a:pt x="956673" y="415725"/>
                  </a:lnTo>
                  <a:lnTo>
                    <a:pt x="963966" y="419847"/>
                  </a:lnTo>
                  <a:lnTo>
                    <a:pt x="931624" y="504836"/>
                  </a:lnTo>
                  <a:lnTo>
                    <a:pt x="920209" y="498810"/>
                  </a:lnTo>
                  <a:lnTo>
                    <a:pt x="906257" y="491517"/>
                  </a:lnTo>
                  <a:lnTo>
                    <a:pt x="898330" y="488028"/>
                  </a:lnTo>
                  <a:lnTo>
                    <a:pt x="890086" y="484540"/>
                  </a:lnTo>
                  <a:lnTo>
                    <a:pt x="880891" y="480735"/>
                  </a:lnTo>
                  <a:lnTo>
                    <a:pt x="871061" y="477246"/>
                  </a:lnTo>
                  <a:lnTo>
                    <a:pt x="860597" y="474075"/>
                  </a:lnTo>
                  <a:lnTo>
                    <a:pt x="849500" y="470904"/>
                  </a:lnTo>
                  <a:lnTo>
                    <a:pt x="837767" y="468367"/>
                  </a:lnTo>
                  <a:lnTo>
                    <a:pt x="825401" y="465830"/>
                  </a:lnTo>
                  <a:lnTo>
                    <a:pt x="812401" y="463927"/>
                  </a:lnTo>
                  <a:lnTo>
                    <a:pt x="798449" y="462659"/>
                  </a:lnTo>
                  <a:lnTo>
                    <a:pt x="783863" y="461707"/>
                  </a:lnTo>
                  <a:lnTo>
                    <a:pt x="768960" y="461390"/>
                  </a:lnTo>
                  <a:lnTo>
                    <a:pt x="759765" y="461390"/>
                  </a:lnTo>
                  <a:lnTo>
                    <a:pt x="751204" y="462024"/>
                  </a:lnTo>
                  <a:lnTo>
                    <a:pt x="742643" y="462659"/>
                  </a:lnTo>
                  <a:lnTo>
                    <a:pt x="734398" y="463927"/>
                  </a:lnTo>
                  <a:lnTo>
                    <a:pt x="726471" y="465196"/>
                  </a:lnTo>
                  <a:lnTo>
                    <a:pt x="719496" y="467098"/>
                  </a:lnTo>
                  <a:lnTo>
                    <a:pt x="712203" y="469001"/>
                  </a:lnTo>
                  <a:lnTo>
                    <a:pt x="705544" y="471538"/>
                  </a:lnTo>
                  <a:lnTo>
                    <a:pt x="699202" y="473758"/>
                  </a:lnTo>
                  <a:lnTo>
                    <a:pt x="693178" y="476612"/>
                  </a:lnTo>
                  <a:lnTo>
                    <a:pt x="687153" y="479466"/>
                  </a:lnTo>
                  <a:lnTo>
                    <a:pt x="682080" y="482637"/>
                  </a:lnTo>
                  <a:lnTo>
                    <a:pt x="676689" y="486126"/>
                  </a:lnTo>
                  <a:lnTo>
                    <a:pt x="671933" y="489614"/>
                  </a:lnTo>
                  <a:lnTo>
                    <a:pt x="667177" y="493419"/>
                  </a:lnTo>
                  <a:lnTo>
                    <a:pt x="663055" y="497542"/>
                  </a:lnTo>
                  <a:lnTo>
                    <a:pt x="659250" y="501348"/>
                  </a:lnTo>
                  <a:lnTo>
                    <a:pt x="655445" y="505470"/>
                  </a:lnTo>
                  <a:lnTo>
                    <a:pt x="652274" y="509910"/>
                  </a:lnTo>
                  <a:lnTo>
                    <a:pt x="649103" y="514350"/>
                  </a:lnTo>
                  <a:lnTo>
                    <a:pt x="646249" y="519107"/>
                  </a:lnTo>
                  <a:lnTo>
                    <a:pt x="643713" y="523546"/>
                  </a:lnTo>
                  <a:lnTo>
                    <a:pt x="641493" y="528303"/>
                  </a:lnTo>
                  <a:lnTo>
                    <a:pt x="639591" y="533060"/>
                  </a:lnTo>
                  <a:lnTo>
                    <a:pt x="637688" y="537817"/>
                  </a:lnTo>
                  <a:lnTo>
                    <a:pt x="636420" y="542891"/>
                  </a:lnTo>
                  <a:lnTo>
                    <a:pt x="635152" y="547647"/>
                  </a:lnTo>
                  <a:lnTo>
                    <a:pt x="633566" y="552721"/>
                  </a:lnTo>
                  <a:lnTo>
                    <a:pt x="632932" y="557478"/>
                  </a:lnTo>
                  <a:lnTo>
                    <a:pt x="632298" y="562235"/>
                  </a:lnTo>
                  <a:lnTo>
                    <a:pt x="631981" y="567309"/>
                  </a:lnTo>
                  <a:lnTo>
                    <a:pt x="631981" y="572066"/>
                  </a:lnTo>
                  <a:lnTo>
                    <a:pt x="631981" y="578408"/>
                  </a:lnTo>
                  <a:lnTo>
                    <a:pt x="632615" y="584433"/>
                  </a:lnTo>
                  <a:lnTo>
                    <a:pt x="633249" y="590459"/>
                  </a:lnTo>
                  <a:lnTo>
                    <a:pt x="634200" y="595850"/>
                  </a:lnTo>
                  <a:lnTo>
                    <a:pt x="635786" y="601558"/>
                  </a:lnTo>
                  <a:lnTo>
                    <a:pt x="637371" y="606632"/>
                  </a:lnTo>
                  <a:lnTo>
                    <a:pt x="639274" y="612023"/>
                  </a:lnTo>
                  <a:lnTo>
                    <a:pt x="641176" y="617097"/>
                  </a:lnTo>
                  <a:lnTo>
                    <a:pt x="643713" y="622171"/>
                  </a:lnTo>
                  <a:lnTo>
                    <a:pt x="646249" y="626927"/>
                  </a:lnTo>
                  <a:lnTo>
                    <a:pt x="649737" y="631367"/>
                  </a:lnTo>
                  <a:lnTo>
                    <a:pt x="652908" y="636124"/>
                  </a:lnTo>
                  <a:lnTo>
                    <a:pt x="656713" y="640564"/>
                  </a:lnTo>
                  <a:lnTo>
                    <a:pt x="660835" y="645320"/>
                  </a:lnTo>
                  <a:lnTo>
                    <a:pt x="665274" y="649443"/>
                  </a:lnTo>
                  <a:lnTo>
                    <a:pt x="670031" y="653566"/>
                  </a:lnTo>
                  <a:lnTo>
                    <a:pt x="675104" y="658005"/>
                  </a:lnTo>
                  <a:lnTo>
                    <a:pt x="680177" y="662128"/>
                  </a:lnTo>
                  <a:lnTo>
                    <a:pt x="686202" y="665933"/>
                  </a:lnTo>
                  <a:lnTo>
                    <a:pt x="691909" y="670373"/>
                  </a:lnTo>
                  <a:lnTo>
                    <a:pt x="698568" y="674178"/>
                  </a:lnTo>
                  <a:lnTo>
                    <a:pt x="705227" y="678301"/>
                  </a:lnTo>
                  <a:lnTo>
                    <a:pt x="719813" y="686229"/>
                  </a:lnTo>
                  <a:lnTo>
                    <a:pt x="735667" y="694474"/>
                  </a:lnTo>
                  <a:lnTo>
                    <a:pt x="753106" y="702402"/>
                  </a:lnTo>
                  <a:lnTo>
                    <a:pt x="771814" y="710964"/>
                  </a:lnTo>
                  <a:lnTo>
                    <a:pt x="792108" y="719527"/>
                  </a:lnTo>
                  <a:lnTo>
                    <a:pt x="804474" y="724600"/>
                  </a:lnTo>
                  <a:lnTo>
                    <a:pt x="816206" y="729991"/>
                  </a:lnTo>
                  <a:lnTo>
                    <a:pt x="827621" y="735065"/>
                  </a:lnTo>
                  <a:lnTo>
                    <a:pt x="838719" y="740774"/>
                  </a:lnTo>
                  <a:lnTo>
                    <a:pt x="849500" y="745847"/>
                  </a:lnTo>
                  <a:lnTo>
                    <a:pt x="859963" y="751873"/>
                  </a:lnTo>
                  <a:lnTo>
                    <a:pt x="870110" y="757264"/>
                  </a:lnTo>
                  <a:lnTo>
                    <a:pt x="879622" y="763289"/>
                  </a:lnTo>
                  <a:lnTo>
                    <a:pt x="888501" y="768997"/>
                  </a:lnTo>
                  <a:lnTo>
                    <a:pt x="897379" y="775340"/>
                  </a:lnTo>
                  <a:lnTo>
                    <a:pt x="905940" y="781365"/>
                  </a:lnTo>
                  <a:lnTo>
                    <a:pt x="914184" y="788024"/>
                  </a:lnTo>
                  <a:lnTo>
                    <a:pt x="921477" y="794367"/>
                  </a:lnTo>
                  <a:lnTo>
                    <a:pt x="928770" y="801026"/>
                  </a:lnTo>
                  <a:lnTo>
                    <a:pt x="935746" y="808003"/>
                  </a:lnTo>
                  <a:lnTo>
                    <a:pt x="942088" y="814980"/>
                  </a:lnTo>
                  <a:lnTo>
                    <a:pt x="948429" y="822273"/>
                  </a:lnTo>
                  <a:lnTo>
                    <a:pt x="953820" y="829250"/>
                  </a:lnTo>
                  <a:lnTo>
                    <a:pt x="959210" y="837178"/>
                  </a:lnTo>
                  <a:lnTo>
                    <a:pt x="963966" y="844789"/>
                  </a:lnTo>
                  <a:lnTo>
                    <a:pt x="968406" y="852717"/>
                  </a:lnTo>
                  <a:lnTo>
                    <a:pt x="972845" y="860962"/>
                  </a:lnTo>
                  <a:lnTo>
                    <a:pt x="976333" y="869524"/>
                  </a:lnTo>
                  <a:lnTo>
                    <a:pt x="979503" y="878087"/>
                  </a:lnTo>
                  <a:lnTo>
                    <a:pt x="982674" y="886966"/>
                  </a:lnTo>
                  <a:lnTo>
                    <a:pt x="985211" y="895845"/>
                  </a:lnTo>
                  <a:lnTo>
                    <a:pt x="987431" y="905359"/>
                  </a:lnTo>
                  <a:lnTo>
                    <a:pt x="989016" y="914873"/>
                  </a:lnTo>
                  <a:lnTo>
                    <a:pt x="990284" y="925020"/>
                  </a:lnTo>
                  <a:lnTo>
                    <a:pt x="991236" y="935168"/>
                  </a:lnTo>
                  <a:lnTo>
                    <a:pt x="991870" y="944999"/>
                  </a:lnTo>
                  <a:lnTo>
                    <a:pt x="992187" y="955781"/>
                  </a:lnTo>
                  <a:lnTo>
                    <a:pt x="991870" y="965295"/>
                  </a:lnTo>
                  <a:lnTo>
                    <a:pt x="991236" y="974808"/>
                  </a:lnTo>
                  <a:lnTo>
                    <a:pt x="990284" y="984322"/>
                  </a:lnTo>
                  <a:lnTo>
                    <a:pt x="989016" y="993835"/>
                  </a:lnTo>
                  <a:lnTo>
                    <a:pt x="987113" y="1002715"/>
                  </a:lnTo>
                  <a:lnTo>
                    <a:pt x="984894" y="1012228"/>
                  </a:lnTo>
                  <a:lnTo>
                    <a:pt x="982357" y="1021108"/>
                  </a:lnTo>
                  <a:lnTo>
                    <a:pt x="978869" y="1030304"/>
                  </a:lnTo>
                  <a:lnTo>
                    <a:pt x="975698" y="1039184"/>
                  </a:lnTo>
                  <a:lnTo>
                    <a:pt x="971893" y="1047429"/>
                  </a:lnTo>
                  <a:lnTo>
                    <a:pt x="967454" y="1055991"/>
                  </a:lnTo>
                  <a:lnTo>
                    <a:pt x="962698" y="1064553"/>
                  </a:lnTo>
                  <a:lnTo>
                    <a:pt x="957625" y="1072481"/>
                  </a:lnTo>
                  <a:lnTo>
                    <a:pt x="952234" y="1080409"/>
                  </a:lnTo>
                  <a:lnTo>
                    <a:pt x="946210" y="1088337"/>
                  </a:lnTo>
                  <a:lnTo>
                    <a:pt x="940185" y="1095631"/>
                  </a:lnTo>
                  <a:lnTo>
                    <a:pt x="933526" y="1102925"/>
                  </a:lnTo>
                  <a:lnTo>
                    <a:pt x="926551" y="1110219"/>
                  </a:lnTo>
                  <a:lnTo>
                    <a:pt x="918941" y="1116561"/>
                  </a:lnTo>
                  <a:lnTo>
                    <a:pt x="911014" y="1123221"/>
                  </a:lnTo>
                  <a:lnTo>
                    <a:pt x="903087" y="1129246"/>
                  </a:lnTo>
                  <a:lnTo>
                    <a:pt x="894525" y="1135271"/>
                  </a:lnTo>
                  <a:lnTo>
                    <a:pt x="885647" y="1140979"/>
                  </a:lnTo>
                  <a:lnTo>
                    <a:pt x="876134" y="1146370"/>
                  </a:lnTo>
                  <a:lnTo>
                    <a:pt x="866622" y="1151127"/>
                  </a:lnTo>
                  <a:lnTo>
                    <a:pt x="856475" y="1155884"/>
                  </a:lnTo>
                  <a:lnTo>
                    <a:pt x="846012" y="1160006"/>
                  </a:lnTo>
                  <a:lnTo>
                    <a:pt x="835231" y="1163812"/>
                  </a:lnTo>
                  <a:lnTo>
                    <a:pt x="824133" y="1167617"/>
                  </a:lnTo>
                  <a:lnTo>
                    <a:pt x="812401" y="1170471"/>
                  </a:lnTo>
                  <a:lnTo>
                    <a:pt x="800669" y="1173008"/>
                  </a:lnTo>
                  <a:lnTo>
                    <a:pt x="788303" y="1175228"/>
                  </a:lnTo>
                  <a:lnTo>
                    <a:pt x="788303" y="1309687"/>
                  </a:lnTo>
                  <a:lnTo>
                    <a:pt x="707129" y="1309687"/>
                  </a:lnTo>
                  <a:lnTo>
                    <a:pt x="707129" y="1179351"/>
                  </a:lnTo>
                  <a:lnTo>
                    <a:pt x="692861" y="1179034"/>
                  </a:lnTo>
                  <a:lnTo>
                    <a:pt x="678592" y="1178082"/>
                  </a:lnTo>
                  <a:lnTo>
                    <a:pt x="664640" y="1176180"/>
                  </a:lnTo>
                  <a:lnTo>
                    <a:pt x="650689" y="1174277"/>
                  </a:lnTo>
                  <a:lnTo>
                    <a:pt x="637054" y="1172057"/>
                  </a:lnTo>
                  <a:lnTo>
                    <a:pt x="623102" y="1169520"/>
                  </a:lnTo>
                  <a:lnTo>
                    <a:pt x="609785" y="1166349"/>
                  </a:lnTo>
                  <a:lnTo>
                    <a:pt x="596785" y="1162543"/>
                  </a:lnTo>
                  <a:lnTo>
                    <a:pt x="584101" y="1158738"/>
                  </a:lnTo>
                  <a:lnTo>
                    <a:pt x="572052" y="1154615"/>
                  </a:lnTo>
                  <a:lnTo>
                    <a:pt x="560003" y="1149859"/>
                  </a:lnTo>
                  <a:lnTo>
                    <a:pt x="548588" y="1144785"/>
                  </a:lnTo>
                  <a:lnTo>
                    <a:pt x="537807" y="1139394"/>
                  </a:lnTo>
                  <a:lnTo>
                    <a:pt x="527660" y="1134320"/>
                  </a:lnTo>
                  <a:lnTo>
                    <a:pt x="518148" y="1128294"/>
                  </a:lnTo>
                  <a:lnTo>
                    <a:pt x="509587" y="1122586"/>
                  </a:lnTo>
                  <a:lnTo>
                    <a:pt x="540027" y="1036012"/>
                  </a:lnTo>
                  <a:lnTo>
                    <a:pt x="549222" y="1041721"/>
                  </a:lnTo>
                  <a:lnTo>
                    <a:pt x="558735" y="1047112"/>
                  </a:lnTo>
                  <a:lnTo>
                    <a:pt x="568564" y="1052820"/>
                  </a:lnTo>
                  <a:lnTo>
                    <a:pt x="579028" y="1057577"/>
                  </a:lnTo>
                  <a:lnTo>
                    <a:pt x="589492" y="1062651"/>
                  </a:lnTo>
                  <a:lnTo>
                    <a:pt x="600590" y="1067090"/>
                  </a:lnTo>
                  <a:lnTo>
                    <a:pt x="612004" y="1071213"/>
                  </a:lnTo>
                  <a:lnTo>
                    <a:pt x="623737" y="1075335"/>
                  </a:lnTo>
                  <a:lnTo>
                    <a:pt x="635786" y="1078824"/>
                  </a:lnTo>
                  <a:lnTo>
                    <a:pt x="648152" y="1081995"/>
                  </a:lnTo>
                  <a:lnTo>
                    <a:pt x="660518" y="1084849"/>
                  </a:lnTo>
                  <a:lnTo>
                    <a:pt x="673201" y="1087069"/>
                  </a:lnTo>
                  <a:lnTo>
                    <a:pt x="686202" y="1088972"/>
                  </a:lnTo>
                  <a:lnTo>
                    <a:pt x="699519" y="1090240"/>
                  </a:lnTo>
                  <a:lnTo>
                    <a:pt x="712520" y="1091191"/>
                  </a:lnTo>
                  <a:lnTo>
                    <a:pt x="726154" y="1091509"/>
                  </a:lnTo>
                  <a:lnTo>
                    <a:pt x="734716" y="1091191"/>
                  </a:lnTo>
                  <a:lnTo>
                    <a:pt x="743277" y="1090874"/>
                  </a:lnTo>
                  <a:lnTo>
                    <a:pt x="751521" y="1090240"/>
                  </a:lnTo>
                  <a:lnTo>
                    <a:pt x="759131" y="1088972"/>
                  </a:lnTo>
                  <a:lnTo>
                    <a:pt x="767058" y="1087703"/>
                  </a:lnTo>
                  <a:lnTo>
                    <a:pt x="774668" y="1086117"/>
                  </a:lnTo>
                  <a:lnTo>
                    <a:pt x="781644" y="1083898"/>
                  </a:lnTo>
                  <a:lnTo>
                    <a:pt x="788937" y="1081995"/>
                  </a:lnTo>
                  <a:lnTo>
                    <a:pt x="795595" y="1079458"/>
                  </a:lnTo>
                  <a:lnTo>
                    <a:pt x="802571" y="1076921"/>
                  </a:lnTo>
                  <a:lnTo>
                    <a:pt x="809230" y="1074067"/>
                  </a:lnTo>
                  <a:lnTo>
                    <a:pt x="815255" y="1070579"/>
                  </a:lnTo>
                  <a:lnTo>
                    <a:pt x="821279" y="1067407"/>
                  </a:lnTo>
                  <a:lnTo>
                    <a:pt x="826987" y="1063919"/>
                  </a:lnTo>
                  <a:lnTo>
                    <a:pt x="832377" y="1059796"/>
                  </a:lnTo>
                  <a:lnTo>
                    <a:pt x="837450" y="1055674"/>
                  </a:lnTo>
                  <a:lnTo>
                    <a:pt x="842207" y="1051551"/>
                  </a:lnTo>
                  <a:lnTo>
                    <a:pt x="847280" y="1046795"/>
                  </a:lnTo>
                  <a:lnTo>
                    <a:pt x="851402" y="1042355"/>
                  </a:lnTo>
                  <a:lnTo>
                    <a:pt x="855524" y="1037281"/>
                  </a:lnTo>
                  <a:lnTo>
                    <a:pt x="859329" y="1032207"/>
                  </a:lnTo>
                  <a:lnTo>
                    <a:pt x="862817" y="1027133"/>
                  </a:lnTo>
                  <a:lnTo>
                    <a:pt x="866305" y="1021425"/>
                  </a:lnTo>
                  <a:lnTo>
                    <a:pt x="868842" y="1016034"/>
                  </a:lnTo>
                  <a:lnTo>
                    <a:pt x="871378" y="1010009"/>
                  </a:lnTo>
                  <a:lnTo>
                    <a:pt x="873598" y="1003983"/>
                  </a:lnTo>
                  <a:lnTo>
                    <a:pt x="875500" y="997641"/>
                  </a:lnTo>
                  <a:lnTo>
                    <a:pt x="877086" y="991299"/>
                  </a:lnTo>
                  <a:lnTo>
                    <a:pt x="878354" y="984956"/>
                  </a:lnTo>
                  <a:lnTo>
                    <a:pt x="879305" y="978297"/>
                  </a:lnTo>
                  <a:lnTo>
                    <a:pt x="879939" y="971954"/>
                  </a:lnTo>
                  <a:lnTo>
                    <a:pt x="879939" y="964978"/>
                  </a:lnTo>
                  <a:lnTo>
                    <a:pt x="879939" y="958318"/>
                  </a:lnTo>
                  <a:lnTo>
                    <a:pt x="879622" y="951976"/>
                  </a:lnTo>
                  <a:lnTo>
                    <a:pt x="878671" y="945950"/>
                  </a:lnTo>
                  <a:lnTo>
                    <a:pt x="877720" y="939608"/>
                  </a:lnTo>
                  <a:lnTo>
                    <a:pt x="876134" y="933266"/>
                  </a:lnTo>
                  <a:lnTo>
                    <a:pt x="874549" y="927557"/>
                  </a:lnTo>
                  <a:lnTo>
                    <a:pt x="872647" y="921849"/>
                  </a:lnTo>
                  <a:lnTo>
                    <a:pt x="870744" y="916458"/>
                  </a:lnTo>
                  <a:lnTo>
                    <a:pt x="868207" y="910750"/>
                  </a:lnTo>
                  <a:lnTo>
                    <a:pt x="865354" y="905676"/>
                  </a:lnTo>
                  <a:lnTo>
                    <a:pt x="862183" y="900602"/>
                  </a:lnTo>
                  <a:lnTo>
                    <a:pt x="859012" y="895211"/>
                  </a:lnTo>
                  <a:lnTo>
                    <a:pt x="855524" y="890454"/>
                  </a:lnTo>
                  <a:lnTo>
                    <a:pt x="851402" y="885380"/>
                  </a:lnTo>
                  <a:lnTo>
                    <a:pt x="847280" y="880624"/>
                  </a:lnTo>
                  <a:lnTo>
                    <a:pt x="842524" y="875867"/>
                  </a:lnTo>
                  <a:lnTo>
                    <a:pt x="838085" y="871427"/>
                  </a:lnTo>
                  <a:lnTo>
                    <a:pt x="833011" y="866987"/>
                  </a:lnTo>
                  <a:lnTo>
                    <a:pt x="827621" y="862231"/>
                  </a:lnTo>
                  <a:lnTo>
                    <a:pt x="822230" y="858108"/>
                  </a:lnTo>
                  <a:lnTo>
                    <a:pt x="816206" y="853985"/>
                  </a:lnTo>
                  <a:lnTo>
                    <a:pt x="810181" y="849546"/>
                  </a:lnTo>
                  <a:lnTo>
                    <a:pt x="803840" y="845740"/>
                  </a:lnTo>
                  <a:lnTo>
                    <a:pt x="797181" y="841301"/>
                  </a:lnTo>
                  <a:lnTo>
                    <a:pt x="782912" y="833690"/>
                  </a:lnTo>
                  <a:lnTo>
                    <a:pt x="767692" y="826079"/>
                  </a:lnTo>
                  <a:lnTo>
                    <a:pt x="751521" y="818785"/>
                  </a:lnTo>
                  <a:lnTo>
                    <a:pt x="734081" y="811174"/>
                  </a:lnTo>
                  <a:lnTo>
                    <a:pt x="709983" y="801344"/>
                  </a:lnTo>
                  <a:lnTo>
                    <a:pt x="687153" y="791196"/>
                  </a:lnTo>
                  <a:lnTo>
                    <a:pt x="676055" y="786439"/>
                  </a:lnTo>
                  <a:lnTo>
                    <a:pt x="665274" y="781048"/>
                  </a:lnTo>
                  <a:lnTo>
                    <a:pt x="655128" y="775657"/>
                  </a:lnTo>
                  <a:lnTo>
                    <a:pt x="644981" y="770266"/>
                  </a:lnTo>
                  <a:lnTo>
                    <a:pt x="635786" y="764875"/>
                  </a:lnTo>
                  <a:lnTo>
                    <a:pt x="626273" y="759167"/>
                  </a:lnTo>
                  <a:lnTo>
                    <a:pt x="617395" y="753458"/>
                  </a:lnTo>
                  <a:lnTo>
                    <a:pt x="608517" y="747433"/>
                  </a:lnTo>
                  <a:lnTo>
                    <a:pt x="600590" y="741408"/>
                  </a:lnTo>
                  <a:lnTo>
                    <a:pt x="592662" y="735065"/>
                  </a:lnTo>
                  <a:lnTo>
                    <a:pt x="585052" y="729040"/>
                  </a:lnTo>
                  <a:lnTo>
                    <a:pt x="578077" y="722381"/>
                  </a:lnTo>
                  <a:lnTo>
                    <a:pt x="571418" y="715721"/>
                  </a:lnTo>
                  <a:lnTo>
                    <a:pt x="565076" y="708744"/>
                  </a:lnTo>
                  <a:lnTo>
                    <a:pt x="559052" y="701451"/>
                  </a:lnTo>
                  <a:lnTo>
                    <a:pt x="553344" y="694474"/>
                  </a:lnTo>
                  <a:lnTo>
                    <a:pt x="548588" y="686546"/>
                  </a:lnTo>
                  <a:lnTo>
                    <a:pt x="543832" y="678935"/>
                  </a:lnTo>
                  <a:lnTo>
                    <a:pt x="539393" y="671007"/>
                  </a:lnTo>
                  <a:lnTo>
                    <a:pt x="535588" y="662762"/>
                  </a:lnTo>
                  <a:lnTo>
                    <a:pt x="532417" y="654200"/>
                  </a:lnTo>
                  <a:lnTo>
                    <a:pt x="529246" y="645955"/>
                  </a:lnTo>
                  <a:lnTo>
                    <a:pt x="526709" y="636758"/>
                  </a:lnTo>
                  <a:lnTo>
                    <a:pt x="524807" y="627562"/>
                  </a:lnTo>
                  <a:lnTo>
                    <a:pt x="523221" y="618048"/>
                  </a:lnTo>
                  <a:lnTo>
                    <a:pt x="521953" y="608217"/>
                  </a:lnTo>
                  <a:lnTo>
                    <a:pt x="521319" y="598069"/>
                  </a:lnTo>
                  <a:lnTo>
                    <a:pt x="521002" y="587922"/>
                  </a:lnTo>
                  <a:lnTo>
                    <a:pt x="521319" y="577774"/>
                  </a:lnTo>
                  <a:lnTo>
                    <a:pt x="521953" y="567943"/>
                  </a:lnTo>
                  <a:lnTo>
                    <a:pt x="522904" y="558429"/>
                  </a:lnTo>
                  <a:lnTo>
                    <a:pt x="524490" y="548916"/>
                  </a:lnTo>
                  <a:lnTo>
                    <a:pt x="526392" y="539402"/>
                  </a:lnTo>
                  <a:lnTo>
                    <a:pt x="528612" y="530523"/>
                  </a:lnTo>
                  <a:lnTo>
                    <a:pt x="531783" y="521643"/>
                  </a:lnTo>
                  <a:lnTo>
                    <a:pt x="534636" y="512764"/>
                  </a:lnTo>
                  <a:lnTo>
                    <a:pt x="538124" y="504202"/>
                  </a:lnTo>
                  <a:lnTo>
                    <a:pt x="541929" y="495956"/>
                  </a:lnTo>
                  <a:lnTo>
                    <a:pt x="546685" y="487711"/>
                  </a:lnTo>
                  <a:lnTo>
                    <a:pt x="551125" y="479783"/>
                  </a:lnTo>
                  <a:lnTo>
                    <a:pt x="556515" y="472489"/>
                  </a:lnTo>
                  <a:lnTo>
                    <a:pt x="561905" y="464879"/>
                  </a:lnTo>
                  <a:lnTo>
                    <a:pt x="567930" y="457585"/>
                  </a:lnTo>
                  <a:lnTo>
                    <a:pt x="573955" y="450925"/>
                  </a:lnTo>
                  <a:lnTo>
                    <a:pt x="580613" y="444266"/>
                  </a:lnTo>
                  <a:lnTo>
                    <a:pt x="587272" y="437923"/>
                  </a:lnTo>
                  <a:lnTo>
                    <a:pt x="594565" y="431581"/>
                  </a:lnTo>
                  <a:lnTo>
                    <a:pt x="602175" y="425873"/>
                  </a:lnTo>
                  <a:lnTo>
                    <a:pt x="609785" y="420165"/>
                  </a:lnTo>
                  <a:lnTo>
                    <a:pt x="618029" y="415091"/>
                  </a:lnTo>
                  <a:lnTo>
                    <a:pt x="626590" y="410017"/>
                  </a:lnTo>
                  <a:lnTo>
                    <a:pt x="635469" y="405577"/>
                  </a:lnTo>
                  <a:lnTo>
                    <a:pt x="644347" y="400820"/>
                  </a:lnTo>
                  <a:lnTo>
                    <a:pt x="653859" y="397015"/>
                  </a:lnTo>
                  <a:lnTo>
                    <a:pt x="663372" y="393526"/>
                  </a:lnTo>
                  <a:lnTo>
                    <a:pt x="673519" y="389721"/>
                  </a:lnTo>
                  <a:lnTo>
                    <a:pt x="683665" y="386867"/>
                  </a:lnTo>
                  <a:lnTo>
                    <a:pt x="694129" y="384330"/>
                  </a:lnTo>
                  <a:lnTo>
                    <a:pt x="704910" y="381793"/>
                  </a:lnTo>
                  <a:lnTo>
                    <a:pt x="716008" y="379890"/>
                  </a:lnTo>
                  <a:lnTo>
                    <a:pt x="716008" y="249237"/>
                  </a:lnTo>
                  <a:close/>
                  <a:moveTo>
                    <a:pt x="784828" y="0"/>
                  </a:moveTo>
                  <a:lnTo>
                    <a:pt x="808948" y="317"/>
                  </a:lnTo>
                  <a:lnTo>
                    <a:pt x="832750" y="1588"/>
                  </a:lnTo>
                  <a:lnTo>
                    <a:pt x="856551" y="3175"/>
                  </a:lnTo>
                  <a:lnTo>
                    <a:pt x="880036" y="5716"/>
                  </a:lnTo>
                  <a:lnTo>
                    <a:pt x="903203" y="9209"/>
                  </a:lnTo>
                  <a:lnTo>
                    <a:pt x="926370" y="13020"/>
                  </a:lnTo>
                  <a:lnTo>
                    <a:pt x="949538" y="17466"/>
                  </a:lnTo>
                  <a:lnTo>
                    <a:pt x="972387" y="22864"/>
                  </a:lnTo>
                  <a:lnTo>
                    <a:pt x="994920" y="28581"/>
                  </a:lnTo>
                  <a:lnTo>
                    <a:pt x="1017452" y="35249"/>
                  </a:lnTo>
                  <a:lnTo>
                    <a:pt x="1039668" y="42871"/>
                  </a:lnTo>
                  <a:lnTo>
                    <a:pt x="1061565" y="50493"/>
                  </a:lnTo>
                  <a:lnTo>
                    <a:pt x="1083146" y="59067"/>
                  </a:lnTo>
                  <a:lnTo>
                    <a:pt x="1104727" y="68276"/>
                  </a:lnTo>
                  <a:lnTo>
                    <a:pt x="1125990" y="78121"/>
                  </a:lnTo>
                  <a:lnTo>
                    <a:pt x="1146618" y="88283"/>
                  </a:lnTo>
                  <a:lnTo>
                    <a:pt x="1167246" y="99397"/>
                  </a:lnTo>
                  <a:lnTo>
                    <a:pt x="1187240" y="111147"/>
                  </a:lnTo>
                  <a:lnTo>
                    <a:pt x="1207233" y="123215"/>
                  </a:lnTo>
                  <a:lnTo>
                    <a:pt x="1226910" y="136553"/>
                  </a:lnTo>
                  <a:lnTo>
                    <a:pt x="1245634" y="149890"/>
                  </a:lnTo>
                  <a:lnTo>
                    <a:pt x="1264675" y="163863"/>
                  </a:lnTo>
                  <a:lnTo>
                    <a:pt x="1283082" y="178154"/>
                  </a:lnTo>
                  <a:lnTo>
                    <a:pt x="1300854" y="193714"/>
                  </a:lnTo>
                  <a:lnTo>
                    <a:pt x="1318309" y="209275"/>
                  </a:lnTo>
                  <a:lnTo>
                    <a:pt x="1335129" y="225153"/>
                  </a:lnTo>
                  <a:lnTo>
                    <a:pt x="1351949" y="242302"/>
                  </a:lnTo>
                  <a:lnTo>
                    <a:pt x="1368134" y="259450"/>
                  </a:lnTo>
                  <a:lnTo>
                    <a:pt x="1383368" y="277234"/>
                  </a:lnTo>
                  <a:lnTo>
                    <a:pt x="1398918" y="295335"/>
                  </a:lnTo>
                  <a:lnTo>
                    <a:pt x="1413199" y="314389"/>
                  </a:lnTo>
                  <a:lnTo>
                    <a:pt x="1427163" y="333760"/>
                  </a:lnTo>
                  <a:lnTo>
                    <a:pt x="1313549" y="414104"/>
                  </a:lnTo>
                  <a:lnTo>
                    <a:pt x="1301806" y="397908"/>
                  </a:lnTo>
                  <a:lnTo>
                    <a:pt x="1289747" y="382665"/>
                  </a:lnTo>
                  <a:lnTo>
                    <a:pt x="1277370" y="367740"/>
                  </a:lnTo>
                  <a:lnTo>
                    <a:pt x="1264675" y="352814"/>
                  </a:lnTo>
                  <a:lnTo>
                    <a:pt x="1251346" y="338524"/>
                  </a:lnTo>
                  <a:lnTo>
                    <a:pt x="1238017" y="324868"/>
                  </a:lnTo>
                  <a:lnTo>
                    <a:pt x="1223736" y="311531"/>
                  </a:lnTo>
                  <a:lnTo>
                    <a:pt x="1209455" y="298828"/>
                  </a:lnTo>
                  <a:lnTo>
                    <a:pt x="1194539" y="286126"/>
                  </a:lnTo>
                  <a:lnTo>
                    <a:pt x="1179623" y="274058"/>
                  </a:lnTo>
                  <a:lnTo>
                    <a:pt x="1164073" y="262308"/>
                  </a:lnTo>
                  <a:lnTo>
                    <a:pt x="1148522" y="251829"/>
                  </a:lnTo>
                  <a:lnTo>
                    <a:pt x="1132654" y="241031"/>
                  </a:lnTo>
                  <a:lnTo>
                    <a:pt x="1116151" y="230869"/>
                  </a:lnTo>
                  <a:lnTo>
                    <a:pt x="1099649" y="221342"/>
                  </a:lnTo>
                  <a:lnTo>
                    <a:pt x="1082511" y="212133"/>
                  </a:lnTo>
                  <a:lnTo>
                    <a:pt x="1065374" y="203559"/>
                  </a:lnTo>
                  <a:lnTo>
                    <a:pt x="1047919" y="195620"/>
                  </a:lnTo>
                  <a:lnTo>
                    <a:pt x="1030464" y="187998"/>
                  </a:lnTo>
                  <a:lnTo>
                    <a:pt x="1012375" y="180694"/>
                  </a:lnTo>
                  <a:lnTo>
                    <a:pt x="994603" y="174343"/>
                  </a:lnTo>
                  <a:lnTo>
                    <a:pt x="976196" y="168309"/>
                  </a:lnTo>
                  <a:lnTo>
                    <a:pt x="957472" y="162910"/>
                  </a:lnTo>
                  <a:lnTo>
                    <a:pt x="939065" y="157829"/>
                  </a:lnTo>
                  <a:lnTo>
                    <a:pt x="920341" y="153701"/>
                  </a:lnTo>
                  <a:lnTo>
                    <a:pt x="901616" y="150208"/>
                  </a:lnTo>
                  <a:lnTo>
                    <a:pt x="882258" y="146715"/>
                  </a:lnTo>
                  <a:lnTo>
                    <a:pt x="862899" y="144174"/>
                  </a:lnTo>
                  <a:lnTo>
                    <a:pt x="843857" y="141951"/>
                  </a:lnTo>
                  <a:lnTo>
                    <a:pt x="824181" y="140681"/>
                  </a:lnTo>
                  <a:lnTo>
                    <a:pt x="804505" y="139728"/>
                  </a:lnTo>
                  <a:lnTo>
                    <a:pt x="784828" y="139411"/>
                  </a:lnTo>
                  <a:lnTo>
                    <a:pt x="768326" y="139728"/>
                  </a:lnTo>
                  <a:lnTo>
                    <a:pt x="751823" y="140363"/>
                  </a:lnTo>
                  <a:lnTo>
                    <a:pt x="735320" y="141316"/>
                  </a:lnTo>
                  <a:lnTo>
                    <a:pt x="719135" y="142586"/>
                  </a:lnTo>
                  <a:lnTo>
                    <a:pt x="702632" y="144492"/>
                  </a:lnTo>
                  <a:lnTo>
                    <a:pt x="686764" y="146715"/>
                  </a:lnTo>
                  <a:lnTo>
                    <a:pt x="670897" y="149573"/>
                  </a:lnTo>
                  <a:lnTo>
                    <a:pt x="655029" y="152431"/>
                  </a:lnTo>
                  <a:lnTo>
                    <a:pt x="639478" y="155924"/>
                  </a:lnTo>
                  <a:lnTo>
                    <a:pt x="623927" y="160052"/>
                  </a:lnTo>
                  <a:lnTo>
                    <a:pt x="608377" y="163863"/>
                  </a:lnTo>
                  <a:lnTo>
                    <a:pt x="593144" y="168309"/>
                  </a:lnTo>
                  <a:lnTo>
                    <a:pt x="578228" y="173390"/>
                  </a:lnTo>
                  <a:lnTo>
                    <a:pt x="562994" y="178471"/>
                  </a:lnTo>
                  <a:lnTo>
                    <a:pt x="548396" y="184505"/>
                  </a:lnTo>
                  <a:lnTo>
                    <a:pt x="533797" y="190221"/>
                  </a:lnTo>
                  <a:lnTo>
                    <a:pt x="519516" y="196572"/>
                  </a:lnTo>
                  <a:lnTo>
                    <a:pt x="505235" y="203241"/>
                  </a:lnTo>
                  <a:lnTo>
                    <a:pt x="491271" y="210228"/>
                  </a:lnTo>
                  <a:lnTo>
                    <a:pt x="477308" y="217532"/>
                  </a:lnTo>
                  <a:lnTo>
                    <a:pt x="463978" y="225153"/>
                  </a:lnTo>
                  <a:lnTo>
                    <a:pt x="450332" y="233092"/>
                  </a:lnTo>
                  <a:lnTo>
                    <a:pt x="437003" y="241349"/>
                  </a:lnTo>
                  <a:lnTo>
                    <a:pt x="423991" y="249923"/>
                  </a:lnTo>
                  <a:lnTo>
                    <a:pt x="411297" y="258815"/>
                  </a:lnTo>
                  <a:lnTo>
                    <a:pt x="398603" y="268024"/>
                  </a:lnTo>
                  <a:lnTo>
                    <a:pt x="386543" y="277551"/>
                  </a:lnTo>
                  <a:lnTo>
                    <a:pt x="374483" y="287396"/>
                  </a:lnTo>
                  <a:lnTo>
                    <a:pt x="362424" y="296923"/>
                  </a:lnTo>
                  <a:lnTo>
                    <a:pt x="350999" y="307402"/>
                  </a:lnTo>
                  <a:lnTo>
                    <a:pt x="339574" y="317882"/>
                  </a:lnTo>
                  <a:lnTo>
                    <a:pt x="328466" y="328997"/>
                  </a:lnTo>
                  <a:lnTo>
                    <a:pt x="317676" y="340112"/>
                  </a:lnTo>
                  <a:lnTo>
                    <a:pt x="306886" y="351226"/>
                  </a:lnTo>
                  <a:lnTo>
                    <a:pt x="296730" y="362976"/>
                  </a:lnTo>
                  <a:lnTo>
                    <a:pt x="286575" y="374726"/>
                  </a:lnTo>
                  <a:lnTo>
                    <a:pt x="277054" y="386794"/>
                  </a:lnTo>
                  <a:lnTo>
                    <a:pt x="267533" y="399179"/>
                  </a:lnTo>
                  <a:lnTo>
                    <a:pt x="258330" y="411564"/>
                  </a:lnTo>
                  <a:lnTo>
                    <a:pt x="249444" y="424584"/>
                  </a:lnTo>
                  <a:lnTo>
                    <a:pt x="240875" y="437604"/>
                  </a:lnTo>
                  <a:lnTo>
                    <a:pt x="232624" y="450942"/>
                  </a:lnTo>
                  <a:lnTo>
                    <a:pt x="224690" y="464279"/>
                  </a:lnTo>
                  <a:lnTo>
                    <a:pt x="217073" y="477935"/>
                  </a:lnTo>
                  <a:lnTo>
                    <a:pt x="209774" y="491590"/>
                  </a:lnTo>
                  <a:lnTo>
                    <a:pt x="202792" y="505563"/>
                  </a:lnTo>
                  <a:lnTo>
                    <a:pt x="196445" y="520171"/>
                  </a:lnTo>
                  <a:lnTo>
                    <a:pt x="189780" y="534462"/>
                  </a:lnTo>
                  <a:lnTo>
                    <a:pt x="183751" y="548752"/>
                  </a:lnTo>
                  <a:lnTo>
                    <a:pt x="178355" y="563678"/>
                  </a:lnTo>
                  <a:lnTo>
                    <a:pt x="173278" y="578603"/>
                  </a:lnTo>
                  <a:lnTo>
                    <a:pt x="168200" y="593846"/>
                  </a:lnTo>
                  <a:lnTo>
                    <a:pt x="163757" y="608772"/>
                  </a:lnTo>
                  <a:lnTo>
                    <a:pt x="159314" y="624332"/>
                  </a:lnTo>
                  <a:lnTo>
                    <a:pt x="155506" y="639893"/>
                  </a:lnTo>
                  <a:lnTo>
                    <a:pt x="152332" y="655454"/>
                  </a:lnTo>
                  <a:lnTo>
                    <a:pt x="148841" y="671650"/>
                  </a:lnTo>
                  <a:lnTo>
                    <a:pt x="146302" y="687210"/>
                  </a:lnTo>
                  <a:lnTo>
                    <a:pt x="144081" y="703724"/>
                  </a:lnTo>
                  <a:lnTo>
                    <a:pt x="142494" y="719602"/>
                  </a:lnTo>
                  <a:lnTo>
                    <a:pt x="140907" y="735798"/>
                  </a:lnTo>
                  <a:lnTo>
                    <a:pt x="139955" y="752629"/>
                  </a:lnTo>
                  <a:lnTo>
                    <a:pt x="139320" y="769142"/>
                  </a:lnTo>
                  <a:lnTo>
                    <a:pt x="139003" y="785973"/>
                  </a:lnTo>
                  <a:lnTo>
                    <a:pt x="139320" y="800263"/>
                  </a:lnTo>
                  <a:lnTo>
                    <a:pt x="139638" y="814871"/>
                  </a:lnTo>
                  <a:lnTo>
                    <a:pt x="140590" y="829162"/>
                  </a:lnTo>
                  <a:lnTo>
                    <a:pt x="141542" y="844087"/>
                  </a:lnTo>
                  <a:lnTo>
                    <a:pt x="143129" y="858378"/>
                  </a:lnTo>
                  <a:lnTo>
                    <a:pt x="144715" y="872350"/>
                  </a:lnTo>
                  <a:lnTo>
                    <a:pt x="146620" y="886641"/>
                  </a:lnTo>
                  <a:lnTo>
                    <a:pt x="149158" y="900931"/>
                  </a:lnTo>
                  <a:lnTo>
                    <a:pt x="152015" y="914586"/>
                  </a:lnTo>
                  <a:lnTo>
                    <a:pt x="154871" y="928559"/>
                  </a:lnTo>
                  <a:lnTo>
                    <a:pt x="158044" y="942215"/>
                  </a:lnTo>
                  <a:lnTo>
                    <a:pt x="161853" y="955870"/>
                  </a:lnTo>
                  <a:lnTo>
                    <a:pt x="165661" y="969208"/>
                  </a:lnTo>
                  <a:lnTo>
                    <a:pt x="169469" y="983180"/>
                  </a:lnTo>
                  <a:lnTo>
                    <a:pt x="174230" y="996201"/>
                  </a:lnTo>
                  <a:lnTo>
                    <a:pt x="178673" y="1009538"/>
                  </a:lnTo>
                  <a:lnTo>
                    <a:pt x="183433" y="1022558"/>
                  </a:lnTo>
                  <a:lnTo>
                    <a:pt x="188828" y="1035261"/>
                  </a:lnTo>
                  <a:lnTo>
                    <a:pt x="194223" y="1047964"/>
                  </a:lnTo>
                  <a:lnTo>
                    <a:pt x="200253" y="1060666"/>
                  </a:lnTo>
                  <a:lnTo>
                    <a:pt x="205966" y="1073369"/>
                  </a:lnTo>
                  <a:lnTo>
                    <a:pt x="212630" y="1085754"/>
                  </a:lnTo>
                  <a:lnTo>
                    <a:pt x="219295" y="1098139"/>
                  </a:lnTo>
                  <a:lnTo>
                    <a:pt x="225642" y="1110206"/>
                  </a:lnTo>
                  <a:lnTo>
                    <a:pt x="232941" y="1121956"/>
                  </a:lnTo>
                  <a:lnTo>
                    <a:pt x="239923" y="1133706"/>
                  </a:lnTo>
                  <a:lnTo>
                    <a:pt x="247857" y="1145456"/>
                  </a:lnTo>
                  <a:lnTo>
                    <a:pt x="255474" y="1156571"/>
                  </a:lnTo>
                  <a:lnTo>
                    <a:pt x="263408" y="1168003"/>
                  </a:lnTo>
                  <a:lnTo>
                    <a:pt x="271659" y="1179118"/>
                  </a:lnTo>
                  <a:lnTo>
                    <a:pt x="280228" y="1189915"/>
                  </a:lnTo>
                  <a:lnTo>
                    <a:pt x="289114" y="1200395"/>
                  </a:lnTo>
                  <a:lnTo>
                    <a:pt x="297682" y="1210874"/>
                  </a:lnTo>
                  <a:lnTo>
                    <a:pt x="307203" y="1221036"/>
                  </a:lnTo>
                  <a:lnTo>
                    <a:pt x="316407" y="1231198"/>
                  </a:lnTo>
                  <a:lnTo>
                    <a:pt x="326245" y="1241361"/>
                  </a:lnTo>
                  <a:lnTo>
                    <a:pt x="336083" y="1250887"/>
                  </a:lnTo>
                  <a:lnTo>
                    <a:pt x="345604" y="1260414"/>
                  </a:lnTo>
                  <a:lnTo>
                    <a:pt x="356076" y="1269624"/>
                  </a:lnTo>
                  <a:lnTo>
                    <a:pt x="366549" y="1278833"/>
                  </a:lnTo>
                  <a:lnTo>
                    <a:pt x="377022" y="1287725"/>
                  </a:lnTo>
                  <a:lnTo>
                    <a:pt x="388130" y="1296299"/>
                  </a:lnTo>
                  <a:lnTo>
                    <a:pt x="398920" y="1304556"/>
                  </a:lnTo>
                  <a:lnTo>
                    <a:pt x="410345" y="1312813"/>
                  </a:lnTo>
                  <a:lnTo>
                    <a:pt x="421770" y="1320752"/>
                  </a:lnTo>
                  <a:lnTo>
                    <a:pt x="433195" y="1328373"/>
                  </a:lnTo>
                  <a:lnTo>
                    <a:pt x="444937" y="1335995"/>
                  </a:lnTo>
                  <a:lnTo>
                    <a:pt x="456997" y="1343299"/>
                  </a:lnTo>
                  <a:lnTo>
                    <a:pt x="469056" y="1349968"/>
                  </a:lnTo>
                  <a:lnTo>
                    <a:pt x="481116" y="1356636"/>
                  </a:lnTo>
                  <a:lnTo>
                    <a:pt x="493810" y="1362988"/>
                  </a:lnTo>
                  <a:lnTo>
                    <a:pt x="506187" y="1369339"/>
                  </a:lnTo>
                  <a:lnTo>
                    <a:pt x="518882" y="1375373"/>
                  </a:lnTo>
                  <a:lnTo>
                    <a:pt x="532211" y="1380771"/>
                  </a:lnTo>
                  <a:lnTo>
                    <a:pt x="545222" y="1386170"/>
                  </a:lnTo>
                  <a:lnTo>
                    <a:pt x="558551" y="1391569"/>
                  </a:lnTo>
                  <a:lnTo>
                    <a:pt x="571881" y="1396015"/>
                  </a:lnTo>
                  <a:lnTo>
                    <a:pt x="585210" y="1400778"/>
                  </a:lnTo>
                  <a:lnTo>
                    <a:pt x="598856" y="1404906"/>
                  </a:lnTo>
                  <a:lnTo>
                    <a:pt x="613137" y="1408717"/>
                  </a:lnTo>
                  <a:lnTo>
                    <a:pt x="626784" y="1412845"/>
                  </a:lnTo>
                  <a:lnTo>
                    <a:pt x="641065" y="1416021"/>
                  </a:lnTo>
                  <a:lnTo>
                    <a:pt x="655029" y="1418879"/>
                  </a:lnTo>
                  <a:lnTo>
                    <a:pt x="669627" y="1422055"/>
                  </a:lnTo>
                  <a:lnTo>
                    <a:pt x="644873" y="1558925"/>
                  </a:lnTo>
                  <a:lnTo>
                    <a:pt x="627418" y="1555432"/>
                  </a:lnTo>
                  <a:lnTo>
                    <a:pt x="609964" y="1551939"/>
                  </a:lnTo>
                  <a:lnTo>
                    <a:pt x="593144" y="1547493"/>
                  </a:lnTo>
                  <a:lnTo>
                    <a:pt x="576006" y="1543365"/>
                  </a:lnTo>
                  <a:lnTo>
                    <a:pt x="559186" y="1538601"/>
                  </a:lnTo>
                  <a:lnTo>
                    <a:pt x="542684" y="1533202"/>
                  </a:lnTo>
                  <a:lnTo>
                    <a:pt x="526181" y="1527804"/>
                  </a:lnTo>
                  <a:lnTo>
                    <a:pt x="509996" y="1521770"/>
                  </a:lnTo>
                  <a:lnTo>
                    <a:pt x="493493" y="1515736"/>
                  </a:lnTo>
                  <a:lnTo>
                    <a:pt x="477942" y="1509068"/>
                  </a:lnTo>
                  <a:lnTo>
                    <a:pt x="462074" y="1502081"/>
                  </a:lnTo>
                  <a:lnTo>
                    <a:pt x="446524" y="1495095"/>
                  </a:lnTo>
                  <a:lnTo>
                    <a:pt x="431291" y="1487473"/>
                  </a:lnTo>
                  <a:lnTo>
                    <a:pt x="416057" y="1479852"/>
                  </a:lnTo>
                  <a:lnTo>
                    <a:pt x="401141" y="1471595"/>
                  </a:lnTo>
                  <a:lnTo>
                    <a:pt x="386226" y="1463338"/>
                  </a:lnTo>
                  <a:lnTo>
                    <a:pt x="371944" y="1454446"/>
                  </a:lnTo>
                  <a:lnTo>
                    <a:pt x="357346" y="1445555"/>
                  </a:lnTo>
                  <a:lnTo>
                    <a:pt x="343382" y="1436028"/>
                  </a:lnTo>
                  <a:lnTo>
                    <a:pt x="329736" y="1426501"/>
                  </a:lnTo>
                  <a:lnTo>
                    <a:pt x="316089" y="1416339"/>
                  </a:lnTo>
                  <a:lnTo>
                    <a:pt x="302760" y="1406177"/>
                  </a:lnTo>
                  <a:lnTo>
                    <a:pt x="289431" y="1395697"/>
                  </a:lnTo>
                  <a:lnTo>
                    <a:pt x="276419" y="1384900"/>
                  </a:lnTo>
                  <a:lnTo>
                    <a:pt x="263725" y="1373785"/>
                  </a:lnTo>
                  <a:lnTo>
                    <a:pt x="251348" y="1362670"/>
                  </a:lnTo>
                  <a:lnTo>
                    <a:pt x="238971" y="1350920"/>
                  </a:lnTo>
                  <a:lnTo>
                    <a:pt x="227229" y="1339170"/>
                  </a:lnTo>
                  <a:lnTo>
                    <a:pt x="215486" y="1327103"/>
                  </a:lnTo>
                  <a:lnTo>
                    <a:pt x="204062" y="1315036"/>
                  </a:lnTo>
                  <a:lnTo>
                    <a:pt x="192954" y="1302333"/>
                  </a:lnTo>
                  <a:lnTo>
                    <a:pt x="182164" y="1289630"/>
                  </a:lnTo>
                  <a:lnTo>
                    <a:pt x="171374" y="1276928"/>
                  </a:lnTo>
                  <a:lnTo>
                    <a:pt x="161535" y="1263590"/>
                  </a:lnTo>
                  <a:lnTo>
                    <a:pt x="151380" y="1250252"/>
                  </a:lnTo>
                  <a:lnTo>
                    <a:pt x="141542" y="1236597"/>
                  </a:lnTo>
                  <a:lnTo>
                    <a:pt x="132021" y="1222624"/>
                  </a:lnTo>
                  <a:lnTo>
                    <a:pt x="122818" y="1208651"/>
                  </a:lnTo>
                  <a:lnTo>
                    <a:pt x="113932" y="1194361"/>
                  </a:lnTo>
                  <a:lnTo>
                    <a:pt x="105363" y="1180071"/>
                  </a:lnTo>
                  <a:lnTo>
                    <a:pt x="97112" y="1165145"/>
                  </a:lnTo>
                  <a:lnTo>
                    <a:pt x="89178" y="1150219"/>
                  </a:lnTo>
                  <a:lnTo>
                    <a:pt x="81561" y="1135294"/>
                  </a:lnTo>
                  <a:lnTo>
                    <a:pt x="74262" y="1120368"/>
                  </a:lnTo>
                  <a:lnTo>
                    <a:pt x="66962" y="1104808"/>
                  </a:lnTo>
                  <a:lnTo>
                    <a:pt x="60615" y="1089247"/>
                  </a:lnTo>
                  <a:lnTo>
                    <a:pt x="53951" y="1073369"/>
                  </a:lnTo>
                  <a:lnTo>
                    <a:pt x="48238" y="1057491"/>
                  </a:lnTo>
                  <a:lnTo>
                    <a:pt x="42208" y="1041612"/>
                  </a:lnTo>
                  <a:lnTo>
                    <a:pt x="37131" y="1025417"/>
                  </a:lnTo>
                  <a:lnTo>
                    <a:pt x="32053" y="1009221"/>
                  </a:lnTo>
                  <a:lnTo>
                    <a:pt x="27293" y="992390"/>
                  </a:lnTo>
                  <a:lnTo>
                    <a:pt x="23167" y="975876"/>
                  </a:lnTo>
                  <a:lnTo>
                    <a:pt x="19041" y="959363"/>
                  </a:lnTo>
                  <a:lnTo>
                    <a:pt x="15550" y="942532"/>
                  </a:lnTo>
                  <a:lnTo>
                    <a:pt x="12377" y="925701"/>
                  </a:lnTo>
                  <a:lnTo>
                    <a:pt x="9203" y="908235"/>
                  </a:lnTo>
                  <a:lnTo>
                    <a:pt x="6982" y="891087"/>
                  </a:lnTo>
                  <a:lnTo>
                    <a:pt x="4760" y="873621"/>
                  </a:lnTo>
                  <a:lnTo>
                    <a:pt x="3173" y="856472"/>
                  </a:lnTo>
                  <a:lnTo>
                    <a:pt x="1904" y="838689"/>
                  </a:lnTo>
                  <a:lnTo>
                    <a:pt x="952" y="821222"/>
                  </a:lnTo>
                  <a:lnTo>
                    <a:pt x="317" y="803439"/>
                  </a:lnTo>
                  <a:lnTo>
                    <a:pt x="0" y="785973"/>
                  </a:lnTo>
                  <a:lnTo>
                    <a:pt x="317" y="765649"/>
                  </a:lnTo>
                  <a:lnTo>
                    <a:pt x="952" y="745325"/>
                  </a:lnTo>
                  <a:lnTo>
                    <a:pt x="2221" y="725318"/>
                  </a:lnTo>
                  <a:lnTo>
                    <a:pt x="4125" y="705629"/>
                  </a:lnTo>
                  <a:lnTo>
                    <a:pt x="6030" y="685622"/>
                  </a:lnTo>
                  <a:lnTo>
                    <a:pt x="8886" y="666251"/>
                  </a:lnTo>
                  <a:lnTo>
                    <a:pt x="12377" y="646879"/>
                  </a:lnTo>
                  <a:lnTo>
                    <a:pt x="15868" y="627508"/>
                  </a:lnTo>
                  <a:lnTo>
                    <a:pt x="19993" y="608454"/>
                  </a:lnTo>
                  <a:lnTo>
                    <a:pt x="24754" y="589718"/>
                  </a:lnTo>
                  <a:lnTo>
                    <a:pt x="29831" y="570982"/>
                  </a:lnTo>
                  <a:lnTo>
                    <a:pt x="35227" y="552245"/>
                  </a:lnTo>
                  <a:lnTo>
                    <a:pt x="41256" y="534144"/>
                  </a:lnTo>
                  <a:lnTo>
                    <a:pt x="47604" y="515725"/>
                  </a:lnTo>
                  <a:lnTo>
                    <a:pt x="54268" y="497941"/>
                  </a:lnTo>
                  <a:lnTo>
                    <a:pt x="61567" y="480158"/>
                  </a:lnTo>
                  <a:lnTo>
                    <a:pt x="69501" y="462692"/>
                  </a:lnTo>
                  <a:lnTo>
                    <a:pt x="77435" y="445225"/>
                  </a:lnTo>
                  <a:lnTo>
                    <a:pt x="86004" y="428395"/>
                  </a:lnTo>
                  <a:lnTo>
                    <a:pt x="94890" y="411246"/>
                  </a:lnTo>
                  <a:lnTo>
                    <a:pt x="104093" y="395050"/>
                  </a:lnTo>
                  <a:lnTo>
                    <a:pt x="113614" y="378854"/>
                  </a:lnTo>
                  <a:lnTo>
                    <a:pt x="123770" y="362341"/>
                  </a:lnTo>
                  <a:lnTo>
                    <a:pt x="133925" y="346780"/>
                  </a:lnTo>
                  <a:lnTo>
                    <a:pt x="145033" y="330902"/>
                  </a:lnTo>
                  <a:lnTo>
                    <a:pt x="156140" y="315977"/>
                  </a:lnTo>
                  <a:lnTo>
                    <a:pt x="167565" y="301051"/>
                  </a:lnTo>
                  <a:lnTo>
                    <a:pt x="179308" y="286443"/>
                  </a:lnTo>
                  <a:lnTo>
                    <a:pt x="191367" y="271835"/>
                  </a:lnTo>
                  <a:lnTo>
                    <a:pt x="204062" y="257545"/>
                  </a:lnTo>
                  <a:lnTo>
                    <a:pt x="216756" y="243889"/>
                  </a:lnTo>
                  <a:lnTo>
                    <a:pt x="229768" y="230552"/>
                  </a:lnTo>
                  <a:lnTo>
                    <a:pt x="243731" y="217214"/>
                  </a:lnTo>
                  <a:lnTo>
                    <a:pt x="257378" y="204194"/>
                  </a:lnTo>
                  <a:lnTo>
                    <a:pt x="271342" y="191809"/>
                  </a:lnTo>
                  <a:lnTo>
                    <a:pt x="285623" y="179424"/>
                  </a:lnTo>
                  <a:lnTo>
                    <a:pt x="300539" y="167674"/>
                  </a:lnTo>
                  <a:lnTo>
                    <a:pt x="315455" y="156242"/>
                  </a:lnTo>
                  <a:lnTo>
                    <a:pt x="330688" y="145127"/>
                  </a:lnTo>
                  <a:lnTo>
                    <a:pt x="346556" y="134330"/>
                  </a:lnTo>
                  <a:lnTo>
                    <a:pt x="362106" y="124168"/>
                  </a:lnTo>
                  <a:lnTo>
                    <a:pt x="377974" y="114005"/>
                  </a:lnTo>
                  <a:lnTo>
                    <a:pt x="394477" y="104479"/>
                  </a:lnTo>
                  <a:lnTo>
                    <a:pt x="410980" y="94952"/>
                  </a:lnTo>
                  <a:lnTo>
                    <a:pt x="428117" y="86060"/>
                  </a:lnTo>
                  <a:lnTo>
                    <a:pt x="444937" y="77803"/>
                  </a:lnTo>
                  <a:lnTo>
                    <a:pt x="462392" y="69546"/>
                  </a:lnTo>
                  <a:lnTo>
                    <a:pt x="479529" y="61925"/>
                  </a:lnTo>
                  <a:lnTo>
                    <a:pt x="497619" y="54621"/>
                  </a:lnTo>
                  <a:lnTo>
                    <a:pt x="515391" y="47634"/>
                  </a:lnTo>
                  <a:lnTo>
                    <a:pt x="533480" y="41283"/>
                  </a:lnTo>
                  <a:lnTo>
                    <a:pt x="551570" y="35567"/>
                  </a:lnTo>
                  <a:lnTo>
                    <a:pt x="570294" y="29851"/>
                  </a:lnTo>
                  <a:lnTo>
                    <a:pt x="589018" y="24770"/>
                  </a:lnTo>
                  <a:lnTo>
                    <a:pt x="607742" y="20324"/>
                  </a:lnTo>
                  <a:lnTo>
                    <a:pt x="627101" y="15878"/>
                  </a:lnTo>
                  <a:lnTo>
                    <a:pt x="646143" y="12385"/>
                  </a:lnTo>
                  <a:lnTo>
                    <a:pt x="665501" y="9209"/>
                  </a:lnTo>
                  <a:lnTo>
                    <a:pt x="685178" y="6351"/>
                  </a:lnTo>
                  <a:lnTo>
                    <a:pt x="704854" y="4128"/>
                  </a:lnTo>
                  <a:lnTo>
                    <a:pt x="724530" y="2223"/>
                  </a:lnTo>
                  <a:lnTo>
                    <a:pt x="744524" y="952"/>
                  </a:lnTo>
                  <a:lnTo>
                    <a:pt x="764835" y="317"/>
                  </a:lnTo>
                  <a:lnTo>
                    <a:pt x="78482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endParaRPr lang="zh-CN" altLang="en-US">
                <a:cs typeface="+mn-ea"/>
                <a:sym typeface="+mn-lt"/>
              </a:endParaRPr>
            </a:p>
          </p:txBody>
        </p:sp>
      </p:grpSp>
      <p:grpSp>
        <p:nvGrpSpPr>
          <p:cNvPr id="5" name="组合 226"/>
          <p:cNvGrpSpPr/>
          <p:nvPr/>
        </p:nvGrpSpPr>
        <p:grpSpPr>
          <a:xfrm>
            <a:off x="5264653" y="1219925"/>
            <a:ext cx="711685" cy="711812"/>
            <a:chOff x="7018624" y="1626064"/>
            <a:chExt cx="948790" cy="948790"/>
          </a:xfrm>
        </p:grpSpPr>
        <p:sp>
          <p:nvSpPr>
            <p:cNvPr id="228" name="椭圆 227"/>
            <p:cNvSpPr/>
            <p:nvPr/>
          </p:nvSpPr>
          <p:spPr>
            <a:xfrm>
              <a:off x="7018624" y="1626064"/>
              <a:ext cx="948790" cy="94879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sz="2100" dirty="0">
                <a:solidFill>
                  <a:srgbClr val="F2F2F2"/>
                </a:solidFill>
                <a:cs typeface="+mn-ea"/>
                <a:sym typeface="+mn-lt"/>
              </a:endParaRPr>
            </a:p>
          </p:txBody>
        </p:sp>
        <p:sp>
          <p:nvSpPr>
            <p:cNvPr id="229" name="人民币 841"/>
            <p:cNvSpPr>
              <a:spLocks/>
            </p:cNvSpPr>
            <p:nvPr/>
          </p:nvSpPr>
          <p:spPr bwMode="auto">
            <a:xfrm>
              <a:off x="7319481" y="1911789"/>
              <a:ext cx="347075" cy="366713"/>
            </a:xfrm>
            <a:custGeom>
              <a:avLst/>
              <a:gdLst>
                <a:gd name="T0" fmla="*/ 0 w 2171135"/>
                <a:gd name="T1" fmla="*/ 0 h 2277283"/>
                <a:gd name="T2" fmla="*/ 2073 w 2171135"/>
                <a:gd name="T3" fmla="*/ 0 h 2277283"/>
                <a:gd name="T4" fmla="*/ 4354 w 2171135"/>
                <a:gd name="T5" fmla="*/ 3592 h 2277283"/>
                <a:gd name="T6" fmla="*/ 6634 w 2171135"/>
                <a:gd name="T7" fmla="*/ 0 h 2277283"/>
                <a:gd name="T8" fmla="*/ 8915 w 2171135"/>
                <a:gd name="T9" fmla="*/ 0 h 2277283"/>
                <a:gd name="T10" fmla="*/ 6012 w 2171135"/>
                <a:gd name="T11" fmla="*/ 4438 h 2277283"/>
                <a:gd name="T12" fmla="*/ 8707 w 2171135"/>
                <a:gd name="T13" fmla="*/ 4438 h 2277283"/>
                <a:gd name="T14" fmla="*/ 8707 w 2171135"/>
                <a:gd name="T15" fmla="*/ 5283 h 2277283"/>
                <a:gd name="T16" fmla="*/ 5597 w 2171135"/>
                <a:gd name="T17" fmla="*/ 5283 h 2277283"/>
                <a:gd name="T18" fmla="*/ 5597 w 2171135"/>
                <a:gd name="T19" fmla="*/ 6128 h 2277283"/>
                <a:gd name="T20" fmla="*/ 8707 w 2171135"/>
                <a:gd name="T21" fmla="*/ 6128 h 2277283"/>
                <a:gd name="T22" fmla="*/ 8707 w 2171135"/>
                <a:gd name="T23" fmla="*/ 6973 h 2277283"/>
                <a:gd name="T24" fmla="*/ 5597 w 2171135"/>
                <a:gd name="T25" fmla="*/ 6973 h 2277283"/>
                <a:gd name="T26" fmla="*/ 5597 w 2171135"/>
                <a:gd name="T27" fmla="*/ 9509 h 2277283"/>
                <a:gd name="T28" fmla="*/ 3317 w 2171135"/>
                <a:gd name="T29" fmla="*/ 9509 h 2277283"/>
                <a:gd name="T30" fmla="*/ 3317 w 2171135"/>
                <a:gd name="T31" fmla="*/ 6973 h 2277283"/>
                <a:gd name="T32" fmla="*/ 622 w 2171135"/>
                <a:gd name="T33" fmla="*/ 6973 h 2277283"/>
                <a:gd name="T34" fmla="*/ 622 w 2171135"/>
                <a:gd name="T35" fmla="*/ 6128 h 2277283"/>
                <a:gd name="T36" fmla="*/ 3317 w 2171135"/>
                <a:gd name="T37" fmla="*/ 6128 h 2277283"/>
                <a:gd name="T38" fmla="*/ 3317 w 2171135"/>
                <a:gd name="T39" fmla="*/ 5283 h 2277283"/>
                <a:gd name="T40" fmla="*/ 622 w 2171135"/>
                <a:gd name="T41" fmla="*/ 5283 h 2277283"/>
                <a:gd name="T42" fmla="*/ 622 w 2171135"/>
                <a:gd name="T43" fmla="*/ 4438 h 2277283"/>
                <a:gd name="T44" fmla="*/ 2903 w 2171135"/>
                <a:gd name="T45" fmla="*/ 4438 h 2277283"/>
                <a:gd name="T46" fmla="*/ 0 w 2171135"/>
                <a:gd name="T47" fmla="*/ 0 h 227728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1135" h="2277283">
                  <a:moveTo>
                    <a:pt x="0" y="0"/>
                  </a:moveTo>
                  <a:cubicBezTo>
                    <a:pt x="504915" y="0"/>
                    <a:pt x="504915" y="0"/>
                    <a:pt x="504915" y="0"/>
                  </a:cubicBezTo>
                  <a:cubicBezTo>
                    <a:pt x="1060322" y="860307"/>
                    <a:pt x="1060322" y="860307"/>
                    <a:pt x="1060322" y="860307"/>
                  </a:cubicBezTo>
                  <a:cubicBezTo>
                    <a:pt x="1615729" y="0"/>
                    <a:pt x="1615729" y="0"/>
                    <a:pt x="1615729" y="0"/>
                  </a:cubicBezTo>
                  <a:cubicBezTo>
                    <a:pt x="2171135" y="0"/>
                    <a:pt x="2171135" y="0"/>
                    <a:pt x="2171135" y="0"/>
                  </a:cubicBezTo>
                  <a:cubicBezTo>
                    <a:pt x="1464254" y="1062732"/>
                    <a:pt x="1464254" y="1062732"/>
                    <a:pt x="1464254" y="1062732"/>
                  </a:cubicBezTo>
                  <a:cubicBezTo>
                    <a:pt x="2120644" y="1062732"/>
                    <a:pt x="2120644" y="1062732"/>
                    <a:pt x="2120644" y="1062732"/>
                  </a:cubicBezTo>
                  <a:cubicBezTo>
                    <a:pt x="2120644" y="1265157"/>
                    <a:pt x="2120644" y="1265157"/>
                    <a:pt x="2120644" y="1265157"/>
                  </a:cubicBezTo>
                  <a:cubicBezTo>
                    <a:pt x="1363271" y="1265157"/>
                    <a:pt x="1363271" y="1265157"/>
                    <a:pt x="1363271" y="1265157"/>
                  </a:cubicBezTo>
                  <a:cubicBezTo>
                    <a:pt x="1363271" y="1467583"/>
                    <a:pt x="1363271" y="1467583"/>
                    <a:pt x="1363271" y="1467583"/>
                  </a:cubicBezTo>
                  <a:cubicBezTo>
                    <a:pt x="2120644" y="1467583"/>
                    <a:pt x="2120644" y="1467583"/>
                    <a:pt x="2120644" y="1467583"/>
                  </a:cubicBezTo>
                  <a:cubicBezTo>
                    <a:pt x="2120644" y="1670008"/>
                    <a:pt x="2120644" y="1670008"/>
                    <a:pt x="2120644" y="1670008"/>
                  </a:cubicBezTo>
                  <a:cubicBezTo>
                    <a:pt x="1363271" y="1670008"/>
                    <a:pt x="1363271" y="1670008"/>
                    <a:pt x="1363271" y="1670008"/>
                  </a:cubicBezTo>
                  <a:cubicBezTo>
                    <a:pt x="1363271" y="2277283"/>
                    <a:pt x="1363271" y="2277283"/>
                    <a:pt x="1363271" y="2277283"/>
                  </a:cubicBezTo>
                  <a:cubicBezTo>
                    <a:pt x="807864" y="2277283"/>
                    <a:pt x="807864" y="2277283"/>
                    <a:pt x="807864" y="2277283"/>
                  </a:cubicBezTo>
                  <a:cubicBezTo>
                    <a:pt x="807864" y="1670008"/>
                    <a:pt x="807864" y="1670008"/>
                    <a:pt x="807864" y="1670008"/>
                  </a:cubicBezTo>
                  <a:cubicBezTo>
                    <a:pt x="151475" y="1670008"/>
                    <a:pt x="151475" y="1670008"/>
                    <a:pt x="151475" y="1670008"/>
                  </a:cubicBezTo>
                  <a:cubicBezTo>
                    <a:pt x="151475" y="1467583"/>
                    <a:pt x="151475" y="1467583"/>
                    <a:pt x="151475" y="1467583"/>
                  </a:cubicBezTo>
                  <a:cubicBezTo>
                    <a:pt x="807864" y="1467583"/>
                    <a:pt x="807864" y="1467583"/>
                    <a:pt x="807864" y="1467583"/>
                  </a:cubicBezTo>
                  <a:cubicBezTo>
                    <a:pt x="807864" y="1265157"/>
                    <a:pt x="807864" y="1265157"/>
                    <a:pt x="807864" y="1265157"/>
                  </a:cubicBezTo>
                  <a:cubicBezTo>
                    <a:pt x="151475" y="1265157"/>
                    <a:pt x="151475" y="1265157"/>
                    <a:pt x="151475" y="1265157"/>
                  </a:cubicBezTo>
                  <a:cubicBezTo>
                    <a:pt x="151475" y="1062732"/>
                    <a:pt x="151475" y="1062732"/>
                    <a:pt x="151475" y="1062732"/>
                  </a:cubicBezTo>
                  <a:cubicBezTo>
                    <a:pt x="706881" y="1062732"/>
                    <a:pt x="706881" y="1062732"/>
                    <a:pt x="706881" y="1062732"/>
                  </a:cubicBezTo>
                  <a:cubicBezTo>
                    <a:pt x="0" y="0"/>
                    <a:pt x="0" y="0"/>
                    <a:pt x="0" y="0"/>
                  </a:cubicBezTo>
                  <a:close/>
                </a:path>
              </a:pathLst>
            </a:custGeom>
            <a:solidFill>
              <a:schemeClr val="bg1"/>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a:cs typeface="+mn-ea"/>
                <a:sym typeface="+mn-lt"/>
              </a:endParaRPr>
            </a:p>
          </p:txBody>
        </p:sp>
      </p:grpSp>
      <p:grpSp>
        <p:nvGrpSpPr>
          <p:cNvPr id="6" name="组合 229"/>
          <p:cNvGrpSpPr/>
          <p:nvPr/>
        </p:nvGrpSpPr>
        <p:grpSpPr>
          <a:xfrm>
            <a:off x="715025" y="1247499"/>
            <a:ext cx="7908371" cy="3459045"/>
            <a:chOff x="953243" y="1662818"/>
            <a:chExt cx="10543122" cy="4610638"/>
          </a:xfrm>
        </p:grpSpPr>
        <p:grpSp>
          <p:nvGrpSpPr>
            <p:cNvPr id="7" name="Group 26"/>
            <p:cNvGrpSpPr>
              <a:grpSpLocks/>
            </p:cNvGrpSpPr>
            <p:nvPr/>
          </p:nvGrpSpPr>
          <p:grpSpPr bwMode="auto">
            <a:xfrm>
              <a:off x="1801143" y="1745362"/>
              <a:ext cx="2520839" cy="1015978"/>
              <a:chOff x="2155025" y="4467842"/>
              <a:chExt cx="2521467" cy="1016553"/>
            </a:xfrm>
          </p:grpSpPr>
          <p:sp>
            <p:nvSpPr>
              <p:cNvPr id="244" name="TextBox 243"/>
              <p:cNvSpPr txBox="1"/>
              <p:nvPr/>
            </p:nvSpPr>
            <p:spPr>
              <a:xfrm>
                <a:off x="3560354" y="4467842"/>
                <a:ext cx="1067086" cy="369427"/>
              </a:xfrm>
              <a:prstGeom prst="rect">
                <a:avLst/>
              </a:prstGeom>
              <a:noFill/>
            </p:spPr>
            <p:txBody>
              <a:bodyPr wrap="none">
                <a:spAutoFit/>
              </a:bodyPr>
              <a:lstStyle/>
              <a:p>
                <a:pPr algn="r">
                  <a:defRPr/>
                </a:pPr>
                <a:r>
                  <a:rPr lang="zh-CN" altLang="en-US" sz="1200" dirty="0">
                    <a:solidFill>
                      <a:schemeClr val="tx1">
                        <a:lumMod val="75000"/>
                        <a:lumOff val="25000"/>
                      </a:schemeClr>
                    </a:solidFill>
                    <a:latin typeface="微软雅黑" pitchFamily="34" charset="-122"/>
                    <a:ea typeface="微软雅黑" pitchFamily="34" charset="-122"/>
                    <a:cs typeface="+mn-ea"/>
                    <a:sym typeface="+mn-lt"/>
                  </a:rPr>
                  <a:t>输入标题</a:t>
                </a:r>
                <a:endParaRPr lang="en-US" sz="1200" dirty="0">
                  <a:solidFill>
                    <a:schemeClr val="tx1">
                      <a:lumMod val="75000"/>
                      <a:lumOff val="25000"/>
                    </a:schemeClr>
                  </a:solidFill>
                  <a:latin typeface="微软雅黑" pitchFamily="34" charset="-122"/>
                  <a:ea typeface="微软雅黑" pitchFamily="34" charset="-122"/>
                  <a:cs typeface="+mn-ea"/>
                  <a:sym typeface="+mn-lt"/>
                </a:endParaRPr>
              </a:p>
            </p:txBody>
          </p:sp>
          <p:sp>
            <p:nvSpPr>
              <p:cNvPr id="245" name="Rectangle 28"/>
              <p:cNvSpPr/>
              <p:nvPr/>
            </p:nvSpPr>
            <p:spPr>
              <a:xfrm>
                <a:off x="2155025" y="4807113"/>
                <a:ext cx="2521467" cy="677282"/>
              </a:xfrm>
              <a:prstGeom prst="rect">
                <a:avLst/>
              </a:prstGeom>
            </p:spPr>
            <p:txBody>
              <a:bodyPr wrap="square">
                <a:spAutoFit/>
              </a:bodyPr>
              <a:lstStyle/>
              <a:p>
                <a:pPr>
                  <a:defRPr/>
                </a:pPr>
                <a:r>
                  <a:rPr lang="zh-CN" altLang="en-US" sz="900" dirty="0">
                    <a:solidFill>
                      <a:srgbClr val="404652"/>
                    </a:solidFill>
                    <a:latin typeface="微软雅黑" pitchFamily="34" charset="-122"/>
                    <a:ea typeface="微软雅黑" pitchFamily="34" charset="-122"/>
                    <a:cs typeface="+mn-ea"/>
                    <a:sym typeface="+mn-lt"/>
                  </a:rPr>
                  <a:t>点击输入详细文本内容，点击输入详细的文本内容</a:t>
                </a:r>
                <a:r>
                  <a:rPr lang="zh-CN" altLang="en-US" sz="900" dirty="0" smtClean="0">
                    <a:solidFill>
                      <a:srgbClr val="404652"/>
                    </a:solidFill>
                    <a:latin typeface="微软雅黑" pitchFamily="34" charset="-122"/>
                    <a:ea typeface="微软雅黑" pitchFamily="34" charset="-122"/>
                    <a:cs typeface="+mn-ea"/>
                    <a:sym typeface="+mn-lt"/>
                  </a:rPr>
                  <a:t>，点</a:t>
                </a:r>
                <a:r>
                  <a:rPr lang="zh-CN" altLang="en-US" sz="900" dirty="0">
                    <a:solidFill>
                      <a:srgbClr val="404652"/>
                    </a:solidFill>
                    <a:latin typeface="微软雅黑" pitchFamily="34" charset="-122"/>
                    <a:ea typeface="微软雅黑" pitchFamily="34" charset="-122"/>
                    <a:cs typeface="+mn-ea"/>
                    <a:sym typeface="+mn-lt"/>
                  </a:rPr>
                  <a:t>击输入详细的文本内容。</a:t>
                </a:r>
                <a:endParaRPr lang="en-US" altLang="zh-CN" sz="900" dirty="0">
                  <a:solidFill>
                    <a:srgbClr val="404652"/>
                  </a:solidFill>
                  <a:latin typeface="微软雅黑" pitchFamily="34" charset="-122"/>
                  <a:ea typeface="微软雅黑" pitchFamily="34" charset="-122"/>
                  <a:cs typeface="+mn-ea"/>
                  <a:sym typeface="+mn-lt"/>
                </a:endParaRPr>
              </a:p>
            </p:txBody>
          </p:sp>
        </p:grpSp>
        <p:grpSp>
          <p:nvGrpSpPr>
            <p:cNvPr id="8" name="Group 26"/>
            <p:cNvGrpSpPr>
              <a:grpSpLocks/>
            </p:cNvGrpSpPr>
            <p:nvPr/>
          </p:nvGrpSpPr>
          <p:grpSpPr bwMode="auto">
            <a:xfrm>
              <a:off x="953243" y="5075160"/>
              <a:ext cx="2520839" cy="1015978"/>
              <a:chOff x="2155025" y="4467842"/>
              <a:chExt cx="2521467" cy="1016553"/>
            </a:xfrm>
          </p:grpSpPr>
          <p:sp>
            <p:nvSpPr>
              <p:cNvPr id="242" name="TextBox 241"/>
              <p:cNvSpPr txBox="1"/>
              <p:nvPr/>
            </p:nvSpPr>
            <p:spPr>
              <a:xfrm>
                <a:off x="3560354" y="4467842"/>
                <a:ext cx="1067086" cy="369427"/>
              </a:xfrm>
              <a:prstGeom prst="rect">
                <a:avLst/>
              </a:prstGeom>
              <a:noFill/>
            </p:spPr>
            <p:txBody>
              <a:bodyPr wrap="none">
                <a:spAutoFit/>
              </a:bodyPr>
              <a:lstStyle/>
              <a:p>
                <a:pPr algn="r">
                  <a:defRPr/>
                </a:pPr>
                <a:r>
                  <a:rPr lang="zh-CN" altLang="en-US" sz="1200" dirty="0">
                    <a:solidFill>
                      <a:schemeClr val="tx1">
                        <a:lumMod val="75000"/>
                        <a:lumOff val="25000"/>
                      </a:schemeClr>
                    </a:solidFill>
                    <a:latin typeface="微软雅黑" pitchFamily="34" charset="-122"/>
                    <a:ea typeface="微软雅黑" pitchFamily="34" charset="-122"/>
                    <a:cs typeface="+mn-ea"/>
                    <a:sym typeface="+mn-lt"/>
                  </a:rPr>
                  <a:t>输入标题</a:t>
                </a:r>
                <a:endParaRPr lang="en-US" sz="1200" dirty="0">
                  <a:solidFill>
                    <a:schemeClr val="tx1">
                      <a:lumMod val="75000"/>
                      <a:lumOff val="25000"/>
                    </a:schemeClr>
                  </a:solidFill>
                  <a:latin typeface="微软雅黑" pitchFamily="34" charset="-122"/>
                  <a:ea typeface="微软雅黑" pitchFamily="34" charset="-122"/>
                  <a:cs typeface="+mn-ea"/>
                  <a:sym typeface="+mn-lt"/>
                </a:endParaRPr>
              </a:p>
            </p:txBody>
          </p:sp>
          <p:sp>
            <p:nvSpPr>
              <p:cNvPr id="243" name="Rectangle 28"/>
              <p:cNvSpPr/>
              <p:nvPr/>
            </p:nvSpPr>
            <p:spPr>
              <a:xfrm>
                <a:off x="2155025" y="4807113"/>
                <a:ext cx="2521467" cy="677282"/>
              </a:xfrm>
              <a:prstGeom prst="rect">
                <a:avLst/>
              </a:prstGeom>
            </p:spPr>
            <p:txBody>
              <a:bodyPr wrap="square">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cs typeface="+mn-ea"/>
                    <a:sym typeface="+mn-lt"/>
                  </a:rPr>
                  <a:t>点击输入详细文本内容，点击输入详细的文本内容</a:t>
                </a:r>
                <a:r>
                  <a:rPr lang="zh-CN" altLang="en-US" sz="900" dirty="0" smtClean="0">
                    <a:solidFill>
                      <a:schemeClr val="tx1">
                        <a:lumMod val="50000"/>
                        <a:lumOff val="50000"/>
                      </a:schemeClr>
                    </a:solidFill>
                    <a:latin typeface="微软雅黑" pitchFamily="34" charset="-122"/>
                    <a:ea typeface="微软雅黑" pitchFamily="34" charset="-122"/>
                    <a:cs typeface="+mn-ea"/>
                    <a:sym typeface="+mn-lt"/>
                  </a:rPr>
                  <a:t>，点</a:t>
                </a:r>
                <a:r>
                  <a:rPr lang="zh-CN" altLang="en-US" sz="900" dirty="0">
                    <a:solidFill>
                      <a:schemeClr val="tx1">
                        <a:lumMod val="50000"/>
                        <a:lumOff val="50000"/>
                      </a:schemeClr>
                    </a:solidFill>
                    <a:latin typeface="微软雅黑" pitchFamily="34" charset="-122"/>
                    <a:ea typeface="微软雅黑" pitchFamily="34" charset="-122"/>
                    <a:cs typeface="+mn-ea"/>
                    <a:sym typeface="+mn-lt"/>
                  </a:rPr>
                  <a:t>击输入详细的文本内容。</a:t>
                </a:r>
                <a:endParaRPr lang="en-US" altLang="zh-CN" sz="900" dirty="0">
                  <a:solidFill>
                    <a:schemeClr val="tx1">
                      <a:lumMod val="50000"/>
                      <a:lumOff val="50000"/>
                    </a:schemeClr>
                  </a:solidFill>
                  <a:latin typeface="微软雅黑" pitchFamily="34" charset="-122"/>
                  <a:ea typeface="微软雅黑" pitchFamily="34" charset="-122"/>
                  <a:cs typeface="+mn-ea"/>
                  <a:sym typeface="+mn-lt"/>
                </a:endParaRPr>
              </a:p>
            </p:txBody>
          </p:sp>
        </p:grpSp>
        <p:grpSp>
          <p:nvGrpSpPr>
            <p:cNvPr id="9" name="Group 26"/>
            <p:cNvGrpSpPr>
              <a:grpSpLocks/>
            </p:cNvGrpSpPr>
            <p:nvPr/>
          </p:nvGrpSpPr>
          <p:grpSpPr bwMode="auto">
            <a:xfrm>
              <a:off x="8101298" y="1662818"/>
              <a:ext cx="2520839" cy="1015978"/>
              <a:chOff x="2155025" y="4467842"/>
              <a:chExt cx="2521467" cy="1016553"/>
            </a:xfrm>
          </p:grpSpPr>
          <p:sp>
            <p:nvSpPr>
              <p:cNvPr id="240" name="TextBox 239"/>
              <p:cNvSpPr txBox="1"/>
              <p:nvPr/>
            </p:nvSpPr>
            <p:spPr>
              <a:xfrm>
                <a:off x="2155025" y="4467842"/>
                <a:ext cx="1067086" cy="369427"/>
              </a:xfrm>
              <a:prstGeom prst="rect">
                <a:avLst/>
              </a:prstGeom>
              <a:noFill/>
            </p:spPr>
            <p:txBody>
              <a:bodyPr wrap="none">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cs typeface="+mn-ea"/>
                    <a:sym typeface="+mn-lt"/>
                  </a:rPr>
                  <a:t>输入标题</a:t>
                </a:r>
                <a:endParaRPr lang="en-US" sz="1200" dirty="0">
                  <a:solidFill>
                    <a:schemeClr val="tx1">
                      <a:lumMod val="75000"/>
                      <a:lumOff val="25000"/>
                    </a:schemeClr>
                  </a:solidFill>
                  <a:latin typeface="微软雅黑" pitchFamily="34" charset="-122"/>
                  <a:ea typeface="微软雅黑" pitchFamily="34" charset="-122"/>
                  <a:cs typeface="+mn-ea"/>
                  <a:sym typeface="+mn-lt"/>
                </a:endParaRPr>
              </a:p>
            </p:txBody>
          </p:sp>
          <p:sp>
            <p:nvSpPr>
              <p:cNvPr id="241" name="Rectangle 28"/>
              <p:cNvSpPr/>
              <p:nvPr/>
            </p:nvSpPr>
            <p:spPr>
              <a:xfrm>
                <a:off x="2155025" y="4807113"/>
                <a:ext cx="2521467" cy="677282"/>
              </a:xfrm>
              <a:prstGeom prst="rect">
                <a:avLst/>
              </a:prstGeom>
            </p:spPr>
            <p:txBody>
              <a:bodyPr wrap="square">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cs typeface="+mn-ea"/>
                    <a:sym typeface="+mn-lt"/>
                  </a:rPr>
                  <a:t>点击输入详细文本内容，点击输入详细的文本内容</a:t>
                </a:r>
                <a:r>
                  <a:rPr lang="zh-CN" altLang="en-US" sz="900" dirty="0" smtClean="0">
                    <a:solidFill>
                      <a:schemeClr val="tx1">
                        <a:lumMod val="50000"/>
                        <a:lumOff val="50000"/>
                      </a:schemeClr>
                    </a:solidFill>
                    <a:latin typeface="微软雅黑" pitchFamily="34" charset="-122"/>
                    <a:ea typeface="微软雅黑" pitchFamily="34" charset="-122"/>
                    <a:cs typeface="+mn-ea"/>
                    <a:sym typeface="+mn-lt"/>
                  </a:rPr>
                  <a:t>，点</a:t>
                </a:r>
                <a:r>
                  <a:rPr lang="zh-CN" altLang="en-US" sz="900" dirty="0">
                    <a:solidFill>
                      <a:schemeClr val="tx1">
                        <a:lumMod val="50000"/>
                        <a:lumOff val="50000"/>
                      </a:schemeClr>
                    </a:solidFill>
                    <a:latin typeface="微软雅黑" pitchFamily="34" charset="-122"/>
                    <a:ea typeface="微软雅黑" pitchFamily="34" charset="-122"/>
                    <a:cs typeface="+mn-ea"/>
                    <a:sym typeface="+mn-lt"/>
                  </a:rPr>
                  <a:t>击输入详细的文本内容。</a:t>
                </a:r>
                <a:endParaRPr lang="en-US" altLang="zh-CN" sz="900" dirty="0">
                  <a:solidFill>
                    <a:schemeClr val="tx1">
                      <a:lumMod val="50000"/>
                      <a:lumOff val="50000"/>
                    </a:schemeClr>
                  </a:solidFill>
                  <a:latin typeface="微软雅黑" pitchFamily="34" charset="-122"/>
                  <a:ea typeface="微软雅黑" pitchFamily="34" charset="-122"/>
                  <a:cs typeface="+mn-ea"/>
                  <a:sym typeface="+mn-lt"/>
                </a:endParaRPr>
              </a:p>
            </p:txBody>
          </p:sp>
        </p:grpSp>
        <p:grpSp>
          <p:nvGrpSpPr>
            <p:cNvPr id="10" name="Group 26"/>
            <p:cNvGrpSpPr>
              <a:grpSpLocks/>
            </p:cNvGrpSpPr>
            <p:nvPr/>
          </p:nvGrpSpPr>
          <p:grpSpPr bwMode="auto">
            <a:xfrm>
              <a:off x="8975526" y="3632031"/>
              <a:ext cx="2520839" cy="1015978"/>
              <a:chOff x="2155025" y="4467842"/>
              <a:chExt cx="2521467" cy="1016553"/>
            </a:xfrm>
          </p:grpSpPr>
          <p:sp>
            <p:nvSpPr>
              <p:cNvPr id="238" name="TextBox 237"/>
              <p:cNvSpPr txBox="1"/>
              <p:nvPr/>
            </p:nvSpPr>
            <p:spPr>
              <a:xfrm>
                <a:off x="2155025" y="4467842"/>
                <a:ext cx="1067086" cy="369427"/>
              </a:xfrm>
              <a:prstGeom prst="rect">
                <a:avLst/>
              </a:prstGeom>
              <a:noFill/>
            </p:spPr>
            <p:txBody>
              <a:bodyPr wrap="none">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cs typeface="+mn-ea"/>
                    <a:sym typeface="+mn-lt"/>
                  </a:rPr>
                  <a:t>输入标题</a:t>
                </a:r>
                <a:endParaRPr lang="en-US" sz="1200" dirty="0">
                  <a:solidFill>
                    <a:schemeClr val="tx1">
                      <a:lumMod val="75000"/>
                      <a:lumOff val="25000"/>
                    </a:schemeClr>
                  </a:solidFill>
                  <a:latin typeface="微软雅黑" pitchFamily="34" charset="-122"/>
                  <a:ea typeface="微软雅黑" pitchFamily="34" charset="-122"/>
                  <a:cs typeface="+mn-ea"/>
                  <a:sym typeface="+mn-lt"/>
                </a:endParaRPr>
              </a:p>
            </p:txBody>
          </p:sp>
          <p:sp>
            <p:nvSpPr>
              <p:cNvPr id="239" name="Rectangle 28"/>
              <p:cNvSpPr/>
              <p:nvPr/>
            </p:nvSpPr>
            <p:spPr>
              <a:xfrm>
                <a:off x="2155025" y="4807113"/>
                <a:ext cx="2521467" cy="677282"/>
              </a:xfrm>
              <a:prstGeom prst="rect">
                <a:avLst/>
              </a:prstGeom>
            </p:spPr>
            <p:txBody>
              <a:bodyPr wrap="square">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cs typeface="+mn-ea"/>
                    <a:sym typeface="+mn-lt"/>
                  </a:rPr>
                  <a:t>点击输入详细文本内容，点击输入详细的文本内容</a:t>
                </a:r>
                <a:r>
                  <a:rPr lang="zh-CN" altLang="en-US" sz="900" dirty="0" smtClean="0">
                    <a:solidFill>
                      <a:schemeClr val="tx1">
                        <a:lumMod val="50000"/>
                        <a:lumOff val="50000"/>
                      </a:schemeClr>
                    </a:solidFill>
                    <a:latin typeface="微软雅黑" pitchFamily="34" charset="-122"/>
                    <a:ea typeface="微软雅黑" pitchFamily="34" charset="-122"/>
                    <a:cs typeface="+mn-ea"/>
                    <a:sym typeface="+mn-lt"/>
                  </a:rPr>
                  <a:t>，点</a:t>
                </a:r>
                <a:r>
                  <a:rPr lang="zh-CN" altLang="en-US" sz="900" dirty="0">
                    <a:solidFill>
                      <a:schemeClr val="tx1">
                        <a:lumMod val="50000"/>
                        <a:lumOff val="50000"/>
                      </a:schemeClr>
                    </a:solidFill>
                    <a:latin typeface="微软雅黑" pitchFamily="34" charset="-122"/>
                    <a:ea typeface="微软雅黑" pitchFamily="34" charset="-122"/>
                    <a:cs typeface="+mn-ea"/>
                    <a:sym typeface="+mn-lt"/>
                  </a:rPr>
                  <a:t>击输入详细的文本内容。</a:t>
                </a:r>
                <a:endParaRPr lang="en-US" altLang="zh-CN" sz="900" dirty="0">
                  <a:solidFill>
                    <a:schemeClr val="tx1">
                      <a:lumMod val="50000"/>
                      <a:lumOff val="50000"/>
                    </a:schemeClr>
                  </a:solidFill>
                  <a:latin typeface="微软雅黑" pitchFamily="34" charset="-122"/>
                  <a:ea typeface="微软雅黑" pitchFamily="34" charset="-122"/>
                  <a:cs typeface="+mn-ea"/>
                  <a:sym typeface="+mn-lt"/>
                </a:endParaRPr>
              </a:p>
            </p:txBody>
          </p:sp>
        </p:grpSp>
        <p:grpSp>
          <p:nvGrpSpPr>
            <p:cNvPr id="11" name="Group 26"/>
            <p:cNvGrpSpPr>
              <a:grpSpLocks/>
            </p:cNvGrpSpPr>
            <p:nvPr/>
          </p:nvGrpSpPr>
          <p:grpSpPr bwMode="auto">
            <a:xfrm>
              <a:off x="8720509" y="5257476"/>
              <a:ext cx="2520839" cy="1015980"/>
              <a:chOff x="2155025" y="4467842"/>
              <a:chExt cx="2521467" cy="1016555"/>
            </a:xfrm>
          </p:grpSpPr>
          <p:sp>
            <p:nvSpPr>
              <p:cNvPr id="236" name="TextBox 235"/>
              <p:cNvSpPr txBox="1"/>
              <p:nvPr/>
            </p:nvSpPr>
            <p:spPr>
              <a:xfrm>
                <a:off x="2155025" y="4467842"/>
                <a:ext cx="1067086" cy="369427"/>
              </a:xfrm>
              <a:prstGeom prst="rect">
                <a:avLst/>
              </a:prstGeom>
              <a:noFill/>
            </p:spPr>
            <p:txBody>
              <a:bodyPr wrap="none">
                <a:spAutoFit/>
              </a:bodyPr>
              <a:lstStyle/>
              <a:p>
                <a:pPr>
                  <a:defRPr/>
                </a:pPr>
                <a:r>
                  <a:rPr lang="zh-CN" altLang="en-US" sz="1200" dirty="0">
                    <a:solidFill>
                      <a:schemeClr val="tx1">
                        <a:lumMod val="75000"/>
                        <a:lumOff val="25000"/>
                      </a:schemeClr>
                    </a:solidFill>
                    <a:latin typeface="微软雅黑" pitchFamily="34" charset="-122"/>
                    <a:ea typeface="微软雅黑" pitchFamily="34" charset="-122"/>
                    <a:cs typeface="+mn-ea"/>
                    <a:sym typeface="+mn-lt"/>
                  </a:rPr>
                  <a:t>输入标题</a:t>
                </a:r>
                <a:endParaRPr lang="en-US" sz="1200" dirty="0">
                  <a:solidFill>
                    <a:schemeClr val="tx1">
                      <a:lumMod val="75000"/>
                      <a:lumOff val="25000"/>
                    </a:schemeClr>
                  </a:solidFill>
                  <a:latin typeface="微软雅黑" pitchFamily="34" charset="-122"/>
                  <a:ea typeface="微软雅黑" pitchFamily="34" charset="-122"/>
                  <a:cs typeface="+mn-ea"/>
                  <a:sym typeface="+mn-lt"/>
                </a:endParaRPr>
              </a:p>
            </p:txBody>
          </p:sp>
          <p:sp>
            <p:nvSpPr>
              <p:cNvPr id="237" name="Rectangle 28"/>
              <p:cNvSpPr/>
              <p:nvPr/>
            </p:nvSpPr>
            <p:spPr>
              <a:xfrm>
                <a:off x="2155025" y="4807115"/>
                <a:ext cx="2521467" cy="677282"/>
              </a:xfrm>
              <a:prstGeom prst="rect">
                <a:avLst/>
              </a:prstGeom>
            </p:spPr>
            <p:txBody>
              <a:bodyPr wrap="square">
                <a:spAutoFit/>
              </a:bodyPr>
              <a:lstStyle/>
              <a:p>
                <a:pPr>
                  <a:defRPr/>
                </a:pPr>
                <a:r>
                  <a:rPr lang="zh-CN" altLang="en-US" sz="900" dirty="0">
                    <a:solidFill>
                      <a:schemeClr val="tx1">
                        <a:lumMod val="50000"/>
                        <a:lumOff val="50000"/>
                      </a:schemeClr>
                    </a:solidFill>
                    <a:latin typeface="微软雅黑" pitchFamily="34" charset="-122"/>
                    <a:ea typeface="微软雅黑" pitchFamily="34" charset="-122"/>
                    <a:cs typeface="+mn-ea"/>
                    <a:sym typeface="+mn-lt"/>
                  </a:rPr>
                  <a:t>点击输入详细文本内容，点击输入详细的文本内容</a:t>
                </a:r>
                <a:r>
                  <a:rPr lang="zh-CN" altLang="en-US" sz="900" dirty="0" smtClean="0">
                    <a:solidFill>
                      <a:schemeClr val="tx1">
                        <a:lumMod val="50000"/>
                        <a:lumOff val="50000"/>
                      </a:schemeClr>
                    </a:solidFill>
                    <a:latin typeface="微软雅黑" pitchFamily="34" charset="-122"/>
                    <a:ea typeface="微软雅黑" pitchFamily="34" charset="-122"/>
                    <a:cs typeface="+mn-ea"/>
                    <a:sym typeface="+mn-lt"/>
                  </a:rPr>
                  <a:t>，点</a:t>
                </a:r>
                <a:r>
                  <a:rPr lang="zh-CN" altLang="en-US" sz="900" dirty="0">
                    <a:solidFill>
                      <a:schemeClr val="tx1">
                        <a:lumMod val="50000"/>
                        <a:lumOff val="50000"/>
                      </a:schemeClr>
                    </a:solidFill>
                    <a:latin typeface="微软雅黑" pitchFamily="34" charset="-122"/>
                    <a:ea typeface="微软雅黑" pitchFamily="34" charset="-122"/>
                    <a:cs typeface="+mn-ea"/>
                    <a:sym typeface="+mn-lt"/>
                  </a:rPr>
                  <a:t>击输入详细的文本内容。</a:t>
                </a:r>
                <a:endParaRPr lang="en-US" altLang="zh-CN" sz="900" dirty="0">
                  <a:solidFill>
                    <a:schemeClr val="tx1">
                      <a:lumMod val="50000"/>
                      <a:lumOff val="50000"/>
                    </a:schemeClr>
                  </a:solidFill>
                  <a:latin typeface="微软雅黑" pitchFamily="34" charset="-122"/>
                  <a:ea typeface="微软雅黑" pitchFamily="34" charset="-122"/>
                  <a:cs typeface="+mn-ea"/>
                  <a:sym typeface="+mn-lt"/>
                </a:endParaRPr>
              </a:p>
            </p:txBody>
          </p:sp>
        </p:grpSp>
      </p:grpSp>
      <p:grpSp>
        <p:nvGrpSpPr>
          <p:cNvPr id="12" name="组合 245"/>
          <p:cNvGrpSpPr/>
          <p:nvPr/>
        </p:nvGrpSpPr>
        <p:grpSpPr>
          <a:xfrm>
            <a:off x="5976338" y="2795641"/>
            <a:ext cx="711685" cy="711812"/>
            <a:chOff x="7967414" y="3726371"/>
            <a:chExt cx="948790" cy="948790"/>
          </a:xfrm>
        </p:grpSpPr>
        <p:sp>
          <p:nvSpPr>
            <p:cNvPr id="247" name="椭圆 246"/>
            <p:cNvSpPr/>
            <p:nvPr/>
          </p:nvSpPr>
          <p:spPr>
            <a:xfrm>
              <a:off x="7967414" y="3726371"/>
              <a:ext cx="948790" cy="9487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en-US">
                <a:solidFill>
                  <a:srgbClr val="F2F2F2"/>
                </a:solidFill>
                <a:cs typeface="+mn-ea"/>
                <a:sym typeface="+mn-lt"/>
              </a:endParaRPr>
            </a:p>
          </p:txBody>
        </p:sp>
        <p:sp>
          <p:nvSpPr>
            <p:cNvPr id="248" name="Freeform 257"/>
            <p:cNvSpPr>
              <a:spLocks noEditPoints="1"/>
            </p:cNvSpPr>
            <p:nvPr/>
          </p:nvSpPr>
          <p:spPr bwMode="auto">
            <a:xfrm>
              <a:off x="8163239" y="3950135"/>
              <a:ext cx="557139" cy="498475"/>
            </a:xfrm>
            <a:custGeom>
              <a:avLst/>
              <a:gdLst>
                <a:gd name="T0" fmla="*/ 85 w 176"/>
                <a:gd name="T1" fmla="*/ 125 h 157"/>
                <a:gd name="T2" fmla="*/ 91 w 176"/>
                <a:gd name="T3" fmla="*/ 125 h 157"/>
                <a:gd name="T4" fmla="*/ 89 w 176"/>
                <a:gd name="T5" fmla="*/ 108 h 157"/>
                <a:gd name="T6" fmla="*/ 73 w 176"/>
                <a:gd name="T7" fmla="*/ 85 h 157"/>
                <a:gd name="T8" fmla="*/ 76 w 176"/>
                <a:gd name="T9" fmla="*/ 90 h 157"/>
                <a:gd name="T10" fmla="*/ 73 w 176"/>
                <a:gd name="T11" fmla="*/ 85 h 157"/>
                <a:gd name="T12" fmla="*/ 85 w 176"/>
                <a:gd name="T13" fmla="*/ 76 h 157"/>
                <a:gd name="T14" fmla="*/ 89 w 176"/>
                <a:gd name="T15" fmla="*/ 95 h 157"/>
                <a:gd name="T16" fmla="*/ 91 w 176"/>
                <a:gd name="T17" fmla="*/ 77 h 157"/>
                <a:gd name="T18" fmla="*/ 129 w 176"/>
                <a:gd name="T19" fmla="*/ 55 h 157"/>
                <a:gd name="T20" fmla="*/ 104 w 176"/>
                <a:gd name="T21" fmla="*/ 32 h 157"/>
                <a:gd name="T22" fmla="*/ 103 w 176"/>
                <a:gd name="T23" fmla="*/ 28 h 157"/>
                <a:gd name="T24" fmla="*/ 112 w 176"/>
                <a:gd name="T25" fmla="*/ 6 h 157"/>
                <a:gd name="T26" fmla="*/ 60 w 176"/>
                <a:gd name="T27" fmla="*/ 6 h 157"/>
                <a:gd name="T28" fmla="*/ 70 w 176"/>
                <a:gd name="T29" fmla="*/ 30 h 157"/>
                <a:gd name="T30" fmla="*/ 73 w 176"/>
                <a:gd name="T31" fmla="*/ 33 h 157"/>
                <a:gd name="T32" fmla="*/ 57 w 176"/>
                <a:gd name="T33" fmla="*/ 156 h 157"/>
                <a:gd name="T34" fmla="*/ 118 w 176"/>
                <a:gd name="T35" fmla="*/ 156 h 157"/>
                <a:gd name="T36" fmla="*/ 114 w 176"/>
                <a:gd name="T37" fmla="*/ 114 h 157"/>
                <a:gd name="T38" fmla="*/ 101 w 176"/>
                <a:gd name="T39" fmla="*/ 129 h 157"/>
                <a:gd name="T40" fmla="*/ 98 w 176"/>
                <a:gd name="T41" fmla="*/ 136 h 157"/>
                <a:gd name="T42" fmla="*/ 91 w 176"/>
                <a:gd name="T43" fmla="*/ 136 h 157"/>
                <a:gd name="T44" fmla="*/ 89 w 176"/>
                <a:gd name="T45" fmla="*/ 132 h 157"/>
                <a:gd name="T46" fmla="*/ 86 w 176"/>
                <a:gd name="T47" fmla="*/ 136 h 157"/>
                <a:gd name="T48" fmla="*/ 78 w 176"/>
                <a:gd name="T49" fmla="*/ 136 h 157"/>
                <a:gd name="T50" fmla="*/ 71 w 176"/>
                <a:gd name="T51" fmla="*/ 127 h 157"/>
                <a:gd name="T52" fmla="*/ 67 w 176"/>
                <a:gd name="T53" fmla="*/ 108 h 157"/>
                <a:gd name="T54" fmla="*/ 77 w 176"/>
                <a:gd name="T55" fmla="*/ 122 h 157"/>
                <a:gd name="T56" fmla="*/ 72 w 176"/>
                <a:gd name="T57" fmla="*/ 102 h 157"/>
                <a:gd name="T58" fmla="*/ 63 w 176"/>
                <a:gd name="T59" fmla="*/ 87 h 157"/>
                <a:gd name="T60" fmla="*/ 71 w 176"/>
                <a:gd name="T61" fmla="*/ 73 h 157"/>
                <a:gd name="T62" fmla="*/ 77 w 176"/>
                <a:gd name="T63" fmla="*/ 63 h 157"/>
                <a:gd name="T64" fmla="*/ 85 w 176"/>
                <a:gd name="T65" fmla="*/ 63 h 157"/>
                <a:gd name="T66" fmla="*/ 87 w 176"/>
                <a:gd name="T67" fmla="*/ 68 h 157"/>
                <a:gd name="T68" fmla="*/ 91 w 176"/>
                <a:gd name="T69" fmla="*/ 63 h 157"/>
                <a:gd name="T70" fmla="*/ 99 w 176"/>
                <a:gd name="T71" fmla="*/ 63 h 157"/>
                <a:gd name="T72" fmla="*/ 100 w 176"/>
                <a:gd name="T73" fmla="*/ 71 h 157"/>
                <a:gd name="T74" fmla="*/ 112 w 176"/>
                <a:gd name="T75" fmla="*/ 87 h 157"/>
                <a:gd name="T76" fmla="*/ 103 w 176"/>
                <a:gd name="T77" fmla="*/ 86 h 157"/>
                <a:gd name="T78" fmla="*/ 100 w 176"/>
                <a:gd name="T79" fmla="*/ 98 h 157"/>
                <a:gd name="T80" fmla="*/ 112 w 176"/>
                <a:gd name="T81" fmla="*/ 106 h 157"/>
                <a:gd name="T82" fmla="*/ 101 w 176"/>
                <a:gd name="T83" fmla="*/ 111 h 157"/>
                <a:gd name="T84" fmla="*/ 99 w 176"/>
                <a:gd name="T85" fmla="*/ 123 h 157"/>
                <a:gd name="T86" fmla="*/ 104 w 176"/>
                <a:gd name="T87" fmla="*/ 116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57">
                  <a:moveTo>
                    <a:pt x="85" y="106"/>
                  </a:moveTo>
                  <a:cubicBezTo>
                    <a:pt x="85" y="125"/>
                    <a:pt x="85" y="125"/>
                    <a:pt x="85" y="125"/>
                  </a:cubicBezTo>
                  <a:cubicBezTo>
                    <a:pt x="87" y="125"/>
                    <a:pt x="88" y="125"/>
                    <a:pt x="89" y="125"/>
                  </a:cubicBezTo>
                  <a:cubicBezTo>
                    <a:pt x="90" y="125"/>
                    <a:pt x="90" y="125"/>
                    <a:pt x="91" y="125"/>
                  </a:cubicBezTo>
                  <a:cubicBezTo>
                    <a:pt x="91" y="108"/>
                    <a:pt x="91" y="108"/>
                    <a:pt x="91" y="108"/>
                  </a:cubicBezTo>
                  <a:cubicBezTo>
                    <a:pt x="90" y="108"/>
                    <a:pt x="90" y="108"/>
                    <a:pt x="89" y="108"/>
                  </a:cubicBezTo>
                  <a:cubicBezTo>
                    <a:pt x="88" y="107"/>
                    <a:pt x="86" y="107"/>
                    <a:pt x="85" y="106"/>
                  </a:cubicBezTo>
                  <a:close/>
                  <a:moveTo>
                    <a:pt x="73" y="85"/>
                  </a:moveTo>
                  <a:cubicBezTo>
                    <a:pt x="73" y="86"/>
                    <a:pt x="73" y="88"/>
                    <a:pt x="74" y="89"/>
                  </a:cubicBezTo>
                  <a:cubicBezTo>
                    <a:pt x="75" y="89"/>
                    <a:pt x="75" y="90"/>
                    <a:pt x="76" y="90"/>
                  </a:cubicBezTo>
                  <a:cubicBezTo>
                    <a:pt x="76" y="79"/>
                    <a:pt x="76" y="79"/>
                    <a:pt x="76" y="79"/>
                  </a:cubicBezTo>
                  <a:cubicBezTo>
                    <a:pt x="74" y="81"/>
                    <a:pt x="73" y="83"/>
                    <a:pt x="73" y="85"/>
                  </a:cubicBezTo>
                  <a:close/>
                  <a:moveTo>
                    <a:pt x="88" y="76"/>
                  </a:moveTo>
                  <a:cubicBezTo>
                    <a:pt x="87" y="76"/>
                    <a:pt x="86" y="76"/>
                    <a:pt x="85" y="76"/>
                  </a:cubicBezTo>
                  <a:cubicBezTo>
                    <a:pt x="85" y="94"/>
                    <a:pt x="85" y="94"/>
                    <a:pt x="85" y="94"/>
                  </a:cubicBezTo>
                  <a:cubicBezTo>
                    <a:pt x="86" y="94"/>
                    <a:pt x="87" y="94"/>
                    <a:pt x="89" y="95"/>
                  </a:cubicBezTo>
                  <a:cubicBezTo>
                    <a:pt x="90" y="95"/>
                    <a:pt x="90" y="95"/>
                    <a:pt x="91" y="95"/>
                  </a:cubicBezTo>
                  <a:cubicBezTo>
                    <a:pt x="91" y="77"/>
                    <a:pt x="91" y="77"/>
                    <a:pt x="91" y="77"/>
                  </a:cubicBezTo>
                  <a:cubicBezTo>
                    <a:pt x="90" y="76"/>
                    <a:pt x="89" y="76"/>
                    <a:pt x="88" y="76"/>
                  </a:cubicBezTo>
                  <a:close/>
                  <a:moveTo>
                    <a:pt x="129" y="55"/>
                  </a:moveTo>
                  <a:cubicBezTo>
                    <a:pt x="122" y="48"/>
                    <a:pt x="105" y="38"/>
                    <a:pt x="104" y="33"/>
                  </a:cubicBezTo>
                  <a:cubicBezTo>
                    <a:pt x="104" y="33"/>
                    <a:pt x="104" y="32"/>
                    <a:pt x="104" y="32"/>
                  </a:cubicBezTo>
                  <a:cubicBezTo>
                    <a:pt x="105" y="32"/>
                    <a:pt x="106" y="31"/>
                    <a:pt x="106" y="30"/>
                  </a:cubicBezTo>
                  <a:cubicBezTo>
                    <a:pt x="106" y="29"/>
                    <a:pt x="105" y="28"/>
                    <a:pt x="103" y="28"/>
                  </a:cubicBezTo>
                  <a:cubicBezTo>
                    <a:pt x="103" y="28"/>
                    <a:pt x="103" y="28"/>
                    <a:pt x="103" y="28"/>
                  </a:cubicBezTo>
                  <a:cubicBezTo>
                    <a:pt x="103" y="23"/>
                    <a:pt x="108" y="21"/>
                    <a:pt x="112" y="6"/>
                  </a:cubicBezTo>
                  <a:cubicBezTo>
                    <a:pt x="95" y="1"/>
                    <a:pt x="95" y="5"/>
                    <a:pt x="82" y="11"/>
                  </a:cubicBezTo>
                  <a:cubicBezTo>
                    <a:pt x="72" y="13"/>
                    <a:pt x="73" y="0"/>
                    <a:pt x="60" y="6"/>
                  </a:cubicBezTo>
                  <a:cubicBezTo>
                    <a:pt x="67" y="19"/>
                    <a:pt x="72" y="23"/>
                    <a:pt x="73" y="28"/>
                  </a:cubicBezTo>
                  <a:cubicBezTo>
                    <a:pt x="71" y="28"/>
                    <a:pt x="70" y="29"/>
                    <a:pt x="70" y="30"/>
                  </a:cubicBezTo>
                  <a:cubicBezTo>
                    <a:pt x="70" y="31"/>
                    <a:pt x="71" y="32"/>
                    <a:pt x="73" y="32"/>
                  </a:cubicBezTo>
                  <a:cubicBezTo>
                    <a:pt x="73" y="32"/>
                    <a:pt x="73" y="32"/>
                    <a:pt x="73" y="33"/>
                  </a:cubicBezTo>
                  <a:cubicBezTo>
                    <a:pt x="71" y="38"/>
                    <a:pt x="54" y="48"/>
                    <a:pt x="47" y="55"/>
                  </a:cubicBezTo>
                  <a:cubicBezTo>
                    <a:pt x="31" y="70"/>
                    <a:pt x="0" y="154"/>
                    <a:pt x="57" y="156"/>
                  </a:cubicBezTo>
                  <a:cubicBezTo>
                    <a:pt x="84" y="157"/>
                    <a:pt x="88" y="157"/>
                    <a:pt x="88" y="157"/>
                  </a:cubicBezTo>
                  <a:cubicBezTo>
                    <a:pt x="88" y="157"/>
                    <a:pt x="91" y="157"/>
                    <a:pt x="118" y="156"/>
                  </a:cubicBezTo>
                  <a:cubicBezTo>
                    <a:pt x="176" y="154"/>
                    <a:pt x="144" y="70"/>
                    <a:pt x="129" y="55"/>
                  </a:cubicBezTo>
                  <a:close/>
                  <a:moveTo>
                    <a:pt x="114" y="114"/>
                  </a:moveTo>
                  <a:cubicBezTo>
                    <a:pt x="113" y="117"/>
                    <a:pt x="112" y="120"/>
                    <a:pt x="110" y="123"/>
                  </a:cubicBezTo>
                  <a:cubicBezTo>
                    <a:pt x="108" y="126"/>
                    <a:pt x="105" y="128"/>
                    <a:pt x="101" y="129"/>
                  </a:cubicBezTo>
                  <a:cubicBezTo>
                    <a:pt x="100" y="130"/>
                    <a:pt x="99" y="130"/>
                    <a:pt x="99" y="130"/>
                  </a:cubicBezTo>
                  <a:cubicBezTo>
                    <a:pt x="98" y="136"/>
                    <a:pt x="98" y="136"/>
                    <a:pt x="98" y="136"/>
                  </a:cubicBezTo>
                  <a:cubicBezTo>
                    <a:pt x="98" y="138"/>
                    <a:pt x="96" y="139"/>
                    <a:pt x="94" y="139"/>
                  </a:cubicBezTo>
                  <a:cubicBezTo>
                    <a:pt x="92" y="139"/>
                    <a:pt x="91" y="138"/>
                    <a:pt x="91" y="136"/>
                  </a:cubicBezTo>
                  <a:cubicBezTo>
                    <a:pt x="91" y="132"/>
                    <a:pt x="91" y="132"/>
                    <a:pt x="91" y="132"/>
                  </a:cubicBezTo>
                  <a:cubicBezTo>
                    <a:pt x="90" y="132"/>
                    <a:pt x="89" y="132"/>
                    <a:pt x="89" y="132"/>
                  </a:cubicBezTo>
                  <a:cubicBezTo>
                    <a:pt x="88" y="132"/>
                    <a:pt x="87" y="132"/>
                    <a:pt x="86" y="132"/>
                  </a:cubicBezTo>
                  <a:cubicBezTo>
                    <a:pt x="86" y="136"/>
                    <a:pt x="86" y="136"/>
                    <a:pt x="86" y="136"/>
                  </a:cubicBezTo>
                  <a:cubicBezTo>
                    <a:pt x="86" y="138"/>
                    <a:pt x="84" y="139"/>
                    <a:pt x="82" y="139"/>
                  </a:cubicBezTo>
                  <a:cubicBezTo>
                    <a:pt x="80" y="139"/>
                    <a:pt x="78" y="138"/>
                    <a:pt x="78" y="136"/>
                  </a:cubicBezTo>
                  <a:cubicBezTo>
                    <a:pt x="78" y="130"/>
                    <a:pt x="78" y="130"/>
                    <a:pt x="78" y="130"/>
                  </a:cubicBezTo>
                  <a:cubicBezTo>
                    <a:pt x="75" y="129"/>
                    <a:pt x="73" y="128"/>
                    <a:pt x="71" y="127"/>
                  </a:cubicBezTo>
                  <a:cubicBezTo>
                    <a:pt x="67" y="124"/>
                    <a:pt x="64" y="119"/>
                    <a:pt x="63" y="113"/>
                  </a:cubicBezTo>
                  <a:cubicBezTo>
                    <a:pt x="62" y="110"/>
                    <a:pt x="64" y="108"/>
                    <a:pt x="67" y="108"/>
                  </a:cubicBezTo>
                  <a:cubicBezTo>
                    <a:pt x="69" y="109"/>
                    <a:pt x="72" y="111"/>
                    <a:pt x="72" y="114"/>
                  </a:cubicBezTo>
                  <a:cubicBezTo>
                    <a:pt x="73" y="117"/>
                    <a:pt x="75" y="120"/>
                    <a:pt x="77" y="122"/>
                  </a:cubicBezTo>
                  <a:cubicBezTo>
                    <a:pt x="76" y="103"/>
                    <a:pt x="76" y="103"/>
                    <a:pt x="76" y="103"/>
                  </a:cubicBezTo>
                  <a:cubicBezTo>
                    <a:pt x="74" y="103"/>
                    <a:pt x="73" y="102"/>
                    <a:pt x="72" y="102"/>
                  </a:cubicBezTo>
                  <a:cubicBezTo>
                    <a:pt x="69" y="100"/>
                    <a:pt x="67" y="98"/>
                    <a:pt x="65" y="95"/>
                  </a:cubicBezTo>
                  <a:cubicBezTo>
                    <a:pt x="64" y="93"/>
                    <a:pt x="63" y="90"/>
                    <a:pt x="63" y="87"/>
                  </a:cubicBezTo>
                  <a:cubicBezTo>
                    <a:pt x="64" y="84"/>
                    <a:pt x="64" y="81"/>
                    <a:pt x="66" y="79"/>
                  </a:cubicBezTo>
                  <a:cubicBezTo>
                    <a:pt x="67" y="77"/>
                    <a:pt x="69" y="75"/>
                    <a:pt x="71" y="73"/>
                  </a:cubicBezTo>
                  <a:cubicBezTo>
                    <a:pt x="72" y="72"/>
                    <a:pt x="74" y="71"/>
                    <a:pt x="77" y="70"/>
                  </a:cubicBezTo>
                  <a:cubicBezTo>
                    <a:pt x="77" y="63"/>
                    <a:pt x="77" y="63"/>
                    <a:pt x="77" y="63"/>
                  </a:cubicBezTo>
                  <a:cubicBezTo>
                    <a:pt x="78" y="62"/>
                    <a:pt x="79" y="60"/>
                    <a:pt x="82" y="60"/>
                  </a:cubicBezTo>
                  <a:cubicBezTo>
                    <a:pt x="84" y="60"/>
                    <a:pt x="85" y="61"/>
                    <a:pt x="85" y="63"/>
                  </a:cubicBezTo>
                  <a:cubicBezTo>
                    <a:pt x="85" y="68"/>
                    <a:pt x="85" y="68"/>
                    <a:pt x="85" y="68"/>
                  </a:cubicBezTo>
                  <a:cubicBezTo>
                    <a:pt x="86" y="68"/>
                    <a:pt x="86" y="68"/>
                    <a:pt x="87" y="68"/>
                  </a:cubicBezTo>
                  <a:cubicBezTo>
                    <a:pt x="88" y="68"/>
                    <a:pt x="90" y="68"/>
                    <a:pt x="91" y="69"/>
                  </a:cubicBezTo>
                  <a:cubicBezTo>
                    <a:pt x="91" y="63"/>
                    <a:pt x="91" y="63"/>
                    <a:pt x="91" y="63"/>
                  </a:cubicBezTo>
                  <a:cubicBezTo>
                    <a:pt x="91" y="61"/>
                    <a:pt x="92" y="60"/>
                    <a:pt x="95" y="60"/>
                  </a:cubicBezTo>
                  <a:cubicBezTo>
                    <a:pt x="97" y="60"/>
                    <a:pt x="99" y="62"/>
                    <a:pt x="99" y="63"/>
                  </a:cubicBezTo>
                  <a:cubicBezTo>
                    <a:pt x="99" y="70"/>
                    <a:pt x="99" y="70"/>
                    <a:pt x="99" y="70"/>
                  </a:cubicBezTo>
                  <a:cubicBezTo>
                    <a:pt x="100" y="70"/>
                    <a:pt x="100" y="70"/>
                    <a:pt x="100" y="71"/>
                  </a:cubicBezTo>
                  <a:cubicBezTo>
                    <a:pt x="104" y="72"/>
                    <a:pt x="106" y="74"/>
                    <a:pt x="108" y="76"/>
                  </a:cubicBezTo>
                  <a:cubicBezTo>
                    <a:pt x="110" y="79"/>
                    <a:pt x="112" y="83"/>
                    <a:pt x="112" y="87"/>
                  </a:cubicBezTo>
                  <a:cubicBezTo>
                    <a:pt x="113" y="90"/>
                    <a:pt x="111" y="92"/>
                    <a:pt x="108" y="92"/>
                  </a:cubicBezTo>
                  <a:cubicBezTo>
                    <a:pt x="105" y="92"/>
                    <a:pt x="103" y="89"/>
                    <a:pt x="103" y="86"/>
                  </a:cubicBezTo>
                  <a:cubicBezTo>
                    <a:pt x="102" y="84"/>
                    <a:pt x="101" y="83"/>
                    <a:pt x="100" y="81"/>
                  </a:cubicBezTo>
                  <a:cubicBezTo>
                    <a:pt x="100" y="98"/>
                    <a:pt x="100" y="98"/>
                    <a:pt x="100" y="98"/>
                  </a:cubicBezTo>
                  <a:cubicBezTo>
                    <a:pt x="103" y="99"/>
                    <a:pt x="105" y="100"/>
                    <a:pt x="106" y="100"/>
                  </a:cubicBezTo>
                  <a:cubicBezTo>
                    <a:pt x="109" y="101"/>
                    <a:pt x="111" y="103"/>
                    <a:pt x="112" y="106"/>
                  </a:cubicBezTo>
                  <a:cubicBezTo>
                    <a:pt x="113" y="108"/>
                    <a:pt x="114" y="111"/>
                    <a:pt x="114" y="114"/>
                  </a:cubicBezTo>
                  <a:close/>
                  <a:moveTo>
                    <a:pt x="101" y="111"/>
                  </a:moveTo>
                  <a:cubicBezTo>
                    <a:pt x="101" y="111"/>
                    <a:pt x="100" y="111"/>
                    <a:pt x="100" y="111"/>
                  </a:cubicBezTo>
                  <a:cubicBezTo>
                    <a:pt x="99" y="123"/>
                    <a:pt x="99" y="123"/>
                    <a:pt x="99" y="123"/>
                  </a:cubicBezTo>
                  <a:cubicBezTo>
                    <a:pt x="99" y="123"/>
                    <a:pt x="99" y="123"/>
                    <a:pt x="100" y="122"/>
                  </a:cubicBezTo>
                  <a:cubicBezTo>
                    <a:pt x="102" y="121"/>
                    <a:pt x="103" y="118"/>
                    <a:pt x="104" y="116"/>
                  </a:cubicBezTo>
                  <a:cubicBezTo>
                    <a:pt x="104" y="114"/>
                    <a:pt x="103" y="112"/>
                    <a:pt x="101" y="11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cs typeface="+mn-ea"/>
                <a:sym typeface="+mn-lt"/>
              </a:endParaRPr>
            </a:p>
          </p:txBody>
        </p:sp>
      </p:grpSp>
    </p:spTree>
    <p:extLst>
      <p:ext uri="{BB962C8B-B14F-4D97-AF65-F5344CB8AC3E}">
        <p14:creationId xmlns:p14="http://schemas.microsoft.com/office/powerpoint/2010/main" val="1636912276"/>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Effect transition="in" filter="fade">
                                      <p:cBhvr>
                                        <p:cTn id="9" dur="500"/>
                                        <p:tgtEl>
                                          <p:spTgt spid="110"/>
                                        </p:tgtEl>
                                      </p:cBhvr>
                                    </p:animEffect>
                                  </p:childTnLst>
                                </p:cTn>
                              </p:par>
                            </p:childTnLst>
                          </p:cTn>
                        </p:par>
                        <p:par>
                          <p:cTn id="10" fill="hold">
                            <p:stCondLst>
                              <p:cond delay="500"/>
                            </p:stCondLst>
                            <p:childTnLst>
                              <p:par>
                                <p:cTn id="11" presetID="53" presetClass="entr" presetSubtype="16" fill="hold" grpId="0" nodeType="afterEffect">
                                  <p:stCondLst>
                                    <p:cond delay="250"/>
                                  </p:stCondLst>
                                  <p:childTnLst>
                                    <p:set>
                                      <p:cBhvr>
                                        <p:cTn id="12" dur="1" fill="hold">
                                          <p:stCondLst>
                                            <p:cond delay="0"/>
                                          </p:stCondLst>
                                        </p:cTn>
                                        <p:tgtEl>
                                          <p:spTgt spid="121"/>
                                        </p:tgtEl>
                                        <p:attrNameLst>
                                          <p:attrName>style.visibility</p:attrName>
                                        </p:attrNameLst>
                                      </p:cBhvr>
                                      <p:to>
                                        <p:strVal val="visible"/>
                                      </p:to>
                                    </p:set>
                                    <p:anim calcmode="lin" valueType="num">
                                      <p:cBhvr>
                                        <p:cTn id="13" dur="500" fill="hold"/>
                                        <p:tgtEl>
                                          <p:spTgt spid="121"/>
                                        </p:tgtEl>
                                        <p:attrNameLst>
                                          <p:attrName>ppt_w</p:attrName>
                                        </p:attrNameLst>
                                      </p:cBhvr>
                                      <p:tavLst>
                                        <p:tav tm="0">
                                          <p:val>
                                            <p:fltVal val="0"/>
                                          </p:val>
                                        </p:tav>
                                        <p:tav tm="100000">
                                          <p:val>
                                            <p:strVal val="#ppt_w"/>
                                          </p:val>
                                        </p:tav>
                                      </p:tavLst>
                                    </p:anim>
                                    <p:anim calcmode="lin" valueType="num">
                                      <p:cBhvr>
                                        <p:cTn id="14" dur="500" fill="hold"/>
                                        <p:tgtEl>
                                          <p:spTgt spid="121"/>
                                        </p:tgtEl>
                                        <p:attrNameLst>
                                          <p:attrName>ppt_h</p:attrName>
                                        </p:attrNameLst>
                                      </p:cBhvr>
                                      <p:tavLst>
                                        <p:tav tm="0">
                                          <p:val>
                                            <p:fltVal val="0"/>
                                          </p:val>
                                        </p:tav>
                                        <p:tav tm="100000">
                                          <p:val>
                                            <p:strVal val="#ppt_h"/>
                                          </p:val>
                                        </p:tav>
                                      </p:tavLst>
                                    </p:anim>
                                    <p:animEffect transition="in" filter="fade">
                                      <p:cBhvr>
                                        <p:cTn id="15" dur="500"/>
                                        <p:tgtEl>
                                          <p:spTgt spid="121"/>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16"/>
                                        </p:tgtEl>
                                        <p:attrNameLst>
                                          <p:attrName>style.visibility</p:attrName>
                                        </p:attrNameLst>
                                      </p:cBhvr>
                                      <p:to>
                                        <p:strVal val="visible"/>
                                      </p:to>
                                    </p:set>
                                    <p:anim calcmode="lin" valueType="num">
                                      <p:cBhvr>
                                        <p:cTn id="18" dur="500" fill="hold"/>
                                        <p:tgtEl>
                                          <p:spTgt spid="116"/>
                                        </p:tgtEl>
                                        <p:attrNameLst>
                                          <p:attrName>ppt_w</p:attrName>
                                        </p:attrNameLst>
                                      </p:cBhvr>
                                      <p:tavLst>
                                        <p:tav tm="0">
                                          <p:val>
                                            <p:fltVal val="0"/>
                                          </p:val>
                                        </p:tav>
                                        <p:tav tm="100000">
                                          <p:val>
                                            <p:strVal val="#ppt_w"/>
                                          </p:val>
                                        </p:tav>
                                      </p:tavLst>
                                    </p:anim>
                                    <p:anim calcmode="lin" valueType="num">
                                      <p:cBhvr>
                                        <p:cTn id="19" dur="500" fill="hold"/>
                                        <p:tgtEl>
                                          <p:spTgt spid="116"/>
                                        </p:tgtEl>
                                        <p:attrNameLst>
                                          <p:attrName>ppt_h</p:attrName>
                                        </p:attrNameLst>
                                      </p:cBhvr>
                                      <p:tavLst>
                                        <p:tav tm="0">
                                          <p:val>
                                            <p:fltVal val="0"/>
                                          </p:val>
                                        </p:tav>
                                        <p:tav tm="100000">
                                          <p:val>
                                            <p:strVal val="#ppt_h"/>
                                          </p:val>
                                        </p:tav>
                                      </p:tavLst>
                                    </p:anim>
                                    <p:animEffect transition="in" filter="fade">
                                      <p:cBhvr>
                                        <p:cTn id="20" dur="500"/>
                                        <p:tgtEl>
                                          <p:spTgt spid="116"/>
                                        </p:tgtEl>
                                      </p:cBhvr>
                                    </p:animEffect>
                                  </p:childTnLst>
                                </p:cTn>
                              </p:par>
                              <p:par>
                                <p:cTn id="21" presetID="53" presetClass="entr" presetSubtype="16" fill="hold" grpId="0" nodeType="withEffect">
                                  <p:stCondLst>
                                    <p:cond delay="500"/>
                                  </p:stCondLst>
                                  <p:childTnLst>
                                    <p:set>
                                      <p:cBhvr>
                                        <p:cTn id="22" dur="1" fill="hold">
                                          <p:stCondLst>
                                            <p:cond delay="0"/>
                                          </p:stCondLst>
                                        </p:cTn>
                                        <p:tgtEl>
                                          <p:spTgt spid="119"/>
                                        </p:tgtEl>
                                        <p:attrNameLst>
                                          <p:attrName>style.visibility</p:attrName>
                                        </p:attrNameLst>
                                      </p:cBhvr>
                                      <p:to>
                                        <p:strVal val="visible"/>
                                      </p:to>
                                    </p:set>
                                    <p:anim calcmode="lin" valueType="num">
                                      <p:cBhvr>
                                        <p:cTn id="23" dur="500" fill="hold"/>
                                        <p:tgtEl>
                                          <p:spTgt spid="119"/>
                                        </p:tgtEl>
                                        <p:attrNameLst>
                                          <p:attrName>ppt_w</p:attrName>
                                        </p:attrNameLst>
                                      </p:cBhvr>
                                      <p:tavLst>
                                        <p:tav tm="0">
                                          <p:val>
                                            <p:fltVal val="0"/>
                                          </p:val>
                                        </p:tav>
                                        <p:tav tm="100000">
                                          <p:val>
                                            <p:strVal val="#ppt_w"/>
                                          </p:val>
                                        </p:tav>
                                      </p:tavLst>
                                    </p:anim>
                                    <p:anim calcmode="lin" valueType="num">
                                      <p:cBhvr>
                                        <p:cTn id="24" dur="500" fill="hold"/>
                                        <p:tgtEl>
                                          <p:spTgt spid="119"/>
                                        </p:tgtEl>
                                        <p:attrNameLst>
                                          <p:attrName>ppt_h</p:attrName>
                                        </p:attrNameLst>
                                      </p:cBhvr>
                                      <p:tavLst>
                                        <p:tav tm="0">
                                          <p:val>
                                            <p:fltVal val="0"/>
                                          </p:val>
                                        </p:tav>
                                        <p:tav tm="100000">
                                          <p:val>
                                            <p:strVal val="#ppt_h"/>
                                          </p:val>
                                        </p:tav>
                                      </p:tavLst>
                                    </p:anim>
                                    <p:animEffect transition="in" filter="fade">
                                      <p:cBhvr>
                                        <p:cTn id="25" dur="500"/>
                                        <p:tgtEl>
                                          <p:spTgt spid="119"/>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12"/>
                                        </p:tgtEl>
                                        <p:attrNameLst>
                                          <p:attrName>style.visibility</p:attrName>
                                        </p:attrNameLst>
                                      </p:cBhvr>
                                      <p:to>
                                        <p:strVal val="visible"/>
                                      </p:to>
                                    </p:set>
                                    <p:anim calcmode="lin" valueType="num">
                                      <p:cBhvr>
                                        <p:cTn id="28" dur="500" fill="hold"/>
                                        <p:tgtEl>
                                          <p:spTgt spid="112"/>
                                        </p:tgtEl>
                                        <p:attrNameLst>
                                          <p:attrName>ppt_w</p:attrName>
                                        </p:attrNameLst>
                                      </p:cBhvr>
                                      <p:tavLst>
                                        <p:tav tm="0">
                                          <p:val>
                                            <p:fltVal val="0"/>
                                          </p:val>
                                        </p:tav>
                                        <p:tav tm="100000">
                                          <p:val>
                                            <p:strVal val="#ppt_w"/>
                                          </p:val>
                                        </p:tav>
                                      </p:tavLst>
                                    </p:anim>
                                    <p:anim calcmode="lin" valueType="num">
                                      <p:cBhvr>
                                        <p:cTn id="29" dur="500" fill="hold"/>
                                        <p:tgtEl>
                                          <p:spTgt spid="112"/>
                                        </p:tgtEl>
                                        <p:attrNameLst>
                                          <p:attrName>ppt_h</p:attrName>
                                        </p:attrNameLst>
                                      </p:cBhvr>
                                      <p:tavLst>
                                        <p:tav tm="0">
                                          <p:val>
                                            <p:fltVal val="0"/>
                                          </p:val>
                                        </p:tav>
                                        <p:tav tm="100000">
                                          <p:val>
                                            <p:strVal val="#ppt_h"/>
                                          </p:val>
                                        </p:tav>
                                      </p:tavLst>
                                    </p:anim>
                                    <p:animEffect transition="in" filter="fade">
                                      <p:cBhvr>
                                        <p:cTn id="30" dur="500"/>
                                        <p:tgtEl>
                                          <p:spTgt spid="112"/>
                                        </p:tgtEl>
                                      </p:cBhvr>
                                    </p:animEffect>
                                  </p:childTnLst>
                                </p:cTn>
                              </p:par>
                              <p:par>
                                <p:cTn id="31" presetID="53" presetClass="entr" presetSubtype="16" fill="hold" grpId="0" nodeType="withEffect">
                                  <p:stCondLst>
                                    <p:cond delay="500"/>
                                  </p:stCondLst>
                                  <p:childTnLst>
                                    <p:set>
                                      <p:cBhvr>
                                        <p:cTn id="32" dur="1" fill="hold">
                                          <p:stCondLst>
                                            <p:cond delay="0"/>
                                          </p:stCondLst>
                                        </p:cTn>
                                        <p:tgtEl>
                                          <p:spTgt spid="118"/>
                                        </p:tgtEl>
                                        <p:attrNameLst>
                                          <p:attrName>style.visibility</p:attrName>
                                        </p:attrNameLst>
                                      </p:cBhvr>
                                      <p:to>
                                        <p:strVal val="visible"/>
                                      </p:to>
                                    </p:set>
                                    <p:anim calcmode="lin" valueType="num">
                                      <p:cBhvr>
                                        <p:cTn id="33" dur="500" fill="hold"/>
                                        <p:tgtEl>
                                          <p:spTgt spid="118"/>
                                        </p:tgtEl>
                                        <p:attrNameLst>
                                          <p:attrName>ppt_w</p:attrName>
                                        </p:attrNameLst>
                                      </p:cBhvr>
                                      <p:tavLst>
                                        <p:tav tm="0">
                                          <p:val>
                                            <p:fltVal val="0"/>
                                          </p:val>
                                        </p:tav>
                                        <p:tav tm="100000">
                                          <p:val>
                                            <p:strVal val="#ppt_w"/>
                                          </p:val>
                                        </p:tav>
                                      </p:tavLst>
                                    </p:anim>
                                    <p:anim calcmode="lin" valueType="num">
                                      <p:cBhvr>
                                        <p:cTn id="34" dur="500" fill="hold"/>
                                        <p:tgtEl>
                                          <p:spTgt spid="118"/>
                                        </p:tgtEl>
                                        <p:attrNameLst>
                                          <p:attrName>ppt_h</p:attrName>
                                        </p:attrNameLst>
                                      </p:cBhvr>
                                      <p:tavLst>
                                        <p:tav tm="0">
                                          <p:val>
                                            <p:fltVal val="0"/>
                                          </p:val>
                                        </p:tav>
                                        <p:tav tm="100000">
                                          <p:val>
                                            <p:strVal val="#ppt_h"/>
                                          </p:val>
                                        </p:tav>
                                      </p:tavLst>
                                    </p:anim>
                                    <p:animEffect transition="in" filter="fade">
                                      <p:cBhvr>
                                        <p:cTn id="35" dur="500"/>
                                        <p:tgtEl>
                                          <p:spTgt spid="118"/>
                                        </p:tgtEl>
                                      </p:cBhvr>
                                    </p:animEffect>
                                  </p:childTnLst>
                                </p:cTn>
                              </p:par>
                              <p:par>
                                <p:cTn id="36" presetID="53" presetClass="entr" presetSubtype="16" fill="hold" grpId="0" nodeType="withEffect">
                                  <p:stCondLst>
                                    <p:cond delay="250"/>
                                  </p:stCondLst>
                                  <p:childTnLst>
                                    <p:set>
                                      <p:cBhvr>
                                        <p:cTn id="37" dur="1" fill="hold">
                                          <p:stCondLst>
                                            <p:cond delay="0"/>
                                          </p:stCondLst>
                                        </p:cTn>
                                        <p:tgtEl>
                                          <p:spTgt spid="113"/>
                                        </p:tgtEl>
                                        <p:attrNameLst>
                                          <p:attrName>style.visibility</p:attrName>
                                        </p:attrNameLst>
                                      </p:cBhvr>
                                      <p:to>
                                        <p:strVal val="visible"/>
                                      </p:to>
                                    </p:set>
                                    <p:anim calcmode="lin" valueType="num">
                                      <p:cBhvr>
                                        <p:cTn id="38" dur="500" fill="hold"/>
                                        <p:tgtEl>
                                          <p:spTgt spid="113"/>
                                        </p:tgtEl>
                                        <p:attrNameLst>
                                          <p:attrName>ppt_w</p:attrName>
                                        </p:attrNameLst>
                                      </p:cBhvr>
                                      <p:tavLst>
                                        <p:tav tm="0">
                                          <p:val>
                                            <p:fltVal val="0"/>
                                          </p:val>
                                        </p:tav>
                                        <p:tav tm="100000">
                                          <p:val>
                                            <p:strVal val="#ppt_w"/>
                                          </p:val>
                                        </p:tav>
                                      </p:tavLst>
                                    </p:anim>
                                    <p:anim calcmode="lin" valueType="num">
                                      <p:cBhvr>
                                        <p:cTn id="39" dur="500" fill="hold"/>
                                        <p:tgtEl>
                                          <p:spTgt spid="113"/>
                                        </p:tgtEl>
                                        <p:attrNameLst>
                                          <p:attrName>ppt_h</p:attrName>
                                        </p:attrNameLst>
                                      </p:cBhvr>
                                      <p:tavLst>
                                        <p:tav tm="0">
                                          <p:val>
                                            <p:fltVal val="0"/>
                                          </p:val>
                                        </p:tav>
                                        <p:tav tm="100000">
                                          <p:val>
                                            <p:strVal val="#ppt_h"/>
                                          </p:val>
                                        </p:tav>
                                      </p:tavLst>
                                    </p:anim>
                                    <p:animEffect transition="in" filter="fade">
                                      <p:cBhvr>
                                        <p:cTn id="40" dur="500"/>
                                        <p:tgtEl>
                                          <p:spTgt spid="113"/>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111"/>
                                        </p:tgtEl>
                                        <p:attrNameLst>
                                          <p:attrName>style.visibility</p:attrName>
                                        </p:attrNameLst>
                                      </p:cBhvr>
                                      <p:to>
                                        <p:strVal val="visible"/>
                                      </p:to>
                                    </p:set>
                                    <p:anim calcmode="lin" valueType="num">
                                      <p:cBhvr>
                                        <p:cTn id="43" dur="500" fill="hold"/>
                                        <p:tgtEl>
                                          <p:spTgt spid="111"/>
                                        </p:tgtEl>
                                        <p:attrNameLst>
                                          <p:attrName>ppt_w</p:attrName>
                                        </p:attrNameLst>
                                      </p:cBhvr>
                                      <p:tavLst>
                                        <p:tav tm="0">
                                          <p:val>
                                            <p:fltVal val="0"/>
                                          </p:val>
                                        </p:tav>
                                        <p:tav tm="100000">
                                          <p:val>
                                            <p:strVal val="#ppt_w"/>
                                          </p:val>
                                        </p:tav>
                                      </p:tavLst>
                                    </p:anim>
                                    <p:anim calcmode="lin" valueType="num">
                                      <p:cBhvr>
                                        <p:cTn id="44" dur="500" fill="hold"/>
                                        <p:tgtEl>
                                          <p:spTgt spid="111"/>
                                        </p:tgtEl>
                                        <p:attrNameLst>
                                          <p:attrName>ppt_h</p:attrName>
                                        </p:attrNameLst>
                                      </p:cBhvr>
                                      <p:tavLst>
                                        <p:tav tm="0">
                                          <p:val>
                                            <p:fltVal val="0"/>
                                          </p:val>
                                        </p:tav>
                                        <p:tav tm="100000">
                                          <p:val>
                                            <p:strVal val="#ppt_h"/>
                                          </p:val>
                                        </p:tav>
                                      </p:tavLst>
                                    </p:anim>
                                    <p:animEffect transition="in" filter="fade">
                                      <p:cBhvr>
                                        <p:cTn id="45" dur="500"/>
                                        <p:tgtEl>
                                          <p:spTgt spid="111"/>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114"/>
                                        </p:tgtEl>
                                        <p:attrNameLst>
                                          <p:attrName>style.visibility</p:attrName>
                                        </p:attrNameLst>
                                      </p:cBhvr>
                                      <p:to>
                                        <p:strVal val="visible"/>
                                      </p:to>
                                    </p:set>
                                    <p:anim calcmode="lin" valueType="num">
                                      <p:cBhvr>
                                        <p:cTn id="48" dur="500" fill="hold"/>
                                        <p:tgtEl>
                                          <p:spTgt spid="114"/>
                                        </p:tgtEl>
                                        <p:attrNameLst>
                                          <p:attrName>ppt_w</p:attrName>
                                        </p:attrNameLst>
                                      </p:cBhvr>
                                      <p:tavLst>
                                        <p:tav tm="0">
                                          <p:val>
                                            <p:fltVal val="0"/>
                                          </p:val>
                                        </p:tav>
                                        <p:tav tm="100000">
                                          <p:val>
                                            <p:strVal val="#ppt_w"/>
                                          </p:val>
                                        </p:tav>
                                      </p:tavLst>
                                    </p:anim>
                                    <p:anim calcmode="lin" valueType="num">
                                      <p:cBhvr>
                                        <p:cTn id="49" dur="500" fill="hold"/>
                                        <p:tgtEl>
                                          <p:spTgt spid="114"/>
                                        </p:tgtEl>
                                        <p:attrNameLst>
                                          <p:attrName>ppt_h</p:attrName>
                                        </p:attrNameLst>
                                      </p:cBhvr>
                                      <p:tavLst>
                                        <p:tav tm="0">
                                          <p:val>
                                            <p:fltVal val="0"/>
                                          </p:val>
                                        </p:tav>
                                        <p:tav tm="100000">
                                          <p:val>
                                            <p:strVal val="#ppt_h"/>
                                          </p:val>
                                        </p:tav>
                                      </p:tavLst>
                                    </p:anim>
                                    <p:animEffect transition="in" filter="fade">
                                      <p:cBhvr>
                                        <p:cTn id="50" dur="500"/>
                                        <p:tgtEl>
                                          <p:spTgt spid="114"/>
                                        </p:tgtEl>
                                      </p:cBhvr>
                                    </p:animEffect>
                                  </p:childTnLst>
                                </p:cTn>
                              </p:par>
                              <p:par>
                                <p:cTn id="51" presetID="53" presetClass="entr" presetSubtype="16" fill="hold" grpId="0" nodeType="withEffect">
                                  <p:stCondLst>
                                    <p:cond delay="250"/>
                                  </p:stCondLst>
                                  <p:childTnLst>
                                    <p:set>
                                      <p:cBhvr>
                                        <p:cTn id="52" dur="1" fill="hold">
                                          <p:stCondLst>
                                            <p:cond delay="0"/>
                                          </p:stCondLst>
                                        </p:cTn>
                                        <p:tgtEl>
                                          <p:spTgt spid="115"/>
                                        </p:tgtEl>
                                        <p:attrNameLst>
                                          <p:attrName>style.visibility</p:attrName>
                                        </p:attrNameLst>
                                      </p:cBhvr>
                                      <p:to>
                                        <p:strVal val="visible"/>
                                      </p:to>
                                    </p:set>
                                    <p:anim calcmode="lin" valueType="num">
                                      <p:cBhvr>
                                        <p:cTn id="53" dur="500" fill="hold"/>
                                        <p:tgtEl>
                                          <p:spTgt spid="115"/>
                                        </p:tgtEl>
                                        <p:attrNameLst>
                                          <p:attrName>ppt_w</p:attrName>
                                        </p:attrNameLst>
                                      </p:cBhvr>
                                      <p:tavLst>
                                        <p:tav tm="0">
                                          <p:val>
                                            <p:fltVal val="0"/>
                                          </p:val>
                                        </p:tav>
                                        <p:tav tm="100000">
                                          <p:val>
                                            <p:strVal val="#ppt_w"/>
                                          </p:val>
                                        </p:tav>
                                      </p:tavLst>
                                    </p:anim>
                                    <p:anim calcmode="lin" valueType="num">
                                      <p:cBhvr>
                                        <p:cTn id="54" dur="500" fill="hold"/>
                                        <p:tgtEl>
                                          <p:spTgt spid="115"/>
                                        </p:tgtEl>
                                        <p:attrNameLst>
                                          <p:attrName>ppt_h</p:attrName>
                                        </p:attrNameLst>
                                      </p:cBhvr>
                                      <p:tavLst>
                                        <p:tav tm="0">
                                          <p:val>
                                            <p:fltVal val="0"/>
                                          </p:val>
                                        </p:tav>
                                        <p:tav tm="100000">
                                          <p:val>
                                            <p:strVal val="#ppt_h"/>
                                          </p:val>
                                        </p:tav>
                                      </p:tavLst>
                                    </p:anim>
                                    <p:animEffect transition="in" filter="fade">
                                      <p:cBhvr>
                                        <p:cTn id="55" dur="500"/>
                                        <p:tgtEl>
                                          <p:spTgt spid="11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117"/>
                                        </p:tgtEl>
                                        <p:attrNameLst>
                                          <p:attrName>style.visibility</p:attrName>
                                        </p:attrNameLst>
                                      </p:cBhvr>
                                      <p:to>
                                        <p:strVal val="visible"/>
                                      </p:to>
                                    </p:set>
                                    <p:anim calcmode="lin" valueType="num">
                                      <p:cBhvr>
                                        <p:cTn id="58" dur="500" fill="hold"/>
                                        <p:tgtEl>
                                          <p:spTgt spid="117"/>
                                        </p:tgtEl>
                                        <p:attrNameLst>
                                          <p:attrName>ppt_w</p:attrName>
                                        </p:attrNameLst>
                                      </p:cBhvr>
                                      <p:tavLst>
                                        <p:tav tm="0">
                                          <p:val>
                                            <p:fltVal val="0"/>
                                          </p:val>
                                        </p:tav>
                                        <p:tav tm="100000">
                                          <p:val>
                                            <p:strVal val="#ppt_w"/>
                                          </p:val>
                                        </p:tav>
                                      </p:tavLst>
                                    </p:anim>
                                    <p:anim calcmode="lin" valueType="num">
                                      <p:cBhvr>
                                        <p:cTn id="59" dur="500" fill="hold"/>
                                        <p:tgtEl>
                                          <p:spTgt spid="117"/>
                                        </p:tgtEl>
                                        <p:attrNameLst>
                                          <p:attrName>ppt_h</p:attrName>
                                        </p:attrNameLst>
                                      </p:cBhvr>
                                      <p:tavLst>
                                        <p:tav tm="0">
                                          <p:val>
                                            <p:fltVal val="0"/>
                                          </p:val>
                                        </p:tav>
                                        <p:tav tm="100000">
                                          <p:val>
                                            <p:strVal val="#ppt_h"/>
                                          </p:val>
                                        </p:tav>
                                      </p:tavLst>
                                    </p:anim>
                                    <p:animEffect transition="in" filter="fade">
                                      <p:cBhvr>
                                        <p:cTn id="60" dur="500"/>
                                        <p:tgtEl>
                                          <p:spTgt spid="117"/>
                                        </p:tgtEl>
                                      </p:cBhvr>
                                    </p:animEffect>
                                  </p:childTnLst>
                                </p:cTn>
                              </p:par>
                              <p:par>
                                <p:cTn id="61" presetID="53" presetClass="entr" presetSubtype="16" fill="hold" grpId="0" nodeType="withEffect">
                                  <p:stCondLst>
                                    <p:cond delay="500"/>
                                  </p:stCondLst>
                                  <p:childTnLst>
                                    <p:set>
                                      <p:cBhvr>
                                        <p:cTn id="62" dur="1" fill="hold">
                                          <p:stCondLst>
                                            <p:cond delay="0"/>
                                          </p:stCondLst>
                                        </p:cTn>
                                        <p:tgtEl>
                                          <p:spTgt spid="120"/>
                                        </p:tgtEl>
                                        <p:attrNameLst>
                                          <p:attrName>style.visibility</p:attrName>
                                        </p:attrNameLst>
                                      </p:cBhvr>
                                      <p:to>
                                        <p:strVal val="visible"/>
                                      </p:to>
                                    </p:set>
                                    <p:anim calcmode="lin" valueType="num">
                                      <p:cBhvr>
                                        <p:cTn id="63" dur="500" fill="hold"/>
                                        <p:tgtEl>
                                          <p:spTgt spid="120"/>
                                        </p:tgtEl>
                                        <p:attrNameLst>
                                          <p:attrName>ppt_w</p:attrName>
                                        </p:attrNameLst>
                                      </p:cBhvr>
                                      <p:tavLst>
                                        <p:tav tm="0">
                                          <p:val>
                                            <p:fltVal val="0"/>
                                          </p:val>
                                        </p:tav>
                                        <p:tav tm="100000">
                                          <p:val>
                                            <p:strVal val="#ppt_w"/>
                                          </p:val>
                                        </p:tav>
                                      </p:tavLst>
                                    </p:anim>
                                    <p:anim calcmode="lin" valueType="num">
                                      <p:cBhvr>
                                        <p:cTn id="64" dur="500" fill="hold"/>
                                        <p:tgtEl>
                                          <p:spTgt spid="120"/>
                                        </p:tgtEl>
                                        <p:attrNameLst>
                                          <p:attrName>ppt_h</p:attrName>
                                        </p:attrNameLst>
                                      </p:cBhvr>
                                      <p:tavLst>
                                        <p:tav tm="0">
                                          <p:val>
                                            <p:fltVal val="0"/>
                                          </p:val>
                                        </p:tav>
                                        <p:tav tm="100000">
                                          <p:val>
                                            <p:strVal val="#ppt_h"/>
                                          </p:val>
                                        </p:tav>
                                      </p:tavLst>
                                    </p:anim>
                                    <p:animEffect transition="in" filter="fade">
                                      <p:cBhvr>
                                        <p:cTn id="65" dur="500"/>
                                        <p:tgtEl>
                                          <p:spTgt spid="120"/>
                                        </p:tgtEl>
                                      </p:cBhvr>
                                    </p:animEffect>
                                  </p:childTnLst>
                                </p:cTn>
                              </p:par>
                              <p:par>
                                <p:cTn id="66" presetID="53" presetClass="entr" presetSubtype="16" fill="hold" nodeType="withEffect">
                                  <p:stCondLst>
                                    <p:cond delay="75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par>
                                <p:cTn id="71" presetID="53" presetClass="entr" presetSubtype="16" fill="hold" nodeType="withEffect">
                                  <p:stCondLst>
                                    <p:cond delay="750"/>
                                  </p:stCondLst>
                                  <p:childTnLst>
                                    <p:set>
                                      <p:cBhvr>
                                        <p:cTn id="72" dur="1" fill="hold">
                                          <p:stCondLst>
                                            <p:cond delay="0"/>
                                          </p:stCondLst>
                                        </p:cTn>
                                        <p:tgtEl>
                                          <p:spTgt spid="2"/>
                                        </p:tgtEl>
                                        <p:attrNameLst>
                                          <p:attrName>style.visibility</p:attrName>
                                        </p:attrNameLst>
                                      </p:cBhvr>
                                      <p:to>
                                        <p:strVal val="visible"/>
                                      </p:to>
                                    </p:set>
                                    <p:anim calcmode="lin" valueType="num">
                                      <p:cBhvr>
                                        <p:cTn id="73" dur="500" fill="hold"/>
                                        <p:tgtEl>
                                          <p:spTgt spid="2"/>
                                        </p:tgtEl>
                                        <p:attrNameLst>
                                          <p:attrName>ppt_w</p:attrName>
                                        </p:attrNameLst>
                                      </p:cBhvr>
                                      <p:tavLst>
                                        <p:tav tm="0">
                                          <p:val>
                                            <p:fltVal val="0"/>
                                          </p:val>
                                        </p:tav>
                                        <p:tav tm="100000">
                                          <p:val>
                                            <p:strVal val="#ppt_w"/>
                                          </p:val>
                                        </p:tav>
                                      </p:tavLst>
                                    </p:anim>
                                    <p:anim calcmode="lin" valueType="num">
                                      <p:cBhvr>
                                        <p:cTn id="74" dur="500" fill="hold"/>
                                        <p:tgtEl>
                                          <p:spTgt spid="2"/>
                                        </p:tgtEl>
                                        <p:attrNameLst>
                                          <p:attrName>ppt_h</p:attrName>
                                        </p:attrNameLst>
                                      </p:cBhvr>
                                      <p:tavLst>
                                        <p:tav tm="0">
                                          <p:val>
                                            <p:fltVal val="0"/>
                                          </p:val>
                                        </p:tav>
                                        <p:tav tm="100000">
                                          <p:val>
                                            <p:strVal val="#ppt_h"/>
                                          </p:val>
                                        </p:tav>
                                      </p:tavLst>
                                    </p:anim>
                                    <p:animEffect transition="in" filter="fade">
                                      <p:cBhvr>
                                        <p:cTn id="75" dur="500"/>
                                        <p:tgtEl>
                                          <p:spTgt spid="2"/>
                                        </p:tgtEl>
                                      </p:cBhvr>
                                    </p:animEffect>
                                  </p:childTnLst>
                                </p:cTn>
                              </p:par>
                              <p:par>
                                <p:cTn id="76" presetID="53" presetClass="entr" presetSubtype="16" fill="hold" nodeType="withEffect">
                                  <p:stCondLst>
                                    <p:cond delay="750"/>
                                  </p:stCondLst>
                                  <p:childTnLst>
                                    <p:set>
                                      <p:cBhvr>
                                        <p:cTn id="77" dur="1" fill="hold">
                                          <p:stCondLst>
                                            <p:cond delay="0"/>
                                          </p:stCondLst>
                                        </p:cTn>
                                        <p:tgtEl>
                                          <p:spTgt spid="12"/>
                                        </p:tgtEl>
                                        <p:attrNameLst>
                                          <p:attrName>style.visibility</p:attrName>
                                        </p:attrNameLst>
                                      </p:cBhvr>
                                      <p:to>
                                        <p:strVal val="visible"/>
                                      </p:to>
                                    </p:set>
                                    <p:anim calcmode="lin" valueType="num">
                                      <p:cBhvr>
                                        <p:cTn id="78" dur="500" fill="hold"/>
                                        <p:tgtEl>
                                          <p:spTgt spid="12"/>
                                        </p:tgtEl>
                                        <p:attrNameLst>
                                          <p:attrName>ppt_w</p:attrName>
                                        </p:attrNameLst>
                                      </p:cBhvr>
                                      <p:tavLst>
                                        <p:tav tm="0">
                                          <p:val>
                                            <p:fltVal val="0"/>
                                          </p:val>
                                        </p:tav>
                                        <p:tav tm="100000">
                                          <p:val>
                                            <p:strVal val="#ppt_w"/>
                                          </p:val>
                                        </p:tav>
                                      </p:tavLst>
                                    </p:anim>
                                    <p:anim calcmode="lin" valueType="num">
                                      <p:cBhvr>
                                        <p:cTn id="79" dur="500" fill="hold"/>
                                        <p:tgtEl>
                                          <p:spTgt spid="12"/>
                                        </p:tgtEl>
                                        <p:attrNameLst>
                                          <p:attrName>ppt_h</p:attrName>
                                        </p:attrNameLst>
                                      </p:cBhvr>
                                      <p:tavLst>
                                        <p:tav tm="0">
                                          <p:val>
                                            <p:fltVal val="0"/>
                                          </p:val>
                                        </p:tav>
                                        <p:tav tm="100000">
                                          <p:val>
                                            <p:strVal val="#ppt_h"/>
                                          </p:val>
                                        </p:tav>
                                      </p:tavLst>
                                    </p:anim>
                                    <p:animEffect transition="in" filter="fade">
                                      <p:cBhvr>
                                        <p:cTn id="80" dur="500"/>
                                        <p:tgtEl>
                                          <p:spTgt spid="12"/>
                                        </p:tgtEl>
                                      </p:cBhvr>
                                    </p:animEffect>
                                  </p:childTnLst>
                                </p:cTn>
                              </p:par>
                              <p:par>
                                <p:cTn id="81" presetID="53" presetClass="entr" presetSubtype="16" fill="hold" nodeType="withEffect">
                                  <p:stCondLst>
                                    <p:cond delay="750"/>
                                  </p:stCondLst>
                                  <p:childTnLst>
                                    <p:set>
                                      <p:cBhvr>
                                        <p:cTn id="82" dur="1" fill="hold">
                                          <p:stCondLst>
                                            <p:cond delay="0"/>
                                          </p:stCondLst>
                                        </p:cTn>
                                        <p:tgtEl>
                                          <p:spTgt spid="5"/>
                                        </p:tgtEl>
                                        <p:attrNameLst>
                                          <p:attrName>style.visibility</p:attrName>
                                        </p:attrNameLst>
                                      </p:cBhvr>
                                      <p:to>
                                        <p:strVal val="visible"/>
                                      </p:to>
                                    </p:set>
                                    <p:anim calcmode="lin" valueType="num">
                                      <p:cBhvr>
                                        <p:cTn id="83" dur="500" fill="hold"/>
                                        <p:tgtEl>
                                          <p:spTgt spid="5"/>
                                        </p:tgtEl>
                                        <p:attrNameLst>
                                          <p:attrName>ppt_w</p:attrName>
                                        </p:attrNameLst>
                                      </p:cBhvr>
                                      <p:tavLst>
                                        <p:tav tm="0">
                                          <p:val>
                                            <p:fltVal val="0"/>
                                          </p:val>
                                        </p:tav>
                                        <p:tav tm="100000">
                                          <p:val>
                                            <p:strVal val="#ppt_w"/>
                                          </p:val>
                                        </p:tav>
                                      </p:tavLst>
                                    </p:anim>
                                    <p:anim calcmode="lin" valueType="num">
                                      <p:cBhvr>
                                        <p:cTn id="84" dur="500" fill="hold"/>
                                        <p:tgtEl>
                                          <p:spTgt spid="5"/>
                                        </p:tgtEl>
                                        <p:attrNameLst>
                                          <p:attrName>ppt_h</p:attrName>
                                        </p:attrNameLst>
                                      </p:cBhvr>
                                      <p:tavLst>
                                        <p:tav tm="0">
                                          <p:val>
                                            <p:fltVal val="0"/>
                                          </p:val>
                                        </p:tav>
                                        <p:tav tm="100000">
                                          <p:val>
                                            <p:strVal val="#ppt_h"/>
                                          </p:val>
                                        </p:tav>
                                      </p:tavLst>
                                    </p:anim>
                                    <p:animEffect transition="in" filter="fade">
                                      <p:cBhvr>
                                        <p:cTn id="85" dur="500"/>
                                        <p:tgtEl>
                                          <p:spTgt spid="5"/>
                                        </p:tgtEl>
                                      </p:cBhvr>
                                    </p:animEffect>
                                  </p:childTnLst>
                                </p:cTn>
                              </p:par>
                              <p:par>
                                <p:cTn id="86" presetID="53" presetClass="entr" presetSubtype="16" fill="hold" nodeType="withEffect">
                                  <p:stCondLst>
                                    <p:cond delay="750"/>
                                  </p:stCondLst>
                                  <p:childTnLst>
                                    <p:set>
                                      <p:cBhvr>
                                        <p:cTn id="87" dur="1" fill="hold">
                                          <p:stCondLst>
                                            <p:cond delay="0"/>
                                          </p:stCondLst>
                                        </p:cTn>
                                        <p:tgtEl>
                                          <p:spTgt spid="3"/>
                                        </p:tgtEl>
                                        <p:attrNameLst>
                                          <p:attrName>style.visibility</p:attrName>
                                        </p:attrNameLst>
                                      </p:cBhvr>
                                      <p:to>
                                        <p:strVal val="visible"/>
                                      </p:to>
                                    </p:set>
                                    <p:anim calcmode="lin" valueType="num">
                                      <p:cBhvr>
                                        <p:cTn id="88" dur="500" fill="hold"/>
                                        <p:tgtEl>
                                          <p:spTgt spid="3"/>
                                        </p:tgtEl>
                                        <p:attrNameLst>
                                          <p:attrName>ppt_w</p:attrName>
                                        </p:attrNameLst>
                                      </p:cBhvr>
                                      <p:tavLst>
                                        <p:tav tm="0">
                                          <p:val>
                                            <p:fltVal val="0"/>
                                          </p:val>
                                        </p:tav>
                                        <p:tav tm="100000">
                                          <p:val>
                                            <p:strVal val="#ppt_w"/>
                                          </p:val>
                                        </p:tav>
                                      </p:tavLst>
                                    </p:anim>
                                    <p:anim calcmode="lin" valueType="num">
                                      <p:cBhvr>
                                        <p:cTn id="89" dur="500" fill="hold"/>
                                        <p:tgtEl>
                                          <p:spTgt spid="3"/>
                                        </p:tgtEl>
                                        <p:attrNameLst>
                                          <p:attrName>ppt_h</p:attrName>
                                        </p:attrNameLst>
                                      </p:cBhvr>
                                      <p:tavLst>
                                        <p:tav tm="0">
                                          <p:val>
                                            <p:fltVal val="0"/>
                                          </p:val>
                                        </p:tav>
                                        <p:tav tm="100000">
                                          <p:val>
                                            <p:strVal val="#ppt_h"/>
                                          </p:val>
                                        </p:tav>
                                      </p:tavLst>
                                    </p:anim>
                                    <p:animEffect transition="in" filter="fade">
                                      <p:cBhvr>
                                        <p:cTn id="90" dur="500"/>
                                        <p:tgtEl>
                                          <p:spTgt spid="3"/>
                                        </p:tgtEl>
                                      </p:cBhvr>
                                    </p:animEffect>
                                  </p:childTnLst>
                                </p:cTn>
                              </p:par>
                            </p:childTnLst>
                          </p:cTn>
                        </p:par>
                        <p:par>
                          <p:cTn id="91" fill="hold">
                            <p:stCondLst>
                              <p:cond delay="1750"/>
                            </p:stCondLst>
                            <p:childTnLst>
                              <p:par>
                                <p:cTn id="92" presetID="23" presetClass="entr" presetSubtype="288" fill="hold" nodeType="afterEffect">
                                  <p:stCondLst>
                                    <p:cond delay="250"/>
                                  </p:stCondLst>
                                  <p:childTnLst>
                                    <p:set>
                                      <p:cBhvr>
                                        <p:cTn id="93" dur="1" fill="hold">
                                          <p:stCondLst>
                                            <p:cond delay="0"/>
                                          </p:stCondLst>
                                        </p:cTn>
                                        <p:tgtEl>
                                          <p:spTgt spid="6"/>
                                        </p:tgtEl>
                                        <p:attrNameLst>
                                          <p:attrName>style.visibility</p:attrName>
                                        </p:attrNameLst>
                                      </p:cBhvr>
                                      <p:to>
                                        <p:strVal val="visible"/>
                                      </p:to>
                                    </p:set>
                                    <p:anim calcmode="lin" valueType="num">
                                      <p:cBhvr>
                                        <p:cTn id="94" dur="750" fill="hold"/>
                                        <p:tgtEl>
                                          <p:spTgt spid="6"/>
                                        </p:tgtEl>
                                        <p:attrNameLst>
                                          <p:attrName>ppt_w</p:attrName>
                                        </p:attrNameLst>
                                      </p:cBhvr>
                                      <p:tavLst>
                                        <p:tav tm="0">
                                          <p:val>
                                            <p:strVal val="4/3*#ppt_w"/>
                                          </p:val>
                                        </p:tav>
                                        <p:tav tm="100000">
                                          <p:val>
                                            <p:strVal val="#ppt_w"/>
                                          </p:val>
                                        </p:tav>
                                      </p:tavLst>
                                    </p:anim>
                                    <p:anim calcmode="lin" valueType="num">
                                      <p:cBhvr>
                                        <p:cTn id="95" dur="750" fill="hold"/>
                                        <p:tgtEl>
                                          <p:spTgt spid="6"/>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0" y="-19744"/>
            <a:ext cx="9144000" cy="5148263"/>
          </a:xfrm>
          <a:prstGeom prst="rect">
            <a:avLst/>
          </a:prstGeom>
          <a:noFill/>
          <a:ln w="9525">
            <a:noFill/>
            <a:miter lim="800000"/>
            <a:headEnd/>
            <a:tailEnd/>
          </a:ln>
          <a:effectLst/>
        </p:spPr>
      </p:pic>
      <p:pic>
        <p:nvPicPr>
          <p:cNvPr id="1026" name="Picture 2" descr="C:\Users\Administrator\Desktop\2017051002.png"/>
          <p:cNvPicPr>
            <a:picLocks noChangeAspect="1" noChangeArrowheads="1"/>
          </p:cNvPicPr>
          <p:nvPr/>
        </p:nvPicPr>
        <p:blipFill>
          <a:blip r:embed="rId4" cstate="print"/>
          <a:srcRect l="30313"/>
          <a:stretch>
            <a:fillRect/>
          </a:stretch>
        </p:blipFill>
        <p:spPr bwMode="auto">
          <a:xfrm>
            <a:off x="2771800" y="16260"/>
            <a:ext cx="6372200" cy="5148263"/>
          </a:xfrm>
          <a:prstGeom prst="rect">
            <a:avLst/>
          </a:prstGeom>
          <a:noFill/>
        </p:spPr>
      </p:pic>
      <p:pic>
        <p:nvPicPr>
          <p:cNvPr id="6" name="Picture 2" descr="C:\Users\Administrator\Desktop\2017051002.png"/>
          <p:cNvPicPr>
            <a:picLocks noChangeAspect="1" noChangeArrowheads="1"/>
          </p:cNvPicPr>
          <p:nvPr/>
        </p:nvPicPr>
        <p:blipFill>
          <a:blip r:embed="rId4" cstate="print"/>
          <a:srcRect l="5415" t="72569" r="75291" b="5752"/>
          <a:stretch>
            <a:fillRect/>
          </a:stretch>
        </p:blipFill>
        <p:spPr bwMode="auto">
          <a:xfrm>
            <a:off x="2843808" y="448308"/>
            <a:ext cx="2845477" cy="1800200"/>
          </a:xfrm>
          <a:prstGeom prst="rect">
            <a:avLst/>
          </a:prstGeom>
          <a:noFill/>
        </p:spPr>
      </p:pic>
      <p:sp>
        <p:nvSpPr>
          <p:cNvPr id="7" name="矩形 6"/>
          <p:cNvSpPr/>
          <p:nvPr/>
        </p:nvSpPr>
        <p:spPr>
          <a:xfrm>
            <a:off x="2468374" y="2268687"/>
            <a:ext cx="3831818" cy="807913"/>
          </a:xfrm>
          <a:prstGeom prst="rect">
            <a:avLst/>
          </a:prstGeom>
        </p:spPr>
        <p:txBody>
          <a:bodyPr wrap="none" lIns="68580" tIns="34290" rIns="68580" bIns="34290">
            <a:spAutoFit/>
          </a:bodyPr>
          <a:lstStyle/>
          <a:p>
            <a:r>
              <a:rPr lang="zh-CN" altLang="en-US" sz="4800" b="1" dirty="0" smtClean="0">
                <a:solidFill>
                  <a:schemeClr val="accent1"/>
                </a:solidFill>
                <a:latin typeface="微软雅黑" pitchFamily="34" charset="-122"/>
                <a:ea typeface="微软雅黑" pitchFamily="34" charset="-122"/>
              </a:rPr>
              <a:t>谢谢您的聆听</a:t>
            </a:r>
            <a:endParaRPr lang="zh-CN" altLang="en-US" sz="4800" b="1" dirty="0">
              <a:solidFill>
                <a:schemeClr val="accent1"/>
              </a:solidFill>
              <a:latin typeface="微软雅黑" pitchFamily="34" charset="-122"/>
              <a:ea typeface="微软雅黑"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p:cTn id="7" dur="1000" fill="hold"/>
                                        <p:tgtEl>
                                          <p:spTgt spid="1028"/>
                                        </p:tgtEl>
                                        <p:attrNameLst>
                                          <p:attrName>ppt_w</p:attrName>
                                        </p:attrNameLst>
                                      </p:cBhvr>
                                      <p:tavLst>
                                        <p:tav tm="0">
                                          <p:val>
                                            <p:strVal val="4/3*#ppt_w"/>
                                          </p:val>
                                        </p:tav>
                                        <p:tav tm="100000">
                                          <p:val>
                                            <p:strVal val="#ppt_w"/>
                                          </p:val>
                                        </p:tav>
                                      </p:tavLst>
                                    </p:anim>
                                    <p:anim calcmode="lin" valueType="num">
                                      <p:cBhvr>
                                        <p:cTn id="8" dur="1000" fill="hold"/>
                                        <p:tgtEl>
                                          <p:spTgt spid="1028"/>
                                        </p:tgtEl>
                                        <p:attrNameLst>
                                          <p:attrName>ppt_h</p:attrName>
                                        </p:attrNameLst>
                                      </p:cBhvr>
                                      <p:tavLst>
                                        <p:tav tm="0">
                                          <p:val>
                                            <p:strVal val="4/3*#ppt_h"/>
                                          </p:val>
                                        </p:tav>
                                        <p:tav tm="100000">
                                          <p:val>
                                            <p:strVal val="#ppt_h"/>
                                          </p:val>
                                        </p:tav>
                                      </p:tavLst>
                                    </p:anim>
                                  </p:childTnLst>
                                </p:cTn>
                              </p:par>
                              <p:par>
                                <p:cTn id="9" presetID="15" presetClass="entr" presetSubtype="0" fill="hold" nodeType="withEffect">
                                  <p:stCondLst>
                                    <p:cond delay="40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1400"/>
                            </p:stCondLst>
                            <p:childTnLst>
                              <p:par>
                                <p:cTn id="16" presetID="22" presetClass="entr" presetSubtype="8"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wipe(left)">
                                      <p:cBhvr>
                                        <p:cTn id="18" dur="500"/>
                                        <p:tgtEl>
                                          <p:spTgt spid="1026"/>
                                        </p:tgtEl>
                                      </p:cBhvr>
                                    </p:animEffect>
                                  </p:childTnLst>
                                </p:cTn>
                              </p:par>
                            </p:childTnLst>
                          </p:cTn>
                        </p:par>
                        <p:par>
                          <p:cTn id="19" fill="hold">
                            <p:stCondLst>
                              <p:cond delay="1900"/>
                            </p:stCondLst>
                            <p:childTnLst>
                              <p:par>
                                <p:cTn id="20" presetID="41" presetClass="entr" presetSubtype="0" fill="hold" nodeType="afterEffect">
                                  <p:stCondLst>
                                    <p:cond delay="0"/>
                                  </p:stCondLst>
                                  <p:iterate type="lt">
                                    <p:tmPct val="10000"/>
                                  </p:iterate>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p:cTn id="22" dur="500" fill="hold"/>
                                        <p:tgtEl>
                                          <p:spTgt spid="7">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7">
                                            <p:txEl>
                                              <p:pRg st="0" end="0"/>
                                            </p:txEl>
                                          </p:spTgt>
                                        </p:tgtEl>
                                        <p:attrNameLst>
                                          <p:attrName>ppt_y</p:attrName>
                                        </p:attrNameLst>
                                      </p:cBhvr>
                                      <p:tavLst>
                                        <p:tav tm="0">
                                          <p:val>
                                            <p:strVal val="#ppt_y"/>
                                          </p:val>
                                        </p:tav>
                                        <p:tav tm="100000">
                                          <p:val>
                                            <p:strVal val="#ppt_y"/>
                                          </p:val>
                                        </p:tav>
                                      </p:tavLst>
                                    </p:anim>
                                    <p:anim calcmode="lin" valueType="num">
                                      <p:cBhvr>
                                        <p:cTn id="24" dur="500" fill="hold"/>
                                        <p:tgtEl>
                                          <p:spTgt spid="7">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7">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Administrator\Desktop\2017051002.png"/>
          <p:cNvPicPr>
            <a:picLocks noChangeAspect="1" noChangeArrowheads="1"/>
          </p:cNvPicPr>
          <p:nvPr/>
        </p:nvPicPr>
        <p:blipFill>
          <a:blip r:embed="rId4" cstate="print"/>
          <a:srcRect l="30313"/>
          <a:stretch>
            <a:fillRect/>
          </a:stretch>
        </p:blipFill>
        <p:spPr bwMode="auto">
          <a:xfrm>
            <a:off x="1583668" y="-3175"/>
            <a:ext cx="6660232" cy="5148263"/>
          </a:xfrm>
          <a:prstGeom prst="rect">
            <a:avLst/>
          </a:prstGeom>
          <a:noFill/>
        </p:spPr>
      </p:pic>
      <p:sp>
        <p:nvSpPr>
          <p:cNvPr id="2" name="圆角矩形 1"/>
          <p:cNvSpPr/>
          <p:nvPr/>
        </p:nvSpPr>
        <p:spPr>
          <a:xfrm>
            <a:off x="2728897" y="2213740"/>
            <a:ext cx="3115777" cy="49451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724" tIns="25862" rIns="51724" bIns="25862" rtlCol="0" anchor="ctr"/>
          <a:lstStyle/>
          <a:p>
            <a:pPr algn="ct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3923928" y="1307743"/>
            <a:ext cx="725714" cy="7259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dirty="0">
                <a:solidFill>
                  <a:schemeClr val="bg1"/>
                </a:solidFill>
                <a:latin typeface="IrisUPC" pitchFamily="34" charset="-34"/>
                <a:ea typeface="微软雅黑" panose="020B0503020204020204" pitchFamily="34" charset="-122"/>
                <a:cs typeface="IrisUPC" pitchFamily="34" charset="-34"/>
                <a:sym typeface="Arial" panose="020B0604020202020204" pitchFamily="34" charset="0"/>
              </a:rPr>
              <a:t>01</a:t>
            </a:r>
            <a:endParaRPr lang="zh-CN" altLang="en-US" sz="4400" dirty="0">
              <a:solidFill>
                <a:schemeClr val="bg1"/>
              </a:solidFill>
              <a:latin typeface="IrisUPC" pitchFamily="34" charset="-34"/>
              <a:ea typeface="微软雅黑" panose="020B0503020204020204" pitchFamily="34" charset="-122"/>
              <a:cs typeface="IrisUPC" pitchFamily="34" charset="-34"/>
              <a:sym typeface="Arial" panose="020B0604020202020204" pitchFamily="34" charset="0"/>
            </a:endParaRPr>
          </a:p>
        </p:txBody>
      </p:sp>
      <p:sp>
        <p:nvSpPr>
          <p:cNvPr id="5" name="MH_Entry_1"/>
          <p:cNvSpPr/>
          <p:nvPr>
            <p:custDataLst>
              <p:tags r:id="rId1"/>
            </p:custDataLst>
          </p:nvPr>
        </p:nvSpPr>
        <p:spPr>
          <a:xfrm>
            <a:off x="3314677" y="2302007"/>
            <a:ext cx="2089852"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2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4340853" y="2910906"/>
            <a:ext cx="1149033" cy="153888"/>
          </a:xfrm>
          <a:prstGeom prst="rect">
            <a:avLst/>
          </a:prstGeom>
          <a:noFill/>
        </p:spPr>
        <p:txBody>
          <a:bodyPr wrap="none" lIns="0" tIns="0" rIns="0" bIns="0" rtlCol="0">
            <a:spAutoFit/>
          </a:bodyPr>
          <a:lstStyle/>
          <a:p>
            <a:pPr marL="121935" lvl="1" indent="-121935" algn="ctr">
              <a:buFont typeface="Arial" panose="020B0604020202020204" pitchFamily="34" charset="0"/>
              <a:buChar cha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3081657" y="2910906"/>
            <a:ext cx="1149033" cy="153888"/>
          </a:xfrm>
          <a:prstGeom prst="rect">
            <a:avLst/>
          </a:prstGeom>
          <a:noFill/>
        </p:spPr>
        <p:txBody>
          <a:bodyPr wrap="none" lIns="0" tIns="0" rIns="0" bIns="0" rtlCol="0">
            <a:spAutoFit/>
          </a:bodyPr>
          <a:lstStyle/>
          <a:p>
            <a:pPr marL="121935" lvl="1" indent="-121935" algn="ctr">
              <a:buFont typeface="Arial" panose="020B0604020202020204" pitchFamily="34" charset="0"/>
              <a:buChar cha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40853" y="3102732"/>
            <a:ext cx="1149033" cy="153888"/>
          </a:xfrm>
          <a:prstGeom prst="rect">
            <a:avLst/>
          </a:prstGeom>
          <a:noFill/>
        </p:spPr>
        <p:txBody>
          <a:bodyPr wrap="none" lIns="0" tIns="0" rIns="0" bIns="0" rtlCol="0">
            <a:spAutoFit/>
          </a:bodyPr>
          <a:lstStyle/>
          <a:p>
            <a:pPr marL="121935" lvl="1" indent="-121935" algn="ctr">
              <a:buFont typeface="Arial" panose="020B0604020202020204" pitchFamily="34" charset="0"/>
              <a:buChar cha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3081657" y="3102732"/>
            <a:ext cx="1149033" cy="153888"/>
          </a:xfrm>
          <a:prstGeom prst="rect">
            <a:avLst/>
          </a:prstGeom>
          <a:noFill/>
        </p:spPr>
        <p:txBody>
          <a:bodyPr wrap="none" lIns="0" tIns="0" rIns="0" bIns="0" rtlCol="0">
            <a:spAutoFit/>
          </a:bodyPr>
          <a:lstStyle/>
          <a:p>
            <a:pPr marL="121935" lvl="1" indent="-121935" algn="ctr">
              <a:buFont typeface="Arial" panose="020B0604020202020204" pitchFamily="34" charset="0"/>
              <a:buChar cha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13875268"/>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by="(-#ppt_w*2)" calcmode="lin" valueType="num">
                                      <p:cBhvr rctx="PPT">
                                        <p:cTn id="22" dur="500" autoRev="1" fill="hold">
                                          <p:stCondLst>
                                            <p:cond delay="0"/>
                                          </p:stCondLst>
                                        </p:cTn>
                                        <p:tgtEl>
                                          <p:spTgt spid="5"/>
                                        </p:tgtEl>
                                        <p:attrNameLst>
                                          <p:attrName>ppt_w</p:attrName>
                                        </p:attrNameLst>
                                      </p:cBhvr>
                                    </p:anim>
                                    <p:anim by="(#ppt_w*0.50)" calcmode="lin" valueType="num">
                                      <p:cBhvr>
                                        <p:cTn id="23" dur="500" decel="50000" autoRev="1" fill="hold">
                                          <p:stCondLst>
                                            <p:cond delay="0"/>
                                          </p:stCondLst>
                                        </p:cTn>
                                        <p:tgtEl>
                                          <p:spTgt spid="5"/>
                                        </p:tgtEl>
                                        <p:attrNameLst>
                                          <p:attrName>ppt_x</p:attrName>
                                        </p:attrNameLst>
                                      </p:cBhvr>
                                    </p:anim>
                                    <p:anim from="(-#ppt_h/2)" to="(#ppt_y)" calcmode="lin" valueType="num">
                                      <p:cBhvr>
                                        <p:cTn id="24" dur="1000" fill="hold">
                                          <p:stCondLst>
                                            <p:cond delay="0"/>
                                          </p:stCondLst>
                                        </p:cTn>
                                        <p:tgtEl>
                                          <p:spTgt spid="5"/>
                                        </p:tgtEl>
                                        <p:attrNameLst>
                                          <p:attrName>ppt_y</p:attrName>
                                        </p:attrNameLst>
                                      </p:cBhvr>
                                    </p:anim>
                                    <p:animRot by="21600000">
                                      <p:cBhvr>
                                        <p:cTn id="25" dur="1000" fill="hold">
                                          <p:stCondLst>
                                            <p:cond delay="0"/>
                                          </p:stCondLst>
                                        </p:cTn>
                                        <p:tgtEl>
                                          <p:spTgt spid="5"/>
                                        </p:tgtEl>
                                        <p:attrNameLst>
                                          <p:attrName>r</p:attrName>
                                        </p:attrNameLst>
                                      </p:cBhvr>
                                    </p:animRot>
                                  </p:childTnLst>
                                </p:cTn>
                              </p:par>
                            </p:childTnLst>
                          </p:cTn>
                        </p:par>
                        <p:par>
                          <p:cTn id="26" fill="hold">
                            <p:stCondLst>
                              <p:cond delay="37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47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9" grpId="0"/>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6"/>
          <p:cNvGrpSpPr/>
          <p:nvPr/>
        </p:nvGrpSpPr>
        <p:grpSpPr>
          <a:xfrm flipH="1">
            <a:off x="0" y="1060376"/>
            <a:ext cx="4431974" cy="4084713"/>
            <a:chOff x="6342320" y="1435901"/>
            <a:chExt cx="5881430" cy="5418925"/>
          </a:xfrm>
        </p:grpSpPr>
        <p:sp>
          <p:nvSpPr>
            <p:cNvPr id="31" name="Freeform 5"/>
            <p:cNvSpPr>
              <a:spLocks/>
            </p:cNvSpPr>
            <p:nvPr/>
          </p:nvSpPr>
          <p:spPr bwMode="auto">
            <a:xfrm>
              <a:off x="6806080" y="1435901"/>
              <a:ext cx="5417670" cy="5418925"/>
            </a:xfrm>
            <a:custGeom>
              <a:avLst/>
              <a:gdLst>
                <a:gd name="T0" fmla="*/ 2874 w 2874"/>
                <a:gd name="T1" fmla="*/ 0 h 2875"/>
                <a:gd name="T2" fmla="*/ 0 w 2874"/>
                <a:gd name="T3" fmla="*/ 2875 h 2875"/>
                <a:gd name="T4" fmla="*/ 2874 w 2874"/>
                <a:gd name="T5" fmla="*/ 2875 h 2875"/>
                <a:gd name="T6" fmla="*/ 2874 w 2874"/>
                <a:gd name="T7" fmla="*/ 0 h 2875"/>
              </a:gdLst>
              <a:ahLst/>
              <a:cxnLst>
                <a:cxn ang="0">
                  <a:pos x="T0" y="T1"/>
                </a:cxn>
                <a:cxn ang="0">
                  <a:pos x="T2" y="T3"/>
                </a:cxn>
                <a:cxn ang="0">
                  <a:pos x="T4" y="T5"/>
                </a:cxn>
                <a:cxn ang="0">
                  <a:pos x="T6" y="T7"/>
                </a:cxn>
              </a:cxnLst>
              <a:rect l="0" t="0" r="r" b="b"/>
              <a:pathLst>
                <a:path w="2874" h="2875">
                  <a:moveTo>
                    <a:pt x="2874" y="0"/>
                  </a:moveTo>
                  <a:cubicBezTo>
                    <a:pt x="1287" y="0"/>
                    <a:pt x="0" y="1287"/>
                    <a:pt x="0" y="2875"/>
                  </a:cubicBezTo>
                  <a:cubicBezTo>
                    <a:pt x="2874" y="2875"/>
                    <a:pt x="2874" y="2875"/>
                    <a:pt x="2874" y="2875"/>
                  </a:cubicBezTo>
                  <a:cubicBezTo>
                    <a:pt x="2874" y="0"/>
                    <a:pt x="2874" y="0"/>
                    <a:pt x="2874" y="0"/>
                  </a:cubicBezTo>
                </a:path>
              </a:pathLst>
            </a:custGeom>
            <a:solidFill>
              <a:schemeClr val="bg1">
                <a:lumMod val="95000"/>
                <a:alpha val="50000"/>
              </a:schemeClr>
            </a:solidFill>
            <a:ln>
              <a:noFill/>
            </a:ln>
          </p:spPr>
          <p:txBody>
            <a:bodyPr vert="horz" wrap="square" lIns="91440" tIns="45720" rIns="91440" bIns="45720" numCol="1" anchor="t" anchorCtr="0" compatLnSpc="1">
              <a:prstTxWarp prst="textNoShape">
                <a:avLst/>
              </a:prstTxWarp>
            </a:bodyPr>
            <a:lstStyle/>
            <a:p>
              <a:endParaRPr lang="id-ID"/>
            </a:p>
          </p:txBody>
        </p:sp>
        <p:sp>
          <p:nvSpPr>
            <p:cNvPr id="32" name="Freeform 6"/>
            <p:cNvSpPr>
              <a:spLocks/>
            </p:cNvSpPr>
            <p:nvPr/>
          </p:nvSpPr>
          <p:spPr bwMode="auto">
            <a:xfrm>
              <a:off x="6873875" y="4833938"/>
              <a:ext cx="5349875" cy="2020888"/>
            </a:xfrm>
            <a:custGeom>
              <a:avLst/>
              <a:gdLst>
                <a:gd name="T0" fmla="*/ 2244 w 2244"/>
                <a:gd name="T1" fmla="*/ 848 h 848"/>
                <a:gd name="T2" fmla="*/ 0 w 2244"/>
                <a:gd name="T3" fmla="*/ 848 h 848"/>
                <a:gd name="T4" fmla="*/ 165 w 2244"/>
                <a:gd name="T5" fmla="*/ 0 h 848"/>
                <a:gd name="T6" fmla="*/ 2244 w 2244"/>
                <a:gd name="T7" fmla="*/ 848 h 848"/>
              </a:gdLst>
              <a:ahLst/>
              <a:cxnLst>
                <a:cxn ang="0">
                  <a:pos x="T0" y="T1"/>
                </a:cxn>
                <a:cxn ang="0">
                  <a:pos x="T2" y="T3"/>
                </a:cxn>
                <a:cxn ang="0">
                  <a:pos x="T4" y="T5"/>
                </a:cxn>
                <a:cxn ang="0">
                  <a:pos x="T6" y="T7"/>
                </a:cxn>
              </a:cxnLst>
              <a:rect l="0" t="0" r="r" b="b"/>
              <a:pathLst>
                <a:path w="2244" h="848">
                  <a:moveTo>
                    <a:pt x="2244" y="848"/>
                  </a:moveTo>
                  <a:cubicBezTo>
                    <a:pt x="0" y="848"/>
                    <a:pt x="0" y="848"/>
                    <a:pt x="0" y="848"/>
                  </a:cubicBezTo>
                  <a:cubicBezTo>
                    <a:pt x="0" y="548"/>
                    <a:pt x="59" y="262"/>
                    <a:pt x="165" y="0"/>
                  </a:cubicBezTo>
                  <a:cubicBezTo>
                    <a:pt x="618" y="181"/>
                    <a:pt x="2244" y="848"/>
                    <a:pt x="2244" y="848"/>
                  </a:cubicBezTo>
                  <a:close/>
                </a:path>
              </a:pathLst>
            </a:custGeom>
            <a:solidFill>
              <a:schemeClr val="accent1"/>
            </a:solidFill>
            <a:ln>
              <a:noFill/>
            </a:ln>
            <a:effectLst>
              <a:outerShdw blurRad="88900" dist="38100" dir="13500000" algn="br" rotWithShape="0">
                <a:prstClr val="black">
                  <a:alpha val="13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33" name="Freeform 7"/>
            <p:cNvSpPr>
              <a:spLocks/>
            </p:cNvSpPr>
            <p:nvPr/>
          </p:nvSpPr>
          <p:spPr bwMode="auto">
            <a:xfrm>
              <a:off x="7827963" y="3479800"/>
              <a:ext cx="4395787" cy="3375025"/>
            </a:xfrm>
            <a:custGeom>
              <a:avLst/>
              <a:gdLst>
                <a:gd name="T0" fmla="*/ 1844 w 1844"/>
                <a:gd name="T1" fmla="*/ 1416 h 1416"/>
                <a:gd name="T2" fmla="*/ 0 w 1844"/>
                <a:gd name="T3" fmla="*/ 668 h 1416"/>
                <a:gd name="T4" fmla="*/ 446 w 1844"/>
                <a:gd name="T5" fmla="*/ 0 h 1416"/>
                <a:gd name="T6" fmla="*/ 1844 w 1844"/>
                <a:gd name="T7" fmla="*/ 1416 h 1416"/>
              </a:gdLst>
              <a:ahLst/>
              <a:cxnLst>
                <a:cxn ang="0">
                  <a:pos x="T0" y="T1"/>
                </a:cxn>
                <a:cxn ang="0">
                  <a:pos x="T2" y="T3"/>
                </a:cxn>
                <a:cxn ang="0">
                  <a:pos x="T4" y="T5"/>
                </a:cxn>
                <a:cxn ang="0">
                  <a:pos x="T6" y="T7"/>
                </a:cxn>
              </a:cxnLst>
              <a:rect l="0" t="0" r="r" b="b"/>
              <a:pathLst>
                <a:path w="1844" h="1416">
                  <a:moveTo>
                    <a:pt x="1844" y="1416"/>
                  </a:moveTo>
                  <a:cubicBezTo>
                    <a:pt x="1844" y="1416"/>
                    <a:pt x="470" y="875"/>
                    <a:pt x="0" y="668"/>
                  </a:cubicBezTo>
                  <a:cubicBezTo>
                    <a:pt x="103" y="415"/>
                    <a:pt x="256" y="189"/>
                    <a:pt x="446" y="0"/>
                  </a:cubicBezTo>
                  <a:cubicBezTo>
                    <a:pt x="788" y="347"/>
                    <a:pt x="1844" y="1416"/>
                    <a:pt x="1844" y="1416"/>
                  </a:cubicBezTo>
                  <a:close/>
                </a:path>
              </a:pathLst>
            </a:custGeom>
            <a:solidFill>
              <a:schemeClr val="accent2"/>
            </a:solidFill>
            <a:ln>
              <a:noFill/>
            </a:ln>
            <a:effectLst>
              <a:outerShdw blurRad="88900" dist="38100" dir="13500000" algn="br" rotWithShape="0">
                <a:prstClr val="black">
                  <a:alpha val="13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34" name="Freeform 8"/>
            <p:cNvSpPr>
              <a:spLocks/>
            </p:cNvSpPr>
            <p:nvPr/>
          </p:nvSpPr>
          <p:spPr bwMode="auto">
            <a:xfrm>
              <a:off x="9310688" y="3052763"/>
              <a:ext cx="2913062" cy="3802063"/>
            </a:xfrm>
            <a:custGeom>
              <a:avLst/>
              <a:gdLst>
                <a:gd name="T0" fmla="*/ 1222 w 1222"/>
                <a:gd name="T1" fmla="*/ 1595 h 1595"/>
                <a:gd name="T2" fmla="*/ 0 w 1222"/>
                <a:gd name="T3" fmla="*/ 385 h 1595"/>
                <a:gd name="T4" fmla="*/ 578 w 1222"/>
                <a:gd name="T5" fmla="*/ 0 h 1595"/>
                <a:gd name="T6" fmla="*/ 1222 w 1222"/>
                <a:gd name="T7" fmla="*/ 1595 h 1595"/>
              </a:gdLst>
              <a:ahLst/>
              <a:cxnLst>
                <a:cxn ang="0">
                  <a:pos x="T0" y="T1"/>
                </a:cxn>
                <a:cxn ang="0">
                  <a:pos x="T2" y="T3"/>
                </a:cxn>
                <a:cxn ang="0">
                  <a:pos x="T4" y="T5"/>
                </a:cxn>
                <a:cxn ang="0">
                  <a:pos x="T6" y="T7"/>
                </a:cxn>
              </a:cxnLst>
              <a:rect l="0" t="0" r="r" b="b"/>
              <a:pathLst>
                <a:path w="1222" h="1595">
                  <a:moveTo>
                    <a:pt x="1222" y="1595"/>
                  </a:moveTo>
                  <a:cubicBezTo>
                    <a:pt x="1222" y="1595"/>
                    <a:pt x="442" y="808"/>
                    <a:pt x="0" y="385"/>
                  </a:cubicBezTo>
                  <a:cubicBezTo>
                    <a:pt x="163" y="220"/>
                    <a:pt x="360" y="88"/>
                    <a:pt x="578" y="0"/>
                  </a:cubicBezTo>
                  <a:cubicBezTo>
                    <a:pt x="688" y="292"/>
                    <a:pt x="1222" y="1595"/>
                    <a:pt x="1222" y="1595"/>
                  </a:cubicBezTo>
                  <a:close/>
                </a:path>
              </a:pathLst>
            </a:custGeom>
            <a:solidFill>
              <a:schemeClr val="accent3"/>
            </a:solidFill>
            <a:ln>
              <a:noFill/>
            </a:ln>
            <a:effectLst>
              <a:outerShdw blurRad="88900" dist="38100" dir="13500000" algn="br" rotWithShape="0">
                <a:prstClr val="black">
                  <a:alpha val="13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35" name="Freeform 9"/>
            <p:cNvSpPr>
              <a:spLocks/>
            </p:cNvSpPr>
            <p:nvPr/>
          </p:nvSpPr>
          <p:spPr bwMode="auto">
            <a:xfrm>
              <a:off x="10901362" y="3376652"/>
              <a:ext cx="1292225" cy="3462338"/>
            </a:xfrm>
            <a:custGeom>
              <a:avLst/>
              <a:gdLst>
                <a:gd name="T0" fmla="*/ 542 w 542"/>
                <a:gd name="T1" fmla="*/ 0 h 1453"/>
                <a:gd name="T2" fmla="*/ 542 w 542"/>
                <a:gd name="T3" fmla="*/ 1453 h 1453"/>
                <a:gd name="T4" fmla="*/ 0 w 542"/>
                <a:gd name="T5" fmla="*/ 105 h 1453"/>
                <a:gd name="T6" fmla="*/ 542 w 542"/>
                <a:gd name="T7" fmla="*/ 0 h 1453"/>
              </a:gdLst>
              <a:ahLst/>
              <a:cxnLst>
                <a:cxn ang="0">
                  <a:pos x="T0" y="T1"/>
                </a:cxn>
                <a:cxn ang="0">
                  <a:pos x="T2" y="T3"/>
                </a:cxn>
                <a:cxn ang="0">
                  <a:pos x="T4" y="T5"/>
                </a:cxn>
                <a:cxn ang="0">
                  <a:pos x="T6" y="T7"/>
                </a:cxn>
              </a:cxnLst>
              <a:rect l="0" t="0" r="r" b="b"/>
              <a:pathLst>
                <a:path w="542" h="1453">
                  <a:moveTo>
                    <a:pt x="542" y="0"/>
                  </a:moveTo>
                  <a:cubicBezTo>
                    <a:pt x="542" y="1453"/>
                    <a:pt x="542" y="1453"/>
                    <a:pt x="542" y="1453"/>
                  </a:cubicBezTo>
                  <a:cubicBezTo>
                    <a:pt x="542" y="1453"/>
                    <a:pt x="320" y="888"/>
                    <a:pt x="0" y="105"/>
                  </a:cubicBezTo>
                  <a:cubicBezTo>
                    <a:pt x="168" y="38"/>
                    <a:pt x="351" y="0"/>
                    <a:pt x="542" y="0"/>
                  </a:cubicBezTo>
                  <a:close/>
                </a:path>
              </a:pathLst>
            </a:custGeom>
            <a:solidFill>
              <a:schemeClr val="accent4"/>
            </a:solidFill>
            <a:ln>
              <a:noFill/>
            </a:ln>
            <a:effectLst/>
          </p:spPr>
          <p:txBody>
            <a:bodyPr vert="horz" wrap="square" lIns="91440" tIns="45720" rIns="91440" bIns="45720" numCol="1" anchor="t" anchorCtr="0" compatLnSpc="1">
              <a:prstTxWarp prst="textNoShape">
                <a:avLst/>
              </a:prstTxWarp>
            </a:bodyPr>
            <a:lstStyle/>
            <a:p>
              <a:endParaRPr lang="id-ID"/>
            </a:p>
          </p:txBody>
        </p:sp>
        <p:sp>
          <p:nvSpPr>
            <p:cNvPr id="36" name="Freeform 10"/>
            <p:cNvSpPr>
              <a:spLocks/>
            </p:cNvSpPr>
            <p:nvPr/>
          </p:nvSpPr>
          <p:spPr bwMode="auto">
            <a:xfrm>
              <a:off x="6342320" y="4425078"/>
              <a:ext cx="5881430" cy="2429746"/>
            </a:xfrm>
            <a:custGeom>
              <a:avLst/>
              <a:gdLst>
                <a:gd name="T0" fmla="*/ 17 w 2669"/>
                <a:gd name="T1" fmla="*/ 0 h 1110"/>
                <a:gd name="T2" fmla="*/ 2669 w 2669"/>
                <a:gd name="T3" fmla="*/ 1099 h 1110"/>
                <a:gd name="T4" fmla="*/ 2669 w 2669"/>
                <a:gd name="T5" fmla="*/ 1110 h 1110"/>
                <a:gd name="T6" fmla="*/ 2583 w 2669"/>
                <a:gd name="T7" fmla="*/ 1110 h 1110"/>
                <a:gd name="T8" fmla="*/ 0 w 2669"/>
                <a:gd name="T9" fmla="*/ 40 h 1110"/>
                <a:gd name="T10" fmla="*/ 17 w 2669"/>
                <a:gd name="T11" fmla="*/ 0 h 1110"/>
              </a:gdLst>
              <a:ahLst/>
              <a:cxnLst>
                <a:cxn ang="0">
                  <a:pos x="T0" y="T1"/>
                </a:cxn>
                <a:cxn ang="0">
                  <a:pos x="T2" y="T3"/>
                </a:cxn>
                <a:cxn ang="0">
                  <a:pos x="T4" y="T5"/>
                </a:cxn>
                <a:cxn ang="0">
                  <a:pos x="T6" y="T7"/>
                </a:cxn>
                <a:cxn ang="0">
                  <a:pos x="T8" y="T9"/>
                </a:cxn>
                <a:cxn ang="0">
                  <a:pos x="T10" y="T11"/>
                </a:cxn>
              </a:cxnLst>
              <a:rect l="0" t="0" r="r" b="b"/>
              <a:pathLst>
                <a:path w="2669" h="1110">
                  <a:moveTo>
                    <a:pt x="17" y="0"/>
                  </a:moveTo>
                  <a:cubicBezTo>
                    <a:pt x="2669" y="1099"/>
                    <a:pt x="2669" y="1099"/>
                    <a:pt x="2669" y="1099"/>
                  </a:cubicBezTo>
                  <a:cubicBezTo>
                    <a:pt x="2669" y="1110"/>
                    <a:pt x="2669" y="1110"/>
                    <a:pt x="2669" y="1110"/>
                  </a:cubicBezTo>
                  <a:cubicBezTo>
                    <a:pt x="2583" y="1110"/>
                    <a:pt x="2583" y="1110"/>
                    <a:pt x="2583" y="1110"/>
                  </a:cubicBezTo>
                  <a:cubicBezTo>
                    <a:pt x="0" y="40"/>
                    <a:pt x="0" y="40"/>
                    <a:pt x="0" y="40"/>
                  </a:cubicBezTo>
                  <a:cubicBezTo>
                    <a:pt x="6" y="27"/>
                    <a:pt x="11" y="13"/>
                    <a:pt x="17" y="0"/>
                  </a:cubicBezTo>
                  <a:close/>
                </a:path>
              </a:pathLst>
            </a:custGeom>
            <a:solidFill>
              <a:schemeClr val="bg1"/>
            </a:solidFill>
            <a:ln>
              <a:noFill/>
            </a:ln>
            <a:effectLst>
              <a:outerShdw blurRad="152400" dist="38100" dir="5400000" algn="t" rotWithShape="0">
                <a:prstClr val="black">
                  <a:alpha val="21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37" name="Freeform 11"/>
            <p:cNvSpPr>
              <a:spLocks/>
            </p:cNvSpPr>
            <p:nvPr/>
          </p:nvSpPr>
          <p:spPr bwMode="auto">
            <a:xfrm>
              <a:off x="7679180" y="2340220"/>
              <a:ext cx="4544570" cy="4514606"/>
            </a:xfrm>
            <a:custGeom>
              <a:avLst/>
              <a:gdLst>
                <a:gd name="T0" fmla="*/ 30 w 2047"/>
                <a:gd name="T1" fmla="*/ 0 h 2048"/>
                <a:gd name="T2" fmla="*/ 2047 w 2047"/>
                <a:gd name="T3" fmla="*/ 2017 h 2048"/>
                <a:gd name="T4" fmla="*/ 2047 w 2047"/>
                <a:gd name="T5" fmla="*/ 2048 h 2048"/>
                <a:gd name="T6" fmla="*/ 2017 w 2047"/>
                <a:gd name="T7" fmla="*/ 2048 h 2048"/>
                <a:gd name="T8" fmla="*/ 0 w 2047"/>
                <a:gd name="T9" fmla="*/ 31 h 2048"/>
                <a:gd name="T10" fmla="*/ 30 w 2047"/>
                <a:gd name="T11" fmla="*/ 0 h 2048"/>
              </a:gdLst>
              <a:ahLst/>
              <a:cxnLst>
                <a:cxn ang="0">
                  <a:pos x="T0" y="T1"/>
                </a:cxn>
                <a:cxn ang="0">
                  <a:pos x="T2" y="T3"/>
                </a:cxn>
                <a:cxn ang="0">
                  <a:pos x="T4" y="T5"/>
                </a:cxn>
                <a:cxn ang="0">
                  <a:pos x="T6" y="T7"/>
                </a:cxn>
                <a:cxn ang="0">
                  <a:pos x="T8" y="T9"/>
                </a:cxn>
                <a:cxn ang="0">
                  <a:pos x="T10" y="T11"/>
                </a:cxn>
              </a:cxnLst>
              <a:rect l="0" t="0" r="r" b="b"/>
              <a:pathLst>
                <a:path w="2047" h="2048">
                  <a:moveTo>
                    <a:pt x="30" y="0"/>
                  </a:moveTo>
                  <a:cubicBezTo>
                    <a:pt x="2047" y="2017"/>
                    <a:pt x="2047" y="2017"/>
                    <a:pt x="2047" y="2017"/>
                  </a:cubicBezTo>
                  <a:cubicBezTo>
                    <a:pt x="2047" y="2048"/>
                    <a:pt x="2047" y="2048"/>
                    <a:pt x="2047" y="2048"/>
                  </a:cubicBezTo>
                  <a:cubicBezTo>
                    <a:pt x="2017" y="2048"/>
                    <a:pt x="2017" y="2048"/>
                    <a:pt x="2017" y="2048"/>
                  </a:cubicBezTo>
                  <a:cubicBezTo>
                    <a:pt x="0" y="31"/>
                    <a:pt x="0" y="31"/>
                    <a:pt x="0" y="31"/>
                  </a:cubicBezTo>
                  <a:cubicBezTo>
                    <a:pt x="10" y="20"/>
                    <a:pt x="20" y="10"/>
                    <a:pt x="30" y="0"/>
                  </a:cubicBezTo>
                  <a:close/>
                </a:path>
              </a:pathLst>
            </a:custGeom>
            <a:solidFill>
              <a:schemeClr val="bg1"/>
            </a:solidFill>
            <a:ln>
              <a:noFill/>
            </a:ln>
            <a:effectLst>
              <a:outerShdw blurRad="152400" dist="38100" dir="5400000" algn="t" rotWithShape="0">
                <a:prstClr val="black">
                  <a:alpha val="21000"/>
                </a:prstClr>
              </a:outerShdw>
            </a:effectLst>
          </p:spPr>
          <p:txBody>
            <a:bodyPr vert="horz" wrap="square" lIns="91440" tIns="45720" rIns="91440" bIns="45720" numCol="1" anchor="t" anchorCtr="0" compatLnSpc="1">
              <a:prstTxWarp prst="textNoShape">
                <a:avLst/>
              </a:prstTxWarp>
            </a:bodyPr>
            <a:lstStyle/>
            <a:p>
              <a:endParaRPr lang="id-ID"/>
            </a:p>
          </p:txBody>
        </p:sp>
        <p:sp>
          <p:nvSpPr>
            <p:cNvPr id="38" name="Freeform 12"/>
            <p:cNvSpPr>
              <a:spLocks/>
            </p:cNvSpPr>
            <p:nvPr/>
          </p:nvSpPr>
          <p:spPr bwMode="auto">
            <a:xfrm>
              <a:off x="10032054" y="1698725"/>
              <a:ext cx="2191696" cy="5156101"/>
            </a:xfrm>
            <a:custGeom>
              <a:avLst/>
              <a:gdLst>
                <a:gd name="T0" fmla="*/ 40 w 1109"/>
                <a:gd name="T1" fmla="*/ 0 h 2669"/>
                <a:gd name="T2" fmla="*/ 1109 w 1109"/>
                <a:gd name="T3" fmla="*/ 2582 h 2669"/>
                <a:gd name="T4" fmla="*/ 1109 w 1109"/>
                <a:gd name="T5" fmla="*/ 2669 h 2669"/>
                <a:gd name="T6" fmla="*/ 1098 w 1109"/>
                <a:gd name="T7" fmla="*/ 2669 h 2669"/>
                <a:gd name="T8" fmla="*/ 0 w 1109"/>
                <a:gd name="T9" fmla="*/ 17 h 2669"/>
                <a:gd name="T10" fmla="*/ 40 w 1109"/>
                <a:gd name="T11" fmla="*/ 0 h 2669"/>
              </a:gdLst>
              <a:ahLst/>
              <a:cxnLst>
                <a:cxn ang="0">
                  <a:pos x="T0" y="T1"/>
                </a:cxn>
                <a:cxn ang="0">
                  <a:pos x="T2" y="T3"/>
                </a:cxn>
                <a:cxn ang="0">
                  <a:pos x="T4" y="T5"/>
                </a:cxn>
                <a:cxn ang="0">
                  <a:pos x="T6" y="T7"/>
                </a:cxn>
                <a:cxn ang="0">
                  <a:pos x="T8" y="T9"/>
                </a:cxn>
                <a:cxn ang="0">
                  <a:pos x="T10" y="T11"/>
                </a:cxn>
              </a:cxnLst>
              <a:rect l="0" t="0" r="r" b="b"/>
              <a:pathLst>
                <a:path w="1109" h="2669">
                  <a:moveTo>
                    <a:pt x="40" y="0"/>
                  </a:moveTo>
                  <a:cubicBezTo>
                    <a:pt x="1109" y="2582"/>
                    <a:pt x="1109" y="2582"/>
                    <a:pt x="1109" y="2582"/>
                  </a:cubicBezTo>
                  <a:cubicBezTo>
                    <a:pt x="1109" y="2669"/>
                    <a:pt x="1109" y="2669"/>
                    <a:pt x="1109" y="2669"/>
                  </a:cubicBezTo>
                  <a:cubicBezTo>
                    <a:pt x="1098" y="2669"/>
                    <a:pt x="1098" y="2669"/>
                    <a:pt x="1098" y="2669"/>
                  </a:cubicBezTo>
                  <a:cubicBezTo>
                    <a:pt x="0" y="17"/>
                    <a:pt x="0" y="17"/>
                    <a:pt x="0" y="17"/>
                  </a:cubicBezTo>
                  <a:cubicBezTo>
                    <a:pt x="13" y="11"/>
                    <a:pt x="26" y="5"/>
                    <a:pt x="40" y="0"/>
                  </a:cubicBezTo>
                  <a:close/>
                </a:path>
              </a:pathLst>
            </a:custGeom>
            <a:solidFill>
              <a:schemeClr val="bg1"/>
            </a:solidFill>
            <a:ln>
              <a:noFill/>
            </a:ln>
            <a:effectLst>
              <a:outerShdw blurRad="152400" dist="38100" dir="5400000" algn="t" rotWithShape="0">
                <a:prstClr val="black">
                  <a:alpha val="21000"/>
                </a:prstClr>
              </a:outerShdw>
            </a:effectLst>
          </p:spPr>
          <p:txBody>
            <a:bodyPr vert="horz" wrap="square" lIns="91440" tIns="45720" rIns="91440" bIns="45720" numCol="1" anchor="t" anchorCtr="0" compatLnSpc="1">
              <a:prstTxWarp prst="textNoShape">
                <a:avLst/>
              </a:prstTxWarp>
            </a:bodyPr>
            <a:lstStyle/>
            <a:p>
              <a:endParaRPr lang="id-ID"/>
            </a:p>
          </p:txBody>
        </p:sp>
      </p:grpSp>
      <p:sp>
        <p:nvSpPr>
          <p:cNvPr id="17" name="Text Placeholder 3"/>
          <p:cNvSpPr>
            <a:spLocks noGrp="1"/>
          </p:cNvSpPr>
          <p:nvPr>
            <p:ph type="body" sz="quarter" idx="4294967295"/>
          </p:nvPr>
        </p:nvSpPr>
        <p:spPr>
          <a:xfrm>
            <a:off x="0" y="2984500"/>
            <a:ext cx="642938" cy="354013"/>
          </a:xfrm>
        </p:spPr>
        <p:txBody>
          <a:bodyPr>
            <a:normAutofit fontScale="25000" lnSpcReduction="20000"/>
          </a:bodyPr>
          <a:lstStyle/>
          <a:p>
            <a:r>
              <a:rPr lang="id-ID" b="1" dirty="0" smtClean="0">
                <a:solidFill>
                  <a:schemeClr val="bg1"/>
                </a:solidFill>
              </a:rPr>
              <a:t>45 %</a:t>
            </a:r>
            <a:endParaRPr lang="en-AU" b="1" dirty="0">
              <a:solidFill>
                <a:schemeClr val="bg1"/>
              </a:solidFill>
            </a:endParaRPr>
          </a:p>
        </p:txBody>
      </p:sp>
      <p:sp>
        <p:nvSpPr>
          <p:cNvPr id="18" name="Text Placeholder 3"/>
          <p:cNvSpPr>
            <a:spLocks noGrp="1"/>
          </p:cNvSpPr>
          <p:nvPr>
            <p:ph type="body" sz="quarter" idx="4294967295"/>
          </p:nvPr>
        </p:nvSpPr>
        <p:spPr>
          <a:xfrm>
            <a:off x="0" y="2938463"/>
            <a:ext cx="642938" cy="354012"/>
          </a:xfrm>
        </p:spPr>
        <p:txBody>
          <a:bodyPr>
            <a:normAutofit fontScale="25000" lnSpcReduction="20000"/>
          </a:bodyPr>
          <a:lstStyle/>
          <a:p>
            <a:r>
              <a:rPr lang="id-ID" b="1" dirty="0" smtClean="0">
                <a:solidFill>
                  <a:schemeClr val="bg1"/>
                </a:solidFill>
              </a:rPr>
              <a:t>55 %</a:t>
            </a:r>
            <a:endParaRPr lang="en-AU" b="1" dirty="0">
              <a:solidFill>
                <a:schemeClr val="bg1"/>
              </a:solidFill>
            </a:endParaRPr>
          </a:p>
        </p:txBody>
      </p:sp>
      <p:sp>
        <p:nvSpPr>
          <p:cNvPr id="19" name="Text Placeholder 3"/>
          <p:cNvSpPr>
            <a:spLocks noGrp="1"/>
          </p:cNvSpPr>
          <p:nvPr>
            <p:ph type="body" sz="quarter" idx="4294967295"/>
          </p:nvPr>
        </p:nvSpPr>
        <p:spPr>
          <a:xfrm>
            <a:off x="0" y="3406775"/>
            <a:ext cx="642938" cy="354013"/>
          </a:xfrm>
        </p:spPr>
        <p:txBody>
          <a:bodyPr>
            <a:normAutofit fontScale="25000" lnSpcReduction="20000"/>
          </a:bodyPr>
          <a:lstStyle/>
          <a:p>
            <a:r>
              <a:rPr lang="id-ID" b="1" dirty="0" smtClean="0">
                <a:solidFill>
                  <a:schemeClr val="bg1"/>
                </a:solidFill>
              </a:rPr>
              <a:t>65 %</a:t>
            </a:r>
            <a:endParaRPr lang="en-AU" b="1" dirty="0">
              <a:solidFill>
                <a:schemeClr val="bg1"/>
              </a:solidFill>
            </a:endParaRPr>
          </a:p>
        </p:txBody>
      </p:sp>
      <p:sp>
        <p:nvSpPr>
          <p:cNvPr id="20" name="Text Placeholder 3"/>
          <p:cNvSpPr>
            <a:spLocks noGrp="1"/>
          </p:cNvSpPr>
          <p:nvPr>
            <p:ph type="body" sz="quarter" idx="4294967295"/>
          </p:nvPr>
        </p:nvSpPr>
        <p:spPr>
          <a:xfrm>
            <a:off x="0" y="4386263"/>
            <a:ext cx="642938" cy="354012"/>
          </a:xfrm>
        </p:spPr>
        <p:txBody>
          <a:bodyPr>
            <a:normAutofit fontScale="25000" lnSpcReduction="20000"/>
          </a:bodyPr>
          <a:lstStyle/>
          <a:p>
            <a:r>
              <a:rPr lang="id-ID" b="1" dirty="0" smtClean="0">
                <a:solidFill>
                  <a:schemeClr val="bg1"/>
                </a:solidFill>
              </a:rPr>
              <a:t>80 %</a:t>
            </a:r>
            <a:endParaRPr lang="en-AU" b="1" dirty="0">
              <a:solidFill>
                <a:schemeClr val="bg1"/>
              </a:solidFill>
            </a:endParaRPr>
          </a:p>
        </p:txBody>
      </p:sp>
      <p:sp>
        <p:nvSpPr>
          <p:cNvPr id="22" name="Text Placeholder 8"/>
          <p:cNvSpPr>
            <a:spLocks noGrp="1"/>
          </p:cNvSpPr>
          <p:nvPr>
            <p:ph type="body" sz="quarter" idx="4294967295"/>
          </p:nvPr>
        </p:nvSpPr>
        <p:spPr>
          <a:xfrm>
            <a:off x="6727825" y="1504950"/>
            <a:ext cx="2416175" cy="250825"/>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23" name="Text Placeholder 9"/>
          <p:cNvSpPr>
            <a:spLocks noGrp="1"/>
          </p:cNvSpPr>
          <p:nvPr>
            <p:ph type="body" sz="quarter" idx="4294967295"/>
          </p:nvPr>
        </p:nvSpPr>
        <p:spPr>
          <a:xfrm>
            <a:off x="6727825" y="1755775"/>
            <a:ext cx="2416175" cy="423863"/>
          </a:xfrm>
        </p:spPr>
        <p:txBody>
          <a:bodyPr>
            <a:noAutofit/>
          </a:bodyPr>
          <a:lstStyle/>
          <a:p>
            <a:r>
              <a:rPr lang="zh-CN" altLang="en-US" sz="800" dirty="0" smtClean="0">
                <a:solidFill>
                  <a:schemeClr val="bg1">
                    <a:lumMod val="50000"/>
                  </a:schemeClr>
                </a:solidFill>
                <a:latin typeface="微软雅黑" pitchFamily="34" charset="-122"/>
                <a:ea typeface="微软雅黑" pitchFamily="34" charset="-122"/>
              </a:rPr>
              <a:t>请在此粘贴或者输入你的文字内容请在此粘贴或者输入你的文字内容请在此粘贴或者输入你的文字内容</a:t>
            </a:r>
            <a:endParaRPr lang="en-AU" sz="800" dirty="0">
              <a:solidFill>
                <a:schemeClr val="bg1">
                  <a:lumMod val="50000"/>
                </a:schemeClr>
              </a:solidFill>
            </a:endParaRPr>
          </a:p>
        </p:txBody>
      </p:sp>
      <p:sp>
        <p:nvSpPr>
          <p:cNvPr id="24" name="Text Placeholder 8"/>
          <p:cNvSpPr>
            <a:spLocks noGrp="1"/>
          </p:cNvSpPr>
          <p:nvPr>
            <p:ph type="body" sz="quarter" idx="4294967295"/>
          </p:nvPr>
        </p:nvSpPr>
        <p:spPr>
          <a:xfrm>
            <a:off x="6727825" y="2320925"/>
            <a:ext cx="2416175" cy="252413"/>
          </a:xfrm>
        </p:spPr>
        <p:txBody>
          <a:bodyPr>
            <a:normAutofit fontScale="40000" lnSpcReduction="20000"/>
          </a:bodyPr>
          <a:lstStyle/>
          <a:p>
            <a:r>
              <a:rPr lang="zh-CN" altLang="en-US"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25" name="Text Placeholder 9"/>
          <p:cNvSpPr>
            <a:spLocks noGrp="1"/>
          </p:cNvSpPr>
          <p:nvPr>
            <p:ph type="body" sz="quarter" idx="4294967295"/>
          </p:nvPr>
        </p:nvSpPr>
        <p:spPr>
          <a:xfrm>
            <a:off x="6727825" y="2573338"/>
            <a:ext cx="2416175" cy="423862"/>
          </a:xfrm>
        </p:spPr>
        <p:txBody>
          <a:bodyPr>
            <a:noAutofit/>
          </a:bodyPr>
          <a:lstStyle/>
          <a:p>
            <a:r>
              <a:rPr lang="zh-CN" altLang="en-US" sz="800" dirty="0" smtClean="0">
                <a:solidFill>
                  <a:schemeClr val="bg1">
                    <a:lumMod val="50000"/>
                  </a:schemeClr>
                </a:solidFill>
                <a:latin typeface="微软雅黑" pitchFamily="34" charset="-122"/>
                <a:ea typeface="微软雅黑" pitchFamily="34" charset="-122"/>
              </a:rPr>
              <a:t>请在此粘贴或者输入你的文字内容请在此粘贴或者输入你的文字内容请在此粘贴或者输入你的文字内容</a:t>
            </a:r>
            <a:endParaRPr lang="en-AU" sz="800" dirty="0">
              <a:solidFill>
                <a:schemeClr val="bg1">
                  <a:lumMod val="50000"/>
                </a:schemeClr>
              </a:solidFill>
            </a:endParaRPr>
          </a:p>
        </p:txBody>
      </p:sp>
      <p:sp>
        <p:nvSpPr>
          <p:cNvPr id="26" name="Text Placeholder 8"/>
          <p:cNvSpPr>
            <a:spLocks noGrp="1"/>
          </p:cNvSpPr>
          <p:nvPr>
            <p:ph type="body" sz="quarter" idx="4294967295"/>
          </p:nvPr>
        </p:nvSpPr>
        <p:spPr>
          <a:xfrm>
            <a:off x="6727825" y="3140075"/>
            <a:ext cx="2416175" cy="250825"/>
          </a:xfrm>
        </p:spPr>
        <p:txBody>
          <a:bodyPr>
            <a:normAutofit fontScale="40000" lnSpcReduction="20000"/>
          </a:bodyPr>
          <a:lstStyle/>
          <a:p>
            <a:r>
              <a:rPr lang="zh-CN" altLang="en-US"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27" name="Text Placeholder 9"/>
          <p:cNvSpPr>
            <a:spLocks noGrp="1"/>
          </p:cNvSpPr>
          <p:nvPr>
            <p:ph type="body" sz="quarter" idx="4294967295"/>
          </p:nvPr>
        </p:nvSpPr>
        <p:spPr>
          <a:xfrm>
            <a:off x="6727825" y="3390900"/>
            <a:ext cx="2416175" cy="423863"/>
          </a:xfrm>
        </p:spPr>
        <p:txBody>
          <a:bodyPr>
            <a:noAutofit/>
          </a:bodyPr>
          <a:lstStyle/>
          <a:p>
            <a:r>
              <a:rPr lang="zh-CN" altLang="en-US" sz="800" dirty="0" smtClean="0">
                <a:solidFill>
                  <a:schemeClr val="bg1">
                    <a:lumMod val="50000"/>
                  </a:schemeClr>
                </a:solidFill>
                <a:latin typeface="微软雅黑" pitchFamily="34" charset="-122"/>
                <a:ea typeface="微软雅黑" pitchFamily="34" charset="-122"/>
              </a:rPr>
              <a:t>请在此粘贴或者输入你的文字内容请在此粘贴或者输入你的文字内容请在此粘贴或者输入你的文字内容</a:t>
            </a:r>
            <a:endParaRPr lang="en-AU" sz="800" dirty="0">
              <a:solidFill>
                <a:schemeClr val="bg1">
                  <a:lumMod val="50000"/>
                </a:schemeClr>
              </a:solidFill>
            </a:endParaRPr>
          </a:p>
        </p:txBody>
      </p:sp>
      <p:sp>
        <p:nvSpPr>
          <p:cNvPr id="28" name="Text Placeholder 8"/>
          <p:cNvSpPr>
            <a:spLocks noGrp="1"/>
          </p:cNvSpPr>
          <p:nvPr>
            <p:ph type="body" sz="quarter" idx="4294967295"/>
          </p:nvPr>
        </p:nvSpPr>
        <p:spPr>
          <a:xfrm>
            <a:off x="6727825" y="3951288"/>
            <a:ext cx="2416175" cy="250825"/>
          </a:xfrm>
        </p:spPr>
        <p:txBody>
          <a:bodyPr>
            <a:normAutofit fontScale="40000" lnSpcReduction="20000"/>
          </a:bodyPr>
          <a:lstStyle/>
          <a:p>
            <a:r>
              <a:rPr lang="zh-CN" altLang="en-US"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29" name="Text Placeholder 9"/>
          <p:cNvSpPr>
            <a:spLocks noGrp="1"/>
          </p:cNvSpPr>
          <p:nvPr>
            <p:ph type="body" sz="quarter" idx="4294967295"/>
          </p:nvPr>
        </p:nvSpPr>
        <p:spPr>
          <a:xfrm>
            <a:off x="6727825" y="4202113"/>
            <a:ext cx="2416175" cy="423862"/>
          </a:xfrm>
        </p:spPr>
        <p:txBody>
          <a:bodyPr>
            <a:noAutofit/>
          </a:bodyPr>
          <a:lstStyle/>
          <a:p>
            <a:r>
              <a:rPr lang="zh-CN" altLang="en-US" sz="800" dirty="0" smtClean="0">
                <a:solidFill>
                  <a:schemeClr val="bg1">
                    <a:lumMod val="50000"/>
                  </a:schemeClr>
                </a:solidFill>
                <a:latin typeface="微软雅黑" pitchFamily="34" charset="-122"/>
                <a:ea typeface="微软雅黑" pitchFamily="34" charset="-122"/>
              </a:rPr>
              <a:t>请在此粘贴或者输入你的文字内容请在此粘贴或者输入你的文字内容请在此粘贴或者输入你的文字内容</a:t>
            </a:r>
            <a:endParaRPr lang="en-AU" sz="800" dirty="0">
              <a:solidFill>
                <a:schemeClr val="bg1">
                  <a:lumMod val="50000"/>
                </a:schemeClr>
              </a:solidFill>
            </a:endParaRPr>
          </a:p>
        </p:txBody>
      </p:sp>
      <p:grpSp>
        <p:nvGrpSpPr>
          <p:cNvPr id="3" name="Group 38"/>
          <p:cNvGrpSpPr/>
          <p:nvPr/>
        </p:nvGrpSpPr>
        <p:grpSpPr>
          <a:xfrm>
            <a:off x="5310769" y="1482785"/>
            <a:ext cx="615545" cy="615735"/>
            <a:chOff x="609600" y="1657350"/>
            <a:chExt cx="838200" cy="838200"/>
          </a:xfrm>
        </p:grpSpPr>
        <p:sp>
          <p:nvSpPr>
            <p:cNvPr id="40" name="Oval 39"/>
            <p:cNvSpPr/>
            <p:nvPr/>
          </p:nvSpPr>
          <p:spPr>
            <a:xfrm>
              <a:off x="609600" y="1657350"/>
              <a:ext cx="838200" cy="8382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33"/>
            <p:cNvSpPr>
              <a:spLocks noEditPoints="1"/>
            </p:cNvSpPr>
            <p:nvPr/>
          </p:nvSpPr>
          <p:spPr bwMode="auto">
            <a:xfrm>
              <a:off x="797599" y="1919103"/>
              <a:ext cx="462203" cy="31469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dirty="0"/>
            </a:p>
          </p:txBody>
        </p:sp>
      </p:grpSp>
      <p:grpSp>
        <p:nvGrpSpPr>
          <p:cNvPr id="4" name="Group 41"/>
          <p:cNvGrpSpPr/>
          <p:nvPr/>
        </p:nvGrpSpPr>
        <p:grpSpPr>
          <a:xfrm>
            <a:off x="5307113" y="2290801"/>
            <a:ext cx="619200" cy="619391"/>
            <a:chOff x="3657600" y="3714750"/>
            <a:chExt cx="838200" cy="838200"/>
          </a:xfrm>
        </p:grpSpPr>
        <p:sp>
          <p:nvSpPr>
            <p:cNvPr id="43" name="Oval 42"/>
            <p:cNvSpPr/>
            <p:nvPr/>
          </p:nvSpPr>
          <p:spPr>
            <a:xfrm>
              <a:off x="3657600" y="3714750"/>
              <a:ext cx="838200" cy="8382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3"/>
            <p:cNvGrpSpPr/>
            <p:nvPr/>
          </p:nvGrpSpPr>
          <p:grpSpPr>
            <a:xfrm>
              <a:off x="3845037" y="3975083"/>
              <a:ext cx="463327" cy="343205"/>
              <a:chOff x="4598988" y="3619501"/>
              <a:chExt cx="214313" cy="158750"/>
            </a:xfrm>
            <a:solidFill>
              <a:schemeClr val="bg1"/>
            </a:solidFill>
          </p:grpSpPr>
          <p:sp>
            <p:nvSpPr>
              <p:cNvPr id="45" name="Freeform 24"/>
              <p:cNvSpPr>
                <a:spLocks/>
              </p:cNvSpPr>
              <p:nvPr/>
            </p:nvSpPr>
            <p:spPr bwMode="auto">
              <a:xfrm>
                <a:off x="4675188" y="3729038"/>
                <a:ext cx="61913" cy="49213"/>
              </a:xfrm>
              <a:custGeom>
                <a:avLst/>
                <a:gdLst>
                  <a:gd name="T0" fmla="*/ 36 w 38"/>
                  <a:gd name="T1" fmla="*/ 10 h 30"/>
                  <a:gd name="T2" fmla="*/ 1 w 38"/>
                  <a:gd name="T3" fmla="*/ 11 h 30"/>
                  <a:gd name="T4" fmla="*/ 1 w 38"/>
                  <a:gd name="T5" fmla="*/ 13 h 30"/>
                  <a:gd name="T6" fmla="*/ 19 w 38"/>
                  <a:gd name="T7" fmla="*/ 30 h 30"/>
                  <a:gd name="T8" fmla="*/ 36 w 38"/>
                  <a:gd name="T9" fmla="*/ 13 h 30"/>
                  <a:gd name="T10" fmla="*/ 36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6" y="10"/>
                    </a:moveTo>
                    <a:cubicBezTo>
                      <a:pt x="26" y="1"/>
                      <a:pt x="12" y="0"/>
                      <a:pt x="1" y="11"/>
                    </a:cubicBezTo>
                    <a:cubicBezTo>
                      <a:pt x="0" y="11"/>
                      <a:pt x="0" y="12"/>
                      <a:pt x="1" y="13"/>
                    </a:cubicBezTo>
                    <a:cubicBezTo>
                      <a:pt x="19" y="30"/>
                      <a:pt x="19" y="30"/>
                      <a:pt x="19" y="30"/>
                    </a:cubicBezTo>
                    <a:cubicBezTo>
                      <a:pt x="36" y="13"/>
                      <a:pt x="36" y="13"/>
                      <a:pt x="36" y="13"/>
                    </a:cubicBezTo>
                    <a:cubicBezTo>
                      <a:pt x="38" y="11"/>
                      <a:pt x="37" y="11"/>
                      <a:pt x="36" y="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46" name="Freeform 25"/>
              <p:cNvSpPr>
                <a:spLocks/>
              </p:cNvSpPr>
              <p:nvPr/>
            </p:nvSpPr>
            <p:spPr bwMode="auto">
              <a:xfrm>
                <a:off x="4633913" y="3675063"/>
                <a:ext cx="142875" cy="63500"/>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7 w 88"/>
                  <a:gd name="T15" fmla="*/ 26 h 39"/>
                  <a:gd name="T16" fmla="*/ 87 w 88"/>
                  <a:gd name="T17" fmla="*/ 26 h 39"/>
                  <a:gd name="T18" fmla="*/ 87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3" y="39"/>
                      <a:pt x="74" y="39"/>
                      <a:pt x="75" y="38"/>
                    </a:cubicBezTo>
                    <a:cubicBezTo>
                      <a:pt x="87" y="26"/>
                      <a:pt x="87" y="26"/>
                      <a:pt x="87" y="26"/>
                    </a:cubicBezTo>
                    <a:cubicBezTo>
                      <a:pt x="87" y="26"/>
                      <a:pt x="87" y="26"/>
                      <a:pt x="87" y="26"/>
                    </a:cubicBezTo>
                    <a:cubicBezTo>
                      <a:pt x="88" y="25"/>
                      <a:pt x="88" y="24"/>
                      <a:pt x="87" y="24"/>
                    </a:cubicBezTo>
                    <a:lnTo>
                      <a:pt x="8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47" name="Freeform 26"/>
              <p:cNvSpPr>
                <a:spLocks/>
              </p:cNvSpPr>
              <p:nvPr/>
            </p:nvSpPr>
            <p:spPr bwMode="auto">
              <a:xfrm>
                <a:off x="4598988" y="3619501"/>
                <a:ext cx="214313" cy="82550"/>
              </a:xfrm>
              <a:custGeom>
                <a:avLst/>
                <a:gdLst>
                  <a:gd name="T0" fmla="*/ 131 w 132"/>
                  <a:gd name="T1" fmla="*/ 36 h 51"/>
                  <a:gd name="T2" fmla="*/ 131 w 132"/>
                  <a:gd name="T3" fmla="*/ 36 h 51"/>
                  <a:gd name="T4" fmla="*/ 1 w 132"/>
                  <a:gd name="T5" fmla="*/ 36 h 51"/>
                  <a:gd name="T6" fmla="*/ 1 w 132"/>
                  <a:gd name="T7" fmla="*/ 38 h 51"/>
                  <a:gd name="T8" fmla="*/ 13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6" y="0"/>
                      <a:pt x="1" y="36"/>
                    </a:cubicBezTo>
                    <a:cubicBezTo>
                      <a:pt x="0" y="37"/>
                      <a:pt x="0" y="37"/>
                      <a:pt x="1" y="38"/>
                    </a:cubicBezTo>
                    <a:cubicBezTo>
                      <a:pt x="13" y="51"/>
                      <a:pt x="13" y="51"/>
                      <a:pt x="13" y="51"/>
                    </a:cubicBezTo>
                    <a:cubicBezTo>
                      <a:pt x="14" y="51"/>
                      <a:pt x="15" y="51"/>
                      <a:pt x="16" y="51"/>
                    </a:cubicBezTo>
                    <a:cubicBezTo>
                      <a:pt x="43" y="23"/>
                      <a:pt x="88" y="23"/>
                      <a:pt x="116" y="51"/>
                    </a:cubicBezTo>
                    <a:cubicBezTo>
                      <a:pt x="117" y="51"/>
                      <a:pt x="118" y="51"/>
                      <a:pt x="118" y="51"/>
                    </a:cubicBezTo>
                    <a:cubicBezTo>
                      <a:pt x="131" y="38"/>
                      <a:pt x="131" y="38"/>
                      <a:pt x="131" y="38"/>
                    </a:cubicBezTo>
                    <a:cubicBezTo>
                      <a:pt x="131" y="38"/>
                      <a:pt x="131" y="38"/>
                      <a:pt x="131" y="38"/>
                    </a:cubicBezTo>
                    <a:cubicBezTo>
                      <a:pt x="132" y="37"/>
                      <a:pt x="132" y="37"/>
                      <a:pt x="131" y="3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grpSp>
        <p:nvGrpSpPr>
          <p:cNvPr id="6" name="Group 48"/>
          <p:cNvGrpSpPr/>
          <p:nvPr/>
        </p:nvGrpSpPr>
        <p:grpSpPr>
          <a:xfrm>
            <a:off x="5304024" y="3102474"/>
            <a:ext cx="629971" cy="634120"/>
            <a:chOff x="4191000" y="4118393"/>
            <a:chExt cx="703284" cy="707698"/>
          </a:xfrm>
        </p:grpSpPr>
        <p:sp>
          <p:nvSpPr>
            <p:cNvPr id="50" name="Oval 49"/>
            <p:cNvSpPr/>
            <p:nvPr/>
          </p:nvSpPr>
          <p:spPr>
            <a:xfrm>
              <a:off x="4191000" y="4118393"/>
              <a:ext cx="703284" cy="707698"/>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dirty="0">
                <a:solidFill>
                  <a:schemeClr val="bg1"/>
                </a:solidFill>
              </a:endParaRPr>
            </a:p>
          </p:txBody>
        </p:sp>
        <p:grpSp>
          <p:nvGrpSpPr>
            <p:cNvPr id="7" name="Group 50"/>
            <p:cNvGrpSpPr/>
            <p:nvPr/>
          </p:nvGrpSpPr>
          <p:grpSpPr>
            <a:xfrm>
              <a:off x="4351749" y="4326669"/>
              <a:ext cx="381786" cy="291146"/>
              <a:chOff x="4914900" y="1812925"/>
              <a:chExt cx="441326" cy="336550"/>
            </a:xfrm>
            <a:solidFill>
              <a:schemeClr val="bg1"/>
            </a:solidFill>
          </p:grpSpPr>
          <p:sp>
            <p:nvSpPr>
              <p:cNvPr id="52" name="Freeform 5"/>
              <p:cNvSpPr>
                <a:spLocks/>
              </p:cNvSpPr>
              <p:nvPr/>
            </p:nvSpPr>
            <p:spPr bwMode="auto">
              <a:xfrm>
                <a:off x="4914900" y="1849438"/>
                <a:ext cx="230188" cy="257175"/>
              </a:xfrm>
              <a:custGeom>
                <a:avLst/>
                <a:gdLst>
                  <a:gd name="T0" fmla="*/ 18 w 145"/>
                  <a:gd name="T1" fmla="*/ 143 h 162"/>
                  <a:gd name="T2" fmla="*/ 18 w 145"/>
                  <a:gd name="T3" fmla="*/ 21 h 162"/>
                  <a:gd name="T4" fmla="*/ 124 w 145"/>
                  <a:gd name="T5" fmla="*/ 21 h 162"/>
                  <a:gd name="T6" fmla="*/ 145 w 145"/>
                  <a:gd name="T7" fmla="*/ 0 h 162"/>
                  <a:gd name="T8" fmla="*/ 0 w 145"/>
                  <a:gd name="T9" fmla="*/ 0 h 162"/>
                  <a:gd name="T10" fmla="*/ 0 w 145"/>
                  <a:gd name="T11" fmla="*/ 162 h 162"/>
                  <a:gd name="T12" fmla="*/ 68 w 145"/>
                  <a:gd name="T13" fmla="*/ 162 h 162"/>
                  <a:gd name="T14" fmla="*/ 77 w 145"/>
                  <a:gd name="T15" fmla="*/ 143 h 162"/>
                  <a:gd name="T16" fmla="*/ 18 w 145"/>
                  <a:gd name="T17" fmla="*/ 143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5" h="162">
                    <a:moveTo>
                      <a:pt x="18" y="143"/>
                    </a:moveTo>
                    <a:lnTo>
                      <a:pt x="18" y="21"/>
                    </a:lnTo>
                    <a:lnTo>
                      <a:pt x="124" y="21"/>
                    </a:lnTo>
                    <a:lnTo>
                      <a:pt x="145" y="0"/>
                    </a:lnTo>
                    <a:lnTo>
                      <a:pt x="0" y="0"/>
                    </a:lnTo>
                    <a:lnTo>
                      <a:pt x="0" y="162"/>
                    </a:lnTo>
                    <a:lnTo>
                      <a:pt x="68" y="162"/>
                    </a:lnTo>
                    <a:lnTo>
                      <a:pt x="77" y="143"/>
                    </a:lnTo>
                    <a:lnTo>
                      <a:pt x="18" y="14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53" name="Freeform 6"/>
              <p:cNvSpPr>
                <a:spLocks/>
              </p:cNvSpPr>
              <p:nvPr/>
            </p:nvSpPr>
            <p:spPr bwMode="auto">
              <a:xfrm>
                <a:off x="5065713" y="1849438"/>
                <a:ext cx="290513" cy="257175"/>
              </a:xfrm>
              <a:custGeom>
                <a:avLst/>
                <a:gdLst>
                  <a:gd name="T0" fmla="*/ 76 w 88"/>
                  <a:gd name="T1" fmla="*/ 18 h 78"/>
                  <a:gd name="T2" fmla="*/ 76 w 88"/>
                  <a:gd name="T3" fmla="*/ 0 h 78"/>
                  <a:gd name="T4" fmla="*/ 40 w 88"/>
                  <a:gd name="T5" fmla="*/ 0 h 78"/>
                  <a:gd name="T6" fmla="*/ 37 w 88"/>
                  <a:gd name="T7" fmla="*/ 10 h 78"/>
                  <a:gd name="T8" fmla="*/ 67 w 88"/>
                  <a:gd name="T9" fmla="*/ 10 h 78"/>
                  <a:gd name="T10" fmla="*/ 67 w 88"/>
                  <a:gd name="T11" fmla="*/ 69 h 78"/>
                  <a:gd name="T12" fmla="*/ 10 w 88"/>
                  <a:gd name="T13" fmla="*/ 69 h 78"/>
                  <a:gd name="T14" fmla="*/ 0 w 88"/>
                  <a:gd name="T15" fmla="*/ 78 h 78"/>
                  <a:gd name="T16" fmla="*/ 76 w 88"/>
                  <a:gd name="T17" fmla="*/ 78 h 78"/>
                  <a:gd name="T18" fmla="*/ 76 w 88"/>
                  <a:gd name="T19" fmla="*/ 60 h 78"/>
                  <a:gd name="T20" fmla="*/ 88 w 88"/>
                  <a:gd name="T21" fmla="*/ 54 h 78"/>
                  <a:gd name="T22" fmla="*/ 88 w 88"/>
                  <a:gd name="T23" fmla="*/ 26 h 78"/>
                  <a:gd name="T24" fmla="*/ 76 w 88"/>
                  <a:gd name="T25" fmla="*/ 1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78">
                    <a:moveTo>
                      <a:pt x="76" y="18"/>
                    </a:moveTo>
                    <a:cubicBezTo>
                      <a:pt x="76" y="0"/>
                      <a:pt x="76" y="0"/>
                      <a:pt x="76" y="0"/>
                    </a:cubicBezTo>
                    <a:cubicBezTo>
                      <a:pt x="40" y="0"/>
                      <a:pt x="40" y="0"/>
                      <a:pt x="40" y="0"/>
                    </a:cubicBezTo>
                    <a:cubicBezTo>
                      <a:pt x="37" y="10"/>
                      <a:pt x="37" y="10"/>
                      <a:pt x="37" y="10"/>
                    </a:cubicBezTo>
                    <a:cubicBezTo>
                      <a:pt x="67" y="10"/>
                      <a:pt x="67" y="10"/>
                      <a:pt x="67" y="10"/>
                    </a:cubicBezTo>
                    <a:cubicBezTo>
                      <a:pt x="67" y="69"/>
                      <a:pt x="67" y="69"/>
                      <a:pt x="67" y="69"/>
                    </a:cubicBezTo>
                    <a:cubicBezTo>
                      <a:pt x="10" y="69"/>
                      <a:pt x="10" y="69"/>
                      <a:pt x="10" y="69"/>
                    </a:cubicBezTo>
                    <a:cubicBezTo>
                      <a:pt x="0" y="78"/>
                      <a:pt x="0" y="78"/>
                      <a:pt x="0" y="78"/>
                    </a:cubicBezTo>
                    <a:cubicBezTo>
                      <a:pt x="76" y="78"/>
                      <a:pt x="76" y="78"/>
                      <a:pt x="76" y="78"/>
                    </a:cubicBezTo>
                    <a:cubicBezTo>
                      <a:pt x="76" y="60"/>
                      <a:pt x="76" y="60"/>
                      <a:pt x="76" y="60"/>
                    </a:cubicBezTo>
                    <a:cubicBezTo>
                      <a:pt x="80" y="60"/>
                      <a:pt x="88" y="61"/>
                      <a:pt x="88" y="54"/>
                    </a:cubicBezTo>
                    <a:cubicBezTo>
                      <a:pt x="88" y="26"/>
                      <a:pt x="88" y="26"/>
                      <a:pt x="88" y="26"/>
                    </a:cubicBezTo>
                    <a:cubicBezTo>
                      <a:pt x="88" y="17"/>
                      <a:pt x="79" y="18"/>
                      <a:pt x="7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54" name="Freeform 7"/>
              <p:cNvSpPr>
                <a:spLocks/>
              </p:cNvSpPr>
              <p:nvPr/>
            </p:nvSpPr>
            <p:spPr bwMode="auto">
              <a:xfrm>
                <a:off x="4970463" y="1905000"/>
                <a:ext cx="115888" cy="144463"/>
              </a:xfrm>
              <a:custGeom>
                <a:avLst/>
                <a:gdLst>
                  <a:gd name="T0" fmla="*/ 0 w 73"/>
                  <a:gd name="T1" fmla="*/ 0 h 91"/>
                  <a:gd name="T2" fmla="*/ 0 w 73"/>
                  <a:gd name="T3" fmla="*/ 91 h 91"/>
                  <a:gd name="T4" fmla="*/ 0 w 73"/>
                  <a:gd name="T5" fmla="*/ 91 h 91"/>
                  <a:gd name="T6" fmla="*/ 48 w 73"/>
                  <a:gd name="T7" fmla="*/ 91 h 91"/>
                  <a:gd name="T8" fmla="*/ 60 w 73"/>
                  <a:gd name="T9" fmla="*/ 60 h 91"/>
                  <a:gd name="T10" fmla="*/ 19 w 73"/>
                  <a:gd name="T11" fmla="*/ 60 h 91"/>
                  <a:gd name="T12" fmla="*/ 73 w 73"/>
                  <a:gd name="T13" fmla="*/ 0 h 91"/>
                  <a:gd name="T14" fmla="*/ 0 w 73"/>
                  <a:gd name="T15" fmla="*/ 0 h 91"/>
                  <a:gd name="T16" fmla="*/ 0 w 73"/>
                  <a:gd name="T1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91">
                    <a:moveTo>
                      <a:pt x="0" y="0"/>
                    </a:moveTo>
                    <a:lnTo>
                      <a:pt x="0" y="91"/>
                    </a:lnTo>
                    <a:lnTo>
                      <a:pt x="0" y="91"/>
                    </a:lnTo>
                    <a:lnTo>
                      <a:pt x="48" y="91"/>
                    </a:lnTo>
                    <a:lnTo>
                      <a:pt x="60" y="60"/>
                    </a:lnTo>
                    <a:lnTo>
                      <a:pt x="19" y="60"/>
                    </a:lnTo>
                    <a:lnTo>
                      <a:pt x="73"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55" name="Freeform 8"/>
              <p:cNvSpPr>
                <a:spLocks/>
              </p:cNvSpPr>
              <p:nvPr/>
            </p:nvSpPr>
            <p:spPr bwMode="auto">
              <a:xfrm>
                <a:off x="5126038" y="1905000"/>
                <a:ext cx="138113" cy="144463"/>
              </a:xfrm>
              <a:custGeom>
                <a:avLst/>
                <a:gdLst>
                  <a:gd name="T0" fmla="*/ 66 w 87"/>
                  <a:gd name="T1" fmla="*/ 21 h 91"/>
                  <a:gd name="T2" fmla="*/ 0 w 87"/>
                  <a:gd name="T3" fmla="*/ 91 h 91"/>
                  <a:gd name="T4" fmla="*/ 87 w 87"/>
                  <a:gd name="T5" fmla="*/ 91 h 91"/>
                  <a:gd name="T6" fmla="*/ 87 w 87"/>
                  <a:gd name="T7" fmla="*/ 0 h 91"/>
                  <a:gd name="T8" fmla="*/ 31 w 87"/>
                  <a:gd name="T9" fmla="*/ 0 h 91"/>
                  <a:gd name="T10" fmla="*/ 24 w 87"/>
                  <a:gd name="T11" fmla="*/ 21 h 91"/>
                  <a:gd name="T12" fmla="*/ 66 w 87"/>
                  <a:gd name="T13" fmla="*/ 21 h 91"/>
                </a:gdLst>
                <a:ahLst/>
                <a:cxnLst>
                  <a:cxn ang="0">
                    <a:pos x="T0" y="T1"/>
                  </a:cxn>
                  <a:cxn ang="0">
                    <a:pos x="T2" y="T3"/>
                  </a:cxn>
                  <a:cxn ang="0">
                    <a:pos x="T4" y="T5"/>
                  </a:cxn>
                  <a:cxn ang="0">
                    <a:pos x="T6" y="T7"/>
                  </a:cxn>
                  <a:cxn ang="0">
                    <a:pos x="T8" y="T9"/>
                  </a:cxn>
                  <a:cxn ang="0">
                    <a:pos x="T10" y="T11"/>
                  </a:cxn>
                  <a:cxn ang="0">
                    <a:pos x="T12" y="T13"/>
                  </a:cxn>
                </a:cxnLst>
                <a:rect l="0" t="0" r="r" b="b"/>
                <a:pathLst>
                  <a:path w="87" h="91">
                    <a:moveTo>
                      <a:pt x="66" y="21"/>
                    </a:moveTo>
                    <a:lnTo>
                      <a:pt x="0" y="91"/>
                    </a:lnTo>
                    <a:lnTo>
                      <a:pt x="87" y="91"/>
                    </a:lnTo>
                    <a:lnTo>
                      <a:pt x="87" y="0"/>
                    </a:lnTo>
                    <a:lnTo>
                      <a:pt x="31" y="0"/>
                    </a:lnTo>
                    <a:lnTo>
                      <a:pt x="24" y="21"/>
                    </a:lnTo>
                    <a:lnTo>
                      <a:pt x="66"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56" name="Freeform 9"/>
              <p:cNvSpPr>
                <a:spLocks/>
              </p:cNvSpPr>
              <p:nvPr/>
            </p:nvSpPr>
            <p:spPr bwMode="auto">
              <a:xfrm>
                <a:off x="5019675" y="1812925"/>
                <a:ext cx="180975" cy="336550"/>
              </a:xfrm>
              <a:custGeom>
                <a:avLst/>
                <a:gdLst>
                  <a:gd name="T0" fmla="*/ 79 w 114"/>
                  <a:gd name="T1" fmla="*/ 87 h 212"/>
                  <a:gd name="T2" fmla="*/ 112 w 114"/>
                  <a:gd name="T3" fmla="*/ 0 h 212"/>
                  <a:gd name="T4" fmla="*/ 8 w 114"/>
                  <a:gd name="T5" fmla="*/ 110 h 212"/>
                  <a:gd name="T6" fmla="*/ 44 w 114"/>
                  <a:gd name="T7" fmla="*/ 110 h 212"/>
                  <a:gd name="T8" fmla="*/ 0 w 114"/>
                  <a:gd name="T9" fmla="*/ 212 h 212"/>
                  <a:gd name="T10" fmla="*/ 114 w 114"/>
                  <a:gd name="T11" fmla="*/ 85 h 212"/>
                  <a:gd name="T12" fmla="*/ 79 w 114"/>
                  <a:gd name="T13" fmla="*/ 87 h 212"/>
                </a:gdLst>
                <a:ahLst/>
                <a:cxnLst>
                  <a:cxn ang="0">
                    <a:pos x="T0" y="T1"/>
                  </a:cxn>
                  <a:cxn ang="0">
                    <a:pos x="T2" y="T3"/>
                  </a:cxn>
                  <a:cxn ang="0">
                    <a:pos x="T4" y="T5"/>
                  </a:cxn>
                  <a:cxn ang="0">
                    <a:pos x="T6" y="T7"/>
                  </a:cxn>
                  <a:cxn ang="0">
                    <a:pos x="T8" y="T9"/>
                  </a:cxn>
                  <a:cxn ang="0">
                    <a:pos x="T10" y="T11"/>
                  </a:cxn>
                  <a:cxn ang="0">
                    <a:pos x="T12" y="T13"/>
                  </a:cxn>
                </a:cxnLst>
                <a:rect l="0" t="0" r="r" b="b"/>
                <a:pathLst>
                  <a:path w="114" h="212">
                    <a:moveTo>
                      <a:pt x="79" y="87"/>
                    </a:moveTo>
                    <a:lnTo>
                      <a:pt x="112" y="0"/>
                    </a:lnTo>
                    <a:lnTo>
                      <a:pt x="8" y="110"/>
                    </a:lnTo>
                    <a:lnTo>
                      <a:pt x="44" y="110"/>
                    </a:lnTo>
                    <a:lnTo>
                      <a:pt x="0" y="212"/>
                    </a:lnTo>
                    <a:lnTo>
                      <a:pt x="114" y="85"/>
                    </a:lnTo>
                    <a:lnTo>
                      <a:pt x="79" y="8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grpSp>
        <p:nvGrpSpPr>
          <p:cNvPr id="8" name="Group 57"/>
          <p:cNvGrpSpPr/>
          <p:nvPr/>
        </p:nvGrpSpPr>
        <p:grpSpPr>
          <a:xfrm>
            <a:off x="5304435" y="3914147"/>
            <a:ext cx="629695" cy="633841"/>
            <a:chOff x="4191000" y="1475413"/>
            <a:chExt cx="703284" cy="707698"/>
          </a:xfrm>
        </p:grpSpPr>
        <p:sp>
          <p:nvSpPr>
            <p:cNvPr id="59" name="Oval 58"/>
            <p:cNvSpPr/>
            <p:nvPr/>
          </p:nvSpPr>
          <p:spPr>
            <a:xfrm>
              <a:off x="4191000" y="1475413"/>
              <a:ext cx="703284" cy="707698"/>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8800" dirty="0">
                <a:solidFill>
                  <a:schemeClr val="bg1"/>
                </a:solidFill>
              </a:endParaRPr>
            </a:p>
          </p:txBody>
        </p:sp>
        <p:grpSp>
          <p:nvGrpSpPr>
            <p:cNvPr id="9" name="Group 59"/>
            <p:cNvGrpSpPr/>
            <p:nvPr/>
          </p:nvGrpSpPr>
          <p:grpSpPr>
            <a:xfrm>
              <a:off x="4406360" y="1658908"/>
              <a:ext cx="272565" cy="340708"/>
              <a:chOff x="6751638" y="2265363"/>
              <a:chExt cx="158750" cy="198438"/>
            </a:xfrm>
            <a:solidFill>
              <a:schemeClr val="bg1"/>
            </a:solidFill>
          </p:grpSpPr>
          <p:sp>
            <p:nvSpPr>
              <p:cNvPr id="61"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62"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63"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64"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960679725"/>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childTnLst>
                                </p:cTn>
                              </p:par>
                            </p:childTnLst>
                          </p:cTn>
                        </p:par>
                        <p:par>
                          <p:cTn id="16" fill="hold">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9">
                                            <p:txEl>
                                              <p:pRg st="0" end="0"/>
                                            </p:txEl>
                                          </p:spTgt>
                                        </p:tgtEl>
                                        <p:attrNameLst>
                                          <p:attrName>style.visibility</p:attrName>
                                        </p:attrNameLst>
                                      </p:cBhvr>
                                      <p:to>
                                        <p:strVal val="visible"/>
                                      </p:to>
                                    </p:set>
                                    <p:animEffect transition="in" filter="fade">
                                      <p:cBhvr>
                                        <p:cTn id="19" dur="500"/>
                                        <p:tgtEl>
                                          <p:spTgt spid="19">
                                            <p:txEl>
                                              <p:pRg st="0" end="0"/>
                                            </p:txEl>
                                          </p:spTgt>
                                        </p:tgtEl>
                                      </p:cBhvr>
                                    </p:animEffect>
                                  </p:childTnLst>
                                </p:cTn>
                              </p:par>
                            </p:childTnLst>
                          </p:cTn>
                        </p:par>
                        <p:par>
                          <p:cTn id="20" fill="hold">
                            <p:stCondLst>
                              <p:cond delay="3500"/>
                            </p:stCondLst>
                            <p:childTnLst>
                              <p:par>
                                <p:cTn id="21" presetID="10" presetClass="entr" presetSubtype="0" fill="hold" grpId="0" nodeType="afterEffect">
                                  <p:stCondLst>
                                    <p:cond delay="0"/>
                                  </p:stCondLst>
                                  <p:childTnLst>
                                    <p:set>
                                      <p:cBhvr>
                                        <p:cTn id="22" dur="1" fill="hold">
                                          <p:stCondLst>
                                            <p:cond delay="0"/>
                                          </p:stCondLst>
                                        </p:cTn>
                                        <p:tgtEl>
                                          <p:spTgt spid="20">
                                            <p:txEl>
                                              <p:pRg st="0" end="0"/>
                                            </p:txEl>
                                          </p:spTgt>
                                        </p:tgtEl>
                                        <p:attrNameLst>
                                          <p:attrName>style.visibility</p:attrName>
                                        </p:attrNameLst>
                                      </p:cBhvr>
                                      <p:to>
                                        <p:strVal val="visible"/>
                                      </p:to>
                                    </p:set>
                                    <p:animEffect transition="in" filter="fade">
                                      <p:cBhvr>
                                        <p:cTn id="23" dur="500"/>
                                        <p:tgtEl>
                                          <p:spTgt spid="20">
                                            <p:txEl>
                                              <p:pRg st="0" end="0"/>
                                            </p:txEl>
                                          </p:spTgt>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22">
                                            <p:txEl>
                                              <p:pRg st="0" end="0"/>
                                            </p:txEl>
                                          </p:spTgt>
                                        </p:tgtEl>
                                        <p:attrNameLst>
                                          <p:attrName>style.visibility</p:attrName>
                                        </p:attrNameLst>
                                      </p:cBhvr>
                                      <p:to>
                                        <p:strVal val="visible"/>
                                      </p:to>
                                    </p:set>
                                    <p:animEffect transition="in" filter="fade">
                                      <p:cBhvr>
                                        <p:cTn id="32" dur="500"/>
                                        <p:tgtEl>
                                          <p:spTgt spid="22">
                                            <p:txEl>
                                              <p:pRg st="0" end="0"/>
                                            </p:txEl>
                                          </p:spTgt>
                                        </p:tgtEl>
                                      </p:cBhvr>
                                    </p:animEffect>
                                  </p:childTnLst>
                                </p:cTn>
                              </p:par>
                            </p:childTnLst>
                          </p:cTn>
                        </p:par>
                        <p:par>
                          <p:cTn id="33" fill="hold">
                            <p:stCondLst>
                              <p:cond delay="5000"/>
                            </p:stCondLst>
                            <p:childTnLst>
                              <p:par>
                                <p:cTn id="34" presetID="10" presetClass="entr" presetSubtype="0" fill="hold" grpId="0" nodeType="after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fade">
                                      <p:cBhvr>
                                        <p:cTn id="36" dur="500"/>
                                        <p:tgtEl>
                                          <p:spTgt spid="23">
                                            <p:txEl>
                                              <p:pRg st="0" end="0"/>
                                            </p:txEl>
                                          </p:spTgt>
                                        </p:tgtEl>
                                      </p:cBhvr>
                                    </p:animEffect>
                                  </p:childTnLst>
                                </p:cTn>
                              </p:par>
                            </p:childTnLst>
                          </p:cTn>
                        </p:par>
                        <p:par>
                          <p:cTn id="37" fill="hold">
                            <p:stCondLst>
                              <p:cond delay="5500"/>
                            </p:stCondLst>
                            <p:childTnLst>
                              <p:par>
                                <p:cTn id="38" presetID="2" presetClass="entr" presetSubtype="4" fill="hold" nodeType="afterEffect">
                                  <p:stCondLst>
                                    <p:cond delay="0"/>
                                  </p:stCondLst>
                                  <p:childTnLst>
                                    <p:set>
                                      <p:cBhvr>
                                        <p:cTn id="39" dur="1" fill="hold">
                                          <p:stCondLst>
                                            <p:cond delay="0"/>
                                          </p:stCondLst>
                                        </p:cTn>
                                        <p:tgtEl>
                                          <p:spTgt spid="4"/>
                                        </p:tgtEl>
                                        <p:attrNameLst>
                                          <p:attrName>style.visibility</p:attrName>
                                        </p:attrNameLst>
                                      </p:cBhvr>
                                      <p:to>
                                        <p:strVal val="visible"/>
                                      </p:to>
                                    </p:set>
                                    <p:anim calcmode="lin" valueType="num">
                                      <p:cBhvr additive="base">
                                        <p:cTn id="40" dur="500" fill="hold"/>
                                        <p:tgtEl>
                                          <p:spTgt spid="4"/>
                                        </p:tgtEl>
                                        <p:attrNameLst>
                                          <p:attrName>ppt_x</p:attrName>
                                        </p:attrNameLst>
                                      </p:cBhvr>
                                      <p:tavLst>
                                        <p:tav tm="0">
                                          <p:val>
                                            <p:strVal val="#ppt_x"/>
                                          </p:val>
                                        </p:tav>
                                        <p:tav tm="100000">
                                          <p:val>
                                            <p:strVal val="#ppt_x"/>
                                          </p:val>
                                        </p:tav>
                                      </p:tavLst>
                                    </p:anim>
                                    <p:anim calcmode="lin" valueType="num">
                                      <p:cBhvr additive="base">
                                        <p:cTn id="41" dur="500" fill="hold"/>
                                        <p:tgtEl>
                                          <p:spTgt spid="4"/>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10" presetClass="entr" presetSubtype="0" fill="hold" grpId="0" nodeType="afterEffect">
                                  <p:stCondLst>
                                    <p:cond delay="0"/>
                                  </p:stCondLst>
                                  <p:childTnLst>
                                    <p:set>
                                      <p:cBhvr>
                                        <p:cTn id="44" dur="1" fill="hold">
                                          <p:stCondLst>
                                            <p:cond delay="0"/>
                                          </p:stCondLst>
                                        </p:cTn>
                                        <p:tgtEl>
                                          <p:spTgt spid="24">
                                            <p:txEl>
                                              <p:pRg st="0" end="0"/>
                                            </p:txEl>
                                          </p:spTgt>
                                        </p:tgtEl>
                                        <p:attrNameLst>
                                          <p:attrName>style.visibility</p:attrName>
                                        </p:attrNameLst>
                                      </p:cBhvr>
                                      <p:to>
                                        <p:strVal val="visible"/>
                                      </p:to>
                                    </p:set>
                                    <p:animEffect transition="in" filter="fade">
                                      <p:cBhvr>
                                        <p:cTn id="45" dur="500"/>
                                        <p:tgtEl>
                                          <p:spTgt spid="24">
                                            <p:txEl>
                                              <p:pRg st="0" end="0"/>
                                            </p:txEl>
                                          </p:spTgt>
                                        </p:tgtEl>
                                      </p:cBhvr>
                                    </p:animEffect>
                                  </p:childTnLst>
                                </p:cTn>
                              </p:par>
                            </p:childTnLst>
                          </p:cTn>
                        </p:par>
                        <p:par>
                          <p:cTn id="46" fill="hold">
                            <p:stCondLst>
                              <p:cond delay="6500"/>
                            </p:stCondLst>
                            <p:childTnLst>
                              <p:par>
                                <p:cTn id="47" presetID="10" presetClass="entr" presetSubtype="0" fill="hold" grpId="0" nodeType="after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fade">
                                      <p:cBhvr>
                                        <p:cTn id="49" dur="500"/>
                                        <p:tgtEl>
                                          <p:spTgt spid="25">
                                            <p:txEl>
                                              <p:pRg st="0" end="0"/>
                                            </p:txEl>
                                          </p:spTgt>
                                        </p:tgtEl>
                                      </p:cBhvr>
                                    </p:animEffect>
                                  </p:childTnLst>
                                </p:cTn>
                              </p:par>
                            </p:childTnLst>
                          </p:cTn>
                        </p:par>
                        <p:par>
                          <p:cTn id="50" fill="hold">
                            <p:stCondLst>
                              <p:cond delay="7000"/>
                            </p:stCondLst>
                            <p:childTnLst>
                              <p:par>
                                <p:cTn id="51" presetID="53" presetClass="entr" presetSubtype="16"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500" fill="hold"/>
                                        <p:tgtEl>
                                          <p:spTgt spid="6"/>
                                        </p:tgtEl>
                                        <p:attrNameLst>
                                          <p:attrName>ppt_w</p:attrName>
                                        </p:attrNameLst>
                                      </p:cBhvr>
                                      <p:tavLst>
                                        <p:tav tm="0">
                                          <p:val>
                                            <p:fltVal val="0"/>
                                          </p:val>
                                        </p:tav>
                                        <p:tav tm="100000">
                                          <p:val>
                                            <p:strVal val="#ppt_w"/>
                                          </p:val>
                                        </p:tav>
                                      </p:tavLst>
                                    </p:anim>
                                    <p:anim calcmode="lin" valueType="num">
                                      <p:cBhvr>
                                        <p:cTn id="54" dur="500" fill="hold"/>
                                        <p:tgtEl>
                                          <p:spTgt spid="6"/>
                                        </p:tgtEl>
                                        <p:attrNameLst>
                                          <p:attrName>ppt_h</p:attrName>
                                        </p:attrNameLst>
                                      </p:cBhvr>
                                      <p:tavLst>
                                        <p:tav tm="0">
                                          <p:val>
                                            <p:fltVal val="0"/>
                                          </p:val>
                                        </p:tav>
                                        <p:tav tm="100000">
                                          <p:val>
                                            <p:strVal val="#ppt_h"/>
                                          </p:val>
                                        </p:tav>
                                      </p:tavLst>
                                    </p:anim>
                                    <p:animEffect transition="in" filter="fade">
                                      <p:cBhvr>
                                        <p:cTn id="55" dur="500"/>
                                        <p:tgtEl>
                                          <p:spTgt spid="6"/>
                                        </p:tgtEl>
                                      </p:cBhvr>
                                    </p:animEffect>
                                  </p:childTnLst>
                                </p:cTn>
                              </p:par>
                            </p:childTnLst>
                          </p:cTn>
                        </p:par>
                        <p:par>
                          <p:cTn id="56" fill="hold">
                            <p:stCondLst>
                              <p:cond delay="7500"/>
                            </p:stCondLst>
                            <p:childTnLst>
                              <p:par>
                                <p:cTn id="57" presetID="10" presetClass="entr" presetSubtype="0" fill="hold" grpId="0" nodeType="afterEffect">
                                  <p:stCondLst>
                                    <p:cond delay="0"/>
                                  </p:stCondLst>
                                  <p:childTnLst>
                                    <p:set>
                                      <p:cBhvr>
                                        <p:cTn id="58" dur="1" fill="hold">
                                          <p:stCondLst>
                                            <p:cond delay="0"/>
                                          </p:stCondLst>
                                        </p:cTn>
                                        <p:tgtEl>
                                          <p:spTgt spid="26">
                                            <p:txEl>
                                              <p:pRg st="0" end="0"/>
                                            </p:txEl>
                                          </p:spTgt>
                                        </p:tgtEl>
                                        <p:attrNameLst>
                                          <p:attrName>style.visibility</p:attrName>
                                        </p:attrNameLst>
                                      </p:cBhvr>
                                      <p:to>
                                        <p:strVal val="visible"/>
                                      </p:to>
                                    </p:set>
                                    <p:animEffect transition="in" filter="fade">
                                      <p:cBhvr>
                                        <p:cTn id="59" dur="500"/>
                                        <p:tgtEl>
                                          <p:spTgt spid="26">
                                            <p:txEl>
                                              <p:pRg st="0" end="0"/>
                                            </p:txEl>
                                          </p:spTgt>
                                        </p:tgtEl>
                                      </p:cBhvr>
                                    </p:animEffect>
                                  </p:childTnLst>
                                </p:cTn>
                              </p:par>
                            </p:childTnLst>
                          </p:cTn>
                        </p:par>
                        <p:par>
                          <p:cTn id="60" fill="hold">
                            <p:stCondLst>
                              <p:cond delay="8000"/>
                            </p:stCondLst>
                            <p:childTnLst>
                              <p:par>
                                <p:cTn id="61" presetID="10" presetClass="entr" presetSubtype="0" fill="hold" grpId="0" nodeType="afterEffect">
                                  <p:stCondLst>
                                    <p:cond delay="0"/>
                                  </p:stCondLst>
                                  <p:childTnLst>
                                    <p:set>
                                      <p:cBhvr>
                                        <p:cTn id="62" dur="1" fill="hold">
                                          <p:stCondLst>
                                            <p:cond delay="0"/>
                                          </p:stCondLst>
                                        </p:cTn>
                                        <p:tgtEl>
                                          <p:spTgt spid="27">
                                            <p:txEl>
                                              <p:pRg st="0" end="0"/>
                                            </p:txEl>
                                          </p:spTgt>
                                        </p:tgtEl>
                                        <p:attrNameLst>
                                          <p:attrName>style.visibility</p:attrName>
                                        </p:attrNameLst>
                                      </p:cBhvr>
                                      <p:to>
                                        <p:strVal val="visible"/>
                                      </p:to>
                                    </p:set>
                                    <p:animEffect transition="in" filter="fade">
                                      <p:cBhvr>
                                        <p:cTn id="63" dur="500"/>
                                        <p:tgtEl>
                                          <p:spTgt spid="27">
                                            <p:txEl>
                                              <p:pRg st="0" end="0"/>
                                            </p:txEl>
                                          </p:spTgt>
                                        </p:tgtEl>
                                      </p:cBhvr>
                                    </p:animEffect>
                                  </p:childTnLst>
                                </p:cTn>
                              </p:par>
                            </p:childTnLst>
                          </p:cTn>
                        </p:par>
                        <p:par>
                          <p:cTn id="64" fill="hold">
                            <p:stCondLst>
                              <p:cond delay="8500"/>
                            </p:stCondLst>
                            <p:childTnLst>
                              <p:par>
                                <p:cTn id="65" presetID="53" presetClass="entr" presetSubtype="16" fill="hold"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9000"/>
                            </p:stCondLst>
                            <p:childTnLst>
                              <p:par>
                                <p:cTn id="71" presetID="10" presetClass="entr" presetSubtype="0" fill="hold" grpId="0" nodeType="afterEffect">
                                  <p:stCondLst>
                                    <p:cond delay="0"/>
                                  </p:stCondLst>
                                  <p:childTnLst>
                                    <p:set>
                                      <p:cBhvr>
                                        <p:cTn id="72" dur="1" fill="hold">
                                          <p:stCondLst>
                                            <p:cond delay="0"/>
                                          </p:stCondLst>
                                        </p:cTn>
                                        <p:tgtEl>
                                          <p:spTgt spid="28">
                                            <p:txEl>
                                              <p:pRg st="0" end="0"/>
                                            </p:txEl>
                                          </p:spTgt>
                                        </p:tgtEl>
                                        <p:attrNameLst>
                                          <p:attrName>style.visibility</p:attrName>
                                        </p:attrNameLst>
                                      </p:cBhvr>
                                      <p:to>
                                        <p:strVal val="visible"/>
                                      </p:to>
                                    </p:set>
                                    <p:animEffect transition="in" filter="fade">
                                      <p:cBhvr>
                                        <p:cTn id="73" dur="500"/>
                                        <p:tgtEl>
                                          <p:spTgt spid="28">
                                            <p:txEl>
                                              <p:pRg st="0" end="0"/>
                                            </p:txEl>
                                          </p:spTgt>
                                        </p:tgtEl>
                                      </p:cBhvr>
                                    </p:animEffect>
                                  </p:childTnLst>
                                </p:cTn>
                              </p:par>
                            </p:childTnLst>
                          </p:cTn>
                        </p:par>
                        <p:par>
                          <p:cTn id="74" fill="hold">
                            <p:stCondLst>
                              <p:cond delay="9500"/>
                            </p:stCondLst>
                            <p:childTnLst>
                              <p:par>
                                <p:cTn id="75" presetID="10" presetClass="entr" presetSubtype="0" fill="hold" grpId="0" nodeType="afterEffect">
                                  <p:stCondLst>
                                    <p:cond delay="0"/>
                                  </p:stCondLst>
                                  <p:childTnLst>
                                    <p:set>
                                      <p:cBhvr>
                                        <p:cTn id="76" dur="1" fill="hold">
                                          <p:stCondLst>
                                            <p:cond delay="0"/>
                                          </p:stCondLst>
                                        </p:cTn>
                                        <p:tgtEl>
                                          <p:spTgt spid="29">
                                            <p:txEl>
                                              <p:pRg st="0" end="0"/>
                                            </p:txEl>
                                          </p:spTgt>
                                        </p:tgtEl>
                                        <p:attrNameLst>
                                          <p:attrName>style.visibility</p:attrName>
                                        </p:attrNameLst>
                                      </p:cBhvr>
                                      <p:to>
                                        <p:strVal val="visible"/>
                                      </p:to>
                                    </p:set>
                                    <p:animEffect transition="in" filter="fade">
                                      <p:cBhvr>
                                        <p:cTn id="77"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P spid="18" grpId="0" build="p"/>
      <p:bldP spid="19" grpId="0" build="p"/>
      <p:bldP spid="20" grpId="0" build="p"/>
      <p:bldP spid="22" grpId="0" build="p"/>
      <p:bldP spid="23" grpId="0" build="p"/>
      <p:bldP spid="24" grpId="0" build="p"/>
      <p:bldP spid="25" grpId="0" build="p"/>
      <p:bldP spid="26" grpId="0" build="p"/>
      <p:bldP spid="27" grpId="0" build="p"/>
      <p:bldP spid="28" grpId="0" build="p"/>
      <p:bldP spid="2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Elbow Connector 6"/>
          <p:cNvCxnSpPr/>
          <p:nvPr/>
        </p:nvCxnSpPr>
        <p:spPr>
          <a:xfrm>
            <a:off x="5024283" y="2777442"/>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flipV="1">
            <a:off x="5012853" y="2174645"/>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flipH="1">
            <a:off x="3425232" y="2792494"/>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2" name="Group 9"/>
          <p:cNvGrpSpPr/>
          <p:nvPr/>
        </p:nvGrpSpPr>
        <p:grpSpPr>
          <a:xfrm>
            <a:off x="5769876" y="1889787"/>
            <a:ext cx="2462450" cy="574154"/>
            <a:chOff x="7699508" y="2223969"/>
            <a:chExt cx="3283266" cy="765303"/>
          </a:xfrm>
        </p:grpSpPr>
        <p:sp>
          <p:nvSpPr>
            <p:cNvPr id="11" name="Round Same Side Corner Rectangle 10"/>
            <p:cNvSpPr/>
            <p:nvPr/>
          </p:nvSpPr>
          <p:spPr>
            <a:xfrm rot="5400000">
              <a:off x="9371697" y="1378195"/>
              <a:ext cx="765300" cy="2456854"/>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 Same Side Corner Rectangle 13"/>
            <p:cNvSpPr/>
            <p:nvPr/>
          </p:nvSpPr>
          <p:spPr>
            <a:xfrm rot="16200000">
              <a:off x="7730064" y="21934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 name="Group 15"/>
          <p:cNvGrpSpPr/>
          <p:nvPr/>
        </p:nvGrpSpPr>
        <p:grpSpPr>
          <a:xfrm>
            <a:off x="5769876" y="2691501"/>
            <a:ext cx="2462450" cy="574154"/>
            <a:chOff x="7699508" y="3292593"/>
            <a:chExt cx="3283266" cy="765302"/>
          </a:xfrm>
        </p:grpSpPr>
        <p:sp>
          <p:nvSpPr>
            <p:cNvPr id="17" name="Round Same Side Corner Rectangle 16"/>
            <p:cNvSpPr/>
            <p:nvPr/>
          </p:nvSpPr>
          <p:spPr>
            <a:xfrm rot="5400000">
              <a:off x="9371697" y="2446818"/>
              <a:ext cx="765300" cy="2456854"/>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 Same Side Corner Rectangle 19"/>
            <p:cNvSpPr/>
            <p:nvPr/>
          </p:nvSpPr>
          <p:spPr>
            <a:xfrm rot="16200000">
              <a:off x="7730064" y="32620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21"/>
          <p:cNvGrpSpPr/>
          <p:nvPr/>
        </p:nvGrpSpPr>
        <p:grpSpPr>
          <a:xfrm>
            <a:off x="930124" y="1899312"/>
            <a:ext cx="2462450" cy="574154"/>
            <a:chOff x="1246506" y="2236667"/>
            <a:chExt cx="3283266" cy="765302"/>
          </a:xfrm>
        </p:grpSpPr>
        <p:sp>
          <p:nvSpPr>
            <p:cNvPr id="23" name="Round Same Side Corner Rectangle 22"/>
            <p:cNvSpPr/>
            <p:nvPr/>
          </p:nvSpPr>
          <p:spPr>
            <a:xfrm rot="5400000" flipH="1" flipV="1">
              <a:off x="2092283" y="1390890"/>
              <a:ext cx="765300" cy="2456854"/>
            </a:xfrm>
            <a:prstGeom prst="round2SameRect">
              <a:avLst>
                <a:gd name="adj1" fmla="val 5000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 Same Side Corner Rectangle 25"/>
            <p:cNvSpPr/>
            <p:nvPr/>
          </p:nvSpPr>
          <p:spPr>
            <a:xfrm rot="16200000" flipH="1" flipV="1">
              <a:off x="3733916" y="2206113"/>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 name="Group 27"/>
          <p:cNvGrpSpPr/>
          <p:nvPr/>
        </p:nvGrpSpPr>
        <p:grpSpPr>
          <a:xfrm>
            <a:off x="930124" y="2701028"/>
            <a:ext cx="2462450" cy="574154"/>
            <a:chOff x="1246506" y="3305290"/>
            <a:chExt cx="3283266" cy="765303"/>
          </a:xfrm>
        </p:grpSpPr>
        <p:sp>
          <p:nvSpPr>
            <p:cNvPr id="29" name="Round Same Side Corner Rectangle 28"/>
            <p:cNvSpPr/>
            <p:nvPr/>
          </p:nvSpPr>
          <p:spPr>
            <a:xfrm rot="5400000" flipH="1" flipV="1">
              <a:off x="2092283" y="2459513"/>
              <a:ext cx="765300" cy="2456854"/>
            </a:xfrm>
            <a:prstGeom prst="round2Same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ound Same Side Corner Rectangle 31"/>
            <p:cNvSpPr/>
            <p:nvPr/>
          </p:nvSpPr>
          <p:spPr>
            <a:xfrm rot="16200000" flipH="1" flipV="1">
              <a:off x="3733916" y="3274737"/>
              <a:ext cx="765300" cy="826412"/>
            </a:xfrm>
            <a:prstGeom prst="round2SameRect">
              <a:avLst>
                <a:gd name="adj1" fmla="val 50000"/>
                <a:gd name="adj2" fmla="val 0"/>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34" name="Elbow Connector 33"/>
          <p:cNvCxnSpPr/>
          <p:nvPr/>
        </p:nvCxnSpPr>
        <p:spPr>
          <a:xfrm flipH="1" flipV="1">
            <a:off x="3425232" y="2189697"/>
            <a:ext cx="709668" cy="197829"/>
          </a:xfrm>
          <a:prstGeom prst="bentConnector3">
            <a:avLst>
              <a:gd name="adj1" fmla="val 50000"/>
            </a:avLst>
          </a:prstGeom>
          <a:ln w="28575" cmpd="sng">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6" name="Freeform 12"/>
          <p:cNvSpPr>
            <a:spLocks/>
          </p:cNvSpPr>
          <p:nvPr/>
        </p:nvSpPr>
        <p:spPr bwMode="auto">
          <a:xfrm>
            <a:off x="3763384" y="1754845"/>
            <a:ext cx="808616" cy="807032"/>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13"/>
          <p:cNvSpPr>
            <a:spLocks/>
          </p:cNvSpPr>
          <p:nvPr/>
        </p:nvSpPr>
        <p:spPr bwMode="auto">
          <a:xfrm>
            <a:off x="4572000" y="1754845"/>
            <a:ext cx="807699" cy="807032"/>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15"/>
          <p:cNvSpPr>
            <a:spLocks/>
          </p:cNvSpPr>
          <p:nvPr/>
        </p:nvSpPr>
        <p:spPr bwMode="auto">
          <a:xfrm>
            <a:off x="4572000" y="2561878"/>
            <a:ext cx="807699" cy="806114"/>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14"/>
          <p:cNvSpPr>
            <a:spLocks/>
          </p:cNvSpPr>
          <p:nvPr/>
        </p:nvSpPr>
        <p:spPr bwMode="auto">
          <a:xfrm>
            <a:off x="3763384" y="2561878"/>
            <a:ext cx="808616" cy="806114"/>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Text Placeholder 24"/>
          <p:cNvSpPr>
            <a:spLocks noGrp="1"/>
          </p:cNvSpPr>
          <p:nvPr>
            <p:ph type="body" sz="quarter" idx="4294967295"/>
          </p:nvPr>
        </p:nvSpPr>
        <p:spPr>
          <a:xfrm>
            <a:off x="0" y="3725863"/>
            <a:ext cx="6381750" cy="481012"/>
          </a:xfrm>
        </p:spPr>
        <p:txBody>
          <a:bodyPr>
            <a:normAutofit/>
          </a:bodyPr>
          <a:lstStyle/>
          <a:p>
            <a:r>
              <a:rPr lang="id-ID" sz="900" b="0" i="0" dirty="0" smtClean="0">
                <a:solidFill>
                  <a:schemeClr val="tx1">
                    <a:lumMod val="50000"/>
                    <a:lumOff val="50000"/>
                  </a:schemeClr>
                </a:solidFill>
              </a:rPr>
              <a:t>“</a:t>
            </a:r>
            <a:r>
              <a:rPr lang="zh-CN" altLang="en-US" sz="900" b="0" i="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请在此粘贴或者输入你的文字内容请在此粘贴或者输入你的文字内容请在此粘贴或者输入你的文字内容请在此粘贴或者输入你的文字内容请在此粘贴或者输入你的文字内容请在此粘贴或者输入你的文字内容</a:t>
            </a:r>
            <a:r>
              <a:rPr lang="id-ID" sz="900" b="0" i="0" dirty="0" smtClean="0">
                <a:solidFill>
                  <a:schemeClr val="tx1">
                    <a:lumMod val="50000"/>
                    <a:lumOff val="50000"/>
                  </a:schemeClr>
                </a:solidFill>
              </a:rPr>
              <a:t>”</a:t>
            </a:r>
            <a:endParaRPr lang="en-AU" sz="900" b="0" i="0" dirty="0">
              <a:solidFill>
                <a:schemeClr val="tx1">
                  <a:lumMod val="50000"/>
                  <a:lumOff val="50000"/>
                </a:schemeClr>
              </a:solidFill>
            </a:endParaRPr>
          </a:p>
          <a:p>
            <a:endParaRPr lang="en-AU" sz="900" b="0" i="0" dirty="0">
              <a:solidFill>
                <a:schemeClr val="tx1">
                  <a:lumMod val="50000"/>
                  <a:lumOff val="50000"/>
                </a:schemeClr>
              </a:solidFill>
            </a:endParaRPr>
          </a:p>
        </p:txBody>
      </p:sp>
      <p:sp>
        <p:nvSpPr>
          <p:cNvPr id="31" name="Text Placeholder 30"/>
          <p:cNvSpPr>
            <a:spLocks noGrp="1"/>
          </p:cNvSpPr>
          <p:nvPr>
            <p:ph type="body" sz="quarter" idx="4294967295"/>
          </p:nvPr>
        </p:nvSpPr>
        <p:spPr>
          <a:xfrm>
            <a:off x="734543" y="2047875"/>
            <a:ext cx="1418412" cy="298450"/>
          </a:xfrm>
        </p:spPr>
        <p:txBody>
          <a:bodyPr>
            <a:normAutofit fontScale="92500"/>
          </a:bodyPr>
          <a:lstStyle/>
          <a:p>
            <a:r>
              <a:rPr lang="zh-CN" altLang="en-US" sz="1200" dirty="0" smtClean="0">
                <a:solidFill>
                  <a:schemeClr val="bg1">
                    <a:lumMod val="9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bg1">
                  <a:lumMod val="95000"/>
                </a:schemeClr>
              </a:solidFill>
              <a:latin typeface="微软雅黑" pitchFamily="34" charset="-122"/>
              <a:ea typeface="微软雅黑" pitchFamily="34" charset="-122"/>
              <a:sym typeface="Arial" pitchFamily="34" charset="0"/>
            </a:endParaRPr>
          </a:p>
        </p:txBody>
      </p:sp>
      <p:sp>
        <p:nvSpPr>
          <p:cNvPr id="48" name="Text Placeholder 30"/>
          <p:cNvSpPr>
            <a:spLocks noGrp="1"/>
          </p:cNvSpPr>
          <p:nvPr>
            <p:ph type="body" sz="quarter" idx="4294967295"/>
          </p:nvPr>
        </p:nvSpPr>
        <p:spPr>
          <a:xfrm>
            <a:off x="727538" y="2838450"/>
            <a:ext cx="1615727" cy="298450"/>
          </a:xfrm>
        </p:spPr>
        <p:txBody>
          <a:bodyPr>
            <a:normAutofit/>
          </a:bodyPr>
          <a:lstStyle/>
          <a:p>
            <a:r>
              <a:rPr lang="zh-CN" altLang="en-US" sz="1200" dirty="0" smtClean="0">
                <a:solidFill>
                  <a:schemeClr val="bg1">
                    <a:lumMod val="9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bg1">
                  <a:lumMod val="95000"/>
                </a:schemeClr>
              </a:solidFill>
              <a:latin typeface="微软雅黑" pitchFamily="34" charset="-122"/>
              <a:ea typeface="微软雅黑" pitchFamily="34" charset="-122"/>
              <a:sym typeface="Arial" pitchFamily="34" charset="0"/>
            </a:endParaRPr>
          </a:p>
        </p:txBody>
      </p:sp>
      <p:sp>
        <p:nvSpPr>
          <p:cNvPr id="49" name="Text Placeholder 30"/>
          <p:cNvSpPr>
            <a:spLocks noGrp="1"/>
          </p:cNvSpPr>
          <p:nvPr>
            <p:ph type="body" sz="quarter" idx="4294967295"/>
          </p:nvPr>
        </p:nvSpPr>
        <p:spPr>
          <a:xfrm>
            <a:off x="6437041" y="2041525"/>
            <a:ext cx="2706959" cy="296863"/>
          </a:xfrm>
        </p:spPr>
        <p:txBody>
          <a:bodyPr>
            <a:normAutofit/>
          </a:bodyPr>
          <a:lstStyle/>
          <a:p>
            <a:r>
              <a:rPr lang="zh-CN" altLang="en-US" sz="1200" dirty="0" smtClean="0">
                <a:solidFill>
                  <a:schemeClr val="bg1">
                    <a:lumMod val="9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bg1">
                  <a:lumMod val="95000"/>
                </a:schemeClr>
              </a:solidFill>
              <a:latin typeface="微软雅黑" pitchFamily="34" charset="-122"/>
              <a:ea typeface="微软雅黑" pitchFamily="34" charset="-122"/>
              <a:sym typeface="Arial" pitchFamily="34" charset="0"/>
            </a:endParaRPr>
          </a:p>
        </p:txBody>
      </p:sp>
      <p:sp>
        <p:nvSpPr>
          <p:cNvPr id="50" name="Text Placeholder 30"/>
          <p:cNvSpPr>
            <a:spLocks noGrp="1"/>
          </p:cNvSpPr>
          <p:nvPr>
            <p:ph type="body" sz="quarter" idx="4294967295"/>
          </p:nvPr>
        </p:nvSpPr>
        <p:spPr>
          <a:xfrm>
            <a:off x="6551233" y="2813050"/>
            <a:ext cx="2592767" cy="298450"/>
          </a:xfrm>
        </p:spPr>
        <p:txBody>
          <a:bodyPr>
            <a:normAutofit/>
          </a:bodyPr>
          <a:lstStyle/>
          <a:p>
            <a:r>
              <a:rPr lang="zh-CN" altLang="en-US" sz="1200" dirty="0" smtClean="0">
                <a:solidFill>
                  <a:schemeClr val="bg1">
                    <a:lumMod val="9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bg1">
                  <a:lumMod val="95000"/>
                </a:schemeClr>
              </a:solidFill>
              <a:latin typeface="微软雅黑" pitchFamily="34" charset="-122"/>
              <a:ea typeface="微软雅黑" pitchFamily="34" charset="-122"/>
              <a:sym typeface="Arial" pitchFamily="34" charset="0"/>
            </a:endParaRPr>
          </a:p>
        </p:txBody>
      </p:sp>
      <p:sp>
        <p:nvSpPr>
          <p:cNvPr id="33" name="Freeform 11"/>
          <p:cNvSpPr>
            <a:spLocks noEditPoints="1"/>
          </p:cNvSpPr>
          <p:nvPr/>
        </p:nvSpPr>
        <p:spPr bwMode="auto">
          <a:xfrm>
            <a:off x="2852890" y="2016548"/>
            <a:ext cx="370676" cy="329445"/>
          </a:xfrm>
          <a:custGeom>
            <a:avLst/>
            <a:gdLst>
              <a:gd name="T0" fmla="*/ 133 w 134"/>
              <a:gd name="T1" fmla="*/ 16 h 119"/>
              <a:gd name="T2" fmla="*/ 121 w 134"/>
              <a:gd name="T3" fmla="*/ 5 h 119"/>
              <a:gd name="T4" fmla="*/ 115 w 134"/>
              <a:gd name="T5" fmla="*/ 5 h 119"/>
              <a:gd name="T6" fmla="*/ 114 w 134"/>
              <a:gd name="T7" fmla="*/ 8 h 119"/>
              <a:gd name="T8" fmla="*/ 111 w 134"/>
              <a:gd name="T9" fmla="*/ 9 h 119"/>
              <a:gd name="T10" fmla="*/ 111 w 134"/>
              <a:gd name="T11" fmla="*/ 9 h 119"/>
              <a:gd name="T12" fmla="*/ 81 w 134"/>
              <a:gd name="T13" fmla="*/ 39 h 119"/>
              <a:gd name="T14" fmla="*/ 79 w 134"/>
              <a:gd name="T15" fmla="*/ 47 h 119"/>
              <a:gd name="T16" fmla="*/ 82 w 134"/>
              <a:gd name="T17" fmla="*/ 50 h 119"/>
              <a:gd name="T18" fmla="*/ 82 w 134"/>
              <a:gd name="T19" fmla="*/ 50 h 119"/>
              <a:gd name="T20" fmla="*/ 83 w 134"/>
              <a:gd name="T21" fmla="*/ 51 h 119"/>
              <a:gd name="T22" fmla="*/ 76 w 134"/>
              <a:gd name="T23" fmla="*/ 57 h 119"/>
              <a:gd name="T24" fmla="*/ 54 w 134"/>
              <a:gd name="T25" fmla="*/ 35 h 119"/>
              <a:gd name="T26" fmla="*/ 47 w 134"/>
              <a:gd name="T27" fmla="*/ 10 h 119"/>
              <a:gd name="T28" fmla="*/ 21 w 134"/>
              <a:gd name="T29" fmla="*/ 3 h 119"/>
              <a:gd name="T30" fmla="*/ 36 w 134"/>
              <a:gd name="T31" fmla="*/ 18 h 119"/>
              <a:gd name="T32" fmla="*/ 32 w 134"/>
              <a:gd name="T33" fmla="*/ 32 h 119"/>
              <a:gd name="T34" fmla="*/ 18 w 134"/>
              <a:gd name="T35" fmla="*/ 36 h 119"/>
              <a:gd name="T36" fmla="*/ 3 w 134"/>
              <a:gd name="T37" fmla="*/ 21 h 119"/>
              <a:gd name="T38" fmla="*/ 10 w 134"/>
              <a:gd name="T39" fmla="*/ 47 h 119"/>
              <a:gd name="T40" fmla="*/ 36 w 134"/>
              <a:gd name="T41" fmla="*/ 53 h 119"/>
              <a:gd name="T42" fmla="*/ 37 w 134"/>
              <a:gd name="T43" fmla="*/ 53 h 119"/>
              <a:gd name="T44" fmla="*/ 58 w 134"/>
              <a:gd name="T45" fmla="*/ 75 h 119"/>
              <a:gd name="T46" fmla="*/ 38 w 134"/>
              <a:gd name="T47" fmla="*/ 96 h 119"/>
              <a:gd name="T48" fmla="*/ 36 w 134"/>
              <a:gd name="T49" fmla="*/ 95 h 119"/>
              <a:gd name="T50" fmla="*/ 31 w 134"/>
              <a:gd name="T51" fmla="*/ 99 h 119"/>
              <a:gd name="T52" fmla="*/ 21 w 134"/>
              <a:gd name="T53" fmla="*/ 115 h 119"/>
              <a:gd name="T54" fmla="*/ 23 w 134"/>
              <a:gd name="T55" fmla="*/ 117 h 119"/>
              <a:gd name="T56" fmla="*/ 39 w 134"/>
              <a:gd name="T57" fmla="*/ 107 h 119"/>
              <a:gd name="T58" fmla="*/ 43 w 134"/>
              <a:gd name="T59" fmla="*/ 101 h 119"/>
              <a:gd name="T60" fmla="*/ 42 w 134"/>
              <a:gd name="T61" fmla="*/ 100 h 119"/>
              <a:gd name="T62" fmla="*/ 63 w 134"/>
              <a:gd name="T63" fmla="*/ 80 h 119"/>
              <a:gd name="T64" fmla="*/ 98 w 134"/>
              <a:gd name="T65" fmla="*/ 115 h 119"/>
              <a:gd name="T66" fmla="*/ 107 w 134"/>
              <a:gd name="T67" fmla="*/ 119 h 119"/>
              <a:gd name="T68" fmla="*/ 116 w 134"/>
              <a:gd name="T69" fmla="*/ 115 h 119"/>
              <a:gd name="T70" fmla="*/ 116 w 134"/>
              <a:gd name="T71" fmla="*/ 97 h 119"/>
              <a:gd name="T72" fmla="*/ 81 w 134"/>
              <a:gd name="T73" fmla="*/ 62 h 119"/>
              <a:gd name="T74" fmla="*/ 87 w 134"/>
              <a:gd name="T75" fmla="*/ 56 h 119"/>
              <a:gd name="T76" fmla="*/ 90 w 134"/>
              <a:gd name="T77" fmla="*/ 59 h 119"/>
              <a:gd name="T78" fmla="*/ 98 w 134"/>
              <a:gd name="T79" fmla="*/ 57 h 119"/>
              <a:gd name="T80" fmla="*/ 128 w 134"/>
              <a:gd name="T81" fmla="*/ 26 h 119"/>
              <a:gd name="T82" fmla="*/ 128 w 134"/>
              <a:gd name="T83" fmla="*/ 26 h 119"/>
              <a:gd name="T84" fmla="*/ 128 w 134"/>
              <a:gd name="T85" fmla="*/ 26 h 119"/>
              <a:gd name="T86" fmla="*/ 129 w 134"/>
              <a:gd name="T87" fmla="*/ 23 h 119"/>
              <a:gd name="T88" fmla="*/ 133 w 134"/>
              <a:gd name="T89" fmla="*/ 22 h 119"/>
              <a:gd name="T90" fmla="*/ 133 w 134"/>
              <a:gd name="T91" fmla="*/ 16 h 119"/>
              <a:gd name="T92" fmla="*/ 108 w 134"/>
              <a:gd name="T93" fmla="*/ 103 h 119"/>
              <a:gd name="T94" fmla="*/ 113 w 134"/>
              <a:gd name="T95" fmla="*/ 108 h 119"/>
              <a:gd name="T96" fmla="*/ 108 w 134"/>
              <a:gd name="T97" fmla="*/ 113 h 119"/>
              <a:gd name="T98" fmla="*/ 103 w 134"/>
              <a:gd name="T99" fmla="*/ 108 h 119"/>
              <a:gd name="T100" fmla="*/ 108 w 134"/>
              <a:gd name="T101" fmla="*/ 103 h 119"/>
              <a:gd name="T102" fmla="*/ 91 w 134"/>
              <a:gd name="T103" fmla="*/ 41 h 119"/>
              <a:gd name="T104" fmla="*/ 89 w 134"/>
              <a:gd name="T105" fmla="*/ 39 h 119"/>
              <a:gd name="T106" fmla="*/ 112 w 134"/>
              <a:gd name="T107" fmla="*/ 17 h 119"/>
              <a:gd name="T108" fmla="*/ 114 w 134"/>
              <a:gd name="T109" fmla="*/ 19 h 119"/>
              <a:gd name="T110" fmla="*/ 91 w 134"/>
              <a:gd name="T111" fmla="*/ 41 h 119"/>
              <a:gd name="T112" fmla="*/ 98 w 134"/>
              <a:gd name="T113" fmla="*/ 48 h 119"/>
              <a:gd name="T114" fmla="*/ 96 w 134"/>
              <a:gd name="T115" fmla="*/ 47 h 119"/>
              <a:gd name="T116" fmla="*/ 119 w 134"/>
              <a:gd name="T117" fmla="*/ 24 h 119"/>
              <a:gd name="T118" fmla="*/ 121 w 134"/>
              <a:gd name="T119" fmla="*/ 26 h 119"/>
              <a:gd name="T120" fmla="*/ 98 w 134"/>
              <a:gd name="T121" fmla="*/ 4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19">
                <a:moveTo>
                  <a:pt x="133" y="16"/>
                </a:moveTo>
                <a:cubicBezTo>
                  <a:pt x="121" y="5"/>
                  <a:pt x="121" y="5"/>
                  <a:pt x="121" y="5"/>
                </a:cubicBezTo>
                <a:cubicBezTo>
                  <a:pt x="119" y="3"/>
                  <a:pt x="117" y="3"/>
                  <a:pt x="115" y="5"/>
                </a:cubicBezTo>
                <a:cubicBezTo>
                  <a:pt x="114" y="6"/>
                  <a:pt x="114" y="7"/>
                  <a:pt x="114" y="8"/>
                </a:cubicBezTo>
                <a:cubicBezTo>
                  <a:pt x="113" y="8"/>
                  <a:pt x="112" y="8"/>
                  <a:pt x="111" y="9"/>
                </a:cubicBezTo>
                <a:cubicBezTo>
                  <a:pt x="111" y="9"/>
                  <a:pt x="111" y="9"/>
                  <a:pt x="111" y="9"/>
                </a:cubicBezTo>
                <a:cubicBezTo>
                  <a:pt x="81" y="39"/>
                  <a:pt x="81" y="39"/>
                  <a:pt x="81" y="39"/>
                </a:cubicBezTo>
                <a:cubicBezTo>
                  <a:pt x="81" y="42"/>
                  <a:pt x="80" y="45"/>
                  <a:pt x="79" y="47"/>
                </a:cubicBezTo>
                <a:cubicBezTo>
                  <a:pt x="82" y="50"/>
                  <a:pt x="82" y="50"/>
                  <a:pt x="82" y="50"/>
                </a:cubicBezTo>
                <a:cubicBezTo>
                  <a:pt x="82" y="50"/>
                  <a:pt x="82" y="50"/>
                  <a:pt x="82" y="50"/>
                </a:cubicBezTo>
                <a:cubicBezTo>
                  <a:pt x="83" y="51"/>
                  <a:pt x="83" y="51"/>
                  <a:pt x="83" y="51"/>
                </a:cubicBezTo>
                <a:cubicBezTo>
                  <a:pt x="76" y="57"/>
                  <a:pt x="76" y="57"/>
                  <a:pt x="76" y="57"/>
                </a:cubicBezTo>
                <a:cubicBezTo>
                  <a:pt x="54" y="35"/>
                  <a:pt x="54" y="35"/>
                  <a:pt x="54" y="35"/>
                </a:cubicBezTo>
                <a:cubicBezTo>
                  <a:pt x="56" y="26"/>
                  <a:pt x="54" y="17"/>
                  <a:pt x="47" y="10"/>
                </a:cubicBezTo>
                <a:cubicBezTo>
                  <a:pt x="40" y="3"/>
                  <a:pt x="30" y="0"/>
                  <a:pt x="21" y="3"/>
                </a:cubicBezTo>
                <a:cubicBezTo>
                  <a:pt x="36" y="18"/>
                  <a:pt x="36" y="18"/>
                  <a:pt x="36" y="18"/>
                </a:cubicBezTo>
                <a:cubicBezTo>
                  <a:pt x="32" y="32"/>
                  <a:pt x="32" y="32"/>
                  <a:pt x="32" y="32"/>
                </a:cubicBezTo>
                <a:cubicBezTo>
                  <a:pt x="18" y="36"/>
                  <a:pt x="18" y="36"/>
                  <a:pt x="18" y="36"/>
                </a:cubicBezTo>
                <a:cubicBezTo>
                  <a:pt x="3" y="21"/>
                  <a:pt x="3" y="21"/>
                  <a:pt x="3" y="21"/>
                </a:cubicBezTo>
                <a:cubicBezTo>
                  <a:pt x="0" y="30"/>
                  <a:pt x="3" y="40"/>
                  <a:pt x="10" y="47"/>
                </a:cubicBezTo>
                <a:cubicBezTo>
                  <a:pt x="17" y="54"/>
                  <a:pt x="27" y="56"/>
                  <a:pt x="36" y="53"/>
                </a:cubicBezTo>
                <a:cubicBezTo>
                  <a:pt x="37" y="53"/>
                  <a:pt x="37" y="53"/>
                  <a:pt x="37" y="53"/>
                </a:cubicBezTo>
                <a:cubicBezTo>
                  <a:pt x="58" y="75"/>
                  <a:pt x="58" y="75"/>
                  <a:pt x="58" y="75"/>
                </a:cubicBezTo>
                <a:cubicBezTo>
                  <a:pt x="38" y="96"/>
                  <a:pt x="38" y="96"/>
                  <a:pt x="38" y="96"/>
                </a:cubicBezTo>
                <a:cubicBezTo>
                  <a:pt x="36" y="95"/>
                  <a:pt x="36" y="95"/>
                  <a:pt x="36" y="95"/>
                </a:cubicBezTo>
                <a:cubicBezTo>
                  <a:pt x="31" y="99"/>
                  <a:pt x="31" y="99"/>
                  <a:pt x="31" y="99"/>
                </a:cubicBezTo>
                <a:cubicBezTo>
                  <a:pt x="21" y="115"/>
                  <a:pt x="21" y="115"/>
                  <a:pt x="21" y="115"/>
                </a:cubicBezTo>
                <a:cubicBezTo>
                  <a:pt x="23" y="117"/>
                  <a:pt x="23" y="117"/>
                  <a:pt x="23" y="117"/>
                </a:cubicBezTo>
                <a:cubicBezTo>
                  <a:pt x="39" y="107"/>
                  <a:pt x="39" y="107"/>
                  <a:pt x="39" y="107"/>
                </a:cubicBezTo>
                <a:cubicBezTo>
                  <a:pt x="43" y="101"/>
                  <a:pt x="43" y="101"/>
                  <a:pt x="43" y="101"/>
                </a:cubicBezTo>
                <a:cubicBezTo>
                  <a:pt x="42" y="100"/>
                  <a:pt x="42" y="100"/>
                  <a:pt x="42" y="100"/>
                </a:cubicBezTo>
                <a:cubicBezTo>
                  <a:pt x="63" y="80"/>
                  <a:pt x="63" y="80"/>
                  <a:pt x="63" y="80"/>
                </a:cubicBezTo>
                <a:cubicBezTo>
                  <a:pt x="98" y="115"/>
                  <a:pt x="98" y="115"/>
                  <a:pt x="98" y="115"/>
                </a:cubicBezTo>
                <a:cubicBezTo>
                  <a:pt x="101" y="117"/>
                  <a:pt x="104" y="119"/>
                  <a:pt x="107" y="119"/>
                </a:cubicBezTo>
                <a:cubicBezTo>
                  <a:pt x="110" y="119"/>
                  <a:pt x="113" y="117"/>
                  <a:pt x="116" y="115"/>
                </a:cubicBezTo>
                <a:cubicBezTo>
                  <a:pt x="121" y="110"/>
                  <a:pt x="121" y="102"/>
                  <a:pt x="116" y="97"/>
                </a:cubicBezTo>
                <a:cubicBezTo>
                  <a:pt x="81" y="62"/>
                  <a:pt x="81" y="62"/>
                  <a:pt x="81" y="62"/>
                </a:cubicBezTo>
                <a:cubicBezTo>
                  <a:pt x="87" y="56"/>
                  <a:pt x="87" y="56"/>
                  <a:pt x="87" y="56"/>
                </a:cubicBezTo>
                <a:cubicBezTo>
                  <a:pt x="90" y="59"/>
                  <a:pt x="90" y="59"/>
                  <a:pt x="90" y="59"/>
                </a:cubicBezTo>
                <a:cubicBezTo>
                  <a:pt x="92" y="57"/>
                  <a:pt x="95" y="56"/>
                  <a:pt x="98" y="57"/>
                </a:cubicBezTo>
                <a:cubicBezTo>
                  <a:pt x="128" y="26"/>
                  <a:pt x="128" y="26"/>
                  <a:pt x="128" y="26"/>
                </a:cubicBezTo>
                <a:cubicBezTo>
                  <a:pt x="128" y="26"/>
                  <a:pt x="128" y="26"/>
                  <a:pt x="128" y="26"/>
                </a:cubicBezTo>
                <a:cubicBezTo>
                  <a:pt x="128" y="26"/>
                  <a:pt x="128" y="26"/>
                  <a:pt x="128" y="26"/>
                </a:cubicBezTo>
                <a:cubicBezTo>
                  <a:pt x="129" y="25"/>
                  <a:pt x="129" y="24"/>
                  <a:pt x="129" y="23"/>
                </a:cubicBezTo>
                <a:cubicBezTo>
                  <a:pt x="130" y="24"/>
                  <a:pt x="132" y="23"/>
                  <a:pt x="133" y="22"/>
                </a:cubicBezTo>
                <a:cubicBezTo>
                  <a:pt x="134" y="21"/>
                  <a:pt x="134" y="18"/>
                  <a:pt x="133" y="16"/>
                </a:cubicBezTo>
                <a:close/>
                <a:moveTo>
                  <a:pt x="108" y="103"/>
                </a:moveTo>
                <a:cubicBezTo>
                  <a:pt x="111" y="103"/>
                  <a:pt x="113" y="106"/>
                  <a:pt x="113" y="108"/>
                </a:cubicBezTo>
                <a:cubicBezTo>
                  <a:pt x="113" y="111"/>
                  <a:pt x="111" y="113"/>
                  <a:pt x="108" y="113"/>
                </a:cubicBezTo>
                <a:cubicBezTo>
                  <a:pt x="105" y="113"/>
                  <a:pt x="103" y="111"/>
                  <a:pt x="103" y="108"/>
                </a:cubicBezTo>
                <a:cubicBezTo>
                  <a:pt x="103" y="106"/>
                  <a:pt x="105" y="103"/>
                  <a:pt x="108" y="103"/>
                </a:cubicBezTo>
                <a:close/>
                <a:moveTo>
                  <a:pt x="91" y="41"/>
                </a:moveTo>
                <a:cubicBezTo>
                  <a:pt x="89" y="39"/>
                  <a:pt x="89" y="39"/>
                  <a:pt x="89" y="39"/>
                </a:cubicBezTo>
                <a:cubicBezTo>
                  <a:pt x="112" y="17"/>
                  <a:pt x="112" y="17"/>
                  <a:pt x="112" y="17"/>
                </a:cubicBezTo>
                <a:cubicBezTo>
                  <a:pt x="114" y="19"/>
                  <a:pt x="114" y="19"/>
                  <a:pt x="114" y="19"/>
                </a:cubicBezTo>
                <a:lnTo>
                  <a:pt x="91" y="41"/>
                </a:lnTo>
                <a:close/>
                <a:moveTo>
                  <a:pt x="98" y="48"/>
                </a:moveTo>
                <a:cubicBezTo>
                  <a:pt x="96" y="47"/>
                  <a:pt x="96" y="47"/>
                  <a:pt x="96" y="47"/>
                </a:cubicBezTo>
                <a:cubicBezTo>
                  <a:pt x="119" y="24"/>
                  <a:pt x="119" y="24"/>
                  <a:pt x="119" y="24"/>
                </a:cubicBezTo>
                <a:cubicBezTo>
                  <a:pt x="121" y="26"/>
                  <a:pt x="121" y="26"/>
                  <a:pt x="121" y="26"/>
                </a:cubicBezTo>
                <a:lnTo>
                  <a:pt x="98" y="4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6" name="Group 1"/>
          <p:cNvGrpSpPr/>
          <p:nvPr/>
        </p:nvGrpSpPr>
        <p:grpSpPr>
          <a:xfrm>
            <a:off x="2864022" y="2802235"/>
            <a:ext cx="360400" cy="358215"/>
            <a:chOff x="7392564" y="5336936"/>
            <a:chExt cx="556472" cy="552928"/>
          </a:xfrm>
          <a:solidFill>
            <a:schemeClr val="bg1"/>
          </a:solidFill>
        </p:grpSpPr>
        <p:sp>
          <p:nvSpPr>
            <p:cNvPr id="35" name="Freeform 8"/>
            <p:cNvSpPr>
              <a:spLocks/>
            </p:cNvSpPr>
            <p:nvPr/>
          </p:nvSpPr>
          <p:spPr bwMode="auto">
            <a:xfrm>
              <a:off x="7392564" y="5740999"/>
              <a:ext cx="148865" cy="14886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37" name="Freeform 9"/>
            <p:cNvSpPr>
              <a:spLocks/>
            </p:cNvSpPr>
            <p:nvPr/>
          </p:nvSpPr>
          <p:spPr bwMode="auto">
            <a:xfrm>
              <a:off x="7477630" y="5383014"/>
              <a:ext cx="368619" cy="375707"/>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38" name="Freeform 10"/>
            <p:cNvSpPr>
              <a:spLocks/>
            </p:cNvSpPr>
            <p:nvPr/>
          </p:nvSpPr>
          <p:spPr bwMode="auto">
            <a:xfrm>
              <a:off x="7527252" y="5439725"/>
              <a:ext cx="368619" cy="368619"/>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40" name="Freeform 11"/>
            <p:cNvSpPr>
              <a:spLocks/>
            </p:cNvSpPr>
            <p:nvPr/>
          </p:nvSpPr>
          <p:spPr bwMode="auto">
            <a:xfrm>
              <a:off x="7835615" y="5336936"/>
              <a:ext cx="113421" cy="109878"/>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nvGrpSpPr>
          <p:cNvPr id="10" name="Group 2"/>
          <p:cNvGrpSpPr/>
          <p:nvPr/>
        </p:nvGrpSpPr>
        <p:grpSpPr>
          <a:xfrm>
            <a:off x="6018785" y="2007725"/>
            <a:ext cx="231482" cy="310428"/>
            <a:chOff x="8025047" y="2676140"/>
            <a:chExt cx="308642" cy="413776"/>
          </a:xfrm>
        </p:grpSpPr>
        <p:sp>
          <p:nvSpPr>
            <p:cNvPr id="41" name="Freeform 62"/>
            <p:cNvSpPr>
              <a:spLocks noEditPoints="1"/>
            </p:cNvSpPr>
            <p:nvPr/>
          </p:nvSpPr>
          <p:spPr bwMode="auto">
            <a:xfrm>
              <a:off x="8025047" y="2676140"/>
              <a:ext cx="233759" cy="413776"/>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en-US" dirty="0"/>
            </a:p>
          </p:txBody>
        </p:sp>
        <p:sp>
          <p:nvSpPr>
            <p:cNvPr id="51" name="Freeform 63"/>
            <p:cNvSpPr>
              <a:spLocks/>
            </p:cNvSpPr>
            <p:nvPr/>
          </p:nvSpPr>
          <p:spPr bwMode="auto">
            <a:xfrm>
              <a:off x="8159041" y="2753123"/>
              <a:ext cx="174648" cy="16658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solidFill>
              <a:schemeClr val="bg1"/>
            </a:solidFill>
            <a:ln>
              <a:noFill/>
            </a:ln>
            <a:extLst/>
          </p:spPr>
          <p:txBody>
            <a:bodyPr vert="horz" wrap="square" lIns="121920" tIns="60960" rIns="121920" bIns="60960" numCol="1" anchor="t" anchorCtr="0" compatLnSpc="1">
              <a:prstTxWarp prst="textNoShape">
                <a:avLst/>
              </a:prstTxWarp>
            </a:bodyPr>
            <a:lstStyle/>
            <a:p>
              <a:endParaRPr lang="en-US" dirty="0"/>
            </a:p>
          </p:txBody>
        </p:sp>
      </p:grpSp>
      <p:sp>
        <p:nvSpPr>
          <p:cNvPr id="52" name="Freeform 58"/>
          <p:cNvSpPr>
            <a:spLocks/>
          </p:cNvSpPr>
          <p:nvPr/>
        </p:nvSpPr>
        <p:spPr bwMode="auto">
          <a:xfrm>
            <a:off x="5931423" y="2797487"/>
            <a:ext cx="350044" cy="362962"/>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934148164"/>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wipe(right)">
                                      <p:cBhvr>
                                        <p:cTn id="23" dur="500"/>
                                        <p:tgtEl>
                                          <p:spTgt spid="34"/>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500"/>
                                        <p:tgtEl>
                                          <p:spTgt spid="33"/>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500"/>
                                        <p:tgtEl>
                                          <p:spTgt spid="10"/>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wipe(right)">
                                      <p:cBhvr>
                                        <p:cTn id="47" dur="500"/>
                                        <p:tgtEl>
                                          <p:spTgt spid="9"/>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fade">
                                      <p:cBhvr>
                                        <p:cTn id="51" dur="500"/>
                                        <p:tgtEl>
                                          <p:spTgt spid="5"/>
                                        </p:tgtEl>
                                      </p:cBhvr>
                                    </p:animEffect>
                                  </p:childTnLst>
                                </p:cTn>
                              </p:par>
                            </p:childTnLst>
                          </p:cTn>
                        </p:par>
                        <p:par>
                          <p:cTn id="52" fill="hold">
                            <p:stCondLst>
                              <p:cond delay="6000"/>
                            </p:stCondLst>
                            <p:childTnLst>
                              <p:par>
                                <p:cTn id="53" presetID="10" presetClass="entr" presetSubtype="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500"/>
                                        <p:tgtEl>
                                          <p:spTgt spid="6"/>
                                        </p:tgtEl>
                                      </p:cBhvr>
                                    </p:animEffect>
                                  </p:childTnLst>
                                </p:cTn>
                              </p:par>
                            </p:childTnLst>
                          </p:cTn>
                        </p:par>
                        <p:par>
                          <p:cTn id="56" fill="hold">
                            <p:stCondLst>
                              <p:cond delay="6500"/>
                            </p:stCondLst>
                            <p:childTnLst>
                              <p:par>
                                <p:cTn id="57" presetID="22" presetClass="entr" presetSubtype="8" fill="hold"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Effect transition="in" filter="fade">
                                      <p:cBhvr>
                                        <p:cTn id="63" dur="500"/>
                                        <p:tgtEl>
                                          <p:spTgt spid="3"/>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25">
                                            <p:txEl>
                                              <p:pRg st="0" end="0"/>
                                            </p:txEl>
                                          </p:spTgt>
                                        </p:tgtEl>
                                        <p:attrNameLst>
                                          <p:attrName>style.visibility</p:attrName>
                                        </p:attrNameLst>
                                      </p:cBhvr>
                                      <p:to>
                                        <p:strVal val="visible"/>
                                      </p:to>
                                    </p:set>
                                    <p:animEffect transition="in" filter="fade">
                                      <p:cBhvr>
                                        <p:cTn id="71"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9" grpId="0" animBg="1"/>
      <p:bldP spid="42" grpId="0" animBg="1"/>
      <p:bldP spid="45" grpId="0" animBg="1"/>
      <p:bldP spid="25" grpId="0" build="p"/>
      <p:bldP spid="33" grpId="0" animBg="1"/>
      <p:bldP spid="5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flipH="1">
            <a:off x="389490" y="3337968"/>
            <a:ext cx="2181225" cy="1492712"/>
            <a:chOff x="3154363" y="3465513"/>
            <a:chExt cx="2181225" cy="1492251"/>
          </a:xfrm>
          <a:solidFill>
            <a:schemeClr val="accent1"/>
          </a:solidFill>
        </p:grpSpPr>
        <p:sp>
          <p:nvSpPr>
            <p:cNvPr id="21" name="Freeform 5"/>
            <p:cNvSpPr>
              <a:spLocks/>
            </p:cNvSpPr>
            <p:nvPr/>
          </p:nvSpPr>
          <p:spPr bwMode="auto">
            <a:xfrm>
              <a:off x="3154363" y="4586288"/>
              <a:ext cx="1022350" cy="357188"/>
            </a:xfrm>
            <a:custGeom>
              <a:avLst/>
              <a:gdLst>
                <a:gd name="T0" fmla="*/ 643 w 644"/>
                <a:gd name="T1" fmla="*/ 221 h 225"/>
                <a:gd name="T2" fmla="*/ 514 w 644"/>
                <a:gd name="T3" fmla="*/ 197 h 225"/>
                <a:gd name="T4" fmla="*/ 485 w 644"/>
                <a:gd name="T5" fmla="*/ 174 h 225"/>
                <a:gd name="T6" fmla="*/ 373 w 644"/>
                <a:gd name="T7" fmla="*/ 133 h 225"/>
                <a:gd name="T8" fmla="*/ 0 w 644"/>
                <a:gd name="T9" fmla="*/ 0 h 225"/>
                <a:gd name="T10" fmla="*/ 1 w 644"/>
                <a:gd name="T11" fmla="*/ 5 h 225"/>
                <a:gd name="T12" fmla="*/ 480 w 644"/>
                <a:gd name="T13" fmla="*/ 178 h 225"/>
                <a:gd name="T14" fmla="*/ 511 w 644"/>
                <a:gd name="T15" fmla="*/ 202 h 225"/>
                <a:gd name="T16" fmla="*/ 644 w 644"/>
                <a:gd name="T17" fmla="*/ 225 h 225"/>
                <a:gd name="T18" fmla="*/ 643 w 644"/>
                <a:gd name="T19" fmla="*/ 221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4" h="225">
                  <a:moveTo>
                    <a:pt x="643" y="221"/>
                  </a:moveTo>
                  <a:lnTo>
                    <a:pt x="514" y="197"/>
                  </a:lnTo>
                  <a:lnTo>
                    <a:pt x="485" y="174"/>
                  </a:lnTo>
                  <a:lnTo>
                    <a:pt x="373" y="133"/>
                  </a:lnTo>
                  <a:lnTo>
                    <a:pt x="0" y="0"/>
                  </a:lnTo>
                  <a:lnTo>
                    <a:pt x="1" y="5"/>
                  </a:lnTo>
                  <a:lnTo>
                    <a:pt x="480" y="178"/>
                  </a:lnTo>
                  <a:lnTo>
                    <a:pt x="511" y="202"/>
                  </a:lnTo>
                  <a:lnTo>
                    <a:pt x="644" y="225"/>
                  </a:lnTo>
                  <a:lnTo>
                    <a:pt x="643" y="221"/>
                  </a:lnTo>
                  <a:close/>
                </a:path>
              </a:pathLst>
            </a:custGeom>
            <a:grpFill/>
            <a:ln w="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p>
          </p:txBody>
        </p:sp>
        <p:sp>
          <p:nvSpPr>
            <p:cNvPr id="22" name="Freeform 6"/>
            <p:cNvSpPr>
              <a:spLocks/>
            </p:cNvSpPr>
            <p:nvPr/>
          </p:nvSpPr>
          <p:spPr bwMode="auto">
            <a:xfrm>
              <a:off x="3154363" y="3611563"/>
              <a:ext cx="779463" cy="1250950"/>
            </a:xfrm>
            <a:custGeom>
              <a:avLst/>
              <a:gdLst>
                <a:gd name="T0" fmla="*/ 384 w 384"/>
                <a:gd name="T1" fmla="*/ 607 h 615"/>
                <a:gd name="T2" fmla="*/ 380 w 384"/>
                <a:gd name="T3" fmla="*/ 615 h 615"/>
                <a:gd name="T4" fmla="*/ 0 w 384"/>
                <a:gd name="T5" fmla="*/ 479 h 615"/>
                <a:gd name="T6" fmla="*/ 267 w 384"/>
                <a:gd name="T7" fmla="*/ 0 h 615"/>
                <a:gd name="T8" fmla="*/ 296 w 384"/>
                <a:gd name="T9" fmla="*/ 10 h 615"/>
                <a:gd name="T10" fmla="*/ 294 w 384"/>
                <a:gd name="T11" fmla="*/ 14 h 615"/>
                <a:gd name="T12" fmla="*/ 281 w 384"/>
                <a:gd name="T13" fmla="*/ 9 h 615"/>
                <a:gd name="T14" fmla="*/ 22 w 384"/>
                <a:gd name="T15" fmla="*/ 479 h 615"/>
                <a:gd name="T16" fmla="*/ 23 w 384"/>
                <a:gd name="T17" fmla="*/ 482 h 615"/>
                <a:gd name="T18" fmla="*/ 83 w 384"/>
                <a:gd name="T19" fmla="*/ 502 h 615"/>
                <a:gd name="T20" fmla="*/ 201 w 384"/>
                <a:gd name="T21" fmla="*/ 533 h 615"/>
                <a:gd name="T22" fmla="*/ 384 w 384"/>
                <a:gd name="T23" fmla="*/ 607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4" h="615">
                  <a:moveTo>
                    <a:pt x="384" y="607"/>
                  </a:moveTo>
                  <a:cubicBezTo>
                    <a:pt x="380" y="615"/>
                    <a:pt x="380" y="615"/>
                    <a:pt x="380" y="615"/>
                  </a:cubicBezTo>
                  <a:cubicBezTo>
                    <a:pt x="0" y="479"/>
                    <a:pt x="0" y="479"/>
                    <a:pt x="0" y="479"/>
                  </a:cubicBezTo>
                  <a:cubicBezTo>
                    <a:pt x="267" y="0"/>
                    <a:pt x="267" y="0"/>
                    <a:pt x="267" y="0"/>
                  </a:cubicBezTo>
                  <a:cubicBezTo>
                    <a:pt x="296" y="10"/>
                    <a:pt x="296" y="10"/>
                    <a:pt x="296" y="10"/>
                  </a:cubicBezTo>
                  <a:cubicBezTo>
                    <a:pt x="294" y="14"/>
                    <a:pt x="294" y="14"/>
                    <a:pt x="294" y="14"/>
                  </a:cubicBezTo>
                  <a:cubicBezTo>
                    <a:pt x="281" y="9"/>
                    <a:pt x="281" y="9"/>
                    <a:pt x="281" y="9"/>
                  </a:cubicBezTo>
                  <a:cubicBezTo>
                    <a:pt x="22" y="479"/>
                    <a:pt x="22" y="479"/>
                    <a:pt x="22" y="479"/>
                  </a:cubicBezTo>
                  <a:cubicBezTo>
                    <a:pt x="22" y="479"/>
                    <a:pt x="21" y="481"/>
                    <a:pt x="23" y="482"/>
                  </a:cubicBezTo>
                  <a:cubicBezTo>
                    <a:pt x="23" y="482"/>
                    <a:pt x="42" y="490"/>
                    <a:pt x="83" y="502"/>
                  </a:cubicBezTo>
                  <a:cubicBezTo>
                    <a:pt x="125" y="513"/>
                    <a:pt x="201" y="533"/>
                    <a:pt x="201" y="533"/>
                  </a:cubicBezTo>
                  <a:cubicBezTo>
                    <a:pt x="201" y="533"/>
                    <a:pt x="308" y="555"/>
                    <a:pt x="384" y="607"/>
                  </a:cubicBezTo>
                  <a:close/>
                </a:path>
              </a:pathLst>
            </a:custGeom>
            <a:grpFill/>
            <a:ln w="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p>
          </p:txBody>
        </p:sp>
        <p:sp>
          <p:nvSpPr>
            <p:cNvPr id="23" name="Freeform 7"/>
            <p:cNvSpPr>
              <a:spLocks/>
            </p:cNvSpPr>
            <p:nvPr/>
          </p:nvSpPr>
          <p:spPr bwMode="auto">
            <a:xfrm>
              <a:off x="3924300" y="4846638"/>
              <a:ext cx="55563" cy="52388"/>
            </a:xfrm>
            <a:custGeom>
              <a:avLst/>
              <a:gdLst>
                <a:gd name="T0" fmla="*/ 35 w 35"/>
                <a:gd name="T1" fmla="*/ 20 h 33"/>
                <a:gd name="T2" fmla="*/ 29 w 35"/>
                <a:gd name="T3" fmla="*/ 33 h 33"/>
                <a:gd name="T4" fmla="*/ 0 w 35"/>
                <a:gd name="T5" fmla="*/ 10 h 33"/>
                <a:gd name="T6" fmla="*/ 6 w 35"/>
                <a:gd name="T7" fmla="*/ 0 h 33"/>
                <a:gd name="T8" fmla="*/ 35 w 35"/>
                <a:gd name="T9" fmla="*/ 20 h 33"/>
              </a:gdLst>
              <a:ahLst/>
              <a:cxnLst>
                <a:cxn ang="0">
                  <a:pos x="T0" y="T1"/>
                </a:cxn>
                <a:cxn ang="0">
                  <a:pos x="T2" y="T3"/>
                </a:cxn>
                <a:cxn ang="0">
                  <a:pos x="T4" y="T5"/>
                </a:cxn>
                <a:cxn ang="0">
                  <a:pos x="T6" y="T7"/>
                </a:cxn>
                <a:cxn ang="0">
                  <a:pos x="T8" y="T9"/>
                </a:cxn>
              </a:cxnLst>
              <a:rect l="0" t="0" r="r" b="b"/>
              <a:pathLst>
                <a:path w="35" h="33">
                  <a:moveTo>
                    <a:pt x="35" y="20"/>
                  </a:moveTo>
                  <a:lnTo>
                    <a:pt x="29" y="33"/>
                  </a:lnTo>
                  <a:lnTo>
                    <a:pt x="0" y="10"/>
                  </a:lnTo>
                  <a:lnTo>
                    <a:pt x="6" y="0"/>
                  </a:lnTo>
                  <a:lnTo>
                    <a:pt x="35" y="20"/>
                  </a:lnTo>
                  <a:close/>
                </a:path>
              </a:pathLst>
            </a:custGeom>
            <a:grpFill/>
            <a:ln w="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p>
          </p:txBody>
        </p:sp>
        <p:sp>
          <p:nvSpPr>
            <p:cNvPr id="24" name="Freeform 8"/>
            <p:cNvSpPr>
              <a:spLocks/>
            </p:cNvSpPr>
            <p:nvPr/>
          </p:nvSpPr>
          <p:spPr bwMode="auto">
            <a:xfrm>
              <a:off x="3970338" y="4876801"/>
              <a:ext cx="223838" cy="60325"/>
            </a:xfrm>
            <a:custGeom>
              <a:avLst/>
              <a:gdLst>
                <a:gd name="T0" fmla="*/ 111 w 111"/>
                <a:gd name="T1" fmla="*/ 2 h 30"/>
                <a:gd name="T2" fmla="*/ 101 w 111"/>
                <a:gd name="T3" fmla="*/ 30 h 30"/>
                <a:gd name="T4" fmla="*/ 0 w 111"/>
                <a:gd name="T5" fmla="*/ 11 h 30"/>
                <a:gd name="T6" fmla="*/ 5 w 111"/>
                <a:gd name="T7" fmla="*/ 0 h 30"/>
                <a:gd name="T8" fmla="*/ 21 w 111"/>
                <a:gd name="T9" fmla="*/ 12 h 30"/>
                <a:gd name="T10" fmla="*/ 23 w 111"/>
                <a:gd name="T11" fmla="*/ 11 h 30"/>
                <a:gd name="T12" fmla="*/ 92 w 111"/>
                <a:gd name="T13" fmla="*/ 23 h 30"/>
                <a:gd name="T14" fmla="*/ 96 w 111"/>
                <a:gd name="T15" fmla="*/ 22 h 30"/>
                <a:gd name="T16" fmla="*/ 111 w 111"/>
                <a:gd name="T17" fmla="*/ 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30">
                  <a:moveTo>
                    <a:pt x="111" y="2"/>
                  </a:moveTo>
                  <a:cubicBezTo>
                    <a:pt x="111" y="2"/>
                    <a:pt x="104" y="17"/>
                    <a:pt x="101" y="30"/>
                  </a:cubicBezTo>
                  <a:cubicBezTo>
                    <a:pt x="0" y="11"/>
                    <a:pt x="0" y="11"/>
                    <a:pt x="0" y="11"/>
                  </a:cubicBezTo>
                  <a:cubicBezTo>
                    <a:pt x="5" y="0"/>
                    <a:pt x="5" y="0"/>
                    <a:pt x="5" y="0"/>
                  </a:cubicBezTo>
                  <a:cubicBezTo>
                    <a:pt x="5" y="0"/>
                    <a:pt x="19" y="9"/>
                    <a:pt x="21" y="12"/>
                  </a:cubicBezTo>
                  <a:cubicBezTo>
                    <a:pt x="22" y="14"/>
                    <a:pt x="23" y="12"/>
                    <a:pt x="23" y="11"/>
                  </a:cubicBezTo>
                  <a:cubicBezTo>
                    <a:pt x="92" y="23"/>
                    <a:pt x="92" y="23"/>
                    <a:pt x="92" y="23"/>
                  </a:cubicBezTo>
                  <a:cubicBezTo>
                    <a:pt x="92" y="23"/>
                    <a:pt x="95" y="24"/>
                    <a:pt x="96" y="22"/>
                  </a:cubicBezTo>
                  <a:cubicBezTo>
                    <a:pt x="97" y="20"/>
                    <a:pt x="108" y="1"/>
                    <a:pt x="111" y="2"/>
                  </a:cubicBezTo>
                  <a:close/>
                </a:path>
              </a:pathLst>
            </a:custGeom>
            <a:grpFill/>
            <a:ln w="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p>
          </p:txBody>
        </p:sp>
        <p:sp>
          <p:nvSpPr>
            <p:cNvPr id="25" name="Freeform 9"/>
            <p:cNvSpPr>
              <a:spLocks/>
            </p:cNvSpPr>
            <p:nvPr/>
          </p:nvSpPr>
          <p:spPr bwMode="auto">
            <a:xfrm>
              <a:off x="4175125" y="4908551"/>
              <a:ext cx="877888" cy="49213"/>
            </a:xfrm>
            <a:custGeom>
              <a:avLst/>
              <a:gdLst>
                <a:gd name="T0" fmla="*/ 553 w 553"/>
                <a:gd name="T1" fmla="*/ 31 h 31"/>
                <a:gd name="T2" fmla="*/ 548 w 553"/>
                <a:gd name="T3" fmla="*/ 24 h 31"/>
                <a:gd name="T4" fmla="*/ 395 w 553"/>
                <a:gd name="T5" fmla="*/ 17 h 31"/>
                <a:gd name="T6" fmla="*/ 194 w 553"/>
                <a:gd name="T7" fmla="*/ 8 h 31"/>
                <a:gd name="T8" fmla="*/ 5 w 553"/>
                <a:gd name="T9" fmla="*/ 0 h 31"/>
                <a:gd name="T10" fmla="*/ 0 w 553"/>
                <a:gd name="T11" fmla="*/ 18 h 31"/>
                <a:gd name="T12" fmla="*/ 0 w 553"/>
                <a:gd name="T13" fmla="*/ 22 h 31"/>
                <a:gd name="T14" fmla="*/ 12 w 553"/>
                <a:gd name="T15" fmla="*/ 25 h 31"/>
                <a:gd name="T16" fmla="*/ 19 w 553"/>
                <a:gd name="T17" fmla="*/ 7 h 31"/>
                <a:gd name="T18" fmla="*/ 553 w 553"/>
                <a:gd name="T19"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3" h="31">
                  <a:moveTo>
                    <a:pt x="553" y="31"/>
                  </a:moveTo>
                  <a:lnTo>
                    <a:pt x="548" y="24"/>
                  </a:lnTo>
                  <a:lnTo>
                    <a:pt x="395" y="17"/>
                  </a:lnTo>
                  <a:lnTo>
                    <a:pt x="194" y="8"/>
                  </a:lnTo>
                  <a:lnTo>
                    <a:pt x="5" y="0"/>
                  </a:lnTo>
                  <a:lnTo>
                    <a:pt x="0" y="18"/>
                  </a:lnTo>
                  <a:lnTo>
                    <a:pt x="0" y="22"/>
                  </a:lnTo>
                  <a:lnTo>
                    <a:pt x="12" y="25"/>
                  </a:lnTo>
                  <a:lnTo>
                    <a:pt x="19" y="7"/>
                  </a:lnTo>
                  <a:lnTo>
                    <a:pt x="553" y="31"/>
                  </a:lnTo>
                  <a:close/>
                </a:path>
              </a:pathLst>
            </a:custGeom>
            <a:grpFill/>
            <a:ln w="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p>
          </p:txBody>
        </p:sp>
        <p:sp>
          <p:nvSpPr>
            <p:cNvPr id="26" name="Freeform 10"/>
            <p:cNvSpPr>
              <a:spLocks/>
            </p:cNvSpPr>
            <p:nvPr/>
          </p:nvSpPr>
          <p:spPr bwMode="auto">
            <a:xfrm>
              <a:off x="4183063" y="4832351"/>
              <a:ext cx="777875" cy="109538"/>
            </a:xfrm>
            <a:custGeom>
              <a:avLst/>
              <a:gdLst>
                <a:gd name="T0" fmla="*/ 382 w 383"/>
                <a:gd name="T1" fmla="*/ 50 h 54"/>
                <a:gd name="T2" fmla="*/ 382 w 383"/>
                <a:gd name="T3" fmla="*/ 54 h 54"/>
                <a:gd name="T4" fmla="*/ 0 w 383"/>
                <a:gd name="T5" fmla="*/ 38 h 54"/>
                <a:gd name="T6" fmla="*/ 5 w 383"/>
                <a:gd name="T7" fmla="*/ 22 h 54"/>
                <a:gd name="T8" fmla="*/ 117 w 383"/>
                <a:gd name="T9" fmla="*/ 7 h 54"/>
                <a:gd name="T10" fmla="*/ 298 w 383"/>
                <a:gd name="T11" fmla="*/ 43 h 54"/>
                <a:gd name="T12" fmla="*/ 382 w 383"/>
                <a:gd name="T13" fmla="*/ 50 h 54"/>
              </a:gdLst>
              <a:ahLst/>
              <a:cxnLst>
                <a:cxn ang="0">
                  <a:pos x="T0" y="T1"/>
                </a:cxn>
                <a:cxn ang="0">
                  <a:pos x="T2" y="T3"/>
                </a:cxn>
                <a:cxn ang="0">
                  <a:pos x="T4" y="T5"/>
                </a:cxn>
                <a:cxn ang="0">
                  <a:pos x="T6" y="T7"/>
                </a:cxn>
                <a:cxn ang="0">
                  <a:pos x="T8" y="T9"/>
                </a:cxn>
                <a:cxn ang="0">
                  <a:pos x="T10" y="T11"/>
                </a:cxn>
                <a:cxn ang="0">
                  <a:pos x="T12" y="T13"/>
                </a:cxn>
              </a:cxnLst>
              <a:rect l="0" t="0" r="r" b="b"/>
              <a:pathLst>
                <a:path w="383" h="54">
                  <a:moveTo>
                    <a:pt x="382" y="50"/>
                  </a:moveTo>
                  <a:cubicBezTo>
                    <a:pt x="382" y="54"/>
                    <a:pt x="382" y="54"/>
                    <a:pt x="382" y="54"/>
                  </a:cubicBezTo>
                  <a:cubicBezTo>
                    <a:pt x="0" y="38"/>
                    <a:pt x="0" y="38"/>
                    <a:pt x="0" y="38"/>
                  </a:cubicBezTo>
                  <a:cubicBezTo>
                    <a:pt x="5" y="22"/>
                    <a:pt x="5" y="22"/>
                    <a:pt x="5" y="22"/>
                  </a:cubicBezTo>
                  <a:cubicBezTo>
                    <a:pt x="5" y="22"/>
                    <a:pt x="27" y="0"/>
                    <a:pt x="117" y="7"/>
                  </a:cubicBezTo>
                  <a:cubicBezTo>
                    <a:pt x="200" y="14"/>
                    <a:pt x="212" y="33"/>
                    <a:pt x="298" y="43"/>
                  </a:cubicBezTo>
                  <a:cubicBezTo>
                    <a:pt x="383" y="52"/>
                    <a:pt x="382" y="50"/>
                    <a:pt x="382" y="50"/>
                  </a:cubicBezTo>
                  <a:close/>
                </a:path>
              </a:pathLst>
            </a:custGeom>
            <a:grpFill/>
            <a:ln w="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p>
          </p:txBody>
        </p:sp>
        <p:sp>
          <p:nvSpPr>
            <p:cNvPr id="27" name="Freeform 11"/>
            <p:cNvSpPr>
              <a:spLocks/>
            </p:cNvSpPr>
            <p:nvPr/>
          </p:nvSpPr>
          <p:spPr bwMode="auto">
            <a:xfrm>
              <a:off x="5045075" y="3771901"/>
              <a:ext cx="290513" cy="1185863"/>
            </a:xfrm>
            <a:custGeom>
              <a:avLst/>
              <a:gdLst>
                <a:gd name="T0" fmla="*/ 0 w 183"/>
                <a:gd name="T1" fmla="*/ 740 h 747"/>
                <a:gd name="T2" fmla="*/ 5 w 183"/>
                <a:gd name="T3" fmla="*/ 747 h 747"/>
                <a:gd name="T4" fmla="*/ 183 w 183"/>
                <a:gd name="T5" fmla="*/ 9 h 747"/>
                <a:gd name="T6" fmla="*/ 179 w 183"/>
                <a:gd name="T7" fmla="*/ 0 h 747"/>
                <a:gd name="T8" fmla="*/ 0 w 183"/>
                <a:gd name="T9" fmla="*/ 740 h 747"/>
              </a:gdLst>
              <a:ahLst/>
              <a:cxnLst>
                <a:cxn ang="0">
                  <a:pos x="T0" y="T1"/>
                </a:cxn>
                <a:cxn ang="0">
                  <a:pos x="T2" y="T3"/>
                </a:cxn>
                <a:cxn ang="0">
                  <a:pos x="T4" y="T5"/>
                </a:cxn>
                <a:cxn ang="0">
                  <a:pos x="T6" y="T7"/>
                </a:cxn>
                <a:cxn ang="0">
                  <a:pos x="T8" y="T9"/>
                </a:cxn>
              </a:cxnLst>
              <a:rect l="0" t="0" r="r" b="b"/>
              <a:pathLst>
                <a:path w="183" h="747">
                  <a:moveTo>
                    <a:pt x="0" y="740"/>
                  </a:moveTo>
                  <a:lnTo>
                    <a:pt x="5" y="747"/>
                  </a:lnTo>
                  <a:lnTo>
                    <a:pt x="183" y="9"/>
                  </a:lnTo>
                  <a:lnTo>
                    <a:pt x="179" y="0"/>
                  </a:lnTo>
                  <a:lnTo>
                    <a:pt x="0" y="740"/>
                  </a:lnTo>
                  <a:close/>
                </a:path>
              </a:pathLst>
            </a:custGeom>
            <a:grpFill/>
            <a:ln w="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p>
          </p:txBody>
        </p:sp>
        <p:sp>
          <p:nvSpPr>
            <p:cNvPr id="28" name="Freeform 12"/>
            <p:cNvSpPr>
              <a:spLocks/>
            </p:cNvSpPr>
            <p:nvPr/>
          </p:nvSpPr>
          <p:spPr bwMode="auto">
            <a:xfrm>
              <a:off x="4957763" y="3771901"/>
              <a:ext cx="374650" cy="1174750"/>
            </a:xfrm>
            <a:custGeom>
              <a:avLst/>
              <a:gdLst>
                <a:gd name="T0" fmla="*/ 0 w 184"/>
                <a:gd name="T1" fmla="*/ 571 h 577"/>
                <a:gd name="T2" fmla="*/ 17 w 184"/>
                <a:gd name="T3" fmla="*/ 572 h 577"/>
                <a:gd name="T4" fmla="*/ 19 w 184"/>
                <a:gd name="T5" fmla="*/ 567 h 577"/>
                <a:gd name="T6" fmla="*/ 159 w 184"/>
                <a:gd name="T7" fmla="*/ 10 h 577"/>
                <a:gd name="T8" fmla="*/ 158 w 184"/>
                <a:gd name="T9" fmla="*/ 6 h 577"/>
                <a:gd name="T10" fmla="*/ 152 w 184"/>
                <a:gd name="T11" fmla="*/ 3 h 577"/>
                <a:gd name="T12" fmla="*/ 183 w 184"/>
                <a:gd name="T13" fmla="*/ 0 h 577"/>
                <a:gd name="T14" fmla="*/ 184 w 184"/>
                <a:gd name="T15" fmla="*/ 0 h 577"/>
                <a:gd name="T16" fmla="*/ 43 w 184"/>
                <a:gd name="T17" fmla="*/ 577 h 577"/>
                <a:gd name="T18" fmla="*/ 0 w 184"/>
                <a:gd name="T19" fmla="*/ 575 h 577"/>
                <a:gd name="T20" fmla="*/ 0 w 184"/>
                <a:gd name="T21" fmla="*/ 571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4" h="577">
                  <a:moveTo>
                    <a:pt x="0" y="571"/>
                  </a:moveTo>
                  <a:cubicBezTo>
                    <a:pt x="17" y="572"/>
                    <a:pt x="17" y="572"/>
                    <a:pt x="17" y="572"/>
                  </a:cubicBezTo>
                  <a:cubicBezTo>
                    <a:pt x="17" y="572"/>
                    <a:pt x="18" y="573"/>
                    <a:pt x="19" y="567"/>
                  </a:cubicBezTo>
                  <a:cubicBezTo>
                    <a:pt x="21" y="562"/>
                    <a:pt x="159" y="10"/>
                    <a:pt x="159" y="10"/>
                  </a:cubicBezTo>
                  <a:cubicBezTo>
                    <a:pt x="159" y="10"/>
                    <a:pt x="160" y="7"/>
                    <a:pt x="158" y="6"/>
                  </a:cubicBezTo>
                  <a:cubicBezTo>
                    <a:pt x="156" y="6"/>
                    <a:pt x="152" y="3"/>
                    <a:pt x="152" y="3"/>
                  </a:cubicBezTo>
                  <a:cubicBezTo>
                    <a:pt x="183" y="0"/>
                    <a:pt x="183" y="0"/>
                    <a:pt x="183" y="0"/>
                  </a:cubicBezTo>
                  <a:cubicBezTo>
                    <a:pt x="184" y="0"/>
                    <a:pt x="184" y="0"/>
                    <a:pt x="184" y="0"/>
                  </a:cubicBezTo>
                  <a:cubicBezTo>
                    <a:pt x="43" y="577"/>
                    <a:pt x="43" y="577"/>
                    <a:pt x="43" y="577"/>
                  </a:cubicBezTo>
                  <a:cubicBezTo>
                    <a:pt x="0" y="575"/>
                    <a:pt x="0" y="575"/>
                    <a:pt x="0" y="575"/>
                  </a:cubicBezTo>
                  <a:lnTo>
                    <a:pt x="0" y="571"/>
                  </a:lnTo>
                  <a:close/>
                </a:path>
              </a:pathLst>
            </a:custGeom>
            <a:grpFill/>
            <a:ln w="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p>
          </p:txBody>
        </p:sp>
        <p:sp>
          <p:nvSpPr>
            <p:cNvPr id="29" name="Freeform 13"/>
            <p:cNvSpPr>
              <a:spLocks/>
            </p:cNvSpPr>
            <p:nvPr/>
          </p:nvSpPr>
          <p:spPr bwMode="auto">
            <a:xfrm>
              <a:off x="4016375" y="4756151"/>
              <a:ext cx="981075" cy="179388"/>
            </a:xfrm>
            <a:custGeom>
              <a:avLst/>
              <a:gdLst>
                <a:gd name="T0" fmla="*/ 480 w 483"/>
                <a:gd name="T1" fmla="*/ 86 h 88"/>
                <a:gd name="T2" fmla="*/ 481 w 483"/>
                <a:gd name="T3" fmla="*/ 88 h 88"/>
                <a:gd name="T4" fmla="*/ 463 w 483"/>
                <a:gd name="T5" fmla="*/ 87 h 88"/>
                <a:gd name="T6" fmla="*/ 419 w 483"/>
                <a:gd name="T7" fmla="*/ 84 h 88"/>
                <a:gd name="T8" fmla="*/ 348 w 483"/>
                <a:gd name="T9" fmla="*/ 75 h 88"/>
                <a:gd name="T10" fmla="*/ 297 w 483"/>
                <a:gd name="T11" fmla="*/ 63 h 88"/>
                <a:gd name="T12" fmla="*/ 252 w 483"/>
                <a:gd name="T13" fmla="*/ 51 h 88"/>
                <a:gd name="T14" fmla="*/ 183 w 483"/>
                <a:gd name="T15" fmla="*/ 43 h 88"/>
                <a:gd name="T16" fmla="*/ 128 w 483"/>
                <a:gd name="T17" fmla="*/ 46 h 88"/>
                <a:gd name="T18" fmla="*/ 88 w 483"/>
                <a:gd name="T19" fmla="*/ 60 h 88"/>
                <a:gd name="T20" fmla="*/ 72 w 483"/>
                <a:gd name="T21" fmla="*/ 82 h 88"/>
                <a:gd name="T22" fmla="*/ 69 w 483"/>
                <a:gd name="T23" fmla="*/ 82 h 88"/>
                <a:gd name="T24" fmla="*/ 0 w 483"/>
                <a:gd name="T25" fmla="*/ 70 h 88"/>
                <a:gd name="T26" fmla="*/ 12 w 483"/>
                <a:gd name="T27" fmla="*/ 55 h 88"/>
                <a:gd name="T28" fmla="*/ 121 w 483"/>
                <a:gd name="T29" fmla="*/ 7 h 88"/>
                <a:gd name="T30" fmla="*/ 313 w 483"/>
                <a:gd name="T31" fmla="*/ 22 h 88"/>
                <a:gd name="T32" fmla="*/ 414 w 483"/>
                <a:gd name="T33" fmla="*/ 50 h 88"/>
                <a:gd name="T34" fmla="*/ 480 w 483"/>
                <a:gd name="T35" fmla="*/ 8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83" h="88">
                  <a:moveTo>
                    <a:pt x="480" y="86"/>
                  </a:moveTo>
                  <a:cubicBezTo>
                    <a:pt x="480" y="86"/>
                    <a:pt x="483" y="88"/>
                    <a:pt x="481" y="88"/>
                  </a:cubicBezTo>
                  <a:cubicBezTo>
                    <a:pt x="480" y="88"/>
                    <a:pt x="463" y="87"/>
                    <a:pt x="463" y="87"/>
                  </a:cubicBezTo>
                  <a:cubicBezTo>
                    <a:pt x="463" y="87"/>
                    <a:pt x="442" y="87"/>
                    <a:pt x="419" y="84"/>
                  </a:cubicBezTo>
                  <a:cubicBezTo>
                    <a:pt x="419" y="84"/>
                    <a:pt x="363" y="79"/>
                    <a:pt x="348" y="75"/>
                  </a:cubicBezTo>
                  <a:cubicBezTo>
                    <a:pt x="333" y="72"/>
                    <a:pt x="323" y="71"/>
                    <a:pt x="297" y="63"/>
                  </a:cubicBezTo>
                  <a:cubicBezTo>
                    <a:pt x="297" y="63"/>
                    <a:pt x="264" y="54"/>
                    <a:pt x="252" y="51"/>
                  </a:cubicBezTo>
                  <a:cubicBezTo>
                    <a:pt x="239" y="49"/>
                    <a:pt x="210" y="44"/>
                    <a:pt x="183" y="43"/>
                  </a:cubicBezTo>
                  <a:cubicBezTo>
                    <a:pt x="183" y="43"/>
                    <a:pt x="155" y="41"/>
                    <a:pt x="128" y="46"/>
                  </a:cubicBezTo>
                  <a:cubicBezTo>
                    <a:pt x="100" y="50"/>
                    <a:pt x="90" y="58"/>
                    <a:pt x="88" y="60"/>
                  </a:cubicBezTo>
                  <a:cubicBezTo>
                    <a:pt x="86" y="61"/>
                    <a:pt x="82" y="66"/>
                    <a:pt x="72" y="82"/>
                  </a:cubicBezTo>
                  <a:cubicBezTo>
                    <a:pt x="72" y="82"/>
                    <a:pt x="71" y="83"/>
                    <a:pt x="69" y="82"/>
                  </a:cubicBezTo>
                  <a:cubicBezTo>
                    <a:pt x="68" y="82"/>
                    <a:pt x="0" y="70"/>
                    <a:pt x="0" y="70"/>
                  </a:cubicBezTo>
                  <a:cubicBezTo>
                    <a:pt x="0" y="70"/>
                    <a:pt x="4" y="62"/>
                    <a:pt x="12" y="55"/>
                  </a:cubicBezTo>
                  <a:cubicBezTo>
                    <a:pt x="19" y="48"/>
                    <a:pt x="87" y="13"/>
                    <a:pt x="121" y="7"/>
                  </a:cubicBezTo>
                  <a:cubicBezTo>
                    <a:pt x="155" y="0"/>
                    <a:pt x="222" y="0"/>
                    <a:pt x="313" y="22"/>
                  </a:cubicBezTo>
                  <a:cubicBezTo>
                    <a:pt x="404" y="44"/>
                    <a:pt x="414" y="50"/>
                    <a:pt x="414" y="50"/>
                  </a:cubicBezTo>
                  <a:lnTo>
                    <a:pt x="480" y="86"/>
                  </a:lnTo>
                  <a:close/>
                </a:path>
              </a:pathLst>
            </a:custGeom>
            <a:grpFill/>
            <a:ln w="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p>
          </p:txBody>
        </p:sp>
        <p:sp>
          <p:nvSpPr>
            <p:cNvPr id="30" name="Freeform 14"/>
            <p:cNvSpPr>
              <a:spLocks/>
            </p:cNvSpPr>
            <p:nvPr/>
          </p:nvSpPr>
          <p:spPr bwMode="auto">
            <a:xfrm>
              <a:off x="4016375" y="3689351"/>
              <a:ext cx="1149350" cy="1209675"/>
            </a:xfrm>
            <a:custGeom>
              <a:avLst/>
              <a:gdLst>
                <a:gd name="T0" fmla="*/ 3 w 566"/>
                <a:gd name="T1" fmla="*/ 587 h 595"/>
                <a:gd name="T2" fmla="*/ 65 w 566"/>
                <a:gd name="T3" fmla="*/ 511 h 595"/>
                <a:gd name="T4" fmla="*/ 246 w 566"/>
                <a:gd name="T5" fmla="*/ 498 h 595"/>
                <a:gd name="T6" fmla="*/ 355 w 566"/>
                <a:gd name="T7" fmla="*/ 527 h 595"/>
                <a:gd name="T8" fmla="*/ 512 w 566"/>
                <a:gd name="T9" fmla="*/ 0 h 595"/>
                <a:gd name="T10" fmla="*/ 566 w 566"/>
                <a:gd name="T11" fmla="*/ 16 h 595"/>
                <a:gd name="T12" fmla="*/ 412 w 566"/>
                <a:gd name="T13" fmla="*/ 573 h 595"/>
                <a:gd name="T14" fmla="*/ 411 w 566"/>
                <a:gd name="T15" fmla="*/ 574 h 595"/>
                <a:gd name="T16" fmla="*/ 293 w 566"/>
                <a:gd name="T17" fmla="*/ 543 h 595"/>
                <a:gd name="T18" fmla="*/ 114 w 566"/>
                <a:gd name="T19" fmla="*/ 533 h 595"/>
                <a:gd name="T20" fmla="*/ 22 w 566"/>
                <a:gd name="T21" fmla="*/ 574 h 595"/>
                <a:gd name="T22" fmla="*/ 0 w 566"/>
                <a:gd name="T23" fmla="*/ 595 h 595"/>
                <a:gd name="T24" fmla="*/ 3 w 566"/>
                <a:gd name="T25" fmla="*/ 58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6" h="595">
                  <a:moveTo>
                    <a:pt x="3" y="587"/>
                  </a:moveTo>
                  <a:cubicBezTo>
                    <a:pt x="3" y="587"/>
                    <a:pt x="8" y="536"/>
                    <a:pt x="65" y="511"/>
                  </a:cubicBezTo>
                  <a:cubicBezTo>
                    <a:pt x="122" y="486"/>
                    <a:pt x="208" y="491"/>
                    <a:pt x="246" y="498"/>
                  </a:cubicBezTo>
                  <a:cubicBezTo>
                    <a:pt x="283" y="505"/>
                    <a:pt x="309" y="512"/>
                    <a:pt x="355" y="527"/>
                  </a:cubicBezTo>
                  <a:cubicBezTo>
                    <a:pt x="512" y="0"/>
                    <a:pt x="512" y="0"/>
                    <a:pt x="512" y="0"/>
                  </a:cubicBezTo>
                  <a:cubicBezTo>
                    <a:pt x="512" y="0"/>
                    <a:pt x="539" y="3"/>
                    <a:pt x="566" y="16"/>
                  </a:cubicBezTo>
                  <a:cubicBezTo>
                    <a:pt x="412" y="573"/>
                    <a:pt x="412" y="573"/>
                    <a:pt x="412" y="573"/>
                  </a:cubicBezTo>
                  <a:cubicBezTo>
                    <a:pt x="411" y="574"/>
                    <a:pt x="411" y="574"/>
                    <a:pt x="411" y="574"/>
                  </a:cubicBezTo>
                  <a:cubicBezTo>
                    <a:pt x="411" y="574"/>
                    <a:pt x="352" y="555"/>
                    <a:pt x="293" y="543"/>
                  </a:cubicBezTo>
                  <a:cubicBezTo>
                    <a:pt x="233" y="530"/>
                    <a:pt x="162" y="522"/>
                    <a:pt x="114" y="533"/>
                  </a:cubicBezTo>
                  <a:cubicBezTo>
                    <a:pt x="65" y="545"/>
                    <a:pt x="22" y="574"/>
                    <a:pt x="22" y="574"/>
                  </a:cubicBezTo>
                  <a:cubicBezTo>
                    <a:pt x="22" y="574"/>
                    <a:pt x="6" y="581"/>
                    <a:pt x="0" y="595"/>
                  </a:cubicBezTo>
                  <a:lnTo>
                    <a:pt x="3" y="587"/>
                  </a:lnTo>
                  <a:close/>
                </a:path>
              </a:pathLst>
            </a:custGeom>
            <a:grpFill/>
            <a:ln w="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p>
          </p:txBody>
        </p:sp>
        <p:sp>
          <p:nvSpPr>
            <p:cNvPr id="31" name="Freeform 15"/>
            <p:cNvSpPr>
              <a:spLocks/>
            </p:cNvSpPr>
            <p:nvPr/>
          </p:nvSpPr>
          <p:spPr bwMode="auto">
            <a:xfrm>
              <a:off x="4851400" y="3721101"/>
              <a:ext cx="431800" cy="1212850"/>
            </a:xfrm>
            <a:custGeom>
              <a:avLst/>
              <a:gdLst>
                <a:gd name="T0" fmla="*/ 0 w 213"/>
                <a:gd name="T1" fmla="*/ 558 h 596"/>
                <a:gd name="T2" fmla="*/ 71 w 213"/>
                <a:gd name="T3" fmla="*/ 596 h 596"/>
                <a:gd name="T4" fmla="*/ 72 w 213"/>
                <a:gd name="T5" fmla="*/ 595 h 596"/>
                <a:gd name="T6" fmla="*/ 73 w 213"/>
                <a:gd name="T7" fmla="*/ 591 h 596"/>
                <a:gd name="T8" fmla="*/ 212 w 213"/>
                <a:gd name="T9" fmla="*/ 35 h 596"/>
                <a:gd name="T10" fmla="*/ 211 w 213"/>
                <a:gd name="T11" fmla="*/ 31 h 596"/>
                <a:gd name="T12" fmla="*/ 205 w 213"/>
                <a:gd name="T13" fmla="*/ 28 h 596"/>
                <a:gd name="T14" fmla="*/ 155 w 213"/>
                <a:gd name="T15" fmla="*/ 0 h 596"/>
                <a:gd name="T16" fmla="*/ 0 w 213"/>
                <a:gd name="T17" fmla="*/ 558 h 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596">
                  <a:moveTo>
                    <a:pt x="0" y="558"/>
                  </a:moveTo>
                  <a:cubicBezTo>
                    <a:pt x="71" y="596"/>
                    <a:pt x="71" y="596"/>
                    <a:pt x="71" y="596"/>
                  </a:cubicBezTo>
                  <a:cubicBezTo>
                    <a:pt x="71" y="596"/>
                    <a:pt x="71" y="596"/>
                    <a:pt x="72" y="595"/>
                  </a:cubicBezTo>
                  <a:cubicBezTo>
                    <a:pt x="72" y="594"/>
                    <a:pt x="73" y="591"/>
                    <a:pt x="73" y="591"/>
                  </a:cubicBezTo>
                  <a:cubicBezTo>
                    <a:pt x="212" y="35"/>
                    <a:pt x="212" y="35"/>
                    <a:pt x="212" y="35"/>
                  </a:cubicBezTo>
                  <a:cubicBezTo>
                    <a:pt x="212" y="35"/>
                    <a:pt x="213" y="32"/>
                    <a:pt x="211" y="31"/>
                  </a:cubicBezTo>
                  <a:cubicBezTo>
                    <a:pt x="209" y="30"/>
                    <a:pt x="205" y="28"/>
                    <a:pt x="205" y="28"/>
                  </a:cubicBezTo>
                  <a:cubicBezTo>
                    <a:pt x="205" y="28"/>
                    <a:pt x="171" y="5"/>
                    <a:pt x="155" y="0"/>
                  </a:cubicBezTo>
                  <a:lnTo>
                    <a:pt x="0" y="558"/>
                  </a:lnTo>
                  <a:close/>
                </a:path>
              </a:pathLst>
            </a:custGeom>
            <a:grpFill/>
            <a:ln w="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p>
          </p:txBody>
        </p:sp>
        <p:sp>
          <p:nvSpPr>
            <p:cNvPr id="32" name="Freeform 16"/>
            <p:cNvSpPr>
              <a:spLocks/>
            </p:cNvSpPr>
            <p:nvPr/>
          </p:nvSpPr>
          <p:spPr bwMode="auto">
            <a:xfrm>
              <a:off x="4017963" y="3600451"/>
              <a:ext cx="1038225" cy="1295400"/>
            </a:xfrm>
            <a:custGeom>
              <a:avLst/>
              <a:gdLst>
                <a:gd name="T0" fmla="*/ 0 w 511"/>
                <a:gd name="T1" fmla="*/ 637 h 637"/>
                <a:gd name="T2" fmla="*/ 11 w 511"/>
                <a:gd name="T3" fmla="*/ 599 h 637"/>
                <a:gd name="T4" fmla="*/ 198 w 511"/>
                <a:gd name="T5" fmla="*/ 136 h 637"/>
                <a:gd name="T6" fmla="*/ 257 w 511"/>
                <a:gd name="T7" fmla="*/ 40 h 637"/>
                <a:gd name="T8" fmla="*/ 372 w 511"/>
                <a:gd name="T9" fmla="*/ 2 h 637"/>
                <a:gd name="T10" fmla="*/ 449 w 511"/>
                <a:gd name="T11" fmla="*/ 13 h 637"/>
                <a:gd name="T12" fmla="*/ 511 w 511"/>
                <a:gd name="T13" fmla="*/ 44 h 637"/>
                <a:gd name="T14" fmla="*/ 354 w 511"/>
                <a:gd name="T15" fmla="*/ 571 h 637"/>
                <a:gd name="T16" fmla="*/ 256 w 511"/>
                <a:gd name="T17" fmla="*/ 545 h 637"/>
                <a:gd name="T18" fmla="*/ 150 w 511"/>
                <a:gd name="T19" fmla="*/ 537 h 637"/>
                <a:gd name="T20" fmla="*/ 16 w 511"/>
                <a:gd name="T21" fmla="*/ 597 h 637"/>
                <a:gd name="T22" fmla="*/ 2 w 511"/>
                <a:gd name="T23" fmla="*/ 632 h 637"/>
                <a:gd name="T24" fmla="*/ 0 w 511"/>
                <a:gd name="T25" fmla="*/ 637 h 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637">
                  <a:moveTo>
                    <a:pt x="0" y="637"/>
                  </a:moveTo>
                  <a:cubicBezTo>
                    <a:pt x="0" y="637"/>
                    <a:pt x="4" y="616"/>
                    <a:pt x="11" y="599"/>
                  </a:cubicBezTo>
                  <a:cubicBezTo>
                    <a:pt x="198" y="136"/>
                    <a:pt x="198" y="136"/>
                    <a:pt x="198" y="136"/>
                  </a:cubicBezTo>
                  <a:cubicBezTo>
                    <a:pt x="198" y="136"/>
                    <a:pt x="210" y="76"/>
                    <a:pt x="257" y="40"/>
                  </a:cubicBezTo>
                  <a:cubicBezTo>
                    <a:pt x="304" y="4"/>
                    <a:pt x="369" y="1"/>
                    <a:pt x="372" y="2"/>
                  </a:cubicBezTo>
                  <a:cubicBezTo>
                    <a:pt x="372" y="2"/>
                    <a:pt x="410" y="0"/>
                    <a:pt x="449" y="13"/>
                  </a:cubicBezTo>
                  <a:cubicBezTo>
                    <a:pt x="449" y="13"/>
                    <a:pt x="486" y="26"/>
                    <a:pt x="511" y="44"/>
                  </a:cubicBezTo>
                  <a:cubicBezTo>
                    <a:pt x="354" y="571"/>
                    <a:pt x="354" y="571"/>
                    <a:pt x="354" y="571"/>
                  </a:cubicBezTo>
                  <a:cubicBezTo>
                    <a:pt x="354" y="571"/>
                    <a:pt x="286" y="548"/>
                    <a:pt x="256" y="545"/>
                  </a:cubicBezTo>
                  <a:cubicBezTo>
                    <a:pt x="256" y="545"/>
                    <a:pt x="204" y="534"/>
                    <a:pt x="150" y="537"/>
                  </a:cubicBezTo>
                  <a:cubicBezTo>
                    <a:pt x="95" y="541"/>
                    <a:pt x="40" y="555"/>
                    <a:pt x="16" y="597"/>
                  </a:cubicBezTo>
                  <a:cubicBezTo>
                    <a:pt x="16" y="597"/>
                    <a:pt x="4" y="614"/>
                    <a:pt x="2" y="632"/>
                  </a:cubicBezTo>
                  <a:lnTo>
                    <a:pt x="0" y="637"/>
                  </a:lnTo>
                  <a:close/>
                </a:path>
              </a:pathLst>
            </a:custGeom>
            <a:grpFill/>
            <a:ln w="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p>
          </p:txBody>
        </p:sp>
        <p:sp>
          <p:nvSpPr>
            <p:cNvPr id="33" name="Freeform 17"/>
            <p:cNvSpPr>
              <a:spLocks/>
            </p:cNvSpPr>
            <p:nvPr/>
          </p:nvSpPr>
          <p:spPr bwMode="auto">
            <a:xfrm>
              <a:off x="3195638" y="3630613"/>
              <a:ext cx="815975" cy="1268413"/>
            </a:xfrm>
            <a:custGeom>
              <a:avLst/>
              <a:gdLst>
                <a:gd name="T0" fmla="*/ 402 w 402"/>
                <a:gd name="T1" fmla="*/ 624 h 624"/>
                <a:gd name="T2" fmla="*/ 386 w 402"/>
                <a:gd name="T3" fmla="*/ 613 h 624"/>
                <a:gd name="T4" fmla="*/ 363 w 402"/>
                <a:gd name="T5" fmla="*/ 599 h 624"/>
                <a:gd name="T6" fmla="*/ 280 w 402"/>
                <a:gd name="T7" fmla="*/ 555 h 624"/>
                <a:gd name="T8" fmla="*/ 188 w 402"/>
                <a:gd name="T9" fmla="*/ 526 h 624"/>
                <a:gd name="T10" fmla="*/ 120 w 402"/>
                <a:gd name="T11" fmla="*/ 508 h 624"/>
                <a:gd name="T12" fmla="*/ 48 w 402"/>
                <a:gd name="T13" fmla="*/ 489 h 624"/>
                <a:gd name="T14" fmla="*/ 2 w 402"/>
                <a:gd name="T15" fmla="*/ 473 h 624"/>
                <a:gd name="T16" fmla="*/ 1 w 402"/>
                <a:gd name="T17" fmla="*/ 470 h 624"/>
                <a:gd name="T18" fmla="*/ 260 w 402"/>
                <a:gd name="T19" fmla="*/ 0 h 624"/>
                <a:gd name="T20" fmla="*/ 273 w 402"/>
                <a:gd name="T21" fmla="*/ 5 h 624"/>
                <a:gd name="T22" fmla="*/ 29 w 402"/>
                <a:gd name="T23" fmla="*/ 453 h 624"/>
                <a:gd name="T24" fmla="*/ 177 w 402"/>
                <a:gd name="T25" fmla="*/ 483 h 624"/>
                <a:gd name="T26" fmla="*/ 384 w 402"/>
                <a:gd name="T27" fmla="*/ 608 h 624"/>
                <a:gd name="T28" fmla="*/ 402 w 402"/>
                <a:gd name="T29" fmla="*/ 624 h 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2" h="624">
                  <a:moveTo>
                    <a:pt x="402" y="624"/>
                  </a:moveTo>
                  <a:cubicBezTo>
                    <a:pt x="386" y="613"/>
                    <a:pt x="386" y="613"/>
                    <a:pt x="386" y="613"/>
                  </a:cubicBezTo>
                  <a:cubicBezTo>
                    <a:pt x="363" y="599"/>
                    <a:pt x="363" y="599"/>
                    <a:pt x="363" y="599"/>
                  </a:cubicBezTo>
                  <a:cubicBezTo>
                    <a:pt x="363" y="599"/>
                    <a:pt x="314" y="567"/>
                    <a:pt x="280" y="555"/>
                  </a:cubicBezTo>
                  <a:cubicBezTo>
                    <a:pt x="280" y="555"/>
                    <a:pt x="224" y="533"/>
                    <a:pt x="188" y="526"/>
                  </a:cubicBezTo>
                  <a:cubicBezTo>
                    <a:pt x="120" y="508"/>
                    <a:pt x="120" y="508"/>
                    <a:pt x="120" y="508"/>
                  </a:cubicBezTo>
                  <a:cubicBezTo>
                    <a:pt x="120" y="508"/>
                    <a:pt x="64" y="493"/>
                    <a:pt x="48" y="489"/>
                  </a:cubicBezTo>
                  <a:cubicBezTo>
                    <a:pt x="48" y="489"/>
                    <a:pt x="19" y="480"/>
                    <a:pt x="2" y="473"/>
                  </a:cubicBezTo>
                  <a:cubicBezTo>
                    <a:pt x="2" y="473"/>
                    <a:pt x="0" y="472"/>
                    <a:pt x="1" y="470"/>
                  </a:cubicBezTo>
                  <a:cubicBezTo>
                    <a:pt x="2" y="468"/>
                    <a:pt x="260" y="0"/>
                    <a:pt x="260" y="0"/>
                  </a:cubicBezTo>
                  <a:cubicBezTo>
                    <a:pt x="273" y="5"/>
                    <a:pt x="273" y="5"/>
                    <a:pt x="273" y="5"/>
                  </a:cubicBezTo>
                  <a:cubicBezTo>
                    <a:pt x="29" y="453"/>
                    <a:pt x="29" y="453"/>
                    <a:pt x="29" y="453"/>
                  </a:cubicBezTo>
                  <a:cubicBezTo>
                    <a:pt x="29" y="453"/>
                    <a:pt x="84" y="445"/>
                    <a:pt x="177" y="483"/>
                  </a:cubicBezTo>
                  <a:cubicBezTo>
                    <a:pt x="266" y="519"/>
                    <a:pt x="325" y="553"/>
                    <a:pt x="384" y="608"/>
                  </a:cubicBezTo>
                  <a:lnTo>
                    <a:pt x="402" y="624"/>
                  </a:lnTo>
                  <a:close/>
                </a:path>
              </a:pathLst>
            </a:custGeom>
            <a:grpFill/>
            <a:ln w="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p>
          </p:txBody>
        </p:sp>
        <p:sp>
          <p:nvSpPr>
            <p:cNvPr id="34" name="Freeform 18"/>
            <p:cNvSpPr>
              <a:spLocks/>
            </p:cNvSpPr>
            <p:nvPr/>
          </p:nvSpPr>
          <p:spPr bwMode="auto">
            <a:xfrm>
              <a:off x="3254375" y="3589338"/>
              <a:ext cx="757238" cy="1309688"/>
            </a:xfrm>
            <a:custGeom>
              <a:avLst/>
              <a:gdLst>
                <a:gd name="T0" fmla="*/ 45 w 373"/>
                <a:gd name="T1" fmla="*/ 445 h 644"/>
                <a:gd name="T2" fmla="*/ 203 w 373"/>
                <a:gd name="T3" fmla="*/ 495 h 644"/>
                <a:gd name="T4" fmla="*/ 373 w 373"/>
                <a:gd name="T5" fmla="*/ 644 h 644"/>
                <a:gd name="T6" fmla="*/ 270 w 373"/>
                <a:gd name="T7" fmla="*/ 563 h 644"/>
                <a:gd name="T8" fmla="*/ 0 w 373"/>
                <a:gd name="T9" fmla="*/ 473 h 644"/>
                <a:gd name="T10" fmla="*/ 246 w 373"/>
                <a:gd name="T11" fmla="*/ 21 h 644"/>
                <a:gd name="T12" fmla="*/ 259 w 373"/>
                <a:gd name="T13" fmla="*/ 0 h 644"/>
                <a:gd name="T14" fmla="*/ 279 w 373"/>
                <a:gd name="T15" fmla="*/ 1 h 644"/>
                <a:gd name="T16" fmla="*/ 45 w 373"/>
                <a:gd name="T17" fmla="*/ 445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3" h="644">
                  <a:moveTo>
                    <a:pt x="45" y="445"/>
                  </a:moveTo>
                  <a:cubicBezTo>
                    <a:pt x="45" y="445"/>
                    <a:pt x="106" y="443"/>
                    <a:pt x="203" y="495"/>
                  </a:cubicBezTo>
                  <a:cubicBezTo>
                    <a:pt x="300" y="547"/>
                    <a:pt x="373" y="644"/>
                    <a:pt x="373" y="644"/>
                  </a:cubicBezTo>
                  <a:cubicBezTo>
                    <a:pt x="373" y="644"/>
                    <a:pt x="312" y="589"/>
                    <a:pt x="270" y="563"/>
                  </a:cubicBezTo>
                  <a:cubicBezTo>
                    <a:pt x="227" y="536"/>
                    <a:pt x="98" y="472"/>
                    <a:pt x="0" y="473"/>
                  </a:cubicBezTo>
                  <a:cubicBezTo>
                    <a:pt x="246" y="21"/>
                    <a:pt x="246" y="21"/>
                    <a:pt x="246" y="21"/>
                  </a:cubicBezTo>
                  <a:cubicBezTo>
                    <a:pt x="259" y="0"/>
                    <a:pt x="259" y="0"/>
                    <a:pt x="259" y="0"/>
                  </a:cubicBezTo>
                  <a:cubicBezTo>
                    <a:pt x="279" y="1"/>
                    <a:pt x="279" y="1"/>
                    <a:pt x="279" y="1"/>
                  </a:cubicBezTo>
                  <a:lnTo>
                    <a:pt x="45" y="445"/>
                  </a:lnTo>
                  <a:close/>
                </a:path>
              </a:pathLst>
            </a:custGeom>
            <a:grpFill/>
            <a:ln w="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p>
          </p:txBody>
        </p:sp>
        <p:sp>
          <p:nvSpPr>
            <p:cNvPr id="35" name="Freeform 19"/>
            <p:cNvSpPr>
              <a:spLocks/>
            </p:cNvSpPr>
            <p:nvPr/>
          </p:nvSpPr>
          <p:spPr bwMode="auto">
            <a:xfrm>
              <a:off x="3346450" y="3465513"/>
              <a:ext cx="1073150" cy="1438275"/>
            </a:xfrm>
            <a:custGeom>
              <a:avLst/>
              <a:gdLst>
                <a:gd name="T0" fmla="*/ 331 w 529"/>
                <a:gd name="T1" fmla="*/ 703 h 707"/>
                <a:gd name="T2" fmla="*/ 329 w 529"/>
                <a:gd name="T3" fmla="*/ 707 h 707"/>
                <a:gd name="T4" fmla="*/ 274 w 529"/>
                <a:gd name="T5" fmla="*/ 646 h 707"/>
                <a:gd name="T6" fmla="*/ 134 w 529"/>
                <a:gd name="T7" fmla="*/ 544 h 707"/>
                <a:gd name="T8" fmla="*/ 0 w 529"/>
                <a:gd name="T9" fmla="*/ 506 h 707"/>
                <a:gd name="T10" fmla="*/ 234 w 529"/>
                <a:gd name="T11" fmla="*/ 62 h 707"/>
                <a:gd name="T12" fmla="*/ 263 w 529"/>
                <a:gd name="T13" fmla="*/ 19 h 707"/>
                <a:gd name="T14" fmla="*/ 403 w 529"/>
                <a:gd name="T15" fmla="*/ 49 h 707"/>
                <a:gd name="T16" fmla="*/ 529 w 529"/>
                <a:gd name="T17" fmla="*/ 200 h 707"/>
                <a:gd name="T18" fmla="*/ 345 w 529"/>
                <a:gd name="T19" fmla="*/ 660 h 707"/>
                <a:gd name="T20" fmla="*/ 331 w 529"/>
                <a:gd name="T21" fmla="*/ 703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9" h="707">
                  <a:moveTo>
                    <a:pt x="331" y="703"/>
                  </a:moveTo>
                  <a:cubicBezTo>
                    <a:pt x="329" y="707"/>
                    <a:pt x="329" y="707"/>
                    <a:pt x="329" y="707"/>
                  </a:cubicBezTo>
                  <a:cubicBezTo>
                    <a:pt x="329" y="707"/>
                    <a:pt x="301" y="672"/>
                    <a:pt x="274" y="646"/>
                  </a:cubicBezTo>
                  <a:cubicBezTo>
                    <a:pt x="274" y="646"/>
                    <a:pt x="203" y="571"/>
                    <a:pt x="134" y="544"/>
                  </a:cubicBezTo>
                  <a:cubicBezTo>
                    <a:pt x="134" y="544"/>
                    <a:pt x="54" y="507"/>
                    <a:pt x="0" y="506"/>
                  </a:cubicBezTo>
                  <a:cubicBezTo>
                    <a:pt x="234" y="62"/>
                    <a:pt x="234" y="62"/>
                    <a:pt x="234" y="62"/>
                  </a:cubicBezTo>
                  <a:cubicBezTo>
                    <a:pt x="263" y="19"/>
                    <a:pt x="263" y="19"/>
                    <a:pt x="263" y="19"/>
                  </a:cubicBezTo>
                  <a:cubicBezTo>
                    <a:pt x="263" y="19"/>
                    <a:pt x="330" y="0"/>
                    <a:pt x="403" y="49"/>
                  </a:cubicBezTo>
                  <a:cubicBezTo>
                    <a:pt x="475" y="98"/>
                    <a:pt x="521" y="183"/>
                    <a:pt x="529" y="200"/>
                  </a:cubicBezTo>
                  <a:cubicBezTo>
                    <a:pt x="345" y="660"/>
                    <a:pt x="345" y="660"/>
                    <a:pt x="345" y="660"/>
                  </a:cubicBezTo>
                  <a:cubicBezTo>
                    <a:pt x="345" y="660"/>
                    <a:pt x="330" y="694"/>
                    <a:pt x="331" y="703"/>
                  </a:cubicBezTo>
                  <a:close/>
                </a:path>
              </a:pathLst>
            </a:custGeom>
            <a:grpFill/>
            <a:ln w="5" cap="flat">
              <a:solidFill>
                <a:srgbClr val="FFFFFF"/>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dirty="0"/>
            </a:p>
          </p:txBody>
        </p:sp>
      </p:grpSp>
      <p:grpSp>
        <p:nvGrpSpPr>
          <p:cNvPr id="3" name="Group 35"/>
          <p:cNvGrpSpPr/>
          <p:nvPr/>
        </p:nvGrpSpPr>
        <p:grpSpPr>
          <a:xfrm>
            <a:off x="1507117" y="2202660"/>
            <a:ext cx="677015" cy="677224"/>
            <a:chOff x="2787645" y="1944986"/>
            <a:chExt cx="868726" cy="868726"/>
          </a:xfrm>
        </p:grpSpPr>
        <p:sp>
          <p:nvSpPr>
            <p:cNvPr id="37" name="Oval 36"/>
            <p:cNvSpPr/>
            <p:nvPr/>
          </p:nvSpPr>
          <p:spPr>
            <a:xfrm>
              <a:off x="2787645" y="1944986"/>
              <a:ext cx="868726" cy="868726"/>
            </a:xfrm>
            <a:prstGeom prst="ellipse">
              <a:avLst/>
            </a:prstGeom>
            <a:solidFill>
              <a:schemeClr val="accent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7"/>
            <p:cNvGrpSpPr/>
            <p:nvPr/>
          </p:nvGrpSpPr>
          <p:grpSpPr>
            <a:xfrm>
              <a:off x="3053401" y="2137662"/>
              <a:ext cx="337213" cy="389764"/>
              <a:chOff x="3339600" y="4181341"/>
              <a:chExt cx="244475" cy="282575"/>
            </a:xfrm>
            <a:solidFill>
              <a:schemeClr val="bg1"/>
            </a:solidFill>
          </p:grpSpPr>
          <p:sp>
            <p:nvSpPr>
              <p:cNvPr id="39" name="Rectangle 38"/>
              <p:cNvSpPr>
                <a:spLocks noChangeArrowheads="1"/>
              </p:cNvSpPr>
              <p:nvPr/>
            </p:nvSpPr>
            <p:spPr bwMode="auto">
              <a:xfrm>
                <a:off x="3476125" y="4236903"/>
                <a:ext cx="41275" cy="227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40" name="Rectangle 39"/>
              <p:cNvSpPr>
                <a:spLocks noChangeArrowheads="1"/>
              </p:cNvSpPr>
              <p:nvPr/>
            </p:nvSpPr>
            <p:spPr bwMode="auto">
              <a:xfrm>
                <a:off x="3409450" y="4282941"/>
                <a:ext cx="41275"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41" name="Rectangle 40"/>
              <p:cNvSpPr>
                <a:spLocks noChangeArrowheads="1"/>
              </p:cNvSpPr>
              <p:nvPr/>
            </p:nvSpPr>
            <p:spPr bwMode="auto">
              <a:xfrm>
                <a:off x="3339600" y="4317866"/>
                <a:ext cx="42863"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42" name="Rectangle 41"/>
              <p:cNvSpPr>
                <a:spLocks noChangeArrowheads="1"/>
              </p:cNvSpPr>
              <p:nvPr/>
            </p:nvSpPr>
            <p:spPr bwMode="auto">
              <a:xfrm>
                <a:off x="3542800" y="4181341"/>
                <a:ext cx="41275" cy="2825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grpSp>
        <p:nvGrpSpPr>
          <p:cNvPr id="5" name="Group 42"/>
          <p:cNvGrpSpPr/>
          <p:nvPr/>
        </p:nvGrpSpPr>
        <p:grpSpPr>
          <a:xfrm>
            <a:off x="1878524" y="1265242"/>
            <a:ext cx="868726" cy="868994"/>
            <a:chOff x="3016435" y="2706520"/>
            <a:chExt cx="868726" cy="868726"/>
          </a:xfrm>
        </p:grpSpPr>
        <p:sp>
          <p:nvSpPr>
            <p:cNvPr id="44" name="Oval 43"/>
            <p:cNvSpPr/>
            <p:nvPr/>
          </p:nvSpPr>
          <p:spPr>
            <a:xfrm>
              <a:off x="3016435" y="2706520"/>
              <a:ext cx="868726" cy="868726"/>
            </a:xfrm>
            <a:prstGeom prst="ellipse">
              <a:avLst/>
            </a:prstGeom>
            <a:solidFill>
              <a:schemeClr val="accent3">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44"/>
            <p:cNvGrpSpPr/>
            <p:nvPr/>
          </p:nvGrpSpPr>
          <p:grpSpPr>
            <a:xfrm>
              <a:off x="3282198" y="2972536"/>
              <a:ext cx="298555" cy="373196"/>
              <a:chOff x="6751638" y="2265363"/>
              <a:chExt cx="158750" cy="198438"/>
            </a:xfrm>
            <a:solidFill>
              <a:schemeClr val="bg1"/>
            </a:solidFill>
          </p:grpSpPr>
          <p:sp>
            <p:nvSpPr>
              <p:cNvPr id="46"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47"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48"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49"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grpSp>
        <p:nvGrpSpPr>
          <p:cNvPr id="7" name="Group 49"/>
          <p:cNvGrpSpPr/>
          <p:nvPr/>
        </p:nvGrpSpPr>
        <p:grpSpPr>
          <a:xfrm>
            <a:off x="612018" y="1957284"/>
            <a:ext cx="718166" cy="718387"/>
            <a:chOff x="1922927" y="2379349"/>
            <a:chExt cx="1166091" cy="1166091"/>
          </a:xfrm>
        </p:grpSpPr>
        <p:sp>
          <p:nvSpPr>
            <p:cNvPr id="51" name="Oval 50"/>
            <p:cNvSpPr/>
            <p:nvPr/>
          </p:nvSpPr>
          <p:spPr>
            <a:xfrm>
              <a:off x="1922927" y="2379349"/>
              <a:ext cx="1166091" cy="1166091"/>
            </a:xfrm>
            <a:prstGeom prst="ellipse">
              <a:avLst/>
            </a:prstGeom>
            <a:solidFill>
              <a:schemeClr val="accent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EditPoints="1"/>
            </p:cNvSpPr>
            <p:nvPr/>
          </p:nvSpPr>
          <p:spPr bwMode="auto">
            <a:xfrm>
              <a:off x="2272216" y="2727044"/>
              <a:ext cx="497144" cy="488343"/>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dirty="0"/>
            </a:p>
          </p:txBody>
        </p:sp>
      </p:grpSp>
      <p:grpSp>
        <p:nvGrpSpPr>
          <p:cNvPr id="8" name="Group 52"/>
          <p:cNvGrpSpPr/>
          <p:nvPr/>
        </p:nvGrpSpPr>
        <p:grpSpPr>
          <a:xfrm>
            <a:off x="2529441" y="868145"/>
            <a:ext cx="761864" cy="762099"/>
            <a:chOff x="3490672" y="1886499"/>
            <a:chExt cx="1107166" cy="1107166"/>
          </a:xfrm>
        </p:grpSpPr>
        <p:sp>
          <p:nvSpPr>
            <p:cNvPr id="54" name="Oval 53"/>
            <p:cNvSpPr/>
            <p:nvPr/>
          </p:nvSpPr>
          <p:spPr>
            <a:xfrm>
              <a:off x="3490672" y="1886499"/>
              <a:ext cx="1107166" cy="1107166"/>
            </a:xfrm>
            <a:prstGeom prst="ellipse">
              <a:avLst/>
            </a:prstGeom>
            <a:solidFill>
              <a:schemeClr val="accent4">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54"/>
            <p:cNvGrpSpPr/>
            <p:nvPr/>
          </p:nvGrpSpPr>
          <p:grpSpPr>
            <a:xfrm>
              <a:off x="3915462" y="2208931"/>
              <a:ext cx="327735" cy="494810"/>
              <a:chOff x="549275" y="4406901"/>
              <a:chExt cx="161926" cy="244475"/>
            </a:xfrm>
            <a:solidFill>
              <a:schemeClr val="bg1"/>
            </a:solidFill>
          </p:grpSpPr>
          <p:sp>
            <p:nvSpPr>
              <p:cNvPr id="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grpSp>
        <p:nvGrpSpPr>
          <p:cNvPr id="10" name="Group 57"/>
          <p:cNvGrpSpPr/>
          <p:nvPr/>
        </p:nvGrpSpPr>
        <p:grpSpPr>
          <a:xfrm>
            <a:off x="362695" y="1034774"/>
            <a:ext cx="766716" cy="766953"/>
            <a:chOff x="1355298" y="2994194"/>
            <a:chExt cx="766716" cy="766716"/>
          </a:xfrm>
        </p:grpSpPr>
        <p:sp>
          <p:nvSpPr>
            <p:cNvPr id="59" name="Oval 58"/>
            <p:cNvSpPr/>
            <p:nvPr/>
          </p:nvSpPr>
          <p:spPr>
            <a:xfrm>
              <a:off x="1355298" y="2994194"/>
              <a:ext cx="766716" cy="766716"/>
            </a:xfrm>
            <a:prstGeom prst="ellipse">
              <a:avLst/>
            </a:prstGeom>
            <a:solidFill>
              <a:schemeClr val="accent3">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33"/>
            <p:cNvSpPr>
              <a:spLocks noEditPoints="1"/>
            </p:cNvSpPr>
            <p:nvPr/>
          </p:nvSpPr>
          <p:spPr bwMode="auto">
            <a:xfrm>
              <a:off x="1508928" y="3215387"/>
              <a:ext cx="459454" cy="312820"/>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dirty="0"/>
            </a:p>
          </p:txBody>
        </p:sp>
      </p:grpSp>
      <p:grpSp>
        <p:nvGrpSpPr>
          <p:cNvPr id="11" name="Group 60"/>
          <p:cNvGrpSpPr/>
          <p:nvPr/>
        </p:nvGrpSpPr>
        <p:grpSpPr>
          <a:xfrm>
            <a:off x="1098757" y="1439595"/>
            <a:ext cx="897938" cy="898215"/>
            <a:chOff x="1295089" y="1539004"/>
            <a:chExt cx="535758" cy="535758"/>
          </a:xfrm>
        </p:grpSpPr>
        <p:sp>
          <p:nvSpPr>
            <p:cNvPr id="62" name="Oval 61"/>
            <p:cNvSpPr/>
            <p:nvPr/>
          </p:nvSpPr>
          <p:spPr>
            <a:xfrm>
              <a:off x="1295089" y="1539004"/>
              <a:ext cx="535758" cy="535758"/>
            </a:xfrm>
            <a:prstGeom prst="ellipse">
              <a:avLst/>
            </a:pr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62"/>
            <p:cNvGrpSpPr/>
            <p:nvPr/>
          </p:nvGrpSpPr>
          <p:grpSpPr>
            <a:xfrm>
              <a:off x="1397926" y="1667488"/>
              <a:ext cx="330084" cy="320978"/>
              <a:chOff x="390525" y="2455863"/>
              <a:chExt cx="230188" cy="223838"/>
            </a:xfrm>
            <a:solidFill>
              <a:schemeClr val="bg1"/>
            </a:solidFill>
          </p:grpSpPr>
          <p:sp>
            <p:nvSpPr>
              <p:cNvPr id="6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6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6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6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6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6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grpSp>
        <p:nvGrpSpPr>
          <p:cNvPr id="13" name="Group 69"/>
          <p:cNvGrpSpPr/>
          <p:nvPr/>
        </p:nvGrpSpPr>
        <p:grpSpPr>
          <a:xfrm>
            <a:off x="-71876" y="48710"/>
            <a:ext cx="1107166" cy="1107508"/>
            <a:chOff x="1922927" y="1477480"/>
            <a:chExt cx="1107166" cy="1107166"/>
          </a:xfrm>
        </p:grpSpPr>
        <p:sp>
          <p:nvSpPr>
            <p:cNvPr id="71" name="Oval 70"/>
            <p:cNvSpPr/>
            <p:nvPr/>
          </p:nvSpPr>
          <p:spPr>
            <a:xfrm>
              <a:off x="1922927" y="1477480"/>
              <a:ext cx="1107166" cy="1107166"/>
            </a:xfrm>
            <a:prstGeom prst="ellipse">
              <a:avLst/>
            </a:prstGeom>
            <a:solidFill>
              <a:schemeClr val="accent4">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71"/>
            <p:cNvGrpSpPr/>
            <p:nvPr/>
          </p:nvGrpSpPr>
          <p:grpSpPr>
            <a:xfrm>
              <a:off x="2247825" y="1827977"/>
              <a:ext cx="444918" cy="428563"/>
              <a:chOff x="4616450" y="1549401"/>
              <a:chExt cx="215900" cy="207963"/>
            </a:xfrm>
            <a:solidFill>
              <a:schemeClr val="bg1"/>
            </a:solidFill>
          </p:grpSpPr>
          <p:sp>
            <p:nvSpPr>
              <p:cNvPr id="73" name="Freeform 6"/>
              <p:cNvSpPr>
                <a:spLocks noEditPoints="1"/>
              </p:cNvSpPr>
              <p:nvPr/>
            </p:nvSpPr>
            <p:spPr bwMode="auto">
              <a:xfrm>
                <a:off x="4616450" y="1549401"/>
                <a:ext cx="215900" cy="207963"/>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74" name="Oval 7"/>
              <p:cNvSpPr>
                <a:spLocks noChangeArrowheads="1"/>
              </p:cNvSpPr>
              <p:nvPr/>
            </p:nvSpPr>
            <p:spPr bwMode="auto">
              <a:xfrm>
                <a:off x="4718050" y="1685926"/>
                <a:ext cx="15875" cy="174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grpSp>
        <p:nvGrpSpPr>
          <p:cNvPr id="15" name="Group 74"/>
          <p:cNvGrpSpPr/>
          <p:nvPr/>
        </p:nvGrpSpPr>
        <p:grpSpPr>
          <a:xfrm>
            <a:off x="558385" y="2839499"/>
            <a:ext cx="535758" cy="535923"/>
            <a:chOff x="4341042" y="2873004"/>
            <a:chExt cx="535758" cy="535758"/>
          </a:xfrm>
        </p:grpSpPr>
        <p:sp>
          <p:nvSpPr>
            <p:cNvPr id="76" name="Oval 75"/>
            <p:cNvSpPr/>
            <p:nvPr/>
          </p:nvSpPr>
          <p:spPr>
            <a:xfrm>
              <a:off x="4341042" y="2873004"/>
              <a:ext cx="535758" cy="535758"/>
            </a:xfrm>
            <a:prstGeom prst="ellipse">
              <a:avLst/>
            </a:pr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32"/>
            <p:cNvSpPr>
              <a:spLocks/>
            </p:cNvSpPr>
            <p:nvPr/>
          </p:nvSpPr>
          <p:spPr bwMode="auto">
            <a:xfrm>
              <a:off x="4503309" y="3038217"/>
              <a:ext cx="243327" cy="214963"/>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dirty="0"/>
            </a:p>
          </p:txBody>
        </p:sp>
      </p:grpSp>
      <p:grpSp>
        <p:nvGrpSpPr>
          <p:cNvPr id="16" name="Group 77"/>
          <p:cNvGrpSpPr/>
          <p:nvPr/>
        </p:nvGrpSpPr>
        <p:grpSpPr>
          <a:xfrm>
            <a:off x="965060" y="760673"/>
            <a:ext cx="766716" cy="766953"/>
            <a:chOff x="1355298" y="2137662"/>
            <a:chExt cx="766716" cy="766716"/>
          </a:xfrm>
        </p:grpSpPr>
        <p:sp>
          <p:nvSpPr>
            <p:cNvPr id="79" name="Oval 78"/>
            <p:cNvSpPr/>
            <p:nvPr/>
          </p:nvSpPr>
          <p:spPr>
            <a:xfrm>
              <a:off x="1355298" y="2137662"/>
              <a:ext cx="766716" cy="766716"/>
            </a:xfrm>
            <a:prstGeom prst="ellipse">
              <a:avLst/>
            </a:prstGeom>
            <a:solidFill>
              <a:schemeClr val="accent4">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79"/>
            <p:cNvSpPr>
              <a:spLocks noEditPoints="1"/>
            </p:cNvSpPr>
            <p:nvPr/>
          </p:nvSpPr>
          <p:spPr bwMode="auto">
            <a:xfrm>
              <a:off x="1581023" y="2293713"/>
              <a:ext cx="315265" cy="422797"/>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dirty="0"/>
            </a:p>
          </p:txBody>
        </p:sp>
      </p:grpSp>
      <p:grpSp>
        <p:nvGrpSpPr>
          <p:cNvPr id="17" name="Group 80"/>
          <p:cNvGrpSpPr/>
          <p:nvPr/>
        </p:nvGrpSpPr>
        <p:grpSpPr>
          <a:xfrm>
            <a:off x="1279846" y="2688375"/>
            <a:ext cx="535758" cy="535923"/>
            <a:chOff x="819540" y="2137662"/>
            <a:chExt cx="535758" cy="535758"/>
          </a:xfrm>
        </p:grpSpPr>
        <p:sp>
          <p:nvSpPr>
            <p:cNvPr id="82" name="Oval 81"/>
            <p:cNvSpPr/>
            <p:nvPr/>
          </p:nvSpPr>
          <p:spPr>
            <a:xfrm>
              <a:off x="819540" y="2137662"/>
              <a:ext cx="535758" cy="535758"/>
            </a:xfrm>
            <a:prstGeom prst="ellipse">
              <a:avLst/>
            </a:prstGeom>
            <a:solidFill>
              <a:schemeClr val="accent3">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82"/>
            <p:cNvGrpSpPr/>
            <p:nvPr/>
          </p:nvGrpSpPr>
          <p:grpSpPr>
            <a:xfrm>
              <a:off x="921964" y="2236435"/>
              <a:ext cx="330910" cy="348211"/>
              <a:chOff x="1641475" y="2428876"/>
              <a:chExt cx="242888" cy="255587"/>
            </a:xfrm>
            <a:solidFill>
              <a:schemeClr val="bg1"/>
            </a:solidFill>
          </p:grpSpPr>
          <p:sp>
            <p:nvSpPr>
              <p:cNvPr id="84"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85"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86"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87"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88"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grpSp>
        <p:nvGrpSpPr>
          <p:cNvPr id="19" name="Group 88"/>
          <p:cNvGrpSpPr/>
          <p:nvPr/>
        </p:nvGrpSpPr>
        <p:grpSpPr>
          <a:xfrm>
            <a:off x="948028" y="2605925"/>
            <a:ext cx="405021" cy="405146"/>
            <a:chOff x="3920763" y="3039488"/>
            <a:chExt cx="535758" cy="535758"/>
          </a:xfrm>
        </p:grpSpPr>
        <p:sp>
          <p:nvSpPr>
            <p:cNvPr id="90" name="Oval 89"/>
            <p:cNvSpPr/>
            <p:nvPr/>
          </p:nvSpPr>
          <p:spPr>
            <a:xfrm>
              <a:off x="3920763" y="3039488"/>
              <a:ext cx="535758" cy="535758"/>
            </a:xfrm>
            <a:prstGeom prst="ellipse">
              <a:avLst/>
            </a:prstGeom>
            <a:solidFill>
              <a:schemeClr val="accent4">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90"/>
            <p:cNvGrpSpPr/>
            <p:nvPr/>
          </p:nvGrpSpPr>
          <p:grpSpPr>
            <a:xfrm>
              <a:off x="4055231" y="3134798"/>
              <a:ext cx="247635" cy="323831"/>
              <a:chOff x="812800" y="2401888"/>
              <a:chExt cx="206375" cy="269875"/>
            </a:xfrm>
            <a:solidFill>
              <a:schemeClr val="bg1"/>
            </a:solidFill>
          </p:grpSpPr>
          <p:sp>
            <p:nvSpPr>
              <p:cNvPr id="9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9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grpSp>
        <p:nvGrpSpPr>
          <p:cNvPr id="36" name="Group 93"/>
          <p:cNvGrpSpPr/>
          <p:nvPr/>
        </p:nvGrpSpPr>
        <p:grpSpPr>
          <a:xfrm>
            <a:off x="1686730" y="-132493"/>
            <a:ext cx="1316706" cy="1317113"/>
            <a:chOff x="3325632" y="1352550"/>
            <a:chExt cx="535758" cy="535758"/>
          </a:xfrm>
        </p:grpSpPr>
        <p:sp>
          <p:nvSpPr>
            <p:cNvPr id="95" name="Oval 94"/>
            <p:cNvSpPr/>
            <p:nvPr/>
          </p:nvSpPr>
          <p:spPr>
            <a:xfrm>
              <a:off x="3325632" y="1352550"/>
              <a:ext cx="535758" cy="535758"/>
            </a:xfrm>
            <a:prstGeom prst="ellipse">
              <a:avLst/>
            </a:prstGeom>
            <a:solidFill>
              <a:schemeClr val="accent2">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37"/>
            <p:cNvSpPr>
              <a:spLocks noEditPoints="1"/>
            </p:cNvSpPr>
            <p:nvPr/>
          </p:nvSpPr>
          <p:spPr bwMode="auto">
            <a:xfrm>
              <a:off x="3451318" y="1477480"/>
              <a:ext cx="284386" cy="28241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dirty="0"/>
            </a:p>
          </p:txBody>
        </p:sp>
      </p:grpSp>
      <p:grpSp>
        <p:nvGrpSpPr>
          <p:cNvPr id="38" name="Group 96"/>
          <p:cNvGrpSpPr/>
          <p:nvPr/>
        </p:nvGrpSpPr>
        <p:grpSpPr>
          <a:xfrm>
            <a:off x="2119200" y="1972971"/>
            <a:ext cx="993461" cy="993767"/>
            <a:chOff x="819540" y="2137662"/>
            <a:chExt cx="535758" cy="535758"/>
          </a:xfrm>
        </p:grpSpPr>
        <p:sp>
          <p:nvSpPr>
            <p:cNvPr id="98" name="Oval 97"/>
            <p:cNvSpPr/>
            <p:nvPr/>
          </p:nvSpPr>
          <p:spPr>
            <a:xfrm>
              <a:off x="819540" y="2137662"/>
              <a:ext cx="535758" cy="535758"/>
            </a:xfrm>
            <a:prstGeom prst="ellipse">
              <a:avLst/>
            </a:prstGeom>
            <a:solidFill>
              <a:schemeClr val="accent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98"/>
            <p:cNvGrpSpPr/>
            <p:nvPr/>
          </p:nvGrpSpPr>
          <p:grpSpPr>
            <a:xfrm>
              <a:off x="921964" y="2236435"/>
              <a:ext cx="330910" cy="348211"/>
              <a:chOff x="1641475" y="2428876"/>
              <a:chExt cx="242888" cy="255587"/>
            </a:xfrm>
            <a:solidFill>
              <a:schemeClr val="bg1"/>
            </a:solidFill>
          </p:grpSpPr>
          <p:sp>
            <p:nvSpPr>
              <p:cNvPr id="100"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101"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102"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103"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104"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grpSp>
        <p:nvGrpSpPr>
          <p:cNvPr id="45" name="Group 104"/>
          <p:cNvGrpSpPr/>
          <p:nvPr/>
        </p:nvGrpSpPr>
        <p:grpSpPr>
          <a:xfrm>
            <a:off x="1822822" y="1070891"/>
            <a:ext cx="345599" cy="345705"/>
            <a:chOff x="4341042" y="2873004"/>
            <a:chExt cx="535758" cy="535758"/>
          </a:xfrm>
        </p:grpSpPr>
        <p:sp>
          <p:nvSpPr>
            <p:cNvPr id="106" name="Oval 105"/>
            <p:cNvSpPr/>
            <p:nvPr/>
          </p:nvSpPr>
          <p:spPr>
            <a:xfrm>
              <a:off x="4341042" y="2873004"/>
              <a:ext cx="535758" cy="535758"/>
            </a:xfrm>
            <a:prstGeom prst="ellipse">
              <a:avLst/>
            </a:prstGeom>
            <a:solidFill>
              <a:schemeClr val="accent3">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Freeform 32"/>
            <p:cNvSpPr>
              <a:spLocks/>
            </p:cNvSpPr>
            <p:nvPr/>
          </p:nvSpPr>
          <p:spPr bwMode="auto">
            <a:xfrm>
              <a:off x="4503309" y="3038217"/>
              <a:ext cx="243327" cy="214963"/>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dirty="0"/>
            </a:p>
          </p:txBody>
        </p:sp>
      </p:grpSp>
      <p:grpSp>
        <p:nvGrpSpPr>
          <p:cNvPr id="50" name="Group 107"/>
          <p:cNvGrpSpPr/>
          <p:nvPr/>
        </p:nvGrpSpPr>
        <p:grpSpPr>
          <a:xfrm>
            <a:off x="1345536" y="488261"/>
            <a:ext cx="443481" cy="443618"/>
            <a:chOff x="3016435" y="2706520"/>
            <a:chExt cx="868726" cy="868726"/>
          </a:xfrm>
        </p:grpSpPr>
        <p:sp>
          <p:nvSpPr>
            <p:cNvPr id="109" name="Oval 108"/>
            <p:cNvSpPr/>
            <p:nvPr/>
          </p:nvSpPr>
          <p:spPr>
            <a:xfrm>
              <a:off x="3016435" y="2706520"/>
              <a:ext cx="868726" cy="868726"/>
            </a:xfrm>
            <a:prstGeom prst="ellipse">
              <a:avLst/>
            </a:prstGeom>
            <a:solidFill>
              <a:schemeClr val="accent3">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109"/>
            <p:cNvGrpSpPr/>
            <p:nvPr/>
          </p:nvGrpSpPr>
          <p:grpSpPr>
            <a:xfrm>
              <a:off x="3301471" y="2967116"/>
              <a:ext cx="298555" cy="373196"/>
              <a:chOff x="6761886" y="2262481"/>
              <a:chExt cx="158750" cy="198438"/>
            </a:xfrm>
            <a:solidFill>
              <a:schemeClr val="bg1"/>
            </a:solidFill>
          </p:grpSpPr>
          <p:sp>
            <p:nvSpPr>
              <p:cNvPr id="111" name="Freeform 18"/>
              <p:cNvSpPr>
                <a:spLocks/>
              </p:cNvSpPr>
              <p:nvPr/>
            </p:nvSpPr>
            <p:spPr bwMode="auto">
              <a:xfrm>
                <a:off x="6761886" y="2346619"/>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112" name="Freeform 19"/>
              <p:cNvSpPr>
                <a:spLocks/>
              </p:cNvSpPr>
              <p:nvPr/>
            </p:nvSpPr>
            <p:spPr bwMode="auto">
              <a:xfrm>
                <a:off x="6761886" y="2394244"/>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113" name="Freeform 20"/>
              <p:cNvSpPr>
                <a:spLocks/>
              </p:cNvSpPr>
              <p:nvPr/>
            </p:nvSpPr>
            <p:spPr bwMode="auto">
              <a:xfrm>
                <a:off x="6761886" y="2297406"/>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114" name="Oval 21"/>
              <p:cNvSpPr>
                <a:spLocks noChangeArrowheads="1"/>
              </p:cNvSpPr>
              <p:nvPr/>
            </p:nvSpPr>
            <p:spPr bwMode="auto">
              <a:xfrm>
                <a:off x="6765061" y="2262481"/>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sp>
        <p:nvSpPr>
          <p:cNvPr id="117" name="Text Placeholder 8"/>
          <p:cNvSpPr>
            <a:spLocks noGrp="1"/>
          </p:cNvSpPr>
          <p:nvPr>
            <p:ph type="body" sz="quarter" idx="4294967295"/>
          </p:nvPr>
        </p:nvSpPr>
        <p:spPr>
          <a:xfrm>
            <a:off x="6556263" y="1531938"/>
            <a:ext cx="1508125" cy="250825"/>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118" name="Text Placeholder 9"/>
          <p:cNvSpPr>
            <a:spLocks noGrp="1"/>
          </p:cNvSpPr>
          <p:nvPr>
            <p:ph type="body" sz="quarter" idx="4294967295"/>
          </p:nvPr>
        </p:nvSpPr>
        <p:spPr>
          <a:xfrm>
            <a:off x="5937138" y="1782763"/>
            <a:ext cx="2127250" cy="423862"/>
          </a:xfrm>
        </p:spPr>
        <p:txBody>
          <a:bodyPr>
            <a:noAutofit/>
          </a:bodyPr>
          <a:lstStyle/>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请在此粘贴或者输入你的文字内容请在此粘贴或者输入你的文字内容请在此粘贴或者输入你的文字内容</a:t>
            </a:r>
            <a:endParaRPr lang="en-AU" altLang="zh-CN" sz="900" dirty="0">
              <a:solidFill>
                <a:schemeClr val="tx1">
                  <a:lumMod val="50000"/>
                  <a:lumOff val="50000"/>
                </a:schemeClr>
              </a:solidFill>
            </a:endParaRPr>
          </a:p>
        </p:txBody>
      </p:sp>
      <p:sp>
        <p:nvSpPr>
          <p:cNvPr id="120" name="Text Placeholder 8"/>
          <p:cNvSpPr>
            <a:spLocks noGrp="1"/>
          </p:cNvSpPr>
          <p:nvPr>
            <p:ph type="body" sz="quarter" idx="4294967295"/>
          </p:nvPr>
        </p:nvSpPr>
        <p:spPr>
          <a:xfrm>
            <a:off x="6556263" y="2455863"/>
            <a:ext cx="1508125" cy="250825"/>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121" name="Text Placeholder 9"/>
          <p:cNvSpPr>
            <a:spLocks noGrp="1"/>
          </p:cNvSpPr>
          <p:nvPr>
            <p:ph type="body" sz="quarter" idx="4294967295"/>
          </p:nvPr>
        </p:nvSpPr>
        <p:spPr>
          <a:xfrm>
            <a:off x="5900626" y="2706688"/>
            <a:ext cx="2163762" cy="423862"/>
          </a:xfrm>
        </p:spPr>
        <p:txBody>
          <a:bodyPr>
            <a:noAutofit/>
          </a:bodyPr>
          <a:lstStyle/>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请在此粘贴或者输入你的文字内容请在此粘贴或者输入你的文字内容请在此粘贴或者输入你的文字内容</a:t>
            </a:r>
            <a:endParaRPr lang="en-AU" altLang="zh-CN" sz="900" dirty="0">
              <a:solidFill>
                <a:schemeClr val="tx1">
                  <a:lumMod val="50000"/>
                  <a:lumOff val="50000"/>
                </a:schemeClr>
              </a:solidFill>
            </a:endParaRPr>
          </a:p>
        </p:txBody>
      </p:sp>
      <p:sp>
        <p:nvSpPr>
          <p:cNvPr id="123" name="Text Placeholder 8"/>
          <p:cNvSpPr>
            <a:spLocks noGrp="1"/>
          </p:cNvSpPr>
          <p:nvPr>
            <p:ph type="body" sz="quarter" idx="4294967295"/>
          </p:nvPr>
        </p:nvSpPr>
        <p:spPr>
          <a:xfrm>
            <a:off x="6556263" y="3392488"/>
            <a:ext cx="1508125" cy="252412"/>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124" name="Text Placeholder 9"/>
          <p:cNvSpPr>
            <a:spLocks noGrp="1"/>
          </p:cNvSpPr>
          <p:nvPr>
            <p:ph type="body" sz="quarter" idx="4294967295"/>
          </p:nvPr>
        </p:nvSpPr>
        <p:spPr>
          <a:xfrm>
            <a:off x="5900626" y="3644900"/>
            <a:ext cx="2163762" cy="423863"/>
          </a:xfrm>
        </p:spPr>
        <p:txBody>
          <a:bodyPr>
            <a:noAutofit/>
          </a:bodyPr>
          <a:lstStyle/>
          <a:p>
            <a:r>
              <a:rPr lang="zh-CN" altLang="en-US" sz="900"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请在此粘贴或者输入你的文字内容请在此粘贴或者输入你的文字内容请在此粘贴或者输入你的文字内容</a:t>
            </a:r>
            <a:endParaRPr lang="en-AU" altLang="zh-CN" sz="900" dirty="0">
              <a:solidFill>
                <a:schemeClr val="tx1">
                  <a:lumMod val="50000"/>
                  <a:lumOff val="50000"/>
                </a:schemeClr>
              </a:solidFill>
            </a:endParaRPr>
          </a:p>
        </p:txBody>
      </p:sp>
      <p:sp>
        <p:nvSpPr>
          <p:cNvPr id="119" name="Oval 118"/>
          <p:cNvSpPr/>
          <p:nvPr/>
        </p:nvSpPr>
        <p:spPr>
          <a:xfrm>
            <a:off x="4900318" y="1532858"/>
            <a:ext cx="637960" cy="63815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grpSp>
        <p:nvGrpSpPr>
          <p:cNvPr id="55" name="Group 125"/>
          <p:cNvGrpSpPr/>
          <p:nvPr/>
        </p:nvGrpSpPr>
        <p:grpSpPr>
          <a:xfrm>
            <a:off x="1039619" y="3624072"/>
            <a:ext cx="917482" cy="931157"/>
            <a:chOff x="2360613" y="2686051"/>
            <a:chExt cx="217488" cy="220662"/>
          </a:xfrm>
          <a:solidFill>
            <a:schemeClr val="bg1"/>
          </a:solidFill>
        </p:grpSpPr>
        <p:sp>
          <p:nvSpPr>
            <p:cNvPr id="127"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128"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129"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sp>
        <p:nvSpPr>
          <p:cNvPr id="130" name="Oval 129"/>
          <p:cNvSpPr/>
          <p:nvPr/>
        </p:nvSpPr>
        <p:spPr>
          <a:xfrm>
            <a:off x="4900318" y="2450794"/>
            <a:ext cx="637960" cy="63815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1" name="Oval 130"/>
          <p:cNvSpPr/>
          <p:nvPr/>
        </p:nvSpPr>
        <p:spPr>
          <a:xfrm>
            <a:off x="4904337" y="3392718"/>
            <a:ext cx="637960" cy="6381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dirty="0"/>
          </a:p>
        </p:txBody>
      </p:sp>
      <p:sp>
        <p:nvSpPr>
          <p:cNvPr id="132" name="Shape 56"/>
          <p:cNvSpPr/>
          <p:nvPr/>
        </p:nvSpPr>
        <p:spPr>
          <a:xfrm>
            <a:off x="5099607" y="2662502"/>
            <a:ext cx="219292" cy="194989"/>
          </a:xfrm>
          <a:custGeom>
            <a:avLst/>
            <a:gdLst/>
            <a:ahLst/>
            <a:cxnLst>
              <a:cxn ang="0">
                <a:pos x="wd2" y="hd2"/>
              </a:cxn>
              <a:cxn ang="5400000">
                <a:pos x="wd2" y="hd2"/>
              </a:cxn>
              <a:cxn ang="10800000">
                <a:pos x="wd2" y="hd2"/>
              </a:cxn>
              <a:cxn ang="16200000">
                <a:pos x="wd2" y="hd2"/>
              </a:cxn>
            </a:cxnLst>
            <a:rect l="0" t="0" r="r" b="b"/>
            <a:pathLst>
              <a:path w="21600" h="21600" extrusionOk="0">
                <a:moveTo>
                  <a:pt x="21504" y="6075"/>
                </a:moveTo>
                <a:lnTo>
                  <a:pt x="19439" y="0"/>
                </a:lnTo>
                <a:lnTo>
                  <a:pt x="14503" y="0"/>
                </a:lnTo>
                <a:lnTo>
                  <a:pt x="15451" y="7077"/>
                </a:lnTo>
                <a:cubicBezTo>
                  <a:pt x="15636" y="8413"/>
                  <a:pt x="16936" y="9450"/>
                  <a:pt x="18515" y="9450"/>
                </a:cubicBezTo>
                <a:cubicBezTo>
                  <a:pt x="20219" y="9450"/>
                  <a:pt x="21600" y="8240"/>
                  <a:pt x="21600" y="6750"/>
                </a:cubicBezTo>
                <a:cubicBezTo>
                  <a:pt x="21600" y="6515"/>
                  <a:pt x="21566" y="6291"/>
                  <a:pt x="21504" y="6075"/>
                </a:cubicBezTo>
                <a:close/>
                <a:moveTo>
                  <a:pt x="16800" y="10862"/>
                </a:moveTo>
                <a:lnTo>
                  <a:pt x="16800" y="16200"/>
                </a:lnTo>
                <a:lnTo>
                  <a:pt x="4800" y="16200"/>
                </a:lnTo>
                <a:lnTo>
                  <a:pt x="4800" y="10870"/>
                </a:lnTo>
                <a:cubicBezTo>
                  <a:pt x="4274" y="11083"/>
                  <a:pt x="3696" y="11205"/>
                  <a:pt x="3085" y="11205"/>
                </a:cubicBezTo>
                <a:cubicBezTo>
                  <a:pt x="2851" y="11205"/>
                  <a:pt x="2624" y="11174"/>
                  <a:pt x="2400" y="11139"/>
                </a:cubicBezTo>
                <a:lnTo>
                  <a:pt x="2400" y="19710"/>
                </a:lnTo>
                <a:cubicBezTo>
                  <a:pt x="2400" y="20749"/>
                  <a:pt x="3155" y="21600"/>
                  <a:pt x="4078" y="21600"/>
                </a:cubicBezTo>
                <a:lnTo>
                  <a:pt x="17520" y="21600"/>
                </a:lnTo>
                <a:cubicBezTo>
                  <a:pt x="18444" y="21600"/>
                  <a:pt x="19200" y="20748"/>
                  <a:pt x="19200" y="19710"/>
                </a:cubicBezTo>
                <a:lnTo>
                  <a:pt x="19200" y="11140"/>
                </a:lnTo>
                <a:cubicBezTo>
                  <a:pt x="18974" y="11174"/>
                  <a:pt x="18749" y="11206"/>
                  <a:pt x="18515" y="11206"/>
                </a:cubicBezTo>
                <a:cubicBezTo>
                  <a:pt x="17907" y="11205"/>
                  <a:pt x="17327" y="11081"/>
                  <a:pt x="16800" y="10862"/>
                </a:cubicBezTo>
                <a:close/>
                <a:moveTo>
                  <a:pt x="10800" y="9450"/>
                </a:moveTo>
                <a:cubicBezTo>
                  <a:pt x="12504" y="9450"/>
                  <a:pt x="13885" y="8240"/>
                  <a:pt x="13885" y="6750"/>
                </a:cubicBezTo>
                <a:cubicBezTo>
                  <a:pt x="13885" y="6695"/>
                  <a:pt x="13882" y="6639"/>
                  <a:pt x="13879" y="6587"/>
                </a:cubicBezTo>
                <a:lnTo>
                  <a:pt x="13268" y="0"/>
                </a:lnTo>
                <a:lnTo>
                  <a:pt x="8332" y="0"/>
                </a:lnTo>
                <a:lnTo>
                  <a:pt x="7720" y="6581"/>
                </a:lnTo>
                <a:cubicBezTo>
                  <a:pt x="7717" y="6637"/>
                  <a:pt x="7715" y="6692"/>
                  <a:pt x="7715" y="6750"/>
                </a:cubicBezTo>
                <a:cubicBezTo>
                  <a:pt x="7715" y="8240"/>
                  <a:pt x="9096" y="9450"/>
                  <a:pt x="10800" y="9450"/>
                </a:cubicBezTo>
                <a:close/>
                <a:moveTo>
                  <a:pt x="6148" y="7087"/>
                </a:moveTo>
                <a:lnTo>
                  <a:pt x="7097" y="0"/>
                </a:lnTo>
                <a:lnTo>
                  <a:pt x="2160" y="0"/>
                </a:lnTo>
                <a:lnTo>
                  <a:pt x="97" y="6075"/>
                </a:lnTo>
                <a:cubicBezTo>
                  <a:pt x="34" y="6291"/>
                  <a:pt x="0" y="6515"/>
                  <a:pt x="0" y="6750"/>
                </a:cubicBezTo>
                <a:cubicBezTo>
                  <a:pt x="0" y="8240"/>
                  <a:pt x="1380" y="9450"/>
                  <a:pt x="3085" y="9450"/>
                </a:cubicBezTo>
                <a:cubicBezTo>
                  <a:pt x="4657" y="9450"/>
                  <a:pt x="5957" y="8418"/>
                  <a:pt x="6148" y="7087"/>
                </a:cubicBezTo>
                <a:close/>
              </a:path>
            </a:pathLst>
          </a:custGeom>
          <a:solidFill>
            <a:srgbClr val="FFFFFF"/>
          </a:solidFill>
          <a:ln w="12700" cap="flat">
            <a:noFill/>
            <a:miter lim="400000"/>
          </a:ln>
          <a:effectLst/>
        </p:spPr>
        <p:txBody>
          <a:bodyPr wrap="square" lIns="32742" tIns="32742" rIns="32742" bIns="32742" numCol="1" anchor="ctr">
            <a:noAutofit/>
          </a:bodyPr>
          <a:lstStyle/>
          <a:p>
            <a:pPr lvl="0">
              <a:defRPr sz="3200">
                <a:latin typeface="+mn-lt"/>
                <a:ea typeface="+mn-ea"/>
                <a:cs typeface="+mn-cs"/>
                <a:sym typeface="Helvetica Light"/>
              </a:defRPr>
            </a:pPr>
            <a:endParaRPr/>
          </a:p>
        </p:txBody>
      </p:sp>
      <p:sp>
        <p:nvSpPr>
          <p:cNvPr id="134" name="Shape 268"/>
          <p:cNvSpPr/>
          <p:nvPr/>
        </p:nvSpPr>
        <p:spPr>
          <a:xfrm>
            <a:off x="5088648" y="1743429"/>
            <a:ext cx="241210" cy="193026"/>
          </a:xfrm>
          <a:custGeom>
            <a:avLst/>
            <a:gdLst/>
            <a:ahLst/>
            <a:cxnLst>
              <a:cxn ang="0">
                <a:pos x="wd2" y="hd2"/>
              </a:cxn>
              <a:cxn ang="5400000">
                <a:pos x="wd2" y="hd2"/>
              </a:cxn>
              <a:cxn ang="10800000">
                <a:pos x="wd2" y="hd2"/>
              </a:cxn>
              <a:cxn ang="16200000">
                <a:pos x="wd2" y="hd2"/>
              </a:cxn>
            </a:cxnLst>
            <a:rect l="0" t="0" r="r" b="b"/>
            <a:pathLst>
              <a:path w="21600" h="21600" extrusionOk="0">
                <a:moveTo>
                  <a:pt x="17280" y="13500"/>
                </a:moveTo>
                <a:lnTo>
                  <a:pt x="4320" y="13500"/>
                </a:lnTo>
                <a:lnTo>
                  <a:pt x="4320" y="2700"/>
                </a:lnTo>
                <a:lnTo>
                  <a:pt x="17280" y="2700"/>
                </a:lnTo>
                <a:cubicBezTo>
                  <a:pt x="17280" y="2700"/>
                  <a:pt x="17280" y="13500"/>
                  <a:pt x="17280" y="13500"/>
                </a:cubicBezTo>
                <a:close/>
                <a:moveTo>
                  <a:pt x="7560" y="18900"/>
                </a:moveTo>
                <a:lnTo>
                  <a:pt x="8208" y="17550"/>
                </a:lnTo>
                <a:lnTo>
                  <a:pt x="13392" y="17550"/>
                </a:lnTo>
                <a:lnTo>
                  <a:pt x="14040" y="18900"/>
                </a:lnTo>
                <a:cubicBezTo>
                  <a:pt x="14040" y="18900"/>
                  <a:pt x="7560" y="18900"/>
                  <a:pt x="7560" y="18900"/>
                </a:cubicBezTo>
                <a:close/>
                <a:moveTo>
                  <a:pt x="21334" y="18402"/>
                </a:moveTo>
                <a:cubicBezTo>
                  <a:pt x="21068" y="17901"/>
                  <a:pt x="19440" y="14850"/>
                  <a:pt x="19440" y="14850"/>
                </a:cubicBezTo>
                <a:lnTo>
                  <a:pt x="19440" y="2700"/>
                </a:lnTo>
                <a:cubicBezTo>
                  <a:pt x="19440" y="1212"/>
                  <a:pt x="18468" y="0"/>
                  <a:pt x="17280" y="0"/>
                </a:cubicBezTo>
                <a:lnTo>
                  <a:pt x="4320" y="0"/>
                </a:lnTo>
                <a:cubicBezTo>
                  <a:pt x="3131" y="0"/>
                  <a:pt x="2160" y="1212"/>
                  <a:pt x="2160" y="2700"/>
                </a:cubicBezTo>
                <a:lnTo>
                  <a:pt x="2160" y="14850"/>
                </a:lnTo>
                <a:cubicBezTo>
                  <a:pt x="2160" y="14850"/>
                  <a:pt x="532" y="17901"/>
                  <a:pt x="266" y="18402"/>
                </a:cubicBezTo>
                <a:cubicBezTo>
                  <a:pt x="0" y="18900"/>
                  <a:pt x="0" y="19188"/>
                  <a:pt x="0" y="19575"/>
                </a:cubicBezTo>
                <a:lnTo>
                  <a:pt x="0" y="20250"/>
                </a:lnTo>
                <a:cubicBezTo>
                  <a:pt x="0" y="20925"/>
                  <a:pt x="540" y="21600"/>
                  <a:pt x="1079" y="21600"/>
                </a:cubicBezTo>
                <a:lnTo>
                  <a:pt x="20521" y="21600"/>
                </a:lnTo>
                <a:cubicBezTo>
                  <a:pt x="21060" y="21600"/>
                  <a:pt x="21600" y="20925"/>
                  <a:pt x="21600" y="20250"/>
                </a:cubicBezTo>
                <a:lnTo>
                  <a:pt x="21600" y="19575"/>
                </a:lnTo>
                <a:cubicBezTo>
                  <a:pt x="21600" y="19188"/>
                  <a:pt x="21600" y="18900"/>
                  <a:pt x="21334" y="18402"/>
                </a:cubicBezTo>
                <a:close/>
              </a:path>
            </a:pathLst>
          </a:custGeom>
          <a:solidFill>
            <a:srgbClr val="FFFFFF"/>
          </a:solidFill>
          <a:ln w="12700" cap="flat">
            <a:noFill/>
            <a:miter lim="400000"/>
          </a:ln>
          <a:effectLst/>
        </p:spPr>
        <p:txBody>
          <a:bodyPr wrap="square" lIns="32742" tIns="32742" rIns="32742" bIns="32742" numCol="1" anchor="ctr">
            <a:noAutofit/>
          </a:bodyPr>
          <a:lstStyle/>
          <a:p>
            <a:pPr algn="ctr">
              <a:defRPr sz="3200">
                <a:solidFill>
                  <a:srgbClr val="FFFFFF"/>
                </a:solidFill>
                <a:latin typeface="+mn-lt"/>
                <a:ea typeface="+mn-ea"/>
                <a:cs typeface="+mn-cs"/>
                <a:sym typeface="Helvetica Light"/>
              </a:defRPr>
            </a:pPr>
            <a:endParaRPr dirty="0"/>
          </a:p>
        </p:txBody>
      </p:sp>
      <p:sp>
        <p:nvSpPr>
          <p:cNvPr id="135" name="Shape 671"/>
          <p:cNvSpPr/>
          <p:nvPr/>
        </p:nvSpPr>
        <p:spPr>
          <a:xfrm>
            <a:off x="5122794" y="3608237"/>
            <a:ext cx="207063" cy="207119"/>
          </a:xfrm>
          <a:custGeom>
            <a:avLst/>
            <a:gdLst/>
            <a:ahLst/>
            <a:cxnLst>
              <a:cxn ang="0">
                <a:pos x="wd2" y="hd2"/>
              </a:cxn>
              <a:cxn ang="5400000">
                <a:pos x="wd2" y="hd2"/>
              </a:cxn>
              <a:cxn ang="10800000">
                <a:pos x="wd2" y="hd2"/>
              </a:cxn>
              <a:cxn ang="16200000">
                <a:pos x="wd2" y="hd2"/>
              </a:cxn>
            </a:cxnLst>
            <a:rect l="0" t="0" r="r" b="b"/>
            <a:pathLst>
              <a:path w="21600" h="21600" extrusionOk="0">
                <a:moveTo>
                  <a:pt x="14895" y="15576"/>
                </a:moveTo>
                <a:cubicBezTo>
                  <a:pt x="12143" y="16865"/>
                  <a:pt x="9843" y="18851"/>
                  <a:pt x="8177" y="21277"/>
                </a:cubicBezTo>
                <a:cubicBezTo>
                  <a:pt x="9016" y="21487"/>
                  <a:pt x="9894" y="21600"/>
                  <a:pt x="10799" y="21600"/>
                </a:cubicBezTo>
                <a:cubicBezTo>
                  <a:pt x="12428" y="21600"/>
                  <a:pt x="13971" y="21237"/>
                  <a:pt x="15356" y="20591"/>
                </a:cubicBezTo>
                <a:cubicBezTo>
                  <a:pt x="15579" y="19502"/>
                  <a:pt x="15697" y="18376"/>
                  <a:pt x="15697" y="17223"/>
                </a:cubicBezTo>
                <a:cubicBezTo>
                  <a:pt x="15697" y="16807"/>
                  <a:pt x="15678" y="16393"/>
                  <a:pt x="15646" y="15985"/>
                </a:cubicBezTo>
                <a:cubicBezTo>
                  <a:pt x="15369" y="15896"/>
                  <a:pt x="15114" y="15759"/>
                  <a:pt x="14895" y="15576"/>
                </a:cubicBezTo>
                <a:close/>
                <a:moveTo>
                  <a:pt x="18049" y="2795"/>
                </a:moveTo>
                <a:cubicBezTo>
                  <a:pt x="16317" y="2963"/>
                  <a:pt x="14665" y="3399"/>
                  <a:pt x="13127" y="4049"/>
                </a:cubicBezTo>
                <a:cubicBezTo>
                  <a:pt x="13134" y="4126"/>
                  <a:pt x="13139" y="4202"/>
                  <a:pt x="13139" y="4280"/>
                </a:cubicBezTo>
                <a:cubicBezTo>
                  <a:pt x="13139" y="4643"/>
                  <a:pt x="13052" y="4984"/>
                  <a:pt x="12903" y="5288"/>
                </a:cubicBezTo>
                <a:cubicBezTo>
                  <a:pt x="14442" y="7095"/>
                  <a:pt x="15635" y="9197"/>
                  <a:pt x="16388" y="11500"/>
                </a:cubicBezTo>
                <a:cubicBezTo>
                  <a:pt x="17324" y="11518"/>
                  <a:pt x="18122" y="12089"/>
                  <a:pt x="18466" y="12902"/>
                </a:cubicBezTo>
                <a:cubicBezTo>
                  <a:pt x="19506" y="12797"/>
                  <a:pt x="20518" y="12597"/>
                  <a:pt x="21492" y="12311"/>
                </a:cubicBezTo>
                <a:cubicBezTo>
                  <a:pt x="21563" y="11818"/>
                  <a:pt x="21600" y="11313"/>
                  <a:pt x="21600" y="10800"/>
                </a:cubicBezTo>
                <a:cubicBezTo>
                  <a:pt x="21599" y="7626"/>
                  <a:pt x="20230" y="4770"/>
                  <a:pt x="18049" y="2795"/>
                </a:cubicBezTo>
                <a:close/>
                <a:moveTo>
                  <a:pt x="13739" y="14350"/>
                </a:moveTo>
                <a:cubicBezTo>
                  <a:pt x="11072" y="13907"/>
                  <a:pt x="8601" y="12889"/>
                  <a:pt x="6449" y="11434"/>
                </a:cubicBezTo>
                <a:cubicBezTo>
                  <a:pt x="6099" y="11648"/>
                  <a:pt x="5689" y="11773"/>
                  <a:pt x="5251" y="11773"/>
                </a:cubicBezTo>
                <a:cubicBezTo>
                  <a:pt x="5087" y="11773"/>
                  <a:pt x="4931" y="11756"/>
                  <a:pt x="4779" y="11725"/>
                </a:cubicBezTo>
                <a:cubicBezTo>
                  <a:pt x="3749" y="13676"/>
                  <a:pt x="3091" y="15853"/>
                  <a:pt x="2902" y="18163"/>
                </a:cubicBezTo>
                <a:cubicBezTo>
                  <a:pt x="3930" y="19266"/>
                  <a:pt x="5183" y="20154"/>
                  <a:pt x="6593" y="20751"/>
                </a:cubicBezTo>
                <a:cubicBezTo>
                  <a:pt x="8345" y="18059"/>
                  <a:pt x="10791" y="15834"/>
                  <a:pt x="13739" y="14350"/>
                </a:cubicBezTo>
                <a:close/>
                <a:moveTo>
                  <a:pt x="17257" y="15907"/>
                </a:moveTo>
                <a:cubicBezTo>
                  <a:pt x="17287" y="16343"/>
                  <a:pt x="17305" y="16781"/>
                  <a:pt x="17305" y="17223"/>
                </a:cubicBezTo>
                <a:cubicBezTo>
                  <a:pt x="17305" y="18003"/>
                  <a:pt x="17255" y="18771"/>
                  <a:pt x="17162" y="19525"/>
                </a:cubicBezTo>
                <a:cubicBezTo>
                  <a:pt x="18993" y="18189"/>
                  <a:pt x="20388" y="16288"/>
                  <a:pt x="21091" y="14080"/>
                </a:cubicBezTo>
                <a:cubicBezTo>
                  <a:pt x="20257" y="14282"/>
                  <a:pt x="19403" y="14426"/>
                  <a:pt x="18530" y="14508"/>
                </a:cubicBezTo>
                <a:cubicBezTo>
                  <a:pt x="18327" y="15139"/>
                  <a:pt x="17859" y="15646"/>
                  <a:pt x="17257" y="15907"/>
                </a:cubicBezTo>
                <a:close/>
                <a:moveTo>
                  <a:pt x="14276" y="12805"/>
                </a:moveTo>
                <a:cubicBezTo>
                  <a:pt x="14419" y="12507"/>
                  <a:pt x="14622" y="12243"/>
                  <a:pt x="14874" y="12035"/>
                </a:cubicBezTo>
                <a:cubicBezTo>
                  <a:pt x="14195" y="9949"/>
                  <a:pt x="13121" y="8039"/>
                  <a:pt x="11737" y="6396"/>
                </a:cubicBezTo>
                <a:cubicBezTo>
                  <a:pt x="11463" y="6514"/>
                  <a:pt x="11160" y="6577"/>
                  <a:pt x="10841" y="6577"/>
                </a:cubicBezTo>
                <a:cubicBezTo>
                  <a:pt x="10342" y="6577"/>
                  <a:pt x="9882" y="6417"/>
                  <a:pt x="9506" y="6149"/>
                </a:cubicBezTo>
                <a:cubicBezTo>
                  <a:pt x="8672" y="6781"/>
                  <a:pt x="7901" y="7491"/>
                  <a:pt x="7200" y="8265"/>
                </a:cubicBezTo>
                <a:cubicBezTo>
                  <a:pt x="7421" y="8616"/>
                  <a:pt x="7549" y="9031"/>
                  <a:pt x="7549" y="9475"/>
                </a:cubicBezTo>
                <a:cubicBezTo>
                  <a:pt x="7549" y="9714"/>
                  <a:pt x="7512" y="9945"/>
                  <a:pt x="7444" y="10163"/>
                </a:cubicBezTo>
                <a:cubicBezTo>
                  <a:pt x="9459" y="11509"/>
                  <a:pt x="11779" y="12434"/>
                  <a:pt x="14276" y="12805"/>
                </a:cubicBezTo>
                <a:close/>
                <a:moveTo>
                  <a:pt x="10842" y="1983"/>
                </a:moveTo>
                <a:cubicBezTo>
                  <a:pt x="11448" y="1983"/>
                  <a:pt x="11998" y="2218"/>
                  <a:pt x="12410" y="2604"/>
                </a:cubicBezTo>
                <a:cubicBezTo>
                  <a:pt x="13609" y="2088"/>
                  <a:pt x="14870" y="1691"/>
                  <a:pt x="16184" y="1439"/>
                </a:cubicBezTo>
                <a:cubicBezTo>
                  <a:pt x="14598" y="525"/>
                  <a:pt x="12760" y="0"/>
                  <a:pt x="10799" y="0"/>
                </a:cubicBezTo>
                <a:cubicBezTo>
                  <a:pt x="9463" y="0"/>
                  <a:pt x="8183" y="245"/>
                  <a:pt x="7001" y="690"/>
                </a:cubicBezTo>
                <a:cubicBezTo>
                  <a:pt x="7938" y="1154"/>
                  <a:pt x="8833" y="1694"/>
                  <a:pt x="9673" y="2304"/>
                </a:cubicBezTo>
                <a:cubicBezTo>
                  <a:pt x="10017" y="2100"/>
                  <a:pt x="10415" y="1983"/>
                  <a:pt x="10842" y="1983"/>
                </a:cubicBezTo>
                <a:close/>
                <a:moveTo>
                  <a:pt x="2953" y="9475"/>
                </a:moveTo>
                <a:cubicBezTo>
                  <a:pt x="2953" y="9153"/>
                  <a:pt x="3021" y="8845"/>
                  <a:pt x="3140" y="8568"/>
                </a:cubicBezTo>
                <a:cubicBezTo>
                  <a:pt x="2402" y="7756"/>
                  <a:pt x="1735" y="6882"/>
                  <a:pt x="1150" y="5952"/>
                </a:cubicBezTo>
                <a:cubicBezTo>
                  <a:pt x="417" y="7409"/>
                  <a:pt x="0" y="9057"/>
                  <a:pt x="0" y="10801"/>
                </a:cubicBezTo>
                <a:cubicBezTo>
                  <a:pt x="0" y="12819"/>
                  <a:pt x="556" y="14708"/>
                  <a:pt x="1520" y="16324"/>
                </a:cubicBezTo>
                <a:cubicBezTo>
                  <a:pt x="1865" y="14382"/>
                  <a:pt x="2519" y="12546"/>
                  <a:pt x="3421" y="10863"/>
                </a:cubicBezTo>
                <a:cubicBezTo>
                  <a:pt x="3128" y="10478"/>
                  <a:pt x="2953" y="9996"/>
                  <a:pt x="2953" y="9475"/>
                </a:cubicBezTo>
                <a:close/>
                <a:moveTo>
                  <a:pt x="5252" y="7178"/>
                </a:moveTo>
                <a:cubicBezTo>
                  <a:pt x="5486" y="7178"/>
                  <a:pt x="5714" y="7212"/>
                  <a:pt x="5928" y="7279"/>
                </a:cubicBezTo>
                <a:cubicBezTo>
                  <a:pt x="6738" y="6372"/>
                  <a:pt x="7636" y="5546"/>
                  <a:pt x="8608" y="4814"/>
                </a:cubicBezTo>
                <a:cubicBezTo>
                  <a:pt x="8567" y="4643"/>
                  <a:pt x="8545" y="4463"/>
                  <a:pt x="8545" y="4280"/>
                </a:cubicBezTo>
                <a:cubicBezTo>
                  <a:pt x="8545" y="4025"/>
                  <a:pt x="8587" y="3780"/>
                  <a:pt x="8664" y="3551"/>
                </a:cubicBezTo>
                <a:cubicBezTo>
                  <a:pt x="7574" y="2771"/>
                  <a:pt x="6390" y="2115"/>
                  <a:pt x="5130" y="1609"/>
                </a:cubicBezTo>
                <a:cubicBezTo>
                  <a:pt x="3950" y="2339"/>
                  <a:pt x="2920" y="3289"/>
                  <a:pt x="2099" y="4404"/>
                </a:cubicBezTo>
                <a:cubicBezTo>
                  <a:pt x="2708" y="5484"/>
                  <a:pt x="3432" y="6490"/>
                  <a:pt x="4256" y="7406"/>
                </a:cubicBezTo>
                <a:cubicBezTo>
                  <a:pt x="4557" y="7261"/>
                  <a:pt x="4893" y="7178"/>
                  <a:pt x="5252" y="7178"/>
                </a:cubicBezTo>
                <a:close/>
              </a:path>
            </a:pathLst>
          </a:custGeom>
          <a:solidFill>
            <a:srgbClr val="FFFFFF"/>
          </a:solidFill>
          <a:ln w="12700" cap="flat">
            <a:noFill/>
            <a:miter lim="400000"/>
          </a:ln>
          <a:effectLst/>
        </p:spPr>
        <p:txBody>
          <a:bodyPr wrap="square" lIns="32742" tIns="32742" rIns="32742" bIns="32742" numCol="1" anchor="ctr">
            <a:noAutofit/>
          </a:bodyPr>
          <a:lstStyle/>
          <a:p>
            <a:pPr algn="ctr">
              <a:defRPr sz="3200">
                <a:solidFill>
                  <a:srgbClr val="FFFFFF"/>
                </a:solidFill>
                <a:latin typeface="+mn-lt"/>
                <a:ea typeface="+mn-ea"/>
                <a:cs typeface="+mn-cs"/>
                <a:sym typeface="Helvetica Light"/>
              </a:defRPr>
            </a:pPr>
            <a:endParaRPr dirty="0"/>
          </a:p>
        </p:txBody>
      </p:sp>
      <p:grpSp>
        <p:nvGrpSpPr>
          <p:cNvPr id="58" name="Group 140"/>
          <p:cNvGrpSpPr/>
          <p:nvPr/>
        </p:nvGrpSpPr>
        <p:grpSpPr>
          <a:xfrm>
            <a:off x="873678" y="-246553"/>
            <a:ext cx="891565" cy="891840"/>
            <a:chOff x="819540" y="2137662"/>
            <a:chExt cx="535758" cy="535758"/>
          </a:xfrm>
        </p:grpSpPr>
        <p:sp>
          <p:nvSpPr>
            <p:cNvPr id="142" name="Oval 141"/>
            <p:cNvSpPr/>
            <p:nvPr/>
          </p:nvSpPr>
          <p:spPr>
            <a:xfrm>
              <a:off x="819540" y="2137662"/>
              <a:ext cx="535758" cy="535758"/>
            </a:xfrm>
            <a:prstGeom prst="ellipse">
              <a:avLst/>
            </a:prstGeom>
            <a:solidFill>
              <a:schemeClr val="accent1">
                <a:alpha val="7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142"/>
            <p:cNvGrpSpPr/>
            <p:nvPr/>
          </p:nvGrpSpPr>
          <p:grpSpPr>
            <a:xfrm>
              <a:off x="921964" y="2236435"/>
              <a:ext cx="330910" cy="348211"/>
              <a:chOff x="1641475" y="2428876"/>
              <a:chExt cx="242888" cy="255587"/>
            </a:xfrm>
            <a:solidFill>
              <a:schemeClr val="bg1"/>
            </a:solidFill>
          </p:grpSpPr>
          <p:sp>
            <p:nvSpPr>
              <p:cNvPr id="144"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145"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146"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147"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sp>
            <p:nvSpPr>
              <p:cNvPr id="148"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864184235"/>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
                                        <p:tgtEl>
                                          <p:spTgt spid="2"/>
                                        </p:tgtEl>
                                      </p:cBhvr>
                                    </p:animEffect>
                                  </p:childTnLst>
                                </p:cTn>
                              </p:par>
                            </p:childTnLst>
                          </p:cTn>
                        </p:par>
                        <p:par>
                          <p:cTn id="8" fill="hold">
                            <p:stCondLst>
                              <p:cond delay="20"/>
                            </p:stCondLst>
                            <p:childTnLst>
                              <p:par>
                                <p:cTn id="9" presetID="10"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childTnLst>
                          </p:cTn>
                        </p:par>
                        <p:par>
                          <p:cTn id="12" fill="hold">
                            <p:stCondLst>
                              <p:cond delay="520"/>
                            </p:stCondLst>
                            <p:childTnLst>
                              <p:par>
                                <p:cTn id="13" presetID="53" presetClass="entr" presetSubtype="16"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 fill="hold"/>
                                        <p:tgtEl>
                                          <p:spTgt spid="15"/>
                                        </p:tgtEl>
                                        <p:attrNameLst>
                                          <p:attrName>ppt_w</p:attrName>
                                        </p:attrNameLst>
                                      </p:cBhvr>
                                      <p:tavLst>
                                        <p:tav tm="0">
                                          <p:val>
                                            <p:fltVal val="0"/>
                                          </p:val>
                                        </p:tav>
                                        <p:tav tm="100000">
                                          <p:val>
                                            <p:strVal val="#ppt_w"/>
                                          </p:val>
                                        </p:tav>
                                      </p:tavLst>
                                    </p:anim>
                                    <p:anim calcmode="lin" valueType="num">
                                      <p:cBhvr>
                                        <p:cTn id="16" dur="50" fill="hold"/>
                                        <p:tgtEl>
                                          <p:spTgt spid="15"/>
                                        </p:tgtEl>
                                        <p:attrNameLst>
                                          <p:attrName>ppt_h</p:attrName>
                                        </p:attrNameLst>
                                      </p:cBhvr>
                                      <p:tavLst>
                                        <p:tav tm="0">
                                          <p:val>
                                            <p:fltVal val="0"/>
                                          </p:val>
                                        </p:tav>
                                        <p:tav tm="100000">
                                          <p:val>
                                            <p:strVal val="#ppt_h"/>
                                          </p:val>
                                        </p:tav>
                                      </p:tavLst>
                                    </p:anim>
                                    <p:animEffect transition="in" filter="fade">
                                      <p:cBhvr>
                                        <p:cTn id="17" dur="50"/>
                                        <p:tgtEl>
                                          <p:spTgt spid="15"/>
                                        </p:tgtEl>
                                      </p:cBhvr>
                                    </p:animEffect>
                                  </p:childTnLst>
                                </p:cTn>
                              </p:par>
                            </p:childTnLst>
                          </p:cTn>
                        </p:par>
                        <p:par>
                          <p:cTn id="18" fill="hold">
                            <p:stCondLst>
                              <p:cond delay="570"/>
                            </p:stCondLst>
                            <p:childTnLst>
                              <p:par>
                                <p:cTn id="19" presetID="53" presetClass="entr" presetSubtype="16"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50" fill="hold"/>
                                        <p:tgtEl>
                                          <p:spTgt spid="17"/>
                                        </p:tgtEl>
                                        <p:attrNameLst>
                                          <p:attrName>ppt_w</p:attrName>
                                        </p:attrNameLst>
                                      </p:cBhvr>
                                      <p:tavLst>
                                        <p:tav tm="0">
                                          <p:val>
                                            <p:fltVal val="0"/>
                                          </p:val>
                                        </p:tav>
                                        <p:tav tm="100000">
                                          <p:val>
                                            <p:strVal val="#ppt_w"/>
                                          </p:val>
                                        </p:tav>
                                      </p:tavLst>
                                    </p:anim>
                                    <p:anim calcmode="lin" valueType="num">
                                      <p:cBhvr>
                                        <p:cTn id="22" dur="50" fill="hold"/>
                                        <p:tgtEl>
                                          <p:spTgt spid="17"/>
                                        </p:tgtEl>
                                        <p:attrNameLst>
                                          <p:attrName>ppt_h</p:attrName>
                                        </p:attrNameLst>
                                      </p:cBhvr>
                                      <p:tavLst>
                                        <p:tav tm="0">
                                          <p:val>
                                            <p:fltVal val="0"/>
                                          </p:val>
                                        </p:tav>
                                        <p:tav tm="100000">
                                          <p:val>
                                            <p:strVal val="#ppt_h"/>
                                          </p:val>
                                        </p:tav>
                                      </p:tavLst>
                                    </p:anim>
                                    <p:animEffect transition="in" filter="fade">
                                      <p:cBhvr>
                                        <p:cTn id="23" dur="50"/>
                                        <p:tgtEl>
                                          <p:spTgt spid="17"/>
                                        </p:tgtEl>
                                      </p:cBhvr>
                                    </p:animEffect>
                                  </p:childTnLst>
                                </p:cTn>
                              </p:par>
                            </p:childTnLst>
                          </p:cTn>
                        </p:par>
                        <p:par>
                          <p:cTn id="24" fill="hold">
                            <p:stCondLst>
                              <p:cond delay="62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 fill="hold"/>
                                        <p:tgtEl>
                                          <p:spTgt spid="19"/>
                                        </p:tgtEl>
                                        <p:attrNameLst>
                                          <p:attrName>ppt_w</p:attrName>
                                        </p:attrNameLst>
                                      </p:cBhvr>
                                      <p:tavLst>
                                        <p:tav tm="0">
                                          <p:val>
                                            <p:fltVal val="0"/>
                                          </p:val>
                                        </p:tav>
                                        <p:tav tm="100000">
                                          <p:val>
                                            <p:strVal val="#ppt_w"/>
                                          </p:val>
                                        </p:tav>
                                      </p:tavLst>
                                    </p:anim>
                                    <p:anim calcmode="lin" valueType="num">
                                      <p:cBhvr>
                                        <p:cTn id="28" dur="50" fill="hold"/>
                                        <p:tgtEl>
                                          <p:spTgt spid="19"/>
                                        </p:tgtEl>
                                        <p:attrNameLst>
                                          <p:attrName>ppt_h</p:attrName>
                                        </p:attrNameLst>
                                      </p:cBhvr>
                                      <p:tavLst>
                                        <p:tav tm="0">
                                          <p:val>
                                            <p:fltVal val="0"/>
                                          </p:val>
                                        </p:tav>
                                        <p:tav tm="100000">
                                          <p:val>
                                            <p:strVal val="#ppt_h"/>
                                          </p:val>
                                        </p:tav>
                                      </p:tavLst>
                                    </p:anim>
                                    <p:animEffect transition="in" filter="fade">
                                      <p:cBhvr>
                                        <p:cTn id="29" dur="50"/>
                                        <p:tgtEl>
                                          <p:spTgt spid="19"/>
                                        </p:tgtEl>
                                      </p:cBhvr>
                                    </p:animEffect>
                                  </p:childTnLst>
                                </p:cTn>
                              </p:par>
                            </p:childTnLst>
                          </p:cTn>
                        </p:par>
                        <p:par>
                          <p:cTn id="30" fill="hold">
                            <p:stCondLst>
                              <p:cond delay="670"/>
                            </p:stCondLst>
                            <p:childTnLst>
                              <p:par>
                                <p:cTn id="31" presetID="53" presetClass="entr" presetSubtype="16" fill="hold" nodeType="after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 fill="hold"/>
                                        <p:tgtEl>
                                          <p:spTgt spid="7"/>
                                        </p:tgtEl>
                                        <p:attrNameLst>
                                          <p:attrName>ppt_w</p:attrName>
                                        </p:attrNameLst>
                                      </p:cBhvr>
                                      <p:tavLst>
                                        <p:tav tm="0">
                                          <p:val>
                                            <p:fltVal val="0"/>
                                          </p:val>
                                        </p:tav>
                                        <p:tav tm="100000">
                                          <p:val>
                                            <p:strVal val="#ppt_w"/>
                                          </p:val>
                                        </p:tav>
                                      </p:tavLst>
                                    </p:anim>
                                    <p:anim calcmode="lin" valueType="num">
                                      <p:cBhvr>
                                        <p:cTn id="34" dur="50" fill="hold"/>
                                        <p:tgtEl>
                                          <p:spTgt spid="7"/>
                                        </p:tgtEl>
                                        <p:attrNameLst>
                                          <p:attrName>ppt_h</p:attrName>
                                        </p:attrNameLst>
                                      </p:cBhvr>
                                      <p:tavLst>
                                        <p:tav tm="0">
                                          <p:val>
                                            <p:fltVal val="0"/>
                                          </p:val>
                                        </p:tav>
                                        <p:tav tm="100000">
                                          <p:val>
                                            <p:strVal val="#ppt_h"/>
                                          </p:val>
                                        </p:tav>
                                      </p:tavLst>
                                    </p:anim>
                                    <p:animEffect transition="in" filter="fade">
                                      <p:cBhvr>
                                        <p:cTn id="35" dur="50"/>
                                        <p:tgtEl>
                                          <p:spTgt spid="7"/>
                                        </p:tgtEl>
                                      </p:cBhvr>
                                    </p:animEffect>
                                  </p:childTnLst>
                                </p:cTn>
                              </p:par>
                            </p:childTnLst>
                          </p:cTn>
                        </p:par>
                        <p:par>
                          <p:cTn id="36" fill="hold">
                            <p:stCondLst>
                              <p:cond delay="720"/>
                            </p:stCondLst>
                            <p:childTnLst>
                              <p:par>
                                <p:cTn id="37" presetID="53" presetClass="entr" presetSubtype="16" fill="hold"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 fill="hold"/>
                                        <p:tgtEl>
                                          <p:spTgt spid="11"/>
                                        </p:tgtEl>
                                        <p:attrNameLst>
                                          <p:attrName>ppt_w</p:attrName>
                                        </p:attrNameLst>
                                      </p:cBhvr>
                                      <p:tavLst>
                                        <p:tav tm="0">
                                          <p:val>
                                            <p:fltVal val="0"/>
                                          </p:val>
                                        </p:tav>
                                        <p:tav tm="100000">
                                          <p:val>
                                            <p:strVal val="#ppt_w"/>
                                          </p:val>
                                        </p:tav>
                                      </p:tavLst>
                                    </p:anim>
                                    <p:anim calcmode="lin" valueType="num">
                                      <p:cBhvr>
                                        <p:cTn id="40" dur="50" fill="hold"/>
                                        <p:tgtEl>
                                          <p:spTgt spid="11"/>
                                        </p:tgtEl>
                                        <p:attrNameLst>
                                          <p:attrName>ppt_h</p:attrName>
                                        </p:attrNameLst>
                                      </p:cBhvr>
                                      <p:tavLst>
                                        <p:tav tm="0">
                                          <p:val>
                                            <p:fltVal val="0"/>
                                          </p:val>
                                        </p:tav>
                                        <p:tav tm="100000">
                                          <p:val>
                                            <p:strVal val="#ppt_h"/>
                                          </p:val>
                                        </p:tav>
                                      </p:tavLst>
                                    </p:anim>
                                    <p:animEffect transition="in" filter="fade">
                                      <p:cBhvr>
                                        <p:cTn id="41" dur="50"/>
                                        <p:tgtEl>
                                          <p:spTgt spid="11"/>
                                        </p:tgtEl>
                                      </p:cBhvr>
                                    </p:animEffect>
                                  </p:childTnLst>
                                </p:cTn>
                              </p:par>
                            </p:childTnLst>
                          </p:cTn>
                        </p:par>
                        <p:par>
                          <p:cTn id="42" fill="hold">
                            <p:stCondLst>
                              <p:cond delay="77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 fill="hold"/>
                                        <p:tgtEl>
                                          <p:spTgt spid="3"/>
                                        </p:tgtEl>
                                        <p:attrNameLst>
                                          <p:attrName>ppt_w</p:attrName>
                                        </p:attrNameLst>
                                      </p:cBhvr>
                                      <p:tavLst>
                                        <p:tav tm="0">
                                          <p:val>
                                            <p:fltVal val="0"/>
                                          </p:val>
                                        </p:tav>
                                        <p:tav tm="100000">
                                          <p:val>
                                            <p:strVal val="#ppt_w"/>
                                          </p:val>
                                        </p:tav>
                                      </p:tavLst>
                                    </p:anim>
                                    <p:anim calcmode="lin" valueType="num">
                                      <p:cBhvr>
                                        <p:cTn id="46" dur="50" fill="hold"/>
                                        <p:tgtEl>
                                          <p:spTgt spid="3"/>
                                        </p:tgtEl>
                                        <p:attrNameLst>
                                          <p:attrName>ppt_h</p:attrName>
                                        </p:attrNameLst>
                                      </p:cBhvr>
                                      <p:tavLst>
                                        <p:tav tm="0">
                                          <p:val>
                                            <p:fltVal val="0"/>
                                          </p:val>
                                        </p:tav>
                                        <p:tav tm="100000">
                                          <p:val>
                                            <p:strVal val="#ppt_h"/>
                                          </p:val>
                                        </p:tav>
                                      </p:tavLst>
                                    </p:anim>
                                    <p:animEffect transition="in" filter="fade">
                                      <p:cBhvr>
                                        <p:cTn id="47" dur="50"/>
                                        <p:tgtEl>
                                          <p:spTgt spid="3"/>
                                        </p:tgtEl>
                                      </p:cBhvr>
                                    </p:animEffect>
                                  </p:childTnLst>
                                </p:cTn>
                              </p:par>
                            </p:childTnLst>
                          </p:cTn>
                        </p:par>
                        <p:par>
                          <p:cTn id="48" fill="hold">
                            <p:stCondLst>
                              <p:cond delay="820"/>
                            </p:stCondLst>
                            <p:childTnLst>
                              <p:par>
                                <p:cTn id="49" presetID="53" presetClass="entr" presetSubtype="16"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 calcmode="lin" valueType="num">
                                      <p:cBhvr>
                                        <p:cTn id="51" dur="50" fill="hold"/>
                                        <p:tgtEl>
                                          <p:spTgt spid="5"/>
                                        </p:tgtEl>
                                        <p:attrNameLst>
                                          <p:attrName>ppt_w</p:attrName>
                                        </p:attrNameLst>
                                      </p:cBhvr>
                                      <p:tavLst>
                                        <p:tav tm="0">
                                          <p:val>
                                            <p:fltVal val="0"/>
                                          </p:val>
                                        </p:tav>
                                        <p:tav tm="100000">
                                          <p:val>
                                            <p:strVal val="#ppt_w"/>
                                          </p:val>
                                        </p:tav>
                                      </p:tavLst>
                                    </p:anim>
                                    <p:anim calcmode="lin" valueType="num">
                                      <p:cBhvr>
                                        <p:cTn id="52" dur="50" fill="hold"/>
                                        <p:tgtEl>
                                          <p:spTgt spid="5"/>
                                        </p:tgtEl>
                                        <p:attrNameLst>
                                          <p:attrName>ppt_h</p:attrName>
                                        </p:attrNameLst>
                                      </p:cBhvr>
                                      <p:tavLst>
                                        <p:tav tm="0">
                                          <p:val>
                                            <p:fltVal val="0"/>
                                          </p:val>
                                        </p:tav>
                                        <p:tav tm="100000">
                                          <p:val>
                                            <p:strVal val="#ppt_h"/>
                                          </p:val>
                                        </p:tav>
                                      </p:tavLst>
                                    </p:anim>
                                    <p:animEffect transition="in" filter="fade">
                                      <p:cBhvr>
                                        <p:cTn id="53" dur="50"/>
                                        <p:tgtEl>
                                          <p:spTgt spid="5"/>
                                        </p:tgtEl>
                                      </p:cBhvr>
                                    </p:animEffect>
                                  </p:childTnLst>
                                </p:cTn>
                              </p:par>
                            </p:childTnLst>
                          </p:cTn>
                        </p:par>
                        <p:par>
                          <p:cTn id="54" fill="hold">
                            <p:stCondLst>
                              <p:cond delay="870"/>
                            </p:stCondLst>
                            <p:childTnLst>
                              <p:par>
                                <p:cTn id="55" presetID="53" presetClass="entr" presetSubtype="16"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 fill="hold"/>
                                        <p:tgtEl>
                                          <p:spTgt spid="8"/>
                                        </p:tgtEl>
                                        <p:attrNameLst>
                                          <p:attrName>ppt_w</p:attrName>
                                        </p:attrNameLst>
                                      </p:cBhvr>
                                      <p:tavLst>
                                        <p:tav tm="0">
                                          <p:val>
                                            <p:fltVal val="0"/>
                                          </p:val>
                                        </p:tav>
                                        <p:tav tm="100000">
                                          <p:val>
                                            <p:strVal val="#ppt_w"/>
                                          </p:val>
                                        </p:tav>
                                      </p:tavLst>
                                    </p:anim>
                                    <p:anim calcmode="lin" valueType="num">
                                      <p:cBhvr>
                                        <p:cTn id="58" dur="50" fill="hold"/>
                                        <p:tgtEl>
                                          <p:spTgt spid="8"/>
                                        </p:tgtEl>
                                        <p:attrNameLst>
                                          <p:attrName>ppt_h</p:attrName>
                                        </p:attrNameLst>
                                      </p:cBhvr>
                                      <p:tavLst>
                                        <p:tav tm="0">
                                          <p:val>
                                            <p:fltVal val="0"/>
                                          </p:val>
                                        </p:tav>
                                        <p:tav tm="100000">
                                          <p:val>
                                            <p:strVal val="#ppt_h"/>
                                          </p:val>
                                        </p:tav>
                                      </p:tavLst>
                                    </p:anim>
                                    <p:animEffect transition="in" filter="fade">
                                      <p:cBhvr>
                                        <p:cTn id="59" dur="50"/>
                                        <p:tgtEl>
                                          <p:spTgt spid="8"/>
                                        </p:tgtEl>
                                      </p:cBhvr>
                                    </p:animEffect>
                                  </p:childTnLst>
                                </p:cTn>
                              </p:par>
                            </p:childTnLst>
                          </p:cTn>
                        </p:par>
                        <p:par>
                          <p:cTn id="60" fill="hold">
                            <p:stCondLst>
                              <p:cond delay="920"/>
                            </p:stCondLst>
                            <p:childTnLst>
                              <p:par>
                                <p:cTn id="61" presetID="53" presetClass="entr" presetSubtype="16"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p:cTn id="63" dur="50" fill="hold"/>
                                        <p:tgtEl>
                                          <p:spTgt spid="10"/>
                                        </p:tgtEl>
                                        <p:attrNameLst>
                                          <p:attrName>ppt_w</p:attrName>
                                        </p:attrNameLst>
                                      </p:cBhvr>
                                      <p:tavLst>
                                        <p:tav tm="0">
                                          <p:val>
                                            <p:fltVal val="0"/>
                                          </p:val>
                                        </p:tav>
                                        <p:tav tm="100000">
                                          <p:val>
                                            <p:strVal val="#ppt_w"/>
                                          </p:val>
                                        </p:tav>
                                      </p:tavLst>
                                    </p:anim>
                                    <p:anim calcmode="lin" valueType="num">
                                      <p:cBhvr>
                                        <p:cTn id="64" dur="50" fill="hold"/>
                                        <p:tgtEl>
                                          <p:spTgt spid="10"/>
                                        </p:tgtEl>
                                        <p:attrNameLst>
                                          <p:attrName>ppt_h</p:attrName>
                                        </p:attrNameLst>
                                      </p:cBhvr>
                                      <p:tavLst>
                                        <p:tav tm="0">
                                          <p:val>
                                            <p:fltVal val="0"/>
                                          </p:val>
                                        </p:tav>
                                        <p:tav tm="100000">
                                          <p:val>
                                            <p:strVal val="#ppt_h"/>
                                          </p:val>
                                        </p:tav>
                                      </p:tavLst>
                                    </p:anim>
                                    <p:animEffect transition="in" filter="fade">
                                      <p:cBhvr>
                                        <p:cTn id="65" dur="50"/>
                                        <p:tgtEl>
                                          <p:spTgt spid="10"/>
                                        </p:tgtEl>
                                      </p:cBhvr>
                                    </p:animEffect>
                                  </p:childTnLst>
                                </p:cTn>
                              </p:par>
                            </p:childTnLst>
                          </p:cTn>
                        </p:par>
                        <p:par>
                          <p:cTn id="66" fill="hold">
                            <p:stCondLst>
                              <p:cond delay="970"/>
                            </p:stCondLst>
                            <p:childTnLst>
                              <p:par>
                                <p:cTn id="67" presetID="53" presetClass="entr" presetSubtype="16" fill="hold" nodeType="afterEffect">
                                  <p:stCondLst>
                                    <p:cond delay="0"/>
                                  </p:stCondLst>
                                  <p:childTnLst>
                                    <p:set>
                                      <p:cBhvr>
                                        <p:cTn id="68" dur="1" fill="hold">
                                          <p:stCondLst>
                                            <p:cond delay="0"/>
                                          </p:stCondLst>
                                        </p:cTn>
                                        <p:tgtEl>
                                          <p:spTgt spid="13"/>
                                        </p:tgtEl>
                                        <p:attrNameLst>
                                          <p:attrName>style.visibility</p:attrName>
                                        </p:attrNameLst>
                                      </p:cBhvr>
                                      <p:to>
                                        <p:strVal val="visible"/>
                                      </p:to>
                                    </p:set>
                                    <p:anim calcmode="lin" valueType="num">
                                      <p:cBhvr>
                                        <p:cTn id="69" dur="50" fill="hold"/>
                                        <p:tgtEl>
                                          <p:spTgt spid="13"/>
                                        </p:tgtEl>
                                        <p:attrNameLst>
                                          <p:attrName>ppt_w</p:attrName>
                                        </p:attrNameLst>
                                      </p:cBhvr>
                                      <p:tavLst>
                                        <p:tav tm="0">
                                          <p:val>
                                            <p:fltVal val="0"/>
                                          </p:val>
                                        </p:tav>
                                        <p:tav tm="100000">
                                          <p:val>
                                            <p:strVal val="#ppt_w"/>
                                          </p:val>
                                        </p:tav>
                                      </p:tavLst>
                                    </p:anim>
                                    <p:anim calcmode="lin" valueType="num">
                                      <p:cBhvr>
                                        <p:cTn id="70" dur="50" fill="hold"/>
                                        <p:tgtEl>
                                          <p:spTgt spid="13"/>
                                        </p:tgtEl>
                                        <p:attrNameLst>
                                          <p:attrName>ppt_h</p:attrName>
                                        </p:attrNameLst>
                                      </p:cBhvr>
                                      <p:tavLst>
                                        <p:tav tm="0">
                                          <p:val>
                                            <p:fltVal val="0"/>
                                          </p:val>
                                        </p:tav>
                                        <p:tav tm="100000">
                                          <p:val>
                                            <p:strVal val="#ppt_h"/>
                                          </p:val>
                                        </p:tav>
                                      </p:tavLst>
                                    </p:anim>
                                    <p:animEffect transition="in" filter="fade">
                                      <p:cBhvr>
                                        <p:cTn id="71" dur="50"/>
                                        <p:tgtEl>
                                          <p:spTgt spid="13"/>
                                        </p:tgtEl>
                                      </p:cBhvr>
                                    </p:animEffect>
                                  </p:childTnLst>
                                </p:cTn>
                              </p:par>
                            </p:childTnLst>
                          </p:cTn>
                        </p:par>
                        <p:par>
                          <p:cTn id="72" fill="hold">
                            <p:stCondLst>
                              <p:cond delay="1020"/>
                            </p:stCondLst>
                            <p:childTnLst>
                              <p:par>
                                <p:cTn id="73" presetID="53" presetClass="entr" presetSubtype="16" fill="hold"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 fill="hold"/>
                                        <p:tgtEl>
                                          <p:spTgt spid="16"/>
                                        </p:tgtEl>
                                        <p:attrNameLst>
                                          <p:attrName>ppt_w</p:attrName>
                                        </p:attrNameLst>
                                      </p:cBhvr>
                                      <p:tavLst>
                                        <p:tav tm="0">
                                          <p:val>
                                            <p:fltVal val="0"/>
                                          </p:val>
                                        </p:tav>
                                        <p:tav tm="100000">
                                          <p:val>
                                            <p:strVal val="#ppt_w"/>
                                          </p:val>
                                        </p:tav>
                                      </p:tavLst>
                                    </p:anim>
                                    <p:anim calcmode="lin" valueType="num">
                                      <p:cBhvr>
                                        <p:cTn id="76" dur="50" fill="hold"/>
                                        <p:tgtEl>
                                          <p:spTgt spid="16"/>
                                        </p:tgtEl>
                                        <p:attrNameLst>
                                          <p:attrName>ppt_h</p:attrName>
                                        </p:attrNameLst>
                                      </p:cBhvr>
                                      <p:tavLst>
                                        <p:tav tm="0">
                                          <p:val>
                                            <p:fltVal val="0"/>
                                          </p:val>
                                        </p:tav>
                                        <p:tav tm="100000">
                                          <p:val>
                                            <p:strVal val="#ppt_h"/>
                                          </p:val>
                                        </p:tav>
                                      </p:tavLst>
                                    </p:anim>
                                    <p:animEffect transition="in" filter="fade">
                                      <p:cBhvr>
                                        <p:cTn id="77" dur="50"/>
                                        <p:tgtEl>
                                          <p:spTgt spid="16"/>
                                        </p:tgtEl>
                                      </p:cBhvr>
                                    </p:animEffect>
                                  </p:childTnLst>
                                </p:cTn>
                              </p:par>
                            </p:childTnLst>
                          </p:cTn>
                        </p:par>
                        <p:par>
                          <p:cTn id="78" fill="hold">
                            <p:stCondLst>
                              <p:cond delay="1070"/>
                            </p:stCondLst>
                            <p:childTnLst>
                              <p:par>
                                <p:cTn id="79" presetID="53" presetClass="entr" presetSubtype="16"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50" fill="hold"/>
                                        <p:tgtEl>
                                          <p:spTgt spid="36"/>
                                        </p:tgtEl>
                                        <p:attrNameLst>
                                          <p:attrName>ppt_w</p:attrName>
                                        </p:attrNameLst>
                                      </p:cBhvr>
                                      <p:tavLst>
                                        <p:tav tm="0">
                                          <p:val>
                                            <p:fltVal val="0"/>
                                          </p:val>
                                        </p:tav>
                                        <p:tav tm="100000">
                                          <p:val>
                                            <p:strVal val="#ppt_w"/>
                                          </p:val>
                                        </p:tav>
                                      </p:tavLst>
                                    </p:anim>
                                    <p:anim calcmode="lin" valueType="num">
                                      <p:cBhvr>
                                        <p:cTn id="82" dur="50" fill="hold"/>
                                        <p:tgtEl>
                                          <p:spTgt spid="36"/>
                                        </p:tgtEl>
                                        <p:attrNameLst>
                                          <p:attrName>ppt_h</p:attrName>
                                        </p:attrNameLst>
                                      </p:cBhvr>
                                      <p:tavLst>
                                        <p:tav tm="0">
                                          <p:val>
                                            <p:fltVal val="0"/>
                                          </p:val>
                                        </p:tav>
                                        <p:tav tm="100000">
                                          <p:val>
                                            <p:strVal val="#ppt_h"/>
                                          </p:val>
                                        </p:tav>
                                      </p:tavLst>
                                    </p:anim>
                                    <p:animEffect transition="in" filter="fade">
                                      <p:cBhvr>
                                        <p:cTn id="83" dur="50"/>
                                        <p:tgtEl>
                                          <p:spTgt spid="36"/>
                                        </p:tgtEl>
                                      </p:cBhvr>
                                    </p:animEffect>
                                  </p:childTnLst>
                                </p:cTn>
                              </p:par>
                            </p:childTnLst>
                          </p:cTn>
                        </p:par>
                        <p:par>
                          <p:cTn id="84" fill="hold">
                            <p:stCondLst>
                              <p:cond delay="1120"/>
                            </p:stCondLst>
                            <p:childTnLst>
                              <p:par>
                                <p:cTn id="85" presetID="53" presetClass="entr" presetSubtype="16"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 fill="hold"/>
                                        <p:tgtEl>
                                          <p:spTgt spid="38"/>
                                        </p:tgtEl>
                                        <p:attrNameLst>
                                          <p:attrName>ppt_w</p:attrName>
                                        </p:attrNameLst>
                                      </p:cBhvr>
                                      <p:tavLst>
                                        <p:tav tm="0">
                                          <p:val>
                                            <p:fltVal val="0"/>
                                          </p:val>
                                        </p:tav>
                                        <p:tav tm="100000">
                                          <p:val>
                                            <p:strVal val="#ppt_w"/>
                                          </p:val>
                                        </p:tav>
                                      </p:tavLst>
                                    </p:anim>
                                    <p:anim calcmode="lin" valueType="num">
                                      <p:cBhvr>
                                        <p:cTn id="88" dur="50" fill="hold"/>
                                        <p:tgtEl>
                                          <p:spTgt spid="38"/>
                                        </p:tgtEl>
                                        <p:attrNameLst>
                                          <p:attrName>ppt_h</p:attrName>
                                        </p:attrNameLst>
                                      </p:cBhvr>
                                      <p:tavLst>
                                        <p:tav tm="0">
                                          <p:val>
                                            <p:fltVal val="0"/>
                                          </p:val>
                                        </p:tav>
                                        <p:tav tm="100000">
                                          <p:val>
                                            <p:strVal val="#ppt_h"/>
                                          </p:val>
                                        </p:tav>
                                      </p:tavLst>
                                    </p:anim>
                                    <p:animEffect transition="in" filter="fade">
                                      <p:cBhvr>
                                        <p:cTn id="89" dur="50"/>
                                        <p:tgtEl>
                                          <p:spTgt spid="38"/>
                                        </p:tgtEl>
                                      </p:cBhvr>
                                    </p:animEffect>
                                  </p:childTnLst>
                                </p:cTn>
                              </p:par>
                            </p:childTnLst>
                          </p:cTn>
                        </p:par>
                        <p:par>
                          <p:cTn id="90" fill="hold">
                            <p:stCondLst>
                              <p:cond delay="1170"/>
                            </p:stCondLst>
                            <p:childTnLst>
                              <p:par>
                                <p:cTn id="91" presetID="53" presetClass="entr" presetSubtype="16" fill="hold" nodeType="after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p:cTn id="93" dur="50" fill="hold"/>
                                        <p:tgtEl>
                                          <p:spTgt spid="45"/>
                                        </p:tgtEl>
                                        <p:attrNameLst>
                                          <p:attrName>ppt_w</p:attrName>
                                        </p:attrNameLst>
                                      </p:cBhvr>
                                      <p:tavLst>
                                        <p:tav tm="0">
                                          <p:val>
                                            <p:fltVal val="0"/>
                                          </p:val>
                                        </p:tav>
                                        <p:tav tm="100000">
                                          <p:val>
                                            <p:strVal val="#ppt_w"/>
                                          </p:val>
                                        </p:tav>
                                      </p:tavLst>
                                    </p:anim>
                                    <p:anim calcmode="lin" valueType="num">
                                      <p:cBhvr>
                                        <p:cTn id="94" dur="50" fill="hold"/>
                                        <p:tgtEl>
                                          <p:spTgt spid="45"/>
                                        </p:tgtEl>
                                        <p:attrNameLst>
                                          <p:attrName>ppt_h</p:attrName>
                                        </p:attrNameLst>
                                      </p:cBhvr>
                                      <p:tavLst>
                                        <p:tav tm="0">
                                          <p:val>
                                            <p:fltVal val="0"/>
                                          </p:val>
                                        </p:tav>
                                        <p:tav tm="100000">
                                          <p:val>
                                            <p:strVal val="#ppt_h"/>
                                          </p:val>
                                        </p:tav>
                                      </p:tavLst>
                                    </p:anim>
                                    <p:animEffect transition="in" filter="fade">
                                      <p:cBhvr>
                                        <p:cTn id="95" dur="50"/>
                                        <p:tgtEl>
                                          <p:spTgt spid="45"/>
                                        </p:tgtEl>
                                      </p:cBhvr>
                                    </p:animEffect>
                                  </p:childTnLst>
                                </p:cTn>
                              </p:par>
                            </p:childTnLst>
                          </p:cTn>
                        </p:par>
                        <p:par>
                          <p:cTn id="96" fill="hold">
                            <p:stCondLst>
                              <p:cond delay="122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 fill="hold"/>
                                        <p:tgtEl>
                                          <p:spTgt spid="50"/>
                                        </p:tgtEl>
                                        <p:attrNameLst>
                                          <p:attrName>ppt_w</p:attrName>
                                        </p:attrNameLst>
                                      </p:cBhvr>
                                      <p:tavLst>
                                        <p:tav tm="0">
                                          <p:val>
                                            <p:fltVal val="0"/>
                                          </p:val>
                                        </p:tav>
                                        <p:tav tm="100000">
                                          <p:val>
                                            <p:strVal val="#ppt_w"/>
                                          </p:val>
                                        </p:tav>
                                      </p:tavLst>
                                    </p:anim>
                                    <p:anim calcmode="lin" valueType="num">
                                      <p:cBhvr>
                                        <p:cTn id="100" dur="50" fill="hold"/>
                                        <p:tgtEl>
                                          <p:spTgt spid="50"/>
                                        </p:tgtEl>
                                        <p:attrNameLst>
                                          <p:attrName>ppt_h</p:attrName>
                                        </p:attrNameLst>
                                      </p:cBhvr>
                                      <p:tavLst>
                                        <p:tav tm="0">
                                          <p:val>
                                            <p:fltVal val="0"/>
                                          </p:val>
                                        </p:tav>
                                        <p:tav tm="100000">
                                          <p:val>
                                            <p:strVal val="#ppt_h"/>
                                          </p:val>
                                        </p:tav>
                                      </p:tavLst>
                                    </p:anim>
                                    <p:animEffect transition="in" filter="fade">
                                      <p:cBhvr>
                                        <p:cTn id="101" dur="50"/>
                                        <p:tgtEl>
                                          <p:spTgt spid="50"/>
                                        </p:tgtEl>
                                      </p:cBhvr>
                                    </p:animEffect>
                                  </p:childTnLst>
                                </p:cTn>
                              </p:par>
                            </p:childTnLst>
                          </p:cTn>
                        </p:par>
                        <p:par>
                          <p:cTn id="102" fill="hold">
                            <p:stCondLst>
                              <p:cond delay="1270"/>
                            </p:stCondLst>
                            <p:childTnLst>
                              <p:par>
                                <p:cTn id="103" presetID="53" presetClass="entr" presetSubtype="16" fill="hold" nodeType="afterEffect">
                                  <p:stCondLst>
                                    <p:cond delay="0"/>
                                  </p:stCondLst>
                                  <p:childTnLst>
                                    <p:set>
                                      <p:cBhvr>
                                        <p:cTn id="104" dur="1" fill="hold">
                                          <p:stCondLst>
                                            <p:cond delay="0"/>
                                          </p:stCondLst>
                                        </p:cTn>
                                        <p:tgtEl>
                                          <p:spTgt spid="58"/>
                                        </p:tgtEl>
                                        <p:attrNameLst>
                                          <p:attrName>style.visibility</p:attrName>
                                        </p:attrNameLst>
                                      </p:cBhvr>
                                      <p:to>
                                        <p:strVal val="visible"/>
                                      </p:to>
                                    </p:set>
                                    <p:anim calcmode="lin" valueType="num">
                                      <p:cBhvr>
                                        <p:cTn id="105" dur="50" fill="hold"/>
                                        <p:tgtEl>
                                          <p:spTgt spid="58"/>
                                        </p:tgtEl>
                                        <p:attrNameLst>
                                          <p:attrName>ppt_w</p:attrName>
                                        </p:attrNameLst>
                                      </p:cBhvr>
                                      <p:tavLst>
                                        <p:tav tm="0">
                                          <p:val>
                                            <p:fltVal val="0"/>
                                          </p:val>
                                        </p:tav>
                                        <p:tav tm="100000">
                                          <p:val>
                                            <p:strVal val="#ppt_w"/>
                                          </p:val>
                                        </p:tav>
                                      </p:tavLst>
                                    </p:anim>
                                    <p:anim calcmode="lin" valueType="num">
                                      <p:cBhvr>
                                        <p:cTn id="106" dur="50" fill="hold"/>
                                        <p:tgtEl>
                                          <p:spTgt spid="58"/>
                                        </p:tgtEl>
                                        <p:attrNameLst>
                                          <p:attrName>ppt_h</p:attrName>
                                        </p:attrNameLst>
                                      </p:cBhvr>
                                      <p:tavLst>
                                        <p:tav tm="0">
                                          <p:val>
                                            <p:fltVal val="0"/>
                                          </p:val>
                                        </p:tav>
                                        <p:tav tm="100000">
                                          <p:val>
                                            <p:strVal val="#ppt_h"/>
                                          </p:val>
                                        </p:tav>
                                      </p:tavLst>
                                    </p:anim>
                                    <p:animEffect transition="in" filter="fade">
                                      <p:cBhvr>
                                        <p:cTn id="107" dur="50"/>
                                        <p:tgtEl>
                                          <p:spTgt spid="58"/>
                                        </p:tgtEl>
                                      </p:cBhvr>
                                    </p:animEffect>
                                  </p:childTnLst>
                                </p:cTn>
                              </p:par>
                            </p:childTnLst>
                          </p:cTn>
                        </p:par>
                        <p:par>
                          <p:cTn id="108" fill="hold">
                            <p:stCondLst>
                              <p:cond delay="1320"/>
                            </p:stCondLst>
                            <p:childTnLst>
                              <p:par>
                                <p:cTn id="109" presetID="2" presetClass="entr" presetSubtype="4" fill="hold" grpId="0" nodeType="afterEffect">
                                  <p:stCondLst>
                                    <p:cond delay="0"/>
                                  </p:stCondLst>
                                  <p:childTnLst>
                                    <p:set>
                                      <p:cBhvr>
                                        <p:cTn id="110" dur="1" fill="hold">
                                          <p:stCondLst>
                                            <p:cond delay="0"/>
                                          </p:stCondLst>
                                        </p:cTn>
                                        <p:tgtEl>
                                          <p:spTgt spid="119"/>
                                        </p:tgtEl>
                                        <p:attrNameLst>
                                          <p:attrName>style.visibility</p:attrName>
                                        </p:attrNameLst>
                                      </p:cBhvr>
                                      <p:to>
                                        <p:strVal val="visible"/>
                                      </p:to>
                                    </p:set>
                                    <p:anim calcmode="lin" valueType="num">
                                      <p:cBhvr additive="base">
                                        <p:cTn id="111" dur="500" fill="hold"/>
                                        <p:tgtEl>
                                          <p:spTgt spid="119"/>
                                        </p:tgtEl>
                                        <p:attrNameLst>
                                          <p:attrName>ppt_x</p:attrName>
                                        </p:attrNameLst>
                                      </p:cBhvr>
                                      <p:tavLst>
                                        <p:tav tm="0">
                                          <p:val>
                                            <p:strVal val="#ppt_x"/>
                                          </p:val>
                                        </p:tav>
                                        <p:tav tm="100000">
                                          <p:val>
                                            <p:strVal val="#ppt_x"/>
                                          </p:val>
                                        </p:tav>
                                      </p:tavLst>
                                    </p:anim>
                                    <p:anim calcmode="lin" valueType="num">
                                      <p:cBhvr additive="base">
                                        <p:cTn id="112" dur="500" fill="hold"/>
                                        <p:tgtEl>
                                          <p:spTgt spid="119"/>
                                        </p:tgtEl>
                                        <p:attrNameLst>
                                          <p:attrName>ppt_y</p:attrName>
                                        </p:attrNameLst>
                                      </p:cBhvr>
                                      <p:tavLst>
                                        <p:tav tm="0">
                                          <p:val>
                                            <p:strVal val="1+#ppt_h/2"/>
                                          </p:val>
                                        </p:tav>
                                        <p:tav tm="100000">
                                          <p:val>
                                            <p:strVal val="#ppt_y"/>
                                          </p:val>
                                        </p:tav>
                                      </p:tavLst>
                                    </p:anim>
                                  </p:childTnLst>
                                </p:cTn>
                              </p:par>
                            </p:childTnLst>
                          </p:cTn>
                        </p:par>
                        <p:par>
                          <p:cTn id="113" fill="hold">
                            <p:stCondLst>
                              <p:cond delay="1820"/>
                            </p:stCondLst>
                            <p:childTnLst>
                              <p:par>
                                <p:cTn id="114" presetID="49" presetClass="entr" presetSubtype="0" decel="100000" fill="hold" grpId="0" nodeType="afterEffect">
                                  <p:stCondLst>
                                    <p:cond delay="0"/>
                                  </p:stCondLst>
                                  <p:childTnLst>
                                    <p:set>
                                      <p:cBhvr>
                                        <p:cTn id="115" dur="1" fill="hold">
                                          <p:stCondLst>
                                            <p:cond delay="0"/>
                                          </p:stCondLst>
                                        </p:cTn>
                                        <p:tgtEl>
                                          <p:spTgt spid="134"/>
                                        </p:tgtEl>
                                        <p:attrNameLst>
                                          <p:attrName>style.visibility</p:attrName>
                                        </p:attrNameLst>
                                      </p:cBhvr>
                                      <p:to>
                                        <p:strVal val="visible"/>
                                      </p:to>
                                    </p:set>
                                    <p:anim calcmode="lin" valueType="num">
                                      <p:cBhvr>
                                        <p:cTn id="116" dur="500" fill="hold"/>
                                        <p:tgtEl>
                                          <p:spTgt spid="134"/>
                                        </p:tgtEl>
                                        <p:attrNameLst>
                                          <p:attrName>ppt_w</p:attrName>
                                        </p:attrNameLst>
                                      </p:cBhvr>
                                      <p:tavLst>
                                        <p:tav tm="0">
                                          <p:val>
                                            <p:fltVal val="0"/>
                                          </p:val>
                                        </p:tav>
                                        <p:tav tm="100000">
                                          <p:val>
                                            <p:strVal val="#ppt_w"/>
                                          </p:val>
                                        </p:tav>
                                      </p:tavLst>
                                    </p:anim>
                                    <p:anim calcmode="lin" valueType="num">
                                      <p:cBhvr>
                                        <p:cTn id="117" dur="500" fill="hold"/>
                                        <p:tgtEl>
                                          <p:spTgt spid="134"/>
                                        </p:tgtEl>
                                        <p:attrNameLst>
                                          <p:attrName>ppt_h</p:attrName>
                                        </p:attrNameLst>
                                      </p:cBhvr>
                                      <p:tavLst>
                                        <p:tav tm="0">
                                          <p:val>
                                            <p:fltVal val="0"/>
                                          </p:val>
                                        </p:tav>
                                        <p:tav tm="100000">
                                          <p:val>
                                            <p:strVal val="#ppt_h"/>
                                          </p:val>
                                        </p:tav>
                                      </p:tavLst>
                                    </p:anim>
                                    <p:anim calcmode="lin" valueType="num">
                                      <p:cBhvr>
                                        <p:cTn id="118" dur="500" fill="hold"/>
                                        <p:tgtEl>
                                          <p:spTgt spid="134"/>
                                        </p:tgtEl>
                                        <p:attrNameLst>
                                          <p:attrName>style.rotation</p:attrName>
                                        </p:attrNameLst>
                                      </p:cBhvr>
                                      <p:tavLst>
                                        <p:tav tm="0">
                                          <p:val>
                                            <p:fltVal val="360"/>
                                          </p:val>
                                        </p:tav>
                                        <p:tav tm="100000">
                                          <p:val>
                                            <p:fltVal val="0"/>
                                          </p:val>
                                        </p:tav>
                                      </p:tavLst>
                                    </p:anim>
                                    <p:animEffect transition="in" filter="fade">
                                      <p:cBhvr>
                                        <p:cTn id="119" dur="500"/>
                                        <p:tgtEl>
                                          <p:spTgt spid="134"/>
                                        </p:tgtEl>
                                      </p:cBhvr>
                                    </p:animEffect>
                                  </p:childTnLst>
                                </p:cTn>
                              </p:par>
                            </p:childTnLst>
                          </p:cTn>
                        </p:par>
                        <p:par>
                          <p:cTn id="120" fill="hold">
                            <p:stCondLst>
                              <p:cond delay="2320"/>
                            </p:stCondLst>
                            <p:childTnLst>
                              <p:par>
                                <p:cTn id="121" presetID="10" presetClass="entr" presetSubtype="0" fill="hold" grpId="0" nodeType="afterEffect">
                                  <p:stCondLst>
                                    <p:cond delay="0"/>
                                  </p:stCondLst>
                                  <p:childTnLst>
                                    <p:set>
                                      <p:cBhvr>
                                        <p:cTn id="122" dur="1" fill="hold">
                                          <p:stCondLst>
                                            <p:cond delay="0"/>
                                          </p:stCondLst>
                                        </p:cTn>
                                        <p:tgtEl>
                                          <p:spTgt spid="117">
                                            <p:txEl>
                                              <p:pRg st="0" end="0"/>
                                            </p:txEl>
                                          </p:spTgt>
                                        </p:tgtEl>
                                        <p:attrNameLst>
                                          <p:attrName>style.visibility</p:attrName>
                                        </p:attrNameLst>
                                      </p:cBhvr>
                                      <p:to>
                                        <p:strVal val="visible"/>
                                      </p:to>
                                    </p:set>
                                    <p:animEffect transition="in" filter="fade">
                                      <p:cBhvr>
                                        <p:cTn id="123" dur="500"/>
                                        <p:tgtEl>
                                          <p:spTgt spid="117">
                                            <p:txEl>
                                              <p:pRg st="0" end="0"/>
                                            </p:txEl>
                                          </p:spTgt>
                                        </p:tgtEl>
                                      </p:cBhvr>
                                    </p:animEffect>
                                  </p:childTnLst>
                                </p:cTn>
                              </p:par>
                            </p:childTnLst>
                          </p:cTn>
                        </p:par>
                        <p:par>
                          <p:cTn id="124" fill="hold">
                            <p:stCondLst>
                              <p:cond delay="2820"/>
                            </p:stCondLst>
                            <p:childTnLst>
                              <p:par>
                                <p:cTn id="125" presetID="10" presetClass="entr" presetSubtype="0" fill="hold" grpId="0" nodeType="afterEffect">
                                  <p:stCondLst>
                                    <p:cond delay="0"/>
                                  </p:stCondLst>
                                  <p:childTnLst>
                                    <p:set>
                                      <p:cBhvr>
                                        <p:cTn id="126" dur="1" fill="hold">
                                          <p:stCondLst>
                                            <p:cond delay="0"/>
                                          </p:stCondLst>
                                        </p:cTn>
                                        <p:tgtEl>
                                          <p:spTgt spid="118">
                                            <p:txEl>
                                              <p:pRg st="0" end="0"/>
                                            </p:txEl>
                                          </p:spTgt>
                                        </p:tgtEl>
                                        <p:attrNameLst>
                                          <p:attrName>style.visibility</p:attrName>
                                        </p:attrNameLst>
                                      </p:cBhvr>
                                      <p:to>
                                        <p:strVal val="visible"/>
                                      </p:to>
                                    </p:set>
                                    <p:animEffect transition="in" filter="fade">
                                      <p:cBhvr>
                                        <p:cTn id="127" dur="500"/>
                                        <p:tgtEl>
                                          <p:spTgt spid="118">
                                            <p:txEl>
                                              <p:pRg st="0" end="0"/>
                                            </p:txEl>
                                          </p:spTgt>
                                        </p:tgtEl>
                                      </p:cBhvr>
                                    </p:animEffect>
                                  </p:childTnLst>
                                </p:cTn>
                              </p:par>
                            </p:childTnLst>
                          </p:cTn>
                        </p:par>
                        <p:par>
                          <p:cTn id="128" fill="hold">
                            <p:stCondLst>
                              <p:cond delay="3320"/>
                            </p:stCondLst>
                            <p:childTnLst>
                              <p:par>
                                <p:cTn id="129" presetID="2" presetClass="entr" presetSubtype="4" fill="hold" grpId="0" nodeType="afterEffect">
                                  <p:stCondLst>
                                    <p:cond delay="0"/>
                                  </p:stCondLst>
                                  <p:childTnLst>
                                    <p:set>
                                      <p:cBhvr>
                                        <p:cTn id="130" dur="1" fill="hold">
                                          <p:stCondLst>
                                            <p:cond delay="0"/>
                                          </p:stCondLst>
                                        </p:cTn>
                                        <p:tgtEl>
                                          <p:spTgt spid="130"/>
                                        </p:tgtEl>
                                        <p:attrNameLst>
                                          <p:attrName>style.visibility</p:attrName>
                                        </p:attrNameLst>
                                      </p:cBhvr>
                                      <p:to>
                                        <p:strVal val="visible"/>
                                      </p:to>
                                    </p:set>
                                    <p:anim calcmode="lin" valueType="num">
                                      <p:cBhvr additive="base">
                                        <p:cTn id="131" dur="500" fill="hold"/>
                                        <p:tgtEl>
                                          <p:spTgt spid="130"/>
                                        </p:tgtEl>
                                        <p:attrNameLst>
                                          <p:attrName>ppt_x</p:attrName>
                                        </p:attrNameLst>
                                      </p:cBhvr>
                                      <p:tavLst>
                                        <p:tav tm="0">
                                          <p:val>
                                            <p:strVal val="#ppt_x"/>
                                          </p:val>
                                        </p:tav>
                                        <p:tav tm="100000">
                                          <p:val>
                                            <p:strVal val="#ppt_x"/>
                                          </p:val>
                                        </p:tav>
                                      </p:tavLst>
                                    </p:anim>
                                    <p:anim calcmode="lin" valueType="num">
                                      <p:cBhvr additive="base">
                                        <p:cTn id="132" dur="500" fill="hold"/>
                                        <p:tgtEl>
                                          <p:spTgt spid="130"/>
                                        </p:tgtEl>
                                        <p:attrNameLst>
                                          <p:attrName>ppt_y</p:attrName>
                                        </p:attrNameLst>
                                      </p:cBhvr>
                                      <p:tavLst>
                                        <p:tav tm="0">
                                          <p:val>
                                            <p:strVal val="1+#ppt_h/2"/>
                                          </p:val>
                                        </p:tav>
                                        <p:tav tm="100000">
                                          <p:val>
                                            <p:strVal val="#ppt_y"/>
                                          </p:val>
                                        </p:tav>
                                      </p:tavLst>
                                    </p:anim>
                                  </p:childTnLst>
                                </p:cTn>
                              </p:par>
                            </p:childTnLst>
                          </p:cTn>
                        </p:par>
                        <p:par>
                          <p:cTn id="133" fill="hold">
                            <p:stCondLst>
                              <p:cond delay="3820"/>
                            </p:stCondLst>
                            <p:childTnLst>
                              <p:par>
                                <p:cTn id="134" presetID="49" presetClass="entr" presetSubtype="0" decel="100000" fill="hold" grpId="0" nodeType="afterEffect">
                                  <p:stCondLst>
                                    <p:cond delay="0"/>
                                  </p:stCondLst>
                                  <p:childTnLst>
                                    <p:set>
                                      <p:cBhvr>
                                        <p:cTn id="135" dur="1" fill="hold">
                                          <p:stCondLst>
                                            <p:cond delay="0"/>
                                          </p:stCondLst>
                                        </p:cTn>
                                        <p:tgtEl>
                                          <p:spTgt spid="132"/>
                                        </p:tgtEl>
                                        <p:attrNameLst>
                                          <p:attrName>style.visibility</p:attrName>
                                        </p:attrNameLst>
                                      </p:cBhvr>
                                      <p:to>
                                        <p:strVal val="visible"/>
                                      </p:to>
                                    </p:set>
                                    <p:anim calcmode="lin" valueType="num">
                                      <p:cBhvr>
                                        <p:cTn id="136" dur="500" fill="hold"/>
                                        <p:tgtEl>
                                          <p:spTgt spid="132"/>
                                        </p:tgtEl>
                                        <p:attrNameLst>
                                          <p:attrName>ppt_w</p:attrName>
                                        </p:attrNameLst>
                                      </p:cBhvr>
                                      <p:tavLst>
                                        <p:tav tm="0">
                                          <p:val>
                                            <p:fltVal val="0"/>
                                          </p:val>
                                        </p:tav>
                                        <p:tav tm="100000">
                                          <p:val>
                                            <p:strVal val="#ppt_w"/>
                                          </p:val>
                                        </p:tav>
                                      </p:tavLst>
                                    </p:anim>
                                    <p:anim calcmode="lin" valueType="num">
                                      <p:cBhvr>
                                        <p:cTn id="137" dur="500" fill="hold"/>
                                        <p:tgtEl>
                                          <p:spTgt spid="132"/>
                                        </p:tgtEl>
                                        <p:attrNameLst>
                                          <p:attrName>ppt_h</p:attrName>
                                        </p:attrNameLst>
                                      </p:cBhvr>
                                      <p:tavLst>
                                        <p:tav tm="0">
                                          <p:val>
                                            <p:fltVal val="0"/>
                                          </p:val>
                                        </p:tav>
                                        <p:tav tm="100000">
                                          <p:val>
                                            <p:strVal val="#ppt_h"/>
                                          </p:val>
                                        </p:tav>
                                      </p:tavLst>
                                    </p:anim>
                                    <p:anim calcmode="lin" valueType="num">
                                      <p:cBhvr>
                                        <p:cTn id="138" dur="500" fill="hold"/>
                                        <p:tgtEl>
                                          <p:spTgt spid="132"/>
                                        </p:tgtEl>
                                        <p:attrNameLst>
                                          <p:attrName>style.rotation</p:attrName>
                                        </p:attrNameLst>
                                      </p:cBhvr>
                                      <p:tavLst>
                                        <p:tav tm="0">
                                          <p:val>
                                            <p:fltVal val="360"/>
                                          </p:val>
                                        </p:tav>
                                        <p:tav tm="100000">
                                          <p:val>
                                            <p:fltVal val="0"/>
                                          </p:val>
                                        </p:tav>
                                      </p:tavLst>
                                    </p:anim>
                                    <p:animEffect transition="in" filter="fade">
                                      <p:cBhvr>
                                        <p:cTn id="139" dur="500"/>
                                        <p:tgtEl>
                                          <p:spTgt spid="132"/>
                                        </p:tgtEl>
                                      </p:cBhvr>
                                    </p:animEffect>
                                  </p:childTnLst>
                                </p:cTn>
                              </p:par>
                            </p:childTnLst>
                          </p:cTn>
                        </p:par>
                        <p:par>
                          <p:cTn id="140" fill="hold">
                            <p:stCondLst>
                              <p:cond delay="4320"/>
                            </p:stCondLst>
                            <p:childTnLst>
                              <p:par>
                                <p:cTn id="141" presetID="10" presetClass="entr" presetSubtype="0" fill="hold" grpId="0" nodeType="afterEffect">
                                  <p:stCondLst>
                                    <p:cond delay="0"/>
                                  </p:stCondLst>
                                  <p:childTnLst>
                                    <p:set>
                                      <p:cBhvr>
                                        <p:cTn id="142" dur="1" fill="hold">
                                          <p:stCondLst>
                                            <p:cond delay="0"/>
                                          </p:stCondLst>
                                        </p:cTn>
                                        <p:tgtEl>
                                          <p:spTgt spid="120">
                                            <p:txEl>
                                              <p:pRg st="0" end="0"/>
                                            </p:txEl>
                                          </p:spTgt>
                                        </p:tgtEl>
                                        <p:attrNameLst>
                                          <p:attrName>style.visibility</p:attrName>
                                        </p:attrNameLst>
                                      </p:cBhvr>
                                      <p:to>
                                        <p:strVal val="visible"/>
                                      </p:to>
                                    </p:set>
                                    <p:animEffect transition="in" filter="fade">
                                      <p:cBhvr>
                                        <p:cTn id="143" dur="500"/>
                                        <p:tgtEl>
                                          <p:spTgt spid="120">
                                            <p:txEl>
                                              <p:pRg st="0" end="0"/>
                                            </p:txEl>
                                          </p:spTgt>
                                        </p:tgtEl>
                                      </p:cBhvr>
                                    </p:animEffect>
                                  </p:childTnLst>
                                </p:cTn>
                              </p:par>
                            </p:childTnLst>
                          </p:cTn>
                        </p:par>
                        <p:par>
                          <p:cTn id="144" fill="hold">
                            <p:stCondLst>
                              <p:cond delay="4820"/>
                            </p:stCondLst>
                            <p:childTnLst>
                              <p:par>
                                <p:cTn id="145" presetID="10" presetClass="entr" presetSubtype="0" fill="hold" grpId="0" nodeType="afterEffect">
                                  <p:stCondLst>
                                    <p:cond delay="0"/>
                                  </p:stCondLst>
                                  <p:childTnLst>
                                    <p:set>
                                      <p:cBhvr>
                                        <p:cTn id="146" dur="1" fill="hold">
                                          <p:stCondLst>
                                            <p:cond delay="0"/>
                                          </p:stCondLst>
                                        </p:cTn>
                                        <p:tgtEl>
                                          <p:spTgt spid="121">
                                            <p:txEl>
                                              <p:pRg st="0" end="0"/>
                                            </p:txEl>
                                          </p:spTgt>
                                        </p:tgtEl>
                                        <p:attrNameLst>
                                          <p:attrName>style.visibility</p:attrName>
                                        </p:attrNameLst>
                                      </p:cBhvr>
                                      <p:to>
                                        <p:strVal val="visible"/>
                                      </p:to>
                                    </p:set>
                                    <p:animEffect transition="in" filter="fade">
                                      <p:cBhvr>
                                        <p:cTn id="147" dur="500"/>
                                        <p:tgtEl>
                                          <p:spTgt spid="121">
                                            <p:txEl>
                                              <p:pRg st="0" end="0"/>
                                            </p:txEl>
                                          </p:spTgt>
                                        </p:tgtEl>
                                      </p:cBhvr>
                                    </p:animEffect>
                                  </p:childTnLst>
                                </p:cTn>
                              </p:par>
                            </p:childTnLst>
                          </p:cTn>
                        </p:par>
                        <p:par>
                          <p:cTn id="148" fill="hold">
                            <p:stCondLst>
                              <p:cond delay="5320"/>
                            </p:stCondLst>
                            <p:childTnLst>
                              <p:par>
                                <p:cTn id="149" presetID="2" presetClass="entr" presetSubtype="4" fill="hold" grpId="0" nodeType="afterEffect">
                                  <p:stCondLst>
                                    <p:cond delay="0"/>
                                  </p:stCondLst>
                                  <p:childTnLst>
                                    <p:set>
                                      <p:cBhvr>
                                        <p:cTn id="150" dur="1" fill="hold">
                                          <p:stCondLst>
                                            <p:cond delay="0"/>
                                          </p:stCondLst>
                                        </p:cTn>
                                        <p:tgtEl>
                                          <p:spTgt spid="131"/>
                                        </p:tgtEl>
                                        <p:attrNameLst>
                                          <p:attrName>style.visibility</p:attrName>
                                        </p:attrNameLst>
                                      </p:cBhvr>
                                      <p:to>
                                        <p:strVal val="visible"/>
                                      </p:to>
                                    </p:set>
                                    <p:anim calcmode="lin" valueType="num">
                                      <p:cBhvr additive="base">
                                        <p:cTn id="151" dur="500" fill="hold"/>
                                        <p:tgtEl>
                                          <p:spTgt spid="131"/>
                                        </p:tgtEl>
                                        <p:attrNameLst>
                                          <p:attrName>ppt_x</p:attrName>
                                        </p:attrNameLst>
                                      </p:cBhvr>
                                      <p:tavLst>
                                        <p:tav tm="0">
                                          <p:val>
                                            <p:strVal val="#ppt_x"/>
                                          </p:val>
                                        </p:tav>
                                        <p:tav tm="100000">
                                          <p:val>
                                            <p:strVal val="#ppt_x"/>
                                          </p:val>
                                        </p:tav>
                                      </p:tavLst>
                                    </p:anim>
                                    <p:anim calcmode="lin" valueType="num">
                                      <p:cBhvr additive="base">
                                        <p:cTn id="152" dur="500" fill="hold"/>
                                        <p:tgtEl>
                                          <p:spTgt spid="131"/>
                                        </p:tgtEl>
                                        <p:attrNameLst>
                                          <p:attrName>ppt_y</p:attrName>
                                        </p:attrNameLst>
                                      </p:cBhvr>
                                      <p:tavLst>
                                        <p:tav tm="0">
                                          <p:val>
                                            <p:strVal val="1+#ppt_h/2"/>
                                          </p:val>
                                        </p:tav>
                                        <p:tav tm="100000">
                                          <p:val>
                                            <p:strVal val="#ppt_y"/>
                                          </p:val>
                                        </p:tav>
                                      </p:tavLst>
                                    </p:anim>
                                  </p:childTnLst>
                                </p:cTn>
                              </p:par>
                            </p:childTnLst>
                          </p:cTn>
                        </p:par>
                        <p:par>
                          <p:cTn id="153" fill="hold">
                            <p:stCondLst>
                              <p:cond delay="5820"/>
                            </p:stCondLst>
                            <p:childTnLst>
                              <p:par>
                                <p:cTn id="154" presetID="49" presetClass="entr" presetSubtype="0" decel="100000" fill="hold" grpId="0" nodeType="afterEffect">
                                  <p:stCondLst>
                                    <p:cond delay="0"/>
                                  </p:stCondLst>
                                  <p:childTnLst>
                                    <p:set>
                                      <p:cBhvr>
                                        <p:cTn id="155" dur="1" fill="hold">
                                          <p:stCondLst>
                                            <p:cond delay="0"/>
                                          </p:stCondLst>
                                        </p:cTn>
                                        <p:tgtEl>
                                          <p:spTgt spid="135"/>
                                        </p:tgtEl>
                                        <p:attrNameLst>
                                          <p:attrName>style.visibility</p:attrName>
                                        </p:attrNameLst>
                                      </p:cBhvr>
                                      <p:to>
                                        <p:strVal val="visible"/>
                                      </p:to>
                                    </p:set>
                                    <p:anim calcmode="lin" valueType="num">
                                      <p:cBhvr>
                                        <p:cTn id="156" dur="500" fill="hold"/>
                                        <p:tgtEl>
                                          <p:spTgt spid="135"/>
                                        </p:tgtEl>
                                        <p:attrNameLst>
                                          <p:attrName>ppt_w</p:attrName>
                                        </p:attrNameLst>
                                      </p:cBhvr>
                                      <p:tavLst>
                                        <p:tav tm="0">
                                          <p:val>
                                            <p:fltVal val="0"/>
                                          </p:val>
                                        </p:tav>
                                        <p:tav tm="100000">
                                          <p:val>
                                            <p:strVal val="#ppt_w"/>
                                          </p:val>
                                        </p:tav>
                                      </p:tavLst>
                                    </p:anim>
                                    <p:anim calcmode="lin" valueType="num">
                                      <p:cBhvr>
                                        <p:cTn id="157" dur="500" fill="hold"/>
                                        <p:tgtEl>
                                          <p:spTgt spid="135"/>
                                        </p:tgtEl>
                                        <p:attrNameLst>
                                          <p:attrName>ppt_h</p:attrName>
                                        </p:attrNameLst>
                                      </p:cBhvr>
                                      <p:tavLst>
                                        <p:tav tm="0">
                                          <p:val>
                                            <p:fltVal val="0"/>
                                          </p:val>
                                        </p:tav>
                                        <p:tav tm="100000">
                                          <p:val>
                                            <p:strVal val="#ppt_h"/>
                                          </p:val>
                                        </p:tav>
                                      </p:tavLst>
                                    </p:anim>
                                    <p:anim calcmode="lin" valueType="num">
                                      <p:cBhvr>
                                        <p:cTn id="158" dur="500" fill="hold"/>
                                        <p:tgtEl>
                                          <p:spTgt spid="135"/>
                                        </p:tgtEl>
                                        <p:attrNameLst>
                                          <p:attrName>style.rotation</p:attrName>
                                        </p:attrNameLst>
                                      </p:cBhvr>
                                      <p:tavLst>
                                        <p:tav tm="0">
                                          <p:val>
                                            <p:fltVal val="360"/>
                                          </p:val>
                                        </p:tav>
                                        <p:tav tm="100000">
                                          <p:val>
                                            <p:fltVal val="0"/>
                                          </p:val>
                                        </p:tav>
                                      </p:tavLst>
                                    </p:anim>
                                    <p:animEffect transition="in" filter="fade">
                                      <p:cBhvr>
                                        <p:cTn id="159" dur="500"/>
                                        <p:tgtEl>
                                          <p:spTgt spid="135"/>
                                        </p:tgtEl>
                                      </p:cBhvr>
                                    </p:animEffect>
                                  </p:childTnLst>
                                </p:cTn>
                              </p:par>
                            </p:childTnLst>
                          </p:cTn>
                        </p:par>
                        <p:par>
                          <p:cTn id="160" fill="hold">
                            <p:stCondLst>
                              <p:cond delay="6320"/>
                            </p:stCondLst>
                            <p:childTnLst>
                              <p:par>
                                <p:cTn id="161" presetID="10" presetClass="entr" presetSubtype="0" fill="hold" grpId="0" nodeType="afterEffect">
                                  <p:stCondLst>
                                    <p:cond delay="0"/>
                                  </p:stCondLst>
                                  <p:childTnLst>
                                    <p:set>
                                      <p:cBhvr>
                                        <p:cTn id="162" dur="1" fill="hold">
                                          <p:stCondLst>
                                            <p:cond delay="0"/>
                                          </p:stCondLst>
                                        </p:cTn>
                                        <p:tgtEl>
                                          <p:spTgt spid="123">
                                            <p:txEl>
                                              <p:pRg st="0" end="0"/>
                                            </p:txEl>
                                          </p:spTgt>
                                        </p:tgtEl>
                                        <p:attrNameLst>
                                          <p:attrName>style.visibility</p:attrName>
                                        </p:attrNameLst>
                                      </p:cBhvr>
                                      <p:to>
                                        <p:strVal val="visible"/>
                                      </p:to>
                                    </p:set>
                                    <p:animEffect transition="in" filter="fade">
                                      <p:cBhvr>
                                        <p:cTn id="163" dur="500"/>
                                        <p:tgtEl>
                                          <p:spTgt spid="123">
                                            <p:txEl>
                                              <p:pRg st="0" end="0"/>
                                            </p:txEl>
                                          </p:spTgt>
                                        </p:tgtEl>
                                      </p:cBhvr>
                                    </p:animEffect>
                                  </p:childTnLst>
                                </p:cTn>
                              </p:par>
                            </p:childTnLst>
                          </p:cTn>
                        </p:par>
                        <p:par>
                          <p:cTn id="164" fill="hold">
                            <p:stCondLst>
                              <p:cond delay="6820"/>
                            </p:stCondLst>
                            <p:childTnLst>
                              <p:par>
                                <p:cTn id="165" presetID="10" presetClass="entr" presetSubtype="0" fill="hold" grpId="0" nodeType="afterEffect">
                                  <p:stCondLst>
                                    <p:cond delay="0"/>
                                  </p:stCondLst>
                                  <p:childTnLst>
                                    <p:set>
                                      <p:cBhvr>
                                        <p:cTn id="166" dur="1" fill="hold">
                                          <p:stCondLst>
                                            <p:cond delay="0"/>
                                          </p:stCondLst>
                                        </p:cTn>
                                        <p:tgtEl>
                                          <p:spTgt spid="124">
                                            <p:txEl>
                                              <p:pRg st="0" end="0"/>
                                            </p:txEl>
                                          </p:spTgt>
                                        </p:tgtEl>
                                        <p:attrNameLst>
                                          <p:attrName>style.visibility</p:attrName>
                                        </p:attrNameLst>
                                      </p:cBhvr>
                                      <p:to>
                                        <p:strVal val="visible"/>
                                      </p:to>
                                    </p:set>
                                    <p:animEffect transition="in" filter="fade">
                                      <p:cBhvr>
                                        <p:cTn id="167" dur="500"/>
                                        <p:tgtEl>
                                          <p:spTgt spid="1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build="p"/>
      <p:bldP spid="118" grpId="0" build="p"/>
      <p:bldP spid="120" grpId="0" build="p"/>
      <p:bldP spid="121" grpId="0" build="p"/>
      <p:bldP spid="123" grpId="0" build="p"/>
      <p:bldP spid="124" grpId="0" build="p"/>
      <p:bldP spid="119" grpId="0" animBg="1"/>
      <p:bldP spid="130" grpId="0" animBg="1"/>
      <p:bldP spid="131" grpId="0" animBg="1"/>
      <p:bldP spid="132" grpId="0" animBg="1"/>
      <p:bldP spid="134" grpId="0" animBg="1"/>
      <p:bldP spid="1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同心圆 6"/>
          <p:cNvSpPr/>
          <p:nvPr/>
        </p:nvSpPr>
        <p:spPr>
          <a:xfrm>
            <a:off x="919470" y="1680378"/>
            <a:ext cx="1294020" cy="1294420"/>
          </a:xfrm>
          <a:prstGeom prst="donut">
            <a:avLst>
              <a:gd name="adj" fmla="val 2746"/>
            </a:avLst>
          </a:prstGeom>
          <a:solidFill>
            <a:srgbClr val="0070C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空心弧 7"/>
          <p:cNvSpPr/>
          <p:nvPr/>
        </p:nvSpPr>
        <p:spPr>
          <a:xfrm rot="8777615">
            <a:off x="1025304" y="1786245"/>
            <a:ext cx="1082352" cy="1082686"/>
          </a:xfrm>
          <a:prstGeom prst="blockArc">
            <a:avLst>
              <a:gd name="adj1" fmla="val 11374976"/>
              <a:gd name="adj2" fmla="val 217926"/>
              <a:gd name="adj3" fmla="val 2017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253309" y="2154596"/>
            <a:ext cx="734563" cy="307777"/>
          </a:xfrm>
          <a:prstGeom prst="rect">
            <a:avLst/>
          </a:prstGeom>
          <a:noFill/>
        </p:spPr>
        <p:txBody>
          <a:bodyPr wrap="square" rtlCol="0">
            <a:spAutoFit/>
          </a:bodyPr>
          <a:lstStyle/>
          <a:p>
            <a:pPr algn="ctr"/>
            <a:r>
              <a:rPr lang="en-US" altLang="zh-CN" sz="1400" dirty="0" smtClean="0">
                <a:solidFill>
                  <a:schemeClr val="tx1">
                    <a:lumMod val="75000"/>
                    <a:lumOff val="25000"/>
                  </a:schemeClr>
                </a:solidFill>
                <a:latin typeface="微软雅黑" pitchFamily="34" charset="-122"/>
                <a:ea typeface="微软雅黑" pitchFamily="34" charset="-122"/>
              </a:rPr>
              <a:t>55%</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0" name="同心圆 9"/>
          <p:cNvSpPr/>
          <p:nvPr/>
        </p:nvSpPr>
        <p:spPr>
          <a:xfrm>
            <a:off x="2923150" y="1680378"/>
            <a:ext cx="1294020" cy="1294420"/>
          </a:xfrm>
          <a:prstGeom prst="donut">
            <a:avLst>
              <a:gd name="adj" fmla="val 2746"/>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1" name="空心弧 10"/>
          <p:cNvSpPr/>
          <p:nvPr/>
        </p:nvSpPr>
        <p:spPr>
          <a:xfrm rot="8640000">
            <a:off x="3028984" y="1786245"/>
            <a:ext cx="1082352" cy="1082686"/>
          </a:xfrm>
          <a:prstGeom prst="blockArc">
            <a:avLst>
              <a:gd name="adj1" fmla="val 10440261"/>
              <a:gd name="adj2" fmla="val 217926"/>
              <a:gd name="adj3" fmla="val 2017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3257957" y="2154596"/>
            <a:ext cx="734563" cy="307777"/>
          </a:xfrm>
          <a:prstGeom prst="rect">
            <a:avLst/>
          </a:prstGeom>
          <a:noFill/>
        </p:spPr>
        <p:txBody>
          <a:bodyPr wrap="square" rtlCol="0">
            <a:spAutoFit/>
          </a:bodyPr>
          <a:lstStyle/>
          <a:p>
            <a:pPr algn="ctr"/>
            <a:r>
              <a:rPr lang="en-US" altLang="zh-CN" sz="1400" dirty="0" smtClean="0">
                <a:solidFill>
                  <a:schemeClr val="tx1">
                    <a:lumMod val="75000"/>
                    <a:lumOff val="25000"/>
                  </a:schemeClr>
                </a:solidFill>
                <a:latin typeface="微软雅黑" pitchFamily="34" charset="-122"/>
                <a:ea typeface="微软雅黑" pitchFamily="34" charset="-122"/>
              </a:rPr>
              <a:t>60%</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3" name="同心圆 12"/>
          <p:cNvSpPr/>
          <p:nvPr/>
        </p:nvSpPr>
        <p:spPr>
          <a:xfrm>
            <a:off x="4926830" y="1680378"/>
            <a:ext cx="1294020" cy="1294420"/>
          </a:xfrm>
          <a:prstGeom prst="donut">
            <a:avLst>
              <a:gd name="adj" fmla="val 2746"/>
            </a:avLst>
          </a:prstGeom>
          <a:solidFill>
            <a:srgbClr val="0070C0"/>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空心弧 13"/>
          <p:cNvSpPr/>
          <p:nvPr/>
        </p:nvSpPr>
        <p:spPr>
          <a:xfrm rot="10920000">
            <a:off x="5032664" y="1786245"/>
            <a:ext cx="1082352" cy="1082686"/>
          </a:xfrm>
          <a:prstGeom prst="blockArc">
            <a:avLst>
              <a:gd name="adj1" fmla="val 6913946"/>
              <a:gd name="adj2" fmla="val 217926"/>
              <a:gd name="adj3" fmla="val 2017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273354" y="2142865"/>
            <a:ext cx="734563" cy="307777"/>
          </a:xfrm>
          <a:prstGeom prst="rect">
            <a:avLst/>
          </a:prstGeom>
          <a:noFill/>
        </p:spPr>
        <p:txBody>
          <a:bodyPr wrap="square" rtlCol="0">
            <a:spAutoFit/>
          </a:bodyPr>
          <a:lstStyle/>
          <a:p>
            <a:pPr algn="ctr"/>
            <a:r>
              <a:rPr lang="en-US" altLang="zh-CN" sz="1400" dirty="0" smtClean="0">
                <a:solidFill>
                  <a:schemeClr val="tx1">
                    <a:lumMod val="75000"/>
                    <a:lumOff val="25000"/>
                  </a:schemeClr>
                </a:solidFill>
                <a:latin typeface="微软雅黑" pitchFamily="34" charset="-122"/>
                <a:ea typeface="微软雅黑" pitchFamily="34" charset="-122"/>
              </a:rPr>
              <a:t>80%</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6" name="同心圆 15"/>
          <p:cNvSpPr/>
          <p:nvPr/>
        </p:nvSpPr>
        <p:spPr>
          <a:xfrm>
            <a:off x="6930511" y="1680378"/>
            <a:ext cx="1294020" cy="1294420"/>
          </a:xfrm>
          <a:prstGeom prst="donut">
            <a:avLst>
              <a:gd name="adj" fmla="val 2746"/>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空心弧 16"/>
          <p:cNvSpPr/>
          <p:nvPr/>
        </p:nvSpPr>
        <p:spPr>
          <a:xfrm rot="10920000">
            <a:off x="7036345" y="1786245"/>
            <a:ext cx="1082352" cy="1082686"/>
          </a:xfrm>
          <a:prstGeom prst="blockArc">
            <a:avLst>
              <a:gd name="adj1" fmla="val 2275529"/>
              <a:gd name="adj2" fmla="val 217926"/>
              <a:gd name="adj3" fmla="val 2017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177086" y="2142865"/>
            <a:ext cx="878579" cy="307777"/>
          </a:xfrm>
          <a:prstGeom prst="rect">
            <a:avLst/>
          </a:prstGeom>
          <a:noFill/>
        </p:spPr>
        <p:txBody>
          <a:bodyPr wrap="square" rtlCol="0">
            <a:spAutoFit/>
          </a:bodyPr>
          <a:lstStyle/>
          <a:p>
            <a:pPr algn="ctr"/>
            <a:r>
              <a:rPr lang="en-US" altLang="zh-CN" sz="1400" dirty="0">
                <a:solidFill>
                  <a:schemeClr val="tx1">
                    <a:lumMod val="75000"/>
                    <a:lumOff val="25000"/>
                  </a:schemeClr>
                </a:solidFill>
                <a:latin typeface="微软雅黑" pitchFamily="34" charset="-122"/>
                <a:ea typeface="微软雅黑" pitchFamily="34" charset="-122"/>
              </a:rPr>
              <a:t>9</a:t>
            </a:r>
            <a:r>
              <a:rPr lang="en-US" altLang="zh-CN" sz="1400" dirty="0" smtClean="0">
                <a:solidFill>
                  <a:schemeClr val="tx1">
                    <a:lumMod val="75000"/>
                    <a:lumOff val="25000"/>
                  </a:schemeClr>
                </a:solidFill>
                <a:latin typeface="微软雅黑" pitchFamily="34" charset="-122"/>
                <a:ea typeface="微软雅黑" pitchFamily="34" charset="-122"/>
              </a:rPr>
              <a:t>0%</a:t>
            </a:r>
            <a:endParaRPr lang="zh-CN" altLang="en-US" sz="1400" dirty="0">
              <a:solidFill>
                <a:schemeClr val="tx1">
                  <a:lumMod val="75000"/>
                  <a:lumOff val="25000"/>
                </a:schemeClr>
              </a:solidFill>
              <a:latin typeface="微软雅黑" pitchFamily="34" charset="-122"/>
              <a:ea typeface="微软雅黑" pitchFamily="34" charset="-122"/>
            </a:endParaRPr>
          </a:p>
        </p:txBody>
      </p:sp>
      <p:sp>
        <p:nvSpPr>
          <p:cNvPr id="19" name="文本框 17"/>
          <p:cNvSpPr txBox="1"/>
          <p:nvPr/>
        </p:nvSpPr>
        <p:spPr>
          <a:xfrm>
            <a:off x="649192" y="3198879"/>
            <a:ext cx="1834576" cy="701941"/>
          </a:xfrm>
          <a:prstGeom prst="rect">
            <a:avLst/>
          </a:prstGeom>
          <a:noFill/>
        </p:spPr>
        <p:txBody>
          <a:bodyPr wrap="square" lIns="100790" tIns="50396" rIns="100790" bIns="50396">
            <a:spAutoFit/>
          </a:bodyPr>
          <a:lstStyle/>
          <a:p>
            <a:pPr lvl="0" algn="ctr">
              <a:lnSpc>
                <a:spcPct val="130000"/>
              </a:lnSpc>
              <a:defRPr/>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小标题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超</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200</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文本框 17"/>
          <p:cNvSpPr txBox="1"/>
          <p:nvPr/>
        </p:nvSpPr>
        <p:spPr>
          <a:xfrm>
            <a:off x="2652872" y="3198879"/>
            <a:ext cx="1834576" cy="701941"/>
          </a:xfrm>
          <a:prstGeom prst="rect">
            <a:avLst/>
          </a:prstGeom>
          <a:noFill/>
        </p:spPr>
        <p:txBody>
          <a:bodyPr wrap="square" lIns="100790" tIns="50396" rIns="100790" bIns="50396">
            <a:spAutoFit/>
          </a:bodyPr>
          <a:lstStyle/>
          <a:p>
            <a:pPr lvl="0" algn="ctr">
              <a:lnSpc>
                <a:spcPct val="130000"/>
              </a:lnSpc>
              <a:defRPr/>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小标题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超</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200</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文本框 17"/>
          <p:cNvSpPr txBox="1"/>
          <p:nvPr/>
        </p:nvSpPr>
        <p:spPr>
          <a:xfrm>
            <a:off x="4656552" y="3198879"/>
            <a:ext cx="1834576" cy="701941"/>
          </a:xfrm>
          <a:prstGeom prst="rect">
            <a:avLst/>
          </a:prstGeom>
          <a:noFill/>
        </p:spPr>
        <p:txBody>
          <a:bodyPr wrap="square" lIns="100790" tIns="50396" rIns="100790" bIns="50396">
            <a:spAutoFit/>
          </a:bodyPr>
          <a:lstStyle/>
          <a:p>
            <a:pPr lvl="0" algn="ctr">
              <a:lnSpc>
                <a:spcPct val="130000"/>
              </a:lnSpc>
              <a:defRPr/>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小标题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超</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200</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文本框 17"/>
          <p:cNvSpPr txBox="1"/>
          <p:nvPr/>
        </p:nvSpPr>
        <p:spPr>
          <a:xfrm>
            <a:off x="6699086" y="3198879"/>
            <a:ext cx="1834576" cy="701941"/>
          </a:xfrm>
          <a:prstGeom prst="rect">
            <a:avLst/>
          </a:prstGeom>
          <a:noFill/>
        </p:spPr>
        <p:txBody>
          <a:bodyPr wrap="square" lIns="100790" tIns="50396" rIns="100790" bIns="50396">
            <a:spAutoFit/>
          </a:bodyPr>
          <a:lstStyle/>
          <a:p>
            <a:pPr lvl="0" algn="ctr">
              <a:lnSpc>
                <a:spcPct val="130000"/>
              </a:lnSpc>
              <a:defRPr/>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输入</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小标题</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pPr lvl="0" algn="ctr">
              <a:lnSpc>
                <a:spcPct val="130000"/>
              </a:lnSpc>
              <a:defRPr/>
            </a:pP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添加适当的文字，一页的文字最好不要</a:t>
            </a:r>
            <a:r>
              <a:rPr lang="zh-CN" altLang="en-US" sz="900" dirty="0" smtClean="0">
                <a:solidFill>
                  <a:schemeClr val="tx1">
                    <a:lumMod val="50000"/>
                    <a:lumOff val="50000"/>
                  </a:schemeClr>
                </a:solidFill>
                <a:latin typeface="微软雅黑" panose="020B0503020204020204" pitchFamily="34" charset="-122"/>
                <a:ea typeface="微软雅黑" panose="020B0503020204020204" pitchFamily="34" charset="-122"/>
              </a:rPr>
              <a:t>超</a:t>
            </a:r>
            <a:r>
              <a:rPr lang="en-US" altLang="zh-CN" sz="900" dirty="0" smtClean="0">
                <a:solidFill>
                  <a:schemeClr val="tx1">
                    <a:lumMod val="50000"/>
                    <a:lumOff val="50000"/>
                  </a:schemeClr>
                </a:solidFill>
                <a:latin typeface="微软雅黑" panose="020B0503020204020204" pitchFamily="34" charset="-122"/>
                <a:ea typeface="微软雅黑" panose="020B0503020204020204" pitchFamily="34" charset="-122"/>
              </a:rPr>
              <a:t>200</a:t>
            </a:r>
            <a:r>
              <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添加适当的文字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72150685"/>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750"/>
                                        <p:tgtEl>
                                          <p:spTgt spid="7"/>
                                        </p:tgtEl>
                                      </p:cBhvr>
                                    </p:animEffect>
                                  </p:childTnLst>
                                </p:cTn>
                              </p:par>
                              <p:par>
                                <p:cTn id="8" presetID="31" presetClass="entr" presetSubtype="0" fill="hold" grpId="0" nodeType="withEffect">
                                  <p:stCondLst>
                                    <p:cond delay="250"/>
                                  </p:stCondLst>
                                  <p:childTnLst>
                                    <p:set>
                                      <p:cBhvr>
                                        <p:cTn id="9" dur="1" fill="hold">
                                          <p:stCondLst>
                                            <p:cond delay="0"/>
                                          </p:stCondLst>
                                        </p:cTn>
                                        <p:tgtEl>
                                          <p:spTgt spid="8"/>
                                        </p:tgtEl>
                                        <p:attrNameLst>
                                          <p:attrName>style.visibility</p:attrName>
                                        </p:attrNameLst>
                                      </p:cBhvr>
                                      <p:to>
                                        <p:strVal val="visible"/>
                                      </p:to>
                                    </p:set>
                                    <p:anim calcmode="lin" valueType="num">
                                      <p:cBhvr>
                                        <p:cTn id="10" dur="750" fill="hold"/>
                                        <p:tgtEl>
                                          <p:spTgt spid="8"/>
                                        </p:tgtEl>
                                        <p:attrNameLst>
                                          <p:attrName>ppt_w</p:attrName>
                                        </p:attrNameLst>
                                      </p:cBhvr>
                                      <p:tavLst>
                                        <p:tav tm="0">
                                          <p:val>
                                            <p:fltVal val="0"/>
                                          </p:val>
                                        </p:tav>
                                        <p:tav tm="100000">
                                          <p:val>
                                            <p:strVal val="#ppt_w"/>
                                          </p:val>
                                        </p:tav>
                                      </p:tavLst>
                                    </p:anim>
                                    <p:anim calcmode="lin" valueType="num">
                                      <p:cBhvr>
                                        <p:cTn id="11" dur="750" fill="hold"/>
                                        <p:tgtEl>
                                          <p:spTgt spid="8"/>
                                        </p:tgtEl>
                                        <p:attrNameLst>
                                          <p:attrName>ppt_h</p:attrName>
                                        </p:attrNameLst>
                                      </p:cBhvr>
                                      <p:tavLst>
                                        <p:tav tm="0">
                                          <p:val>
                                            <p:fltVal val="0"/>
                                          </p:val>
                                        </p:tav>
                                        <p:tav tm="100000">
                                          <p:val>
                                            <p:strVal val="#ppt_h"/>
                                          </p:val>
                                        </p:tav>
                                      </p:tavLst>
                                    </p:anim>
                                    <p:anim calcmode="lin" valueType="num">
                                      <p:cBhvr>
                                        <p:cTn id="12" dur="750" fill="hold"/>
                                        <p:tgtEl>
                                          <p:spTgt spid="8"/>
                                        </p:tgtEl>
                                        <p:attrNameLst>
                                          <p:attrName>style.rotation</p:attrName>
                                        </p:attrNameLst>
                                      </p:cBhvr>
                                      <p:tavLst>
                                        <p:tav tm="0">
                                          <p:val>
                                            <p:fltVal val="90"/>
                                          </p:val>
                                        </p:tav>
                                        <p:tav tm="100000">
                                          <p:val>
                                            <p:fltVal val="0"/>
                                          </p:val>
                                        </p:tav>
                                      </p:tavLst>
                                    </p:anim>
                                    <p:animEffect transition="in" filter="fade">
                                      <p:cBhvr>
                                        <p:cTn id="13" dur="750"/>
                                        <p:tgtEl>
                                          <p:spTgt spid="8"/>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par>
                          <p:cTn id="24" fill="hold">
                            <p:stCondLst>
                              <p:cond delay="2000"/>
                            </p:stCondLst>
                            <p:childTnLst>
                              <p:par>
                                <p:cTn id="25" presetID="21" presetClass="entr" presetSubtype="1"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1)">
                                      <p:cBhvr>
                                        <p:cTn id="27" dur="750"/>
                                        <p:tgtEl>
                                          <p:spTgt spid="10"/>
                                        </p:tgtEl>
                                      </p:cBhvr>
                                    </p:animEffect>
                                  </p:childTnLst>
                                </p:cTn>
                              </p:par>
                              <p:par>
                                <p:cTn id="28" presetID="31" presetClass="entr" presetSubtype="0" fill="hold" grpId="0" nodeType="withEffect">
                                  <p:stCondLst>
                                    <p:cond delay="250"/>
                                  </p:stCondLst>
                                  <p:childTnLst>
                                    <p:set>
                                      <p:cBhvr>
                                        <p:cTn id="29" dur="1" fill="hold">
                                          <p:stCondLst>
                                            <p:cond delay="0"/>
                                          </p:stCondLst>
                                        </p:cTn>
                                        <p:tgtEl>
                                          <p:spTgt spid="11"/>
                                        </p:tgtEl>
                                        <p:attrNameLst>
                                          <p:attrName>style.visibility</p:attrName>
                                        </p:attrNameLst>
                                      </p:cBhvr>
                                      <p:to>
                                        <p:strVal val="visible"/>
                                      </p:to>
                                    </p:set>
                                    <p:anim calcmode="lin" valueType="num">
                                      <p:cBhvr>
                                        <p:cTn id="30" dur="750" fill="hold"/>
                                        <p:tgtEl>
                                          <p:spTgt spid="11"/>
                                        </p:tgtEl>
                                        <p:attrNameLst>
                                          <p:attrName>ppt_w</p:attrName>
                                        </p:attrNameLst>
                                      </p:cBhvr>
                                      <p:tavLst>
                                        <p:tav tm="0">
                                          <p:val>
                                            <p:fltVal val="0"/>
                                          </p:val>
                                        </p:tav>
                                        <p:tav tm="100000">
                                          <p:val>
                                            <p:strVal val="#ppt_w"/>
                                          </p:val>
                                        </p:tav>
                                      </p:tavLst>
                                    </p:anim>
                                    <p:anim calcmode="lin" valueType="num">
                                      <p:cBhvr>
                                        <p:cTn id="31" dur="750" fill="hold"/>
                                        <p:tgtEl>
                                          <p:spTgt spid="11"/>
                                        </p:tgtEl>
                                        <p:attrNameLst>
                                          <p:attrName>ppt_h</p:attrName>
                                        </p:attrNameLst>
                                      </p:cBhvr>
                                      <p:tavLst>
                                        <p:tav tm="0">
                                          <p:val>
                                            <p:fltVal val="0"/>
                                          </p:val>
                                        </p:tav>
                                        <p:tav tm="100000">
                                          <p:val>
                                            <p:strVal val="#ppt_h"/>
                                          </p:val>
                                        </p:tav>
                                      </p:tavLst>
                                    </p:anim>
                                    <p:anim calcmode="lin" valueType="num">
                                      <p:cBhvr>
                                        <p:cTn id="32" dur="750" fill="hold"/>
                                        <p:tgtEl>
                                          <p:spTgt spid="11"/>
                                        </p:tgtEl>
                                        <p:attrNameLst>
                                          <p:attrName>style.rotation</p:attrName>
                                        </p:attrNameLst>
                                      </p:cBhvr>
                                      <p:tavLst>
                                        <p:tav tm="0">
                                          <p:val>
                                            <p:fltVal val="90"/>
                                          </p:val>
                                        </p:tav>
                                        <p:tav tm="100000">
                                          <p:val>
                                            <p:fltVal val="0"/>
                                          </p:val>
                                        </p:tav>
                                      </p:tavLst>
                                    </p:anim>
                                    <p:animEffect transition="in" filter="fade">
                                      <p:cBhvr>
                                        <p:cTn id="33" dur="750"/>
                                        <p:tgtEl>
                                          <p:spTgt spid="1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p:cTn id="37" dur="500" fill="hold"/>
                                        <p:tgtEl>
                                          <p:spTgt spid="12"/>
                                        </p:tgtEl>
                                        <p:attrNameLst>
                                          <p:attrName>ppt_w</p:attrName>
                                        </p:attrNameLst>
                                      </p:cBhvr>
                                      <p:tavLst>
                                        <p:tav tm="0">
                                          <p:val>
                                            <p:fltVal val="0"/>
                                          </p:val>
                                        </p:tav>
                                        <p:tav tm="100000">
                                          <p:val>
                                            <p:strVal val="#ppt_w"/>
                                          </p:val>
                                        </p:tav>
                                      </p:tavLst>
                                    </p:anim>
                                    <p:anim calcmode="lin" valueType="num">
                                      <p:cBhvr>
                                        <p:cTn id="38" dur="500" fill="hold"/>
                                        <p:tgtEl>
                                          <p:spTgt spid="12"/>
                                        </p:tgtEl>
                                        <p:attrNameLst>
                                          <p:attrName>ppt_h</p:attrName>
                                        </p:attrNameLst>
                                      </p:cBhvr>
                                      <p:tavLst>
                                        <p:tav tm="0">
                                          <p:val>
                                            <p:fltVal val="0"/>
                                          </p:val>
                                        </p:tav>
                                        <p:tav tm="100000">
                                          <p:val>
                                            <p:strVal val="#ppt_h"/>
                                          </p:val>
                                        </p:tav>
                                      </p:tavLst>
                                    </p:anim>
                                    <p:animEffect transition="in" filter="fade">
                                      <p:cBhvr>
                                        <p:cTn id="39" dur="500"/>
                                        <p:tgtEl>
                                          <p:spTgt spid="12"/>
                                        </p:tgtEl>
                                      </p:cBhvr>
                                    </p:animEffect>
                                  </p:childTnLst>
                                </p:cTn>
                              </p:par>
                            </p:childTnLst>
                          </p:cTn>
                        </p:par>
                        <p:par>
                          <p:cTn id="40" fill="hold">
                            <p:stCondLst>
                              <p:cond delay="3500"/>
                            </p:stCondLst>
                            <p:childTnLst>
                              <p:par>
                                <p:cTn id="41" presetID="22" presetClass="entr" presetSubtype="1"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up)">
                                      <p:cBhvr>
                                        <p:cTn id="43" dur="500"/>
                                        <p:tgtEl>
                                          <p:spTgt spid="20"/>
                                        </p:tgtEl>
                                      </p:cBhvr>
                                    </p:animEffect>
                                  </p:childTnLst>
                                </p:cTn>
                              </p:par>
                            </p:childTnLst>
                          </p:cTn>
                        </p:par>
                        <p:par>
                          <p:cTn id="44" fill="hold">
                            <p:stCondLst>
                              <p:cond delay="4000"/>
                            </p:stCondLst>
                            <p:childTnLst>
                              <p:par>
                                <p:cTn id="45" presetID="21" presetClass="entr" presetSubtype="1"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1)">
                                      <p:cBhvr>
                                        <p:cTn id="47" dur="750"/>
                                        <p:tgtEl>
                                          <p:spTgt spid="13"/>
                                        </p:tgtEl>
                                      </p:cBhvr>
                                    </p:animEffect>
                                  </p:childTnLst>
                                </p:cTn>
                              </p:par>
                              <p:par>
                                <p:cTn id="48" presetID="31" presetClass="entr" presetSubtype="0" fill="hold" grpId="0" nodeType="withEffect">
                                  <p:stCondLst>
                                    <p:cond delay="250"/>
                                  </p:stCondLst>
                                  <p:childTnLst>
                                    <p:set>
                                      <p:cBhvr>
                                        <p:cTn id="49" dur="1" fill="hold">
                                          <p:stCondLst>
                                            <p:cond delay="0"/>
                                          </p:stCondLst>
                                        </p:cTn>
                                        <p:tgtEl>
                                          <p:spTgt spid="14"/>
                                        </p:tgtEl>
                                        <p:attrNameLst>
                                          <p:attrName>style.visibility</p:attrName>
                                        </p:attrNameLst>
                                      </p:cBhvr>
                                      <p:to>
                                        <p:strVal val="visible"/>
                                      </p:to>
                                    </p:set>
                                    <p:anim calcmode="lin" valueType="num">
                                      <p:cBhvr>
                                        <p:cTn id="50" dur="750" fill="hold"/>
                                        <p:tgtEl>
                                          <p:spTgt spid="14"/>
                                        </p:tgtEl>
                                        <p:attrNameLst>
                                          <p:attrName>ppt_w</p:attrName>
                                        </p:attrNameLst>
                                      </p:cBhvr>
                                      <p:tavLst>
                                        <p:tav tm="0">
                                          <p:val>
                                            <p:fltVal val="0"/>
                                          </p:val>
                                        </p:tav>
                                        <p:tav tm="100000">
                                          <p:val>
                                            <p:strVal val="#ppt_w"/>
                                          </p:val>
                                        </p:tav>
                                      </p:tavLst>
                                    </p:anim>
                                    <p:anim calcmode="lin" valueType="num">
                                      <p:cBhvr>
                                        <p:cTn id="51" dur="750" fill="hold"/>
                                        <p:tgtEl>
                                          <p:spTgt spid="14"/>
                                        </p:tgtEl>
                                        <p:attrNameLst>
                                          <p:attrName>ppt_h</p:attrName>
                                        </p:attrNameLst>
                                      </p:cBhvr>
                                      <p:tavLst>
                                        <p:tav tm="0">
                                          <p:val>
                                            <p:fltVal val="0"/>
                                          </p:val>
                                        </p:tav>
                                        <p:tav tm="100000">
                                          <p:val>
                                            <p:strVal val="#ppt_h"/>
                                          </p:val>
                                        </p:tav>
                                      </p:tavLst>
                                    </p:anim>
                                    <p:anim calcmode="lin" valueType="num">
                                      <p:cBhvr>
                                        <p:cTn id="52" dur="750" fill="hold"/>
                                        <p:tgtEl>
                                          <p:spTgt spid="14"/>
                                        </p:tgtEl>
                                        <p:attrNameLst>
                                          <p:attrName>style.rotation</p:attrName>
                                        </p:attrNameLst>
                                      </p:cBhvr>
                                      <p:tavLst>
                                        <p:tav tm="0">
                                          <p:val>
                                            <p:fltVal val="90"/>
                                          </p:val>
                                        </p:tav>
                                        <p:tav tm="100000">
                                          <p:val>
                                            <p:fltVal val="0"/>
                                          </p:val>
                                        </p:tav>
                                      </p:tavLst>
                                    </p:anim>
                                    <p:animEffect transition="in" filter="fade">
                                      <p:cBhvr>
                                        <p:cTn id="53" dur="750"/>
                                        <p:tgtEl>
                                          <p:spTgt spid="14"/>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par>
                          <p:cTn id="60" fill="hold">
                            <p:stCondLst>
                              <p:cond delay="5500"/>
                            </p:stCondLst>
                            <p:childTnLst>
                              <p:par>
                                <p:cTn id="61" presetID="22" presetClass="entr" presetSubtype="1"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wipe(up)">
                                      <p:cBhvr>
                                        <p:cTn id="63" dur="500"/>
                                        <p:tgtEl>
                                          <p:spTgt spid="21"/>
                                        </p:tgtEl>
                                      </p:cBhvr>
                                    </p:animEffect>
                                  </p:childTnLst>
                                </p:cTn>
                              </p:par>
                            </p:childTnLst>
                          </p:cTn>
                        </p:par>
                        <p:par>
                          <p:cTn id="64" fill="hold">
                            <p:stCondLst>
                              <p:cond delay="6000"/>
                            </p:stCondLst>
                            <p:childTnLst>
                              <p:par>
                                <p:cTn id="65" presetID="21" presetClass="entr" presetSubtype="1"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heel(1)">
                                      <p:cBhvr>
                                        <p:cTn id="67" dur="750"/>
                                        <p:tgtEl>
                                          <p:spTgt spid="16"/>
                                        </p:tgtEl>
                                      </p:cBhvr>
                                    </p:animEffect>
                                  </p:childTnLst>
                                </p:cTn>
                              </p:par>
                              <p:par>
                                <p:cTn id="68" presetID="31" presetClass="entr" presetSubtype="0" fill="hold" grpId="0" nodeType="withEffect">
                                  <p:stCondLst>
                                    <p:cond delay="250"/>
                                  </p:stCondLst>
                                  <p:childTnLst>
                                    <p:set>
                                      <p:cBhvr>
                                        <p:cTn id="69" dur="1" fill="hold">
                                          <p:stCondLst>
                                            <p:cond delay="0"/>
                                          </p:stCondLst>
                                        </p:cTn>
                                        <p:tgtEl>
                                          <p:spTgt spid="17"/>
                                        </p:tgtEl>
                                        <p:attrNameLst>
                                          <p:attrName>style.visibility</p:attrName>
                                        </p:attrNameLst>
                                      </p:cBhvr>
                                      <p:to>
                                        <p:strVal val="visible"/>
                                      </p:to>
                                    </p:set>
                                    <p:anim calcmode="lin" valueType="num">
                                      <p:cBhvr>
                                        <p:cTn id="70" dur="750" fill="hold"/>
                                        <p:tgtEl>
                                          <p:spTgt spid="17"/>
                                        </p:tgtEl>
                                        <p:attrNameLst>
                                          <p:attrName>ppt_w</p:attrName>
                                        </p:attrNameLst>
                                      </p:cBhvr>
                                      <p:tavLst>
                                        <p:tav tm="0">
                                          <p:val>
                                            <p:fltVal val="0"/>
                                          </p:val>
                                        </p:tav>
                                        <p:tav tm="100000">
                                          <p:val>
                                            <p:strVal val="#ppt_w"/>
                                          </p:val>
                                        </p:tav>
                                      </p:tavLst>
                                    </p:anim>
                                    <p:anim calcmode="lin" valueType="num">
                                      <p:cBhvr>
                                        <p:cTn id="71" dur="750" fill="hold"/>
                                        <p:tgtEl>
                                          <p:spTgt spid="17"/>
                                        </p:tgtEl>
                                        <p:attrNameLst>
                                          <p:attrName>ppt_h</p:attrName>
                                        </p:attrNameLst>
                                      </p:cBhvr>
                                      <p:tavLst>
                                        <p:tav tm="0">
                                          <p:val>
                                            <p:fltVal val="0"/>
                                          </p:val>
                                        </p:tav>
                                        <p:tav tm="100000">
                                          <p:val>
                                            <p:strVal val="#ppt_h"/>
                                          </p:val>
                                        </p:tav>
                                      </p:tavLst>
                                    </p:anim>
                                    <p:anim calcmode="lin" valueType="num">
                                      <p:cBhvr>
                                        <p:cTn id="72" dur="750" fill="hold"/>
                                        <p:tgtEl>
                                          <p:spTgt spid="17"/>
                                        </p:tgtEl>
                                        <p:attrNameLst>
                                          <p:attrName>style.rotation</p:attrName>
                                        </p:attrNameLst>
                                      </p:cBhvr>
                                      <p:tavLst>
                                        <p:tav tm="0">
                                          <p:val>
                                            <p:fltVal val="90"/>
                                          </p:val>
                                        </p:tav>
                                        <p:tav tm="100000">
                                          <p:val>
                                            <p:fltVal val="0"/>
                                          </p:val>
                                        </p:tav>
                                      </p:tavLst>
                                    </p:anim>
                                    <p:animEffect transition="in" filter="fade">
                                      <p:cBhvr>
                                        <p:cTn id="73" dur="750"/>
                                        <p:tgtEl>
                                          <p:spTgt spid="17"/>
                                        </p:tgtEl>
                                      </p:cBhvr>
                                    </p:animEffect>
                                  </p:childTnLst>
                                </p:cTn>
                              </p:par>
                            </p:childTnLst>
                          </p:cTn>
                        </p:par>
                        <p:par>
                          <p:cTn id="74" fill="hold">
                            <p:stCondLst>
                              <p:cond delay="7000"/>
                            </p:stCondLst>
                            <p:childTnLst>
                              <p:par>
                                <p:cTn id="75" presetID="53" presetClass="entr" presetSubtype="16" fill="hold" grpId="0" nodeType="after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p:cTn id="77" dur="500" fill="hold"/>
                                        <p:tgtEl>
                                          <p:spTgt spid="18"/>
                                        </p:tgtEl>
                                        <p:attrNameLst>
                                          <p:attrName>ppt_w</p:attrName>
                                        </p:attrNameLst>
                                      </p:cBhvr>
                                      <p:tavLst>
                                        <p:tav tm="0">
                                          <p:val>
                                            <p:fltVal val="0"/>
                                          </p:val>
                                        </p:tav>
                                        <p:tav tm="100000">
                                          <p:val>
                                            <p:strVal val="#ppt_w"/>
                                          </p:val>
                                        </p:tav>
                                      </p:tavLst>
                                    </p:anim>
                                    <p:anim calcmode="lin" valueType="num">
                                      <p:cBhvr>
                                        <p:cTn id="78" dur="500" fill="hold"/>
                                        <p:tgtEl>
                                          <p:spTgt spid="18"/>
                                        </p:tgtEl>
                                        <p:attrNameLst>
                                          <p:attrName>ppt_h</p:attrName>
                                        </p:attrNameLst>
                                      </p:cBhvr>
                                      <p:tavLst>
                                        <p:tav tm="0">
                                          <p:val>
                                            <p:fltVal val="0"/>
                                          </p:val>
                                        </p:tav>
                                        <p:tav tm="100000">
                                          <p:val>
                                            <p:strVal val="#ppt_h"/>
                                          </p:val>
                                        </p:tav>
                                      </p:tavLst>
                                    </p:anim>
                                    <p:animEffect transition="in" filter="fade">
                                      <p:cBhvr>
                                        <p:cTn id="79" dur="500"/>
                                        <p:tgtEl>
                                          <p:spTgt spid="18"/>
                                        </p:tgtEl>
                                      </p:cBhvr>
                                    </p:animEffect>
                                  </p:childTnLst>
                                </p:cTn>
                              </p:par>
                            </p:childTnLst>
                          </p:cTn>
                        </p:par>
                        <p:par>
                          <p:cTn id="80" fill="hold">
                            <p:stCondLst>
                              <p:cond delay="7500"/>
                            </p:stCondLst>
                            <p:childTnLst>
                              <p:par>
                                <p:cTn id="81" presetID="22" presetClass="entr" presetSubtype="1"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wipe(up)">
                                      <p:cBhvr>
                                        <p:cTn id="8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p:bldP spid="10" grpId="0" animBg="1"/>
      <p:bldP spid="11" grpId="0" animBg="1"/>
      <p:bldP spid="12" grpId="0"/>
      <p:bldP spid="13" grpId="0" animBg="1"/>
      <p:bldP spid="14" grpId="0" animBg="1"/>
      <p:bldP spid="15" grpId="0"/>
      <p:bldP spid="16" grpId="0" animBg="1"/>
      <p:bldP spid="17" grpId="0" animBg="1"/>
      <p:bldP spid="18" grpId="0"/>
      <p:bldP spid="19" grpId="0"/>
      <p:bldP spid="20" grpId="0"/>
      <p:bldP spid="21"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Administrator\Desktop\2017051002.png"/>
          <p:cNvPicPr>
            <a:picLocks noChangeAspect="1" noChangeArrowheads="1"/>
          </p:cNvPicPr>
          <p:nvPr/>
        </p:nvPicPr>
        <p:blipFill>
          <a:blip r:embed="rId4" cstate="print"/>
          <a:srcRect l="30313"/>
          <a:stretch>
            <a:fillRect/>
          </a:stretch>
        </p:blipFill>
        <p:spPr bwMode="auto">
          <a:xfrm>
            <a:off x="1583668" y="-3175"/>
            <a:ext cx="6660232" cy="5148263"/>
          </a:xfrm>
          <a:prstGeom prst="rect">
            <a:avLst/>
          </a:prstGeom>
          <a:noFill/>
        </p:spPr>
      </p:pic>
      <p:sp>
        <p:nvSpPr>
          <p:cNvPr id="2" name="圆角矩形 1"/>
          <p:cNvSpPr/>
          <p:nvPr/>
        </p:nvSpPr>
        <p:spPr>
          <a:xfrm>
            <a:off x="2728897" y="2213740"/>
            <a:ext cx="3115777" cy="49451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51724" tIns="25862" rIns="51724" bIns="25862" rtlCol="0" anchor="ctr"/>
          <a:lstStyle/>
          <a:p>
            <a:pPr algn="ctr"/>
            <a:endParaRPr lang="zh-CN" alt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3" name="椭圆 2"/>
          <p:cNvSpPr/>
          <p:nvPr/>
        </p:nvSpPr>
        <p:spPr>
          <a:xfrm>
            <a:off x="3923928" y="1307743"/>
            <a:ext cx="725714" cy="72597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4400" dirty="0" smtClean="0">
                <a:solidFill>
                  <a:schemeClr val="bg1"/>
                </a:solidFill>
                <a:latin typeface="IrisUPC" pitchFamily="34" charset="-34"/>
                <a:ea typeface="微软雅黑" panose="020B0503020204020204" pitchFamily="34" charset="-122"/>
                <a:cs typeface="IrisUPC" pitchFamily="34" charset="-34"/>
                <a:sym typeface="Arial" panose="020B0604020202020204" pitchFamily="34" charset="0"/>
              </a:rPr>
              <a:t>02</a:t>
            </a:r>
            <a:endParaRPr lang="zh-CN" altLang="en-US" sz="4400" dirty="0">
              <a:solidFill>
                <a:schemeClr val="bg1"/>
              </a:solidFill>
              <a:latin typeface="IrisUPC" pitchFamily="34" charset="-34"/>
              <a:ea typeface="微软雅黑" panose="020B0503020204020204" pitchFamily="34" charset="-122"/>
              <a:cs typeface="IrisUPC" pitchFamily="34" charset="-34"/>
              <a:sym typeface="Arial" panose="020B0604020202020204" pitchFamily="34" charset="0"/>
            </a:endParaRPr>
          </a:p>
        </p:txBody>
      </p:sp>
      <p:sp>
        <p:nvSpPr>
          <p:cNvPr id="5" name="MH_Entry_1"/>
          <p:cNvSpPr/>
          <p:nvPr>
            <p:custDataLst>
              <p:tags r:id="rId1"/>
            </p:custDataLst>
          </p:nvPr>
        </p:nvSpPr>
        <p:spPr>
          <a:xfrm>
            <a:off x="3314677" y="2302007"/>
            <a:ext cx="2089852" cy="307777"/>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0 w 2520280"/>
              <a:gd name="connsiteY7" fmla="*/ 0 h 1872208"/>
              <a:gd name="connsiteX0" fmla="*/ 0 w 2520280"/>
              <a:gd name="connsiteY0" fmla="*/ 1872208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0 h 1872208"/>
              <a:gd name="connsiteX5" fmla="*/ 2520280 w 2520280"/>
              <a:gd name="connsiteY5" fmla="*/ 0 h 1872208"/>
              <a:gd name="connsiteX6" fmla="*/ 0 w 2520280"/>
              <a:gd name="connsiteY6"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2520280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34255 w 2520280"/>
              <a:gd name="connsiteY4" fmla="*/ 0 h 1872208"/>
              <a:gd name="connsiteX5" fmla="*/ 0 w 2520280"/>
              <a:gd name="connsiteY5" fmla="*/ 0 h 1872208"/>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7 w 2520280"/>
              <a:gd name="connsiteY4" fmla="*/ 6036 h 1872208"/>
              <a:gd name="connsiteX5" fmla="*/ 0 w 2520280"/>
              <a:gd name="connsiteY5" fmla="*/ 0 h 1872208"/>
              <a:gd name="connsiteX0" fmla="*/ 0 w 2520280"/>
              <a:gd name="connsiteY0" fmla="*/ 1890314 h 1890314"/>
              <a:gd name="connsiteX1" fmla="*/ 2520280 w 2520280"/>
              <a:gd name="connsiteY1" fmla="*/ 1890314 h 1890314"/>
              <a:gd name="connsiteX2" fmla="*/ 0 w 2520280"/>
              <a:gd name="connsiteY2" fmla="*/ 1890314 h 1890314"/>
              <a:gd name="connsiteX3" fmla="*/ 0 w 2520280"/>
              <a:gd name="connsiteY3" fmla="*/ 18106 h 1890314"/>
              <a:gd name="connsiteX4" fmla="*/ 53304 w 2520280"/>
              <a:gd name="connsiteY4" fmla="*/ 0 h 1890314"/>
              <a:gd name="connsiteX5" fmla="*/ 0 w 2520280"/>
              <a:gd name="connsiteY5" fmla="*/ 18106 h 1890314"/>
              <a:gd name="connsiteX0" fmla="*/ 0 w 2520280"/>
              <a:gd name="connsiteY0" fmla="*/ 1872208 h 1872208"/>
              <a:gd name="connsiteX1" fmla="*/ 2520280 w 2520280"/>
              <a:gd name="connsiteY1" fmla="*/ 1872208 h 1872208"/>
              <a:gd name="connsiteX2" fmla="*/ 0 w 2520280"/>
              <a:gd name="connsiteY2" fmla="*/ 1872208 h 1872208"/>
              <a:gd name="connsiteX3" fmla="*/ 0 w 2520280"/>
              <a:gd name="connsiteY3" fmla="*/ 0 h 1872208"/>
              <a:gd name="connsiteX4" fmla="*/ 916 w 2520280"/>
              <a:gd name="connsiteY4" fmla="*/ 0 h 1872208"/>
              <a:gd name="connsiteX5" fmla="*/ 0 w 2520280"/>
              <a:gd name="connsiteY5" fmla="*/ 0 h 1872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3175" cap="sq">
            <a:no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r>
              <a:rPr lang="zh-CN" altLang="en-US" sz="2000" dirty="0" smtClean="0">
                <a:solidFill>
                  <a:schemeClr val="bg1"/>
                </a:solidFill>
                <a:latin typeface="Arial" panose="020B0604020202020204" pitchFamily="34" charset="0"/>
                <a:ea typeface="微软雅黑" panose="020B0503020204020204" pitchFamily="34" charset="-122"/>
                <a:sym typeface="Arial" panose="020B0604020202020204" pitchFamily="34" charset="0"/>
              </a:rPr>
              <a:t>单击此处添加标题</a:t>
            </a:r>
            <a:endParaRPr lang="en-US" altLang="zh-CN" sz="20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9" name="TextBox 11"/>
          <p:cNvSpPr txBox="1"/>
          <p:nvPr/>
        </p:nvSpPr>
        <p:spPr>
          <a:xfrm>
            <a:off x="4340853" y="2910906"/>
            <a:ext cx="1149033" cy="153888"/>
          </a:xfrm>
          <a:prstGeom prst="rect">
            <a:avLst/>
          </a:prstGeom>
          <a:noFill/>
        </p:spPr>
        <p:txBody>
          <a:bodyPr wrap="none" lIns="0" tIns="0" rIns="0" bIns="0" rtlCol="0">
            <a:spAutoFit/>
          </a:bodyPr>
          <a:lstStyle/>
          <a:p>
            <a:pPr marL="121935" lvl="1" indent="-121935" algn="ctr">
              <a:buFont typeface="Arial" panose="020B0604020202020204" pitchFamily="34" charset="0"/>
              <a:buChar cha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0" name="TextBox 11"/>
          <p:cNvSpPr txBox="1"/>
          <p:nvPr/>
        </p:nvSpPr>
        <p:spPr>
          <a:xfrm>
            <a:off x="3081657" y="2910906"/>
            <a:ext cx="1149033" cy="153888"/>
          </a:xfrm>
          <a:prstGeom prst="rect">
            <a:avLst/>
          </a:prstGeom>
          <a:noFill/>
        </p:spPr>
        <p:txBody>
          <a:bodyPr wrap="none" lIns="0" tIns="0" rIns="0" bIns="0" rtlCol="0">
            <a:spAutoFit/>
          </a:bodyPr>
          <a:lstStyle/>
          <a:p>
            <a:pPr marL="121935" lvl="1" indent="-121935" algn="ctr">
              <a:buFont typeface="Arial" panose="020B0604020202020204" pitchFamily="34" charset="0"/>
              <a:buChar cha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1" name="TextBox 11"/>
          <p:cNvSpPr txBox="1"/>
          <p:nvPr/>
        </p:nvSpPr>
        <p:spPr>
          <a:xfrm>
            <a:off x="4340853" y="3102732"/>
            <a:ext cx="1149033" cy="153888"/>
          </a:xfrm>
          <a:prstGeom prst="rect">
            <a:avLst/>
          </a:prstGeom>
          <a:noFill/>
        </p:spPr>
        <p:txBody>
          <a:bodyPr wrap="none" lIns="0" tIns="0" rIns="0" bIns="0" rtlCol="0">
            <a:spAutoFit/>
          </a:bodyPr>
          <a:lstStyle/>
          <a:p>
            <a:pPr marL="121935" lvl="1" indent="-121935" algn="ctr">
              <a:buFont typeface="Arial" panose="020B0604020202020204" pitchFamily="34" charset="0"/>
              <a:buChar cha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1"/>
          <p:cNvSpPr txBox="1"/>
          <p:nvPr/>
        </p:nvSpPr>
        <p:spPr>
          <a:xfrm>
            <a:off x="3081657" y="3102732"/>
            <a:ext cx="1149033" cy="153888"/>
          </a:xfrm>
          <a:prstGeom prst="rect">
            <a:avLst/>
          </a:prstGeom>
          <a:noFill/>
        </p:spPr>
        <p:txBody>
          <a:bodyPr wrap="none" lIns="0" tIns="0" rIns="0" bIns="0" rtlCol="0">
            <a:spAutoFit/>
          </a:bodyPr>
          <a:lstStyle/>
          <a:p>
            <a:pPr marL="121935" lvl="1" indent="-121935" algn="ctr">
              <a:buFont typeface="Arial" panose="020B0604020202020204" pitchFamily="34" charset="0"/>
              <a:buChar char="•"/>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添加相关标题文字</a:t>
            </a:r>
            <a:endParaRPr lang="en-US" altLang="zh-CN"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313875268"/>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6" presetClass="entr" presetSubtype="0" fill="hold" grpId="0" nodeType="after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by="(-#ppt_w*2)" calcmode="lin" valueType="num">
                                      <p:cBhvr rctx="PPT">
                                        <p:cTn id="22" dur="500" autoRev="1" fill="hold">
                                          <p:stCondLst>
                                            <p:cond delay="0"/>
                                          </p:stCondLst>
                                        </p:cTn>
                                        <p:tgtEl>
                                          <p:spTgt spid="5"/>
                                        </p:tgtEl>
                                        <p:attrNameLst>
                                          <p:attrName>ppt_w</p:attrName>
                                        </p:attrNameLst>
                                      </p:cBhvr>
                                    </p:anim>
                                    <p:anim by="(#ppt_w*0.50)" calcmode="lin" valueType="num">
                                      <p:cBhvr>
                                        <p:cTn id="23" dur="500" decel="50000" autoRev="1" fill="hold">
                                          <p:stCondLst>
                                            <p:cond delay="0"/>
                                          </p:stCondLst>
                                        </p:cTn>
                                        <p:tgtEl>
                                          <p:spTgt spid="5"/>
                                        </p:tgtEl>
                                        <p:attrNameLst>
                                          <p:attrName>ppt_x</p:attrName>
                                        </p:attrNameLst>
                                      </p:cBhvr>
                                    </p:anim>
                                    <p:anim from="(-#ppt_h/2)" to="(#ppt_y)" calcmode="lin" valueType="num">
                                      <p:cBhvr>
                                        <p:cTn id="24" dur="1000" fill="hold">
                                          <p:stCondLst>
                                            <p:cond delay="0"/>
                                          </p:stCondLst>
                                        </p:cTn>
                                        <p:tgtEl>
                                          <p:spTgt spid="5"/>
                                        </p:tgtEl>
                                        <p:attrNameLst>
                                          <p:attrName>ppt_y</p:attrName>
                                        </p:attrNameLst>
                                      </p:cBhvr>
                                    </p:anim>
                                    <p:animRot by="21600000">
                                      <p:cBhvr>
                                        <p:cTn id="25" dur="1000" fill="hold">
                                          <p:stCondLst>
                                            <p:cond delay="0"/>
                                          </p:stCondLst>
                                        </p:cTn>
                                        <p:tgtEl>
                                          <p:spTgt spid="5"/>
                                        </p:tgtEl>
                                        <p:attrNameLst>
                                          <p:attrName>r</p:attrName>
                                        </p:attrNameLst>
                                      </p:cBhvr>
                                    </p:animRot>
                                  </p:childTnLst>
                                </p:cTn>
                              </p:par>
                            </p:childTnLst>
                          </p:cTn>
                        </p:par>
                        <p:par>
                          <p:cTn id="26" fill="hold">
                            <p:stCondLst>
                              <p:cond delay="3700"/>
                            </p:stCondLst>
                            <p:childTnLst>
                              <p:par>
                                <p:cTn id="27" presetID="42"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par>
                          <p:cTn id="37" fill="hold">
                            <p:stCondLst>
                              <p:cond delay="4700"/>
                            </p:stCondLst>
                            <p:childTnLst>
                              <p:par>
                                <p:cTn id="38" presetID="4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1000" fill="hold"/>
                                        <p:tgtEl>
                                          <p:spTgt spid="11"/>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1000"/>
                                        <p:tgtEl>
                                          <p:spTgt spid="12"/>
                                        </p:tgtEl>
                                      </p:cBhvr>
                                    </p:animEffect>
                                    <p:anim calcmode="lin" valueType="num">
                                      <p:cBhvr>
                                        <p:cTn id="46" dur="1000" fill="hold"/>
                                        <p:tgtEl>
                                          <p:spTgt spid="12"/>
                                        </p:tgtEl>
                                        <p:attrNameLst>
                                          <p:attrName>ppt_x</p:attrName>
                                        </p:attrNameLst>
                                      </p:cBhvr>
                                      <p:tavLst>
                                        <p:tav tm="0">
                                          <p:val>
                                            <p:strVal val="#ppt_x"/>
                                          </p:val>
                                        </p:tav>
                                        <p:tav tm="100000">
                                          <p:val>
                                            <p:strVal val="#ppt_x"/>
                                          </p:val>
                                        </p:tav>
                                      </p:tavLst>
                                    </p:anim>
                                    <p:anim calcmode="lin" valueType="num">
                                      <p:cBhvr>
                                        <p:cTn id="4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9" grpId="0"/>
      <p:bldP spid="10"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3123337" y="3150662"/>
            <a:ext cx="2834024" cy="1333389"/>
            <a:chOff x="6724539" y="1872152"/>
            <a:chExt cx="2057954" cy="967954"/>
          </a:xfrm>
        </p:grpSpPr>
        <p:sp>
          <p:nvSpPr>
            <p:cNvPr id="12" name="Freeform 5"/>
            <p:cNvSpPr>
              <a:spLocks/>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algn="ctr"/>
              <a:endParaRPr lang="id-ID" sz="1000" dirty="0"/>
            </a:p>
          </p:txBody>
        </p:sp>
        <p:sp>
          <p:nvSpPr>
            <p:cNvPr id="13" name="Oval 9"/>
            <p:cNvSpPr>
              <a:spLocks noChangeArrowheads="1"/>
            </p:cNvSpPr>
            <p:nvPr/>
          </p:nvSpPr>
          <p:spPr bwMode="auto">
            <a:xfrm>
              <a:off x="6724539" y="1872152"/>
              <a:ext cx="2057954" cy="578367"/>
            </a:xfrm>
            <a:prstGeom prst="ellipse">
              <a:avLst/>
            </a:pr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000" dirty="0"/>
            </a:p>
          </p:txBody>
        </p:sp>
        <p:sp>
          <p:nvSpPr>
            <p:cNvPr id="14" name="Oval 13"/>
            <p:cNvSpPr>
              <a:spLocks noChangeArrowheads="1"/>
            </p:cNvSpPr>
            <p:nvPr/>
          </p:nvSpPr>
          <p:spPr bwMode="auto">
            <a:xfrm>
              <a:off x="7207013" y="2117595"/>
              <a:ext cx="1093006" cy="220044"/>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algn="ctr"/>
              <a:endParaRPr lang="id-ID" sz="1000" dirty="0"/>
            </a:p>
          </p:txBody>
        </p:sp>
      </p:grpSp>
      <p:grpSp>
        <p:nvGrpSpPr>
          <p:cNvPr id="3" name="Group 14"/>
          <p:cNvGrpSpPr/>
          <p:nvPr/>
        </p:nvGrpSpPr>
        <p:grpSpPr>
          <a:xfrm>
            <a:off x="3306604" y="2272708"/>
            <a:ext cx="2533823" cy="1357548"/>
            <a:chOff x="6724539" y="1872152"/>
            <a:chExt cx="2057954" cy="967954"/>
          </a:xfrm>
        </p:grpSpPr>
        <p:sp>
          <p:nvSpPr>
            <p:cNvPr id="16" name="Freeform 5"/>
            <p:cNvSpPr>
              <a:spLocks/>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algn="ctr"/>
              <a:endParaRPr lang="id-ID" sz="1000" dirty="0"/>
            </a:p>
          </p:txBody>
        </p:sp>
        <p:sp>
          <p:nvSpPr>
            <p:cNvPr id="17" name="Oval 9"/>
            <p:cNvSpPr>
              <a:spLocks noChangeArrowheads="1"/>
            </p:cNvSpPr>
            <p:nvPr/>
          </p:nvSpPr>
          <p:spPr bwMode="auto">
            <a:xfrm>
              <a:off x="6724539" y="1872152"/>
              <a:ext cx="2057954" cy="578367"/>
            </a:xfrm>
            <a:prstGeom prst="ellipse">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000" dirty="0"/>
            </a:p>
          </p:txBody>
        </p:sp>
        <p:sp>
          <p:nvSpPr>
            <p:cNvPr id="18" name="Oval 17"/>
            <p:cNvSpPr>
              <a:spLocks noChangeArrowheads="1"/>
            </p:cNvSpPr>
            <p:nvPr/>
          </p:nvSpPr>
          <p:spPr bwMode="auto">
            <a:xfrm>
              <a:off x="7207013" y="2117595"/>
              <a:ext cx="1093006" cy="220044"/>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algn="ctr"/>
              <a:endParaRPr lang="id-ID" sz="1000" dirty="0"/>
            </a:p>
          </p:txBody>
        </p:sp>
      </p:grpSp>
      <p:grpSp>
        <p:nvGrpSpPr>
          <p:cNvPr id="4" name="Group 18"/>
          <p:cNvGrpSpPr/>
          <p:nvPr/>
        </p:nvGrpSpPr>
        <p:grpSpPr>
          <a:xfrm>
            <a:off x="3527229" y="1492424"/>
            <a:ext cx="2092574" cy="1258009"/>
            <a:chOff x="6724539" y="1872152"/>
            <a:chExt cx="2057954" cy="967954"/>
          </a:xfrm>
        </p:grpSpPr>
        <p:sp>
          <p:nvSpPr>
            <p:cNvPr id="20" name="Freeform 5"/>
            <p:cNvSpPr>
              <a:spLocks/>
            </p:cNvSpPr>
            <p:nvPr/>
          </p:nvSpPr>
          <p:spPr bwMode="auto">
            <a:xfrm>
              <a:off x="6724539" y="2161336"/>
              <a:ext cx="2057954" cy="678770"/>
            </a:xfrm>
            <a:custGeom>
              <a:avLst/>
              <a:gdLst>
                <a:gd name="T0" fmla="*/ 1446 w 1446"/>
                <a:gd name="T1" fmla="*/ 0 h 475"/>
                <a:gd name="T2" fmla="*/ 1446 w 1446"/>
                <a:gd name="T3" fmla="*/ 273 h 475"/>
                <a:gd name="T4" fmla="*/ 723 w 1446"/>
                <a:gd name="T5" fmla="*/ 475 h 475"/>
                <a:gd name="T6" fmla="*/ 0 w 1446"/>
                <a:gd name="T7" fmla="*/ 273 h 475"/>
                <a:gd name="T8" fmla="*/ 0 w 1446"/>
                <a:gd name="T9" fmla="*/ 0 h 475"/>
                <a:gd name="T10" fmla="*/ 723 w 1446"/>
                <a:gd name="T11" fmla="*/ 84 h 475"/>
                <a:gd name="T12" fmla="*/ 1446 w 1446"/>
                <a:gd name="T13" fmla="*/ 0 h 475"/>
              </a:gdLst>
              <a:ahLst/>
              <a:cxnLst>
                <a:cxn ang="0">
                  <a:pos x="T0" y="T1"/>
                </a:cxn>
                <a:cxn ang="0">
                  <a:pos x="T2" y="T3"/>
                </a:cxn>
                <a:cxn ang="0">
                  <a:pos x="T4" y="T5"/>
                </a:cxn>
                <a:cxn ang="0">
                  <a:pos x="T6" y="T7"/>
                </a:cxn>
                <a:cxn ang="0">
                  <a:pos x="T8" y="T9"/>
                </a:cxn>
                <a:cxn ang="0">
                  <a:pos x="T10" y="T11"/>
                </a:cxn>
                <a:cxn ang="0">
                  <a:pos x="T12" y="T13"/>
                </a:cxn>
              </a:cxnLst>
              <a:rect l="0" t="0" r="r" b="b"/>
              <a:pathLst>
                <a:path w="1446" h="475">
                  <a:moveTo>
                    <a:pt x="1446" y="0"/>
                  </a:moveTo>
                  <a:cubicBezTo>
                    <a:pt x="1446" y="273"/>
                    <a:pt x="1446" y="273"/>
                    <a:pt x="1446" y="273"/>
                  </a:cubicBezTo>
                  <a:cubicBezTo>
                    <a:pt x="1446" y="384"/>
                    <a:pt x="1122" y="475"/>
                    <a:pt x="723" y="475"/>
                  </a:cubicBezTo>
                  <a:cubicBezTo>
                    <a:pt x="324" y="475"/>
                    <a:pt x="0" y="384"/>
                    <a:pt x="0" y="273"/>
                  </a:cubicBezTo>
                  <a:cubicBezTo>
                    <a:pt x="0" y="0"/>
                    <a:pt x="0" y="0"/>
                    <a:pt x="0" y="0"/>
                  </a:cubicBezTo>
                  <a:cubicBezTo>
                    <a:pt x="0" y="0"/>
                    <a:pt x="440" y="84"/>
                    <a:pt x="723" y="84"/>
                  </a:cubicBezTo>
                  <a:cubicBezTo>
                    <a:pt x="967" y="84"/>
                    <a:pt x="1446" y="0"/>
                    <a:pt x="1446" y="0"/>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algn="ctr"/>
              <a:endParaRPr lang="id-ID" sz="1000" dirty="0"/>
            </a:p>
          </p:txBody>
        </p:sp>
        <p:sp>
          <p:nvSpPr>
            <p:cNvPr id="21" name="Oval 9"/>
            <p:cNvSpPr>
              <a:spLocks noChangeArrowheads="1"/>
            </p:cNvSpPr>
            <p:nvPr/>
          </p:nvSpPr>
          <p:spPr bwMode="auto">
            <a:xfrm>
              <a:off x="6724539" y="1872152"/>
              <a:ext cx="2057954" cy="578367"/>
            </a:xfrm>
            <a:prstGeom prst="ellipse">
              <a:avLst/>
            </a:pr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pPr algn="ctr"/>
              <a:endParaRPr lang="id-ID" sz="1000" dirty="0"/>
            </a:p>
          </p:txBody>
        </p:sp>
        <p:sp>
          <p:nvSpPr>
            <p:cNvPr id="22" name="Oval 21"/>
            <p:cNvSpPr>
              <a:spLocks noChangeArrowheads="1"/>
            </p:cNvSpPr>
            <p:nvPr/>
          </p:nvSpPr>
          <p:spPr bwMode="auto">
            <a:xfrm>
              <a:off x="7207013" y="2117595"/>
              <a:ext cx="1093006" cy="220044"/>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pPr algn="ctr"/>
              <a:endParaRPr lang="id-ID" sz="1000" dirty="0"/>
            </a:p>
          </p:txBody>
        </p:sp>
      </p:grpSp>
      <p:sp>
        <p:nvSpPr>
          <p:cNvPr id="25" name="Text Placeholder 8"/>
          <p:cNvSpPr>
            <a:spLocks noGrp="1"/>
          </p:cNvSpPr>
          <p:nvPr>
            <p:ph type="body" sz="quarter" idx="4294967295"/>
          </p:nvPr>
        </p:nvSpPr>
        <p:spPr>
          <a:xfrm>
            <a:off x="0" y="1676400"/>
            <a:ext cx="2030413" cy="250825"/>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26" name="Text Placeholder 9"/>
          <p:cNvSpPr>
            <a:spLocks noGrp="1"/>
          </p:cNvSpPr>
          <p:nvPr>
            <p:ph type="body" sz="quarter" idx="4294967295"/>
          </p:nvPr>
        </p:nvSpPr>
        <p:spPr>
          <a:xfrm>
            <a:off x="0" y="1927225"/>
            <a:ext cx="2030413" cy="376238"/>
          </a:xfrm>
        </p:spPr>
        <p:txBody>
          <a:bodyPr>
            <a:normAutofit fontScale="25000" lnSpcReduction="20000"/>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tx1">
                  <a:lumMod val="50000"/>
                  <a:lumOff val="50000"/>
                </a:schemeClr>
              </a:solidFill>
            </a:endParaRPr>
          </a:p>
          <a:p>
            <a:endParaRPr lang="en-AU" altLang="zh-CN" dirty="0">
              <a:solidFill>
                <a:schemeClr val="tx1">
                  <a:lumMod val="50000"/>
                  <a:lumOff val="50000"/>
                </a:schemeClr>
              </a:solidFill>
            </a:endParaRPr>
          </a:p>
        </p:txBody>
      </p:sp>
      <p:sp>
        <p:nvSpPr>
          <p:cNvPr id="27" name="Text Placeholder 8"/>
          <p:cNvSpPr>
            <a:spLocks noGrp="1"/>
          </p:cNvSpPr>
          <p:nvPr>
            <p:ph type="body" sz="quarter" idx="4294967295"/>
          </p:nvPr>
        </p:nvSpPr>
        <p:spPr>
          <a:xfrm>
            <a:off x="0" y="2549525"/>
            <a:ext cx="2030413" cy="252413"/>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28" name="Text Placeholder 9"/>
          <p:cNvSpPr>
            <a:spLocks noGrp="1"/>
          </p:cNvSpPr>
          <p:nvPr>
            <p:ph type="body" sz="quarter" idx="4294967295"/>
          </p:nvPr>
        </p:nvSpPr>
        <p:spPr>
          <a:xfrm>
            <a:off x="0" y="2801938"/>
            <a:ext cx="2030413" cy="374650"/>
          </a:xfrm>
        </p:spPr>
        <p:txBody>
          <a:bodyPr>
            <a:normAutofit fontScale="25000" lnSpcReduction="20000"/>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tx1">
                  <a:lumMod val="50000"/>
                  <a:lumOff val="50000"/>
                </a:schemeClr>
              </a:solidFill>
            </a:endParaRPr>
          </a:p>
          <a:p>
            <a:endParaRPr lang="en-AU" altLang="zh-CN" dirty="0">
              <a:solidFill>
                <a:schemeClr val="tx1">
                  <a:lumMod val="50000"/>
                  <a:lumOff val="50000"/>
                </a:schemeClr>
              </a:solidFill>
            </a:endParaRPr>
          </a:p>
        </p:txBody>
      </p:sp>
      <p:sp>
        <p:nvSpPr>
          <p:cNvPr id="29" name="Text Placeholder 8"/>
          <p:cNvSpPr>
            <a:spLocks noGrp="1"/>
          </p:cNvSpPr>
          <p:nvPr>
            <p:ph type="body" sz="quarter" idx="4294967295"/>
          </p:nvPr>
        </p:nvSpPr>
        <p:spPr>
          <a:xfrm>
            <a:off x="0" y="3379788"/>
            <a:ext cx="2032000" cy="250825"/>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30" name="Text Placeholder 9"/>
          <p:cNvSpPr>
            <a:spLocks noGrp="1"/>
          </p:cNvSpPr>
          <p:nvPr>
            <p:ph type="body" sz="quarter" idx="4294967295"/>
          </p:nvPr>
        </p:nvSpPr>
        <p:spPr>
          <a:xfrm>
            <a:off x="0" y="3630613"/>
            <a:ext cx="2032000" cy="376237"/>
          </a:xfrm>
        </p:spPr>
        <p:txBody>
          <a:bodyPr>
            <a:normAutofit fontScale="25000" lnSpcReduction="20000"/>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tx1">
                  <a:lumMod val="50000"/>
                  <a:lumOff val="50000"/>
                </a:schemeClr>
              </a:solidFill>
            </a:endParaRPr>
          </a:p>
          <a:p>
            <a:endParaRPr lang="en-AU" altLang="zh-CN" dirty="0">
              <a:solidFill>
                <a:schemeClr val="tx1">
                  <a:lumMod val="50000"/>
                  <a:lumOff val="50000"/>
                </a:schemeClr>
              </a:solidFill>
            </a:endParaRPr>
          </a:p>
        </p:txBody>
      </p:sp>
      <p:sp>
        <p:nvSpPr>
          <p:cNvPr id="31" name="Text Placeholder 8"/>
          <p:cNvSpPr>
            <a:spLocks noGrp="1"/>
          </p:cNvSpPr>
          <p:nvPr>
            <p:ph type="body" sz="quarter" idx="4294967295"/>
          </p:nvPr>
        </p:nvSpPr>
        <p:spPr>
          <a:xfrm>
            <a:off x="7113588" y="1790700"/>
            <a:ext cx="2030412" cy="252413"/>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32" name="Text Placeholder 9"/>
          <p:cNvSpPr>
            <a:spLocks noGrp="1"/>
          </p:cNvSpPr>
          <p:nvPr>
            <p:ph type="body" sz="quarter" idx="4294967295"/>
          </p:nvPr>
        </p:nvSpPr>
        <p:spPr>
          <a:xfrm>
            <a:off x="7113588" y="2043113"/>
            <a:ext cx="2030412" cy="374650"/>
          </a:xfrm>
        </p:spPr>
        <p:txBody>
          <a:bodyPr>
            <a:normAutofit fontScale="25000" lnSpcReduction="20000"/>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tx1">
                  <a:lumMod val="50000"/>
                  <a:lumOff val="50000"/>
                </a:schemeClr>
              </a:solidFill>
            </a:endParaRPr>
          </a:p>
          <a:p>
            <a:endParaRPr lang="en-AU" altLang="zh-CN" dirty="0">
              <a:solidFill>
                <a:schemeClr val="tx1">
                  <a:lumMod val="50000"/>
                  <a:lumOff val="50000"/>
                </a:schemeClr>
              </a:solidFill>
            </a:endParaRPr>
          </a:p>
        </p:txBody>
      </p:sp>
      <p:sp>
        <p:nvSpPr>
          <p:cNvPr id="33" name="Text Placeholder 8"/>
          <p:cNvSpPr>
            <a:spLocks noGrp="1"/>
          </p:cNvSpPr>
          <p:nvPr>
            <p:ph type="body" sz="quarter" idx="4294967295"/>
          </p:nvPr>
        </p:nvSpPr>
        <p:spPr>
          <a:xfrm>
            <a:off x="7113588" y="2663825"/>
            <a:ext cx="2030412" cy="252413"/>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34" name="Text Placeholder 9"/>
          <p:cNvSpPr>
            <a:spLocks noGrp="1"/>
          </p:cNvSpPr>
          <p:nvPr>
            <p:ph type="body" sz="quarter" idx="4294967295"/>
          </p:nvPr>
        </p:nvSpPr>
        <p:spPr>
          <a:xfrm>
            <a:off x="7113588" y="2916238"/>
            <a:ext cx="2030412" cy="374650"/>
          </a:xfrm>
        </p:spPr>
        <p:txBody>
          <a:bodyPr>
            <a:normAutofit fontScale="25000" lnSpcReduction="20000"/>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tx1">
                  <a:lumMod val="50000"/>
                  <a:lumOff val="50000"/>
                </a:schemeClr>
              </a:solidFill>
            </a:endParaRPr>
          </a:p>
          <a:p>
            <a:endParaRPr lang="en-AU" altLang="zh-CN" dirty="0">
              <a:solidFill>
                <a:schemeClr val="tx1">
                  <a:lumMod val="50000"/>
                  <a:lumOff val="50000"/>
                </a:schemeClr>
              </a:solidFill>
            </a:endParaRPr>
          </a:p>
        </p:txBody>
      </p:sp>
      <p:sp>
        <p:nvSpPr>
          <p:cNvPr id="35" name="Text Placeholder 8"/>
          <p:cNvSpPr>
            <a:spLocks noGrp="1"/>
          </p:cNvSpPr>
          <p:nvPr>
            <p:ph type="body" sz="quarter" idx="4294967295"/>
          </p:nvPr>
        </p:nvSpPr>
        <p:spPr>
          <a:xfrm>
            <a:off x="7112000" y="3494088"/>
            <a:ext cx="2032000" cy="250825"/>
          </a:xfrm>
        </p:spPr>
        <p:txBody>
          <a:bodyPr>
            <a:noAutofit/>
          </a:bodyPr>
          <a:lstStyle/>
          <a:p>
            <a:r>
              <a:rPr lang="zh-CN" altLang="en-US" sz="1200" dirty="0" smtClean="0">
                <a:solidFill>
                  <a:schemeClr val="tx1">
                    <a:lumMod val="75000"/>
                    <a:lumOff val="25000"/>
                  </a:schemeClr>
                </a:solidFill>
                <a:latin typeface="微软雅黑" pitchFamily="34" charset="-122"/>
                <a:ea typeface="微软雅黑" pitchFamily="34" charset="-122"/>
                <a:sym typeface="Arial" pitchFamily="34" charset="0"/>
              </a:rPr>
              <a:t>单击编辑标题</a:t>
            </a:r>
            <a:endParaRPr lang="en-US" altLang="zh-CN" sz="1200" dirty="0" smtClean="0">
              <a:solidFill>
                <a:schemeClr val="tx1">
                  <a:lumMod val="75000"/>
                  <a:lumOff val="25000"/>
                </a:schemeClr>
              </a:solidFill>
              <a:latin typeface="微软雅黑" pitchFamily="34" charset="-122"/>
              <a:ea typeface="微软雅黑" pitchFamily="34" charset="-122"/>
              <a:sym typeface="Arial" pitchFamily="34" charset="0"/>
            </a:endParaRPr>
          </a:p>
        </p:txBody>
      </p:sp>
      <p:sp>
        <p:nvSpPr>
          <p:cNvPr id="36" name="Text Placeholder 9"/>
          <p:cNvSpPr>
            <a:spLocks noGrp="1"/>
          </p:cNvSpPr>
          <p:nvPr>
            <p:ph type="body" sz="quarter" idx="4294967295"/>
          </p:nvPr>
        </p:nvSpPr>
        <p:spPr>
          <a:xfrm>
            <a:off x="7112000" y="3744913"/>
            <a:ext cx="2032000" cy="376237"/>
          </a:xfrm>
        </p:spPr>
        <p:txBody>
          <a:bodyPr>
            <a:normAutofit fontScale="25000" lnSpcReduction="20000"/>
          </a:bodyPr>
          <a:lstStyle/>
          <a:p>
            <a:r>
              <a:rPr lang="zh-CN" altLang="en-US" dirty="0" smtClean="0">
                <a:solidFill>
                  <a:schemeClr val="tx1">
                    <a:lumMod val="50000"/>
                    <a:lumOff val="50000"/>
                  </a:schemeClr>
                </a:solidFill>
                <a:latin typeface="微软雅黑" pitchFamily="34" charset="-122"/>
                <a:ea typeface="微软雅黑" pitchFamily="34" charset="-122"/>
              </a:rPr>
              <a:t>请在此粘贴或者输入你的文字内容请在此粘贴或者输入你的文字内容</a:t>
            </a:r>
            <a:endParaRPr lang="en-AU" altLang="zh-CN" dirty="0" smtClean="0">
              <a:solidFill>
                <a:schemeClr val="tx1">
                  <a:lumMod val="50000"/>
                  <a:lumOff val="50000"/>
                </a:schemeClr>
              </a:solidFill>
            </a:endParaRPr>
          </a:p>
          <a:p>
            <a:endParaRPr lang="en-AU" altLang="zh-CN" dirty="0">
              <a:solidFill>
                <a:schemeClr val="tx1">
                  <a:lumMod val="50000"/>
                  <a:lumOff val="50000"/>
                </a:schemeClr>
              </a:solidFill>
            </a:endParaRPr>
          </a:p>
        </p:txBody>
      </p:sp>
    </p:spTree>
    <p:extLst>
      <p:ext uri="{BB962C8B-B14F-4D97-AF65-F5344CB8AC3E}">
        <p14:creationId xmlns:p14="http://schemas.microsoft.com/office/powerpoint/2010/main" val="2705083088"/>
      </p:ext>
    </p:extLst>
  </p:cSld>
  <p:clrMapOvr>
    <a:masterClrMapping/>
  </p:clrMapOvr>
  <mc:AlternateContent xmlns:mc="http://schemas.openxmlformats.org/markup-compatibility/2006">
    <mc:Choice xmlns:p14="http://schemas.microsoft.com/office/powerpoint/2010/main" Requires="p14">
      <p:transition spd="slow" p14:dur="2000" advTm="3000">
        <p:random/>
      </p:transition>
    </mc:Choice>
    <mc:Fallback>
      <p:transition spd="slow"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5">
                                            <p:txEl>
                                              <p:pRg st="0" end="0"/>
                                            </p:txEl>
                                          </p:spTgt>
                                        </p:tgtEl>
                                        <p:attrNameLst>
                                          <p:attrName>style.visibility</p:attrName>
                                        </p:attrNameLst>
                                      </p:cBhvr>
                                      <p:to>
                                        <p:strVal val="visible"/>
                                      </p:to>
                                    </p:set>
                                    <p:animEffect transition="in" filter="fade">
                                      <p:cBhvr>
                                        <p:cTn id="19" dur="500"/>
                                        <p:tgtEl>
                                          <p:spTgt spid="25">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6">
                                            <p:txEl>
                                              <p:pRg st="0" end="0"/>
                                            </p:txEl>
                                          </p:spTgt>
                                        </p:tgtEl>
                                        <p:attrNameLst>
                                          <p:attrName>style.visibility</p:attrName>
                                        </p:attrNameLst>
                                      </p:cBhvr>
                                      <p:to>
                                        <p:strVal val="visible"/>
                                      </p:to>
                                    </p:set>
                                    <p:animEffect transition="in" filter="fade">
                                      <p:cBhvr>
                                        <p:cTn id="23" dur="500"/>
                                        <p:tgtEl>
                                          <p:spTgt spid="26">
                                            <p:txEl>
                                              <p:pRg st="0" end="0"/>
                                            </p:tx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7">
                                            <p:txEl>
                                              <p:pRg st="0" end="0"/>
                                            </p:txEl>
                                          </p:spTgt>
                                        </p:tgtEl>
                                        <p:attrNameLst>
                                          <p:attrName>style.visibility</p:attrName>
                                        </p:attrNameLst>
                                      </p:cBhvr>
                                      <p:to>
                                        <p:strVal val="visible"/>
                                      </p:to>
                                    </p:set>
                                    <p:animEffect transition="in" filter="fade">
                                      <p:cBhvr>
                                        <p:cTn id="27" dur="500"/>
                                        <p:tgtEl>
                                          <p:spTgt spid="27">
                                            <p:txEl>
                                              <p:pRg st="0" end="0"/>
                                            </p:tx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8">
                                            <p:txEl>
                                              <p:pRg st="0" end="0"/>
                                            </p:txEl>
                                          </p:spTgt>
                                        </p:tgtEl>
                                        <p:attrNameLst>
                                          <p:attrName>style.visibility</p:attrName>
                                        </p:attrNameLst>
                                      </p:cBhvr>
                                      <p:to>
                                        <p:strVal val="visible"/>
                                      </p:to>
                                    </p:set>
                                    <p:animEffect transition="in" filter="fade">
                                      <p:cBhvr>
                                        <p:cTn id="31" dur="500"/>
                                        <p:tgtEl>
                                          <p:spTgt spid="28">
                                            <p:txEl>
                                              <p:pRg st="0" end="0"/>
                                            </p:tx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29">
                                            <p:txEl>
                                              <p:pRg st="0" end="0"/>
                                            </p:txEl>
                                          </p:spTgt>
                                        </p:tgtEl>
                                        <p:attrNameLst>
                                          <p:attrName>style.visibility</p:attrName>
                                        </p:attrNameLst>
                                      </p:cBhvr>
                                      <p:to>
                                        <p:strVal val="visible"/>
                                      </p:to>
                                    </p:set>
                                    <p:animEffect transition="in" filter="fade">
                                      <p:cBhvr>
                                        <p:cTn id="35" dur="500"/>
                                        <p:tgtEl>
                                          <p:spTgt spid="29">
                                            <p:txEl>
                                              <p:pRg st="0" end="0"/>
                                            </p:tx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0">
                                            <p:txEl>
                                              <p:pRg st="0" end="0"/>
                                            </p:txEl>
                                          </p:spTgt>
                                        </p:tgtEl>
                                        <p:attrNameLst>
                                          <p:attrName>style.visibility</p:attrName>
                                        </p:attrNameLst>
                                      </p:cBhvr>
                                      <p:to>
                                        <p:strVal val="visible"/>
                                      </p:to>
                                    </p:set>
                                    <p:animEffect transition="in" filter="fade">
                                      <p:cBhvr>
                                        <p:cTn id="39" dur="500"/>
                                        <p:tgtEl>
                                          <p:spTgt spid="30">
                                            <p:txEl>
                                              <p:pRg st="0" end="0"/>
                                            </p:tx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1">
                                            <p:txEl>
                                              <p:pRg st="0" end="0"/>
                                            </p:txEl>
                                          </p:spTgt>
                                        </p:tgtEl>
                                        <p:attrNameLst>
                                          <p:attrName>style.visibility</p:attrName>
                                        </p:attrNameLst>
                                      </p:cBhvr>
                                      <p:to>
                                        <p:strVal val="visible"/>
                                      </p:to>
                                    </p:set>
                                    <p:animEffect transition="in" filter="fade">
                                      <p:cBhvr>
                                        <p:cTn id="43" dur="500"/>
                                        <p:tgtEl>
                                          <p:spTgt spid="31">
                                            <p:txEl>
                                              <p:pRg st="0" end="0"/>
                                            </p:tx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fade">
                                      <p:cBhvr>
                                        <p:cTn id="47" dur="500"/>
                                        <p:tgtEl>
                                          <p:spTgt spid="32">
                                            <p:txEl>
                                              <p:pRg st="0" end="0"/>
                                            </p:tx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3">
                                            <p:txEl>
                                              <p:pRg st="0" end="0"/>
                                            </p:txEl>
                                          </p:spTgt>
                                        </p:tgtEl>
                                        <p:attrNameLst>
                                          <p:attrName>style.visibility</p:attrName>
                                        </p:attrNameLst>
                                      </p:cBhvr>
                                      <p:to>
                                        <p:strVal val="visible"/>
                                      </p:to>
                                    </p:set>
                                    <p:animEffect transition="in" filter="fade">
                                      <p:cBhvr>
                                        <p:cTn id="51" dur="500"/>
                                        <p:tgtEl>
                                          <p:spTgt spid="33">
                                            <p:txEl>
                                              <p:pRg st="0" end="0"/>
                                            </p:tx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4">
                                            <p:txEl>
                                              <p:pRg st="0" end="0"/>
                                            </p:txEl>
                                          </p:spTgt>
                                        </p:tgtEl>
                                        <p:attrNameLst>
                                          <p:attrName>style.visibility</p:attrName>
                                        </p:attrNameLst>
                                      </p:cBhvr>
                                      <p:to>
                                        <p:strVal val="visible"/>
                                      </p:to>
                                    </p:set>
                                    <p:animEffect transition="in" filter="fade">
                                      <p:cBhvr>
                                        <p:cTn id="55" dur="500"/>
                                        <p:tgtEl>
                                          <p:spTgt spid="34">
                                            <p:txEl>
                                              <p:pRg st="0" end="0"/>
                                            </p:tx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5">
                                            <p:txEl>
                                              <p:pRg st="0" end="0"/>
                                            </p:txEl>
                                          </p:spTgt>
                                        </p:tgtEl>
                                        <p:attrNameLst>
                                          <p:attrName>style.visibility</p:attrName>
                                        </p:attrNameLst>
                                      </p:cBhvr>
                                      <p:to>
                                        <p:strVal val="visible"/>
                                      </p:to>
                                    </p:set>
                                    <p:animEffect transition="in" filter="fade">
                                      <p:cBhvr>
                                        <p:cTn id="59" dur="500"/>
                                        <p:tgtEl>
                                          <p:spTgt spid="35">
                                            <p:txEl>
                                              <p:pRg st="0" end="0"/>
                                            </p:tx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6">
                                            <p:txEl>
                                              <p:pRg st="0" end="0"/>
                                            </p:txEl>
                                          </p:spTgt>
                                        </p:tgtEl>
                                        <p:attrNameLst>
                                          <p:attrName>style.visibility</p:attrName>
                                        </p:attrNameLst>
                                      </p:cBhvr>
                                      <p:to>
                                        <p:strVal val="visible"/>
                                      </p:to>
                                    </p:set>
                                    <p:animEffect transition="in" filter="fade">
                                      <p:cBhvr>
                                        <p:cTn id="63"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p"/>
      <p:bldP spid="26" grpId="0" build="p"/>
      <p:bldP spid="27" grpId="0" build="p"/>
      <p:bldP spid="28" grpId="0" build="p"/>
      <p:bldP spid="29" grpId="0" build="p"/>
      <p:bldP spid="30" grpId="0" build="p"/>
      <p:bldP spid="31" grpId="0" build="p"/>
      <p:bldP spid="32" grpId="0" build="p"/>
      <p:bldP spid="33" grpId="0" build="p"/>
      <p:bldP spid="34" grpId="0" build="p"/>
      <p:bldP spid="35" grpId="0" build="p"/>
      <p:bldP spid="3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六一儿童成长教育培训卡通PPT课件模板"/>
</p:tagLst>
</file>

<file path=ppt/tags/tag10.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5"/>
</p:tagLst>
</file>

<file path=ppt/tags/tag12.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60830110146"/>
  <p:tag name="MH_LIBRARY" val="CONTENTS"/>
  <p:tag name="MH_TYPE" val="ENTRY"/>
  <p:tag name="ID" val="55351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YinZJG#"/>
  <p:tag name="MH_LAYOUT" val="TitleSubTitle"/>
  <p:tag name="MH" val="20161022181333"/>
  <p:tag name="MH_LIBRARY" val="GRAPHIC"/>
</p:tagLst>
</file>

<file path=ppt/tags/tag3.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4"/>
</p:tagLst>
</file>

<file path=ppt/tags/tag4.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3"/>
</p:tagLst>
</file>

<file path=ppt/tags/tag7.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Other"/>
  <p:tag name="MH_ORDER" val="4"/>
</p:tagLst>
</file>

<file path=ppt/tags/tag8.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61022181333"/>
  <p:tag name="MH_LIBRARY" val="GRAPHIC"/>
  <p:tag name="MH_TYPE" val="SubTitle"/>
  <p:tag name="MH_ORDER" val="2"/>
</p:tagLst>
</file>

<file path=ppt/theme/theme1.xml><?xml version="1.0" encoding="utf-8"?>
<a:theme xmlns:a="http://schemas.openxmlformats.org/drawingml/2006/main" name="Office 主题">
  <a:themeElements>
    <a:clrScheme name="自定义 490">
      <a:dk1>
        <a:sysClr val="windowText" lastClr="000000"/>
      </a:dk1>
      <a:lt1>
        <a:sysClr val="window" lastClr="FFFFFF"/>
      </a:lt1>
      <a:dk2>
        <a:srgbClr val="1F497D"/>
      </a:dk2>
      <a:lt2>
        <a:srgbClr val="EEECE1"/>
      </a:lt2>
      <a:accent1>
        <a:srgbClr val="FF0003"/>
      </a:accent1>
      <a:accent2>
        <a:srgbClr val="2697D1"/>
      </a:accent2>
      <a:accent3>
        <a:srgbClr val="FFAE03"/>
      </a:accent3>
      <a:accent4>
        <a:srgbClr val="FF0003"/>
      </a:accent4>
      <a:accent5>
        <a:srgbClr val="2697D1"/>
      </a:accent5>
      <a:accent6>
        <a:srgbClr val="FFAE0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2131</Words>
  <PresentationFormat>自定义</PresentationFormat>
  <Paragraphs>221</Paragraphs>
  <Slides>25</Slides>
  <Notes>25</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25</vt:i4>
      </vt:variant>
    </vt:vector>
  </HeadingPairs>
  <TitlesOfParts>
    <vt:vector size="44" baseType="lpstr">
      <vt:lpstr>FontAwesome</vt:lpstr>
      <vt:lpstr>Gill Sans</vt:lpstr>
      <vt:lpstr>Helvetica Light</vt:lpstr>
      <vt:lpstr>Kontrapunkt Bob Bold</vt:lpstr>
      <vt:lpstr>Lato Black</vt:lpstr>
      <vt:lpstr>Lato Light</vt:lpstr>
      <vt:lpstr>Sinkin Sans 400 Regular</vt:lpstr>
      <vt:lpstr>方正清刻本悦宋简体</vt:lpstr>
      <vt:lpstr>黑体</vt:lpstr>
      <vt:lpstr>宋体</vt:lpstr>
      <vt:lpstr>宋体</vt:lpstr>
      <vt:lpstr>微软雅黑</vt:lpstr>
      <vt:lpstr>Aparajita</vt:lpstr>
      <vt:lpstr>Arial</vt:lpstr>
      <vt:lpstr>Calibri</vt:lpstr>
      <vt:lpstr>IrisUPC</vt:lpstr>
      <vt:lpstr>Open Sans</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2017-05-10T05:48:58Z</dcterms:created>
  <dcterms:modified xsi:type="dcterms:W3CDTF">2017-07-15T12:17:16Z</dcterms:modified>
</cp:coreProperties>
</file>