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77" r:id="rId30"/>
    <p:sldId id="270" r:id="rId31"/>
  </p:sldIdLst>
  <p:sldSz cx="18288000" cy="10287000"/>
  <p:notesSz cx="6858000" cy="9144000"/>
  <p:embeddedFontLst>
    <p:embeddedFont>
      <p:font typeface="Alegreya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6.svg"/><Relationship Id="rId7" Type="http://schemas.openxmlformats.org/officeDocument/2006/relationships/image" Target="../media/image3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8.png"/><Relationship Id="rId5" Type="http://schemas.openxmlformats.org/officeDocument/2006/relationships/image" Target="../media/image28.svg"/><Relationship Id="rId10" Type="http://schemas.openxmlformats.org/officeDocument/2006/relationships/image" Target="../media/image87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svg"/><Relationship Id="rId7" Type="http://schemas.openxmlformats.org/officeDocument/2006/relationships/image" Target="../media/image3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2.png"/><Relationship Id="rId5" Type="http://schemas.openxmlformats.org/officeDocument/2006/relationships/image" Target="../media/image28.svg"/><Relationship Id="rId10" Type="http://schemas.openxmlformats.org/officeDocument/2006/relationships/image" Target="../media/image91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8.png"/><Relationship Id="rId5" Type="http://schemas.openxmlformats.org/officeDocument/2006/relationships/image" Target="../media/image28.svg"/><Relationship Id="rId10" Type="http://schemas.openxmlformats.org/officeDocument/2006/relationships/image" Target="../media/image97.png"/><Relationship Id="rId4" Type="http://schemas.openxmlformats.org/officeDocument/2006/relationships/image" Target="../media/image27.png"/><Relationship Id="rId9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0.png"/><Relationship Id="rId5" Type="http://schemas.openxmlformats.org/officeDocument/2006/relationships/image" Target="../media/image28.svg"/><Relationship Id="rId10" Type="http://schemas.openxmlformats.org/officeDocument/2006/relationships/image" Target="../media/image99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6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03.jpe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8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4.jpe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12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11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15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pn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046243" y="5604226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5767540" y="4151323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0922" y="-34597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4563882" y="1023641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Làm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và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ước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lượng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4115863" y="8240504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2159">
            <a:off x="15848760" y="7159793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5012" y="7551401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01538" y="102926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3258800" y="613889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422697" y="2312168"/>
            <a:ext cx="1181166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928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91818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91818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…&lt;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928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&lt;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 ⇒−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428" y="7585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3307734" y="7969637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;−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1976</Words>
  <PresentationFormat>Tùy chỉnh</PresentationFormat>
  <Paragraphs>156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8" baseType="lpstr">
      <vt:lpstr>Wingdings</vt:lpstr>
      <vt:lpstr>Arial</vt:lpstr>
      <vt:lpstr>Arial (Thân)</vt:lpstr>
      <vt:lpstr>Alegreya Bold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2022-10-05T01:11:59Z</dcterms:modified>
  <dc:identifier>DAFKUIjn-ZA</dc:identifier>
</cp:coreProperties>
</file>