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activeX/activeX1.xml" ContentType="application/vnd.ms-office.activeX+xml"/>
  <Override PartName="/ppt/activeX/activeX1.bin" ContentType="application/vnd.ms-office.activeX"/>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6"/>
  </p:notesMasterIdLst>
  <p:sldIdLst>
    <p:sldId id="256" r:id="rId2"/>
    <p:sldId id="295" r:id="rId3"/>
    <p:sldId id="307" r:id="rId4"/>
    <p:sldId id="334" r:id="rId5"/>
    <p:sldId id="273" r:id="rId6"/>
    <p:sldId id="311" r:id="rId7"/>
    <p:sldId id="313" r:id="rId8"/>
    <p:sldId id="336" r:id="rId9"/>
    <p:sldId id="260" r:id="rId10"/>
    <p:sldId id="276" r:id="rId11"/>
    <p:sldId id="296" r:id="rId12"/>
    <p:sldId id="262" r:id="rId13"/>
    <p:sldId id="271" r:id="rId14"/>
    <p:sldId id="338" r:id="rId15"/>
    <p:sldId id="297" r:id="rId16"/>
    <p:sldId id="340" r:id="rId17"/>
    <p:sldId id="324" r:id="rId18"/>
    <p:sldId id="325" r:id="rId19"/>
    <p:sldId id="326" r:id="rId20"/>
    <p:sldId id="327" r:id="rId21"/>
    <p:sldId id="328" r:id="rId22"/>
    <p:sldId id="329" r:id="rId23"/>
    <p:sldId id="330" r:id="rId24"/>
    <p:sldId id="331" r:id="rId25"/>
    <p:sldId id="332" r:id="rId26"/>
    <p:sldId id="342" r:id="rId27"/>
    <p:sldId id="333" r:id="rId28"/>
    <p:sldId id="290" r:id="rId29"/>
    <p:sldId id="293" r:id="rId30"/>
    <p:sldId id="346" r:id="rId31"/>
    <p:sldId id="347" r:id="rId32"/>
    <p:sldId id="348" r:id="rId33"/>
    <p:sldId id="349" r:id="rId34"/>
    <p:sldId id="323"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00"/>
    <a:srgbClr val="D60093"/>
    <a:srgbClr val="FF9900"/>
    <a:srgbClr val="003300"/>
    <a:srgbClr val="0000FF"/>
    <a:srgbClr val="008000"/>
    <a:srgbClr val="FF0000"/>
    <a:srgbClr val="CC0000"/>
    <a:srgbClr val="FF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36" autoAdjust="0"/>
  </p:normalViewPr>
  <p:slideViewPr>
    <p:cSldViewPr>
      <p:cViewPr varScale="1">
        <p:scale>
          <a:sx n="65" d="100"/>
          <a:sy n="65" d="100"/>
        </p:scale>
        <p:origin x="834"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Ngoc Lam" userId="479cf5cd59388a1d" providerId="LiveId" clId="{73FF8A14-EBA0-4C3A-83D6-9213F722C7F2}"/>
    <pc:docChg chg="undo custSel addSld delSld modSld">
      <pc:chgData name="Pham Ngoc Lam" userId="479cf5cd59388a1d" providerId="LiveId" clId="{73FF8A14-EBA0-4C3A-83D6-9213F722C7F2}" dt="2020-03-17T07:53:40.149" v="830" actId="1038"/>
      <pc:docMkLst>
        <pc:docMk/>
      </pc:docMkLst>
      <pc:sldChg chg="modSp">
        <pc:chgData name="Pham Ngoc Lam" userId="479cf5cd59388a1d" providerId="LiveId" clId="{73FF8A14-EBA0-4C3A-83D6-9213F722C7F2}" dt="2020-03-17T07:08:07.028" v="305" actId="207"/>
        <pc:sldMkLst>
          <pc:docMk/>
          <pc:sldMk cId="0" sldId="260"/>
        </pc:sldMkLst>
        <pc:spChg chg="mod">
          <ac:chgData name="Pham Ngoc Lam" userId="479cf5cd59388a1d" providerId="LiveId" clId="{73FF8A14-EBA0-4C3A-83D6-9213F722C7F2}" dt="2020-03-17T07:08:03.848" v="304" actId="207"/>
          <ac:spMkLst>
            <pc:docMk/>
            <pc:sldMk cId="0" sldId="260"/>
            <ac:spMk id="4106" creationId="{00000000-0000-0000-0000-000000000000}"/>
          </ac:spMkLst>
        </pc:spChg>
        <pc:spChg chg="mod">
          <ac:chgData name="Pham Ngoc Lam" userId="479cf5cd59388a1d" providerId="LiveId" clId="{73FF8A14-EBA0-4C3A-83D6-9213F722C7F2}" dt="2020-03-17T07:08:07.028" v="305" actId="207"/>
          <ac:spMkLst>
            <pc:docMk/>
            <pc:sldMk cId="0" sldId="260"/>
            <ac:spMk id="4107" creationId="{00000000-0000-0000-0000-000000000000}"/>
          </ac:spMkLst>
        </pc:spChg>
        <pc:spChg chg="mod">
          <ac:chgData name="Pham Ngoc Lam" userId="479cf5cd59388a1d" providerId="LiveId" clId="{73FF8A14-EBA0-4C3A-83D6-9213F722C7F2}" dt="2020-03-17T07:07:58.014" v="303" actId="208"/>
          <ac:spMkLst>
            <pc:docMk/>
            <pc:sldMk cId="0" sldId="260"/>
            <ac:spMk id="4108" creationId="{00000000-0000-0000-0000-000000000000}"/>
          </ac:spMkLst>
        </pc:spChg>
      </pc:sldChg>
      <pc:sldChg chg="addSp delSp modSp del">
        <pc:chgData name="Pham Ngoc Lam" userId="479cf5cd59388a1d" providerId="LiveId" clId="{73FF8A14-EBA0-4C3A-83D6-9213F722C7F2}" dt="2020-03-17T07:20:21.554" v="626" actId="47"/>
        <pc:sldMkLst>
          <pc:docMk/>
          <pc:sldMk cId="0" sldId="261"/>
        </pc:sldMkLst>
        <pc:spChg chg="mod">
          <ac:chgData name="Pham Ngoc Lam" userId="479cf5cd59388a1d" providerId="LiveId" clId="{73FF8A14-EBA0-4C3A-83D6-9213F722C7F2}" dt="2020-03-17T07:01:54.552" v="165" actId="1076"/>
          <ac:spMkLst>
            <pc:docMk/>
            <pc:sldMk cId="0" sldId="261"/>
            <ac:spMk id="55" creationId="{00000000-0000-0000-0000-000000000000}"/>
          </ac:spMkLst>
        </pc:spChg>
        <pc:spChg chg="mod">
          <ac:chgData name="Pham Ngoc Lam" userId="479cf5cd59388a1d" providerId="LiveId" clId="{73FF8A14-EBA0-4C3A-83D6-9213F722C7F2}" dt="2020-03-17T07:08:27.937" v="306"/>
          <ac:spMkLst>
            <pc:docMk/>
            <pc:sldMk cId="0" sldId="261"/>
            <ac:spMk id="4179" creationId="{00000000-0000-0000-0000-000000000000}"/>
          </ac:spMkLst>
        </pc:spChg>
        <pc:spChg chg="mod">
          <ac:chgData name="Pham Ngoc Lam" userId="479cf5cd59388a1d" providerId="LiveId" clId="{73FF8A14-EBA0-4C3A-83D6-9213F722C7F2}" dt="2020-03-17T07:08:36.444" v="307"/>
          <ac:spMkLst>
            <pc:docMk/>
            <pc:sldMk cId="0" sldId="261"/>
            <ac:spMk id="4181" creationId="{00000000-0000-0000-0000-000000000000}"/>
          </ac:spMkLst>
        </pc:spChg>
        <pc:grpChg chg="del mod">
          <ac:chgData name="Pham Ngoc Lam" userId="479cf5cd59388a1d" providerId="LiveId" clId="{73FF8A14-EBA0-4C3A-83D6-9213F722C7F2}" dt="2020-03-17T07:18:50.800" v="539" actId="478"/>
          <ac:grpSpMkLst>
            <pc:docMk/>
            <pc:sldMk cId="0" sldId="261"/>
            <ac:grpSpMk id="3" creationId="{00000000-0000-0000-0000-000000000000}"/>
          </ac:grpSpMkLst>
        </pc:grpChg>
        <pc:grpChg chg="del">
          <ac:chgData name="Pham Ngoc Lam" userId="479cf5cd59388a1d" providerId="LiveId" clId="{73FF8A14-EBA0-4C3A-83D6-9213F722C7F2}" dt="2020-03-17T07:18:52.245" v="540" actId="478"/>
          <ac:grpSpMkLst>
            <pc:docMk/>
            <pc:sldMk cId="0" sldId="261"/>
            <ac:grpSpMk id="6" creationId="{00000000-0000-0000-0000-000000000000}"/>
          </ac:grpSpMkLst>
        </pc:grpChg>
        <pc:grpChg chg="del">
          <ac:chgData name="Pham Ngoc Lam" userId="479cf5cd59388a1d" providerId="LiveId" clId="{73FF8A14-EBA0-4C3A-83D6-9213F722C7F2}" dt="2020-03-17T07:18:53.892" v="541" actId="478"/>
          <ac:grpSpMkLst>
            <pc:docMk/>
            <pc:sldMk cId="0" sldId="261"/>
            <ac:grpSpMk id="9" creationId="{00000000-0000-0000-0000-000000000000}"/>
          </ac:grpSpMkLst>
        </pc:grpChg>
        <pc:grpChg chg="del">
          <ac:chgData name="Pham Ngoc Lam" userId="479cf5cd59388a1d" providerId="LiveId" clId="{73FF8A14-EBA0-4C3A-83D6-9213F722C7F2}" dt="2020-03-17T07:18:55.585" v="542" actId="478"/>
          <ac:grpSpMkLst>
            <pc:docMk/>
            <pc:sldMk cId="0" sldId="261"/>
            <ac:grpSpMk id="12" creationId="{00000000-0000-0000-0000-000000000000}"/>
          </ac:grpSpMkLst>
        </pc:grpChg>
        <pc:grpChg chg="add del mod">
          <ac:chgData name="Pham Ngoc Lam" userId="479cf5cd59388a1d" providerId="LiveId" clId="{73FF8A14-EBA0-4C3A-83D6-9213F722C7F2}" dt="2020-03-17T07:09:28.427" v="317" actId="478"/>
          <ac:grpSpMkLst>
            <pc:docMk/>
            <pc:sldMk cId="0" sldId="261"/>
            <ac:grpSpMk id="56" creationId="{FEEA8F46-9DFC-4470-BCE0-C9793B4E27B0}"/>
          </ac:grpSpMkLst>
        </pc:grpChg>
        <pc:grpChg chg="add del mod">
          <ac:chgData name="Pham Ngoc Lam" userId="479cf5cd59388a1d" providerId="LiveId" clId="{73FF8A14-EBA0-4C3A-83D6-9213F722C7F2}" dt="2020-03-17T07:09:28.427" v="317" actId="478"/>
          <ac:grpSpMkLst>
            <pc:docMk/>
            <pc:sldMk cId="0" sldId="261"/>
            <ac:grpSpMk id="59" creationId="{A4CC3A4E-8D79-4AEC-A4D9-53F5E1FE305F}"/>
          </ac:grpSpMkLst>
        </pc:grpChg>
      </pc:sldChg>
      <pc:sldChg chg="addSp delSp modSp delAnim">
        <pc:chgData name="Pham Ngoc Lam" userId="479cf5cd59388a1d" providerId="LiveId" clId="{73FF8A14-EBA0-4C3A-83D6-9213F722C7F2}" dt="2020-03-17T07:53:09.123" v="818" actId="1076"/>
        <pc:sldMkLst>
          <pc:docMk/>
          <pc:sldMk cId="0" sldId="264"/>
        </pc:sldMkLst>
        <pc:spChg chg="del mod">
          <ac:chgData name="Pham Ngoc Lam" userId="479cf5cd59388a1d" providerId="LiveId" clId="{73FF8A14-EBA0-4C3A-83D6-9213F722C7F2}" dt="2020-03-17T07:43:45.394" v="741" actId="478"/>
          <ac:spMkLst>
            <pc:docMk/>
            <pc:sldMk cId="0" sldId="264"/>
            <ac:spMk id="35" creationId="{00000000-0000-0000-0000-000000000000}"/>
          </ac:spMkLst>
        </pc:spChg>
        <pc:spChg chg="del mod">
          <ac:chgData name="Pham Ngoc Lam" userId="479cf5cd59388a1d" providerId="LiveId" clId="{73FF8A14-EBA0-4C3A-83D6-9213F722C7F2}" dt="2020-03-17T07:43:45.394" v="741" actId="478"/>
          <ac:spMkLst>
            <pc:docMk/>
            <pc:sldMk cId="0" sldId="264"/>
            <ac:spMk id="37" creationId="{00000000-0000-0000-0000-000000000000}"/>
          </ac:spMkLst>
        </pc:spChg>
        <pc:spChg chg="del mod">
          <ac:chgData name="Pham Ngoc Lam" userId="479cf5cd59388a1d" providerId="LiveId" clId="{73FF8A14-EBA0-4C3A-83D6-9213F722C7F2}" dt="2020-03-17T07:43:45.394" v="741" actId="478"/>
          <ac:spMkLst>
            <pc:docMk/>
            <pc:sldMk cId="0" sldId="264"/>
            <ac:spMk id="41" creationId="{00000000-0000-0000-0000-000000000000}"/>
          </ac:spMkLst>
        </pc:spChg>
        <pc:spChg chg="del mod">
          <ac:chgData name="Pham Ngoc Lam" userId="479cf5cd59388a1d" providerId="LiveId" clId="{73FF8A14-EBA0-4C3A-83D6-9213F722C7F2}" dt="2020-03-17T07:43:45.394" v="741" actId="478"/>
          <ac:spMkLst>
            <pc:docMk/>
            <pc:sldMk cId="0" sldId="264"/>
            <ac:spMk id="43" creationId="{00000000-0000-0000-0000-000000000000}"/>
          </ac:spMkLst>
        </pc:spChg>
        <pc:spChg chg="del mod">
          <ac:chgData name="Pham Ngoc Lam" userId="479cf5cd59388a1d" providerId="LiveId" clId="{73FF8A14-EBA0-4C3A-83D6-9213F722C7F2}" dt="2020-03-17T07:43:45.394" v="741" actId="478"/>
          <ac:spMkLst>
            <pc:docMk/>
            <pc:sldMk cId="0" sldId="264"/>
            <ac:spMk id="45" creationId="{00000000-0000-0000-0000-000000000000}"/>
          </ac:spMkLst>
        </pc:spChg>
        <pc:spChg chg="del mod">
          <ac:chgData name="Pham Ngoc Lam" userId="479cf5cd59388a1d" providerId="LiveId" clId="{73FF8A14-EBA0-4C3A-83D6-9213F722C7F2}" dt="2020-03-17T07:43:45.394" v="741" actId="478"/>
          <ac:spMkLst>
            <pc:docMk/>
            <pc:sldMk cId="0" sldId="264"/>
            <ac:spMk id="47" creationId="{00000000-0000-0000-0000-000000000000}"/>
          </ac:spMkLst>
        </pc:spChg>
        <pc:spChg chg="del">
          <ac:chgData name="Pham Ngoc Lam" userId="479cf5cd59388a1d" providerId="LiveId" clId="{73FF8A14-EBA0-4C3A-83D6-9213F722C7F2}" dt="2020-03-17T07:43:45.394" v="741" actId="478"/>
          <ac:spMkLst>
            <pc:docMk/>
            <pc:sldMk cId="0" sldId="264"/>
            <ac:spMk id="26743" creationId="{00000000-0000-0000-0000-000000000000}"/>
          </ac:spMkLst>
        </pc:spChg>
        <pc:graphicFrameChg chg="add mod modGraphic">
          <ac:chgData name="Pham Ngoc Lam" userId="479cf5cd59388a1d" providerId="LiveId" clId="{73FF8A14-EBA0-4C3A-83D6-9213F722C7F2}" dt="2020-03-17T07:53:09.123" v="818" actId="1076"/>
          <ac:graphicFrameMkLst>
            <pc:docMk/>
            <pc:sldMk cId="0" sldId="264"/>
            <ac:graphicFrameMk id="2" creationId="{95932BB2-1CA0-45B9-859A-B450DC4AFF37}"/>
          </ac:graphicFrameMkLst>
        </pc:graphicFrameChg>
        <pc:graphicFrameChg chg="del mod">
          <ac:chgData name="Pham Ngoc Lam" userId="479cf5cd59388a1d" providerId="LiveId" clId="{73FF8A14-EBA0-4C3A-83D6-9213F722C7F2}" dt="2020-03-17T07:43:45.394" v="741" actId="478"/>
          <ac:graphicFrameMkLst>
            <pc:docMk/>
            <pc:sldMk cId="0" sldId="264"/>
            <ac:graphicFrameMk id="36" creationId="{00000000-0000-0000-0000-000000000000}"/>
          </ac:graphicFrameMkLst>
        </pc:graphicFrameChg>
        <pc:graphicFrameChg chg="del mod">
          <ac:chgData name="Pham Ngoc Lam" userId="479cf5cd59388a1d" providerId="LiveId" clId="{73FF8A14-EBA0-4C3A-83D6-9213F722C7F2}" dt="2020-03-17T07:43:45.394" v="741" actId="478"/>
          <ac:graphicFrameMkLst>
            <pc:docMk/>
            <pc:sldMk cId="0" sldId="264"/>
            <ac:graphicFrameMk id="38" creationId="{00000000-0000-0000-0000-000000000000}"/>
          </ac:graphicFrameMkLst>
        </pc:graphicFrameChg>
        <pc:graphicFrameChg chg="del mod">
          <ac:chgData name="Pham Ngoc Lam" userId="479cf5cd59388a1d" providerId="LiveId" clId="{73FF8A14-EBA0-4C3A-83D6-9213F722C7F2}" dt="2020-03-17T07:43:45.394" v="741" actId="478"/>
          <ac:graphicFrameMkLst>
            <pc:docMk/>
            <pc:sldMk cId="0" sldId="264"/>
            <ac:graphicFrameMk id="39" creationId="{00000000-0000-0000-0000-000000000000}"/>
          </ac:graphicFrameMkLst>
        </pc:graphicFrameChg>
        <pc:graphicFrameChg chg="del mod">
          <ac:chgData name="Pham Ngoc Lam" userId="479cf5cd59388a1d" providerId="LiveId" clId="{73FF8A14-EBA0-4C3A-83D6-9213F722C7F2}" dt="2020-03-17T07:43:45.394" v="741" actId="478"/>
          <ac:graphicFrameMkLst>
            <pc:docMk/>
            <pc:sldMk cId="0" sldId="264"/>
            <ac:graphicFrameMk id="40" creationId="{00000000-0000-0000-0000-000000000000}"/>
          </ac:graphicFrameMkLst>
        </pc:graphicFrameChg>
        <pc:graphicFrameChg chg="del mod">
          <ac:chgData name="Pham Ngoc Lam" userId="479cf5cd59388a1d" providerId="LiveId" clId="{73FF8A14-EBA0-4C3A-83D6-9213F722C7F2}" dt="2020-03-17T07:43:45.394" v="741" actId="478"/>
          <ac:graphicFrameMkLst>
            <pc:docMk/>
            <pc:sldMk cId="0" sldId="264"/>
            <ac:graphicFrameMk id="42" creationId="{00000000-0000-0000-0000-000000000000}"/>
          </ac:graphicFrameMkLst>
        </pc:graphicFrameChg>
        <pc:graphicFrameChg chg="del mod">
          <ac:chgData name="Pham Ngoc Lam" userId="479cf5cd59388a1d" providerId="LiveId" clId="{73FF8A14-EBA0-4C3A-83D6-9213F722C7F2}" dt="2020-03-17T07:43:45.394" v="741" actId="478"/>
          <ac:graphicFrameMkLst>
            <pc:docMk/>
            <pc:sldMk cId="0" sldId="264"/>
            <ac:graphicFrameMk id="44" creationId="{00000000-0000-0000-0000-000000000000}"/>
          </ac:graphicFrameMkLst>
        </pc:graphicFrameChg>
        <pc:graphicFrameChg chg="del mod">
          <ac:chgData name="Pham Ngoc Lam" userId="479cf5cd59388a1d" providerId="LiveId" clId="{73FF8A14-EBA0-4C3A-83D6-9213F722C7F2}" dt="2020-03-17T07:43:45.394" v="741" actId="478"/>
          <ac:graphicFrameMkLst>
            <pc:docMk/>
            <pc:sldMk cId="0" sldId="264"/>
            <ac:graphicFrameMk id="46" creationId="{00000000-0000-0000-0000-000000000000}"/>
          </ac:graphicFrameMkLst>
        </pc:graphicFrameChg>
        <pc:graphicFrameChg chg="del mod">
          <ac:chgData name="Pham Ngoc Lam" userId="479cf5cd59388a1d" providerId="LiveId" clId="{73FF8A14-EBA0-4C3A-83D6-9213F722C7F2}" dt="2020-03-17T07:43:45.394" v="741" actId="478"/>
          <ac:graphicFrameMkLst>
            <pc:docMk/>
            <pc:sldMk cId="0" sldId="264"/>
            <ac:graphicFrameMk id="48" creationId="{00000000-0000-0000-0000-000000000000}"/>
          </ac:graphicFrameMkLst>
        </pc:graphicFrameChg>
      </pc:sldChg>
      <pc:sldChg chg="addSp delSp modSp delAnim modAnim">
        <pc:chgData name="Pham Ngoc Lam" userId="479cf5cd59388a1d" providerId="LiveId" clId="{73FF8A14-EBA0-4C3A-83D6-9213F722C7F2}" dt="2020-03-17T07:29:14.907" v="718"/>
        <pc:sldMkLst>
          <pc:docMk/>
          <pc:sldMk cId="0" sldId="271"/>
        </pc:sldMkLst>
        <pc:spChg chg="add del">
          <ac:chgData name="Pham Ngoc Lam" userId="479cf5cd59388a1d" providerId="LiveId" clId="{73FF8A14-EBA0-4C3A-83D6-9213F722C7F2}" dt="2020-03-17T07:26:35.281" v="660" actId="478"/>
          <ac:spMkLst>
            <pc:docMk/>
            <pc:sldMk cId="0" sldId="271"/>
            <ac:spMk id="8" creationId="{13419604-C5C4-443B-9510-628668BD8D05}"/>
          </ac:spMkLst>
        </pc:spChg>
        <pc:spChg chg="add mod">
          <ac:chgData name="Pham Ngoc Lam" userId="479cf5cd59388a1d" providerId="LiveId" clId="{73FF8A14-EBA0-4C3A-83D6-9213F722C7F2}" dt="2020-03-17T07:27:31.089" v="687" actId="14100"/>
          <ac:spMkLst>
            <pc:docMk/>
            <pc:sldMk cId="0" sldId="271"/>
            <ac:spMk id="12" creationId="{E4A52797-BDE1-4405-A0AC-A7AA45A17E3A}"/>
          </ac:spMkLst>
        </pc:spChg>
        <pc:spChg chg="add mod">
          <ac:chgData name="Pham Ngoc Lam" userId="479cf5cd59388a1d" providerId="LiveId" clId="{73FF8A14-EBA0-4C3A-83D6-9213F722C7F2}" dt="2020-03-17T07:28:28.318" v="713" actId="1036"/>
          <ac:spMkLst>
            <pc:docMk/>
            <pc:sldMk cId="0" sldId="271"/>
            <ac:spMk id="13" creationId="{8E42DD75-23AF-4CED-B744-8A0E88C89E77}"/>
          </ac:spMkLst>
        </pc:spChg>
        <pc:grpChg chg="add mod">
          <ac:chgData name="Pham Ngoc Lam" userId="479cf5cd59388a1d" providerId="LiveId" clId="{73FF8A14-EBA0-4C3A-83D6-9213F722C7F2}" dt="2020-03-17T07:29:02.857" v="716"/>
          <ac:grpSpMkLst>
            <pc:docMk/>
            <pc:sldMk cId="0" sldId="271"/>
            <ac:grpSpMk id="4" creationId="{623608CF-BCC3-4A50-AE9A-BDD90875C41B}"/>
          </ac:grpSpMkLst>
        </pc:grpChg>
        <pc:graphicFrameChg chg="add del modGraphic">
          <ac:chgData name="Pham Ngoc Lam" userId="479cf5cd59388a1d" providerId="LiveId" clId="{73FF8A14-EBA0-4C3A-83D6-9213F722C7F2}" dt="2020-03-17T07:26:24.446" v="659" actId="478"/>
          <ac:graphicFrameMkLst>
            <pc:docMk/>
            <pc:sldMk cId="0" sldId="271"/>
            <ac:graphicFrameMk id="3" creationId="{997F443B-713F-405D-AFE2-51C63D708181}"/>
          </ac:graphicFrameMkLst>
        </pc:graphicFrameChg>
        <pc:graphicFrameChg chg="mod">
          <ac:chgData name="Pham Ngoc Lam" userId="479cf5cd59388a1d" providerId="LiveId" clId="{73FF8A14-EBA0-4C3A-83D6-9213F722C7F2}" dt="2020-03-17T07:27:45.535" v="698" actId="1037"/>
          <ac:graphicFrameMkLst>
            <pc:docMk/>
            <pc:sldMk cId="0" sldId="271"/>
            <ac:graphicFrameMk id="6" creationId="{00000000-0000-0000-0000-000000000000}"/>
          </ac:graphicFrameMkLst>
        </pc:graphicFrameChg>
        <pc:graphicFrameChg chg="mod">
          <ac:chgData name="Pham Ngoc Lam" userId="479cf5cd59388a1d" providerId="LiveId" clId="{73FF8A14-EBA0-4C3A-83D6-9213F722C7F2}" dt="2020-03-17T07:27:45.535" v="698" actId="1037"/>
          <ac:graphicFrameMkLst>
            <pc:docMk/>
            <pc:sldMk cId="0" sldId="271"/>
            <ac:graphicFrameMk id="7" creationId="{00000000-0000-0000-0000-000000000000}"/>
          </ac:graphicFrameMkLst>
        </pc:graphicFrameChg>
        <pc:graphicFrameChg chg="mod">
          <ac:chgData name="Pham Ngoc Lam" userId="479cf5cd59388a1d" providerId="LiveId" clId="{73FF8A14-EBA0-4C3A-83D6-9213F722C7F2}" dt="2020-03-17T07:27:37.474" v="688" actId="1076"/>
          <ac:graphicFrameMkLst>
            <pc:docMk/>
            <pc:sldMk cId="0" sldId="271"/>
            <ac:graphicFrameMk id="11" creationId="{00000000-0000-0000-0000-000000000000}"/>
          </ac:graphicFrameMkLst>
        </pc:graphicFrameChg>
        <pc:graphicFrameChg chg="add mod">
          <ac:chgData name="Pham Ngoc Lam" userId="479cf5cd59388a1d" providerId="LiveId" clId="{73FF8A14-EBA0-4C3A-83D6-9213F722C7F2}" dt="2020-03-17T07:26:49.215" v="663" actId="164"/>
          <ac:graphicFrameMkLst>
            <pc:docMk/>
            <pc:sldMk cId="0" sldId="271"/>
            <ac:graphicFrameMk id="14" creationId="{EBD22DF5-C127-47CA-A05B-0750228B68EE}"/>
          </ac:graphicFrameMkLst>
        </pc:graphicFrameChg>
        <pc:graphicFrameChg chg="add mod">
          <ac:chgData name="Pham Ngoc Lam" userId="479cf5cd59388a1d" providerId="LiveId" clId="{73FF8A14-EBA0-4C3A-83D6-9213F722C7F2}" dt="2020-03-17T07:29:14.907" v="718"/>
          <ac:graphicFrameMkLst>
            <pc:docMk/>
            <pc:sldMk cId="0" sldId="271"/>
            <ac:graphicFrameMk id="15" creationId="{E454CE45-4BDB-4A5B-BB17-51155B637FBD}"/>
          </ac:graphicFrameMkLst>
        </pc:graphicFrameChg>
        <pc:graphicFrameChg chg="del mod">
          <ac:chgData name="Pham Ngoc Lam" userId="479cf5cd59388a1d" providerId="LiveId" clId="{73FF8A14-EBA0-4C3A-83D6-9213F722C7F2}" dt="2020-03-17T07:22:37.623" v="656" actId="478"/>
          <ac:graphicFrameMkLst>
            <pc:docMk/>
            <pc:sldMk cId="0" sldId="271"/>
            <ac:graphicFrameMk id="2056" creationId="{00000000-0000-0000-0000-000000000000}"/>
          </ac:graphicFrameMkLst>
        </pc:graphicFrameChg>
      </pc:sldChg>
      <pc:sldChg chg="del">
        <pc:chgData name="Pham Ngoc Lam" userId="479cf5cd59388a1d" providerId="LiveId" clId="{73FF8A14-EBA0-4C3A-83D6-9213F722C7F2}" dt="2020-03-17T07:28:48.640" v="714" actId="47"/>
        <pc:sldMkLst>
          <pc:docMk/>
          <pc:sldMk cId="0" sldId="272"/>
        </pc:sldMkLst>
      </pc:sldChg>
      <pc:sldChg chg="addSp delSp modSp modAnim">
        <pc:chgData name="Pham Ngoc Lam" userId="479cf5cd59388a1d" providerId="LiveId" clId="{73FF8A14-EBA0-4C3A-83D6-9213F722C7F2}" dt="2020-03-17T07:11:12.935" v="349" actId="1076"/>
        <pc:sldMkLst>
          <pc:docMk/>
          <pc:sldMk cId="0" sldId="273"/>
        </pc:sldMkLst>
        <pc:spChg chg="add mod">
          <ac:chgData name="Pham Ngoc Lam" userId="479cf5cd59388a1d" providerId="LiveId" clId="{73FF8A14-EBA0-4C3A-83D6-9213F722C7F2}" dt="2020-03-17T07:06:05.924" v="208" actId="164"/>
          <ac:spMkLst>
            <pc:docMk/>
            <pc:sldMk cId="0" sldId="273"/>
            <ac:spMk id="3" creationId="{D0A51851-5E73-4BE8-8BCC-4BF6147EA609}"/>
          </ac:spMkLst>
        </pc:spChg>
        <pc:spChg chg="mod">
          <ac:chgData name="Pham Ngoc Lam" userId="479cf5cd59388a1d" providerId="LiveId" clId="{73FF8A14-EBA0-4C3A-83D6-9213F722C7F2}" dt="2020-03-17T07:05:58.285" v="207" actId="1076"/>
          <ac:spMkLst>
            <pc:docMk/>
            <pc:sldMk cId="0" sldId="273"/>
            <ac:spMk id="4" creationId="{00000000-0000-0000-0000-000000000000}"/>
          </ac:spMkLst>
        </pc:spChg>
        <pc:spChg chg="add mod">
          <ac:chgData name="Pham Ngoc Lam" userId="479cf5cd59388a1d" providerId="LiveId" clId="{73FF8A14-EBA0-4C3A-83D6-9213F722C7F2}" dt="2020-03-17T07:06:10.501" v="209" actId="164"/>
          <ac:spMkLst>
            <pc:docMk/>
            <pc:sldMk cId="0" sldId="273"/>
            <ac:spMk id="14" creationId="{53306C8B-6CE9-49E3-B0FF-E13CD14AE932}"/>
          </ac:spMkLst>
        </pc:spChg>
        <pc:spChg chg="mod">
          <ac:chgData name="Pham Ngoc Lam" userId="479cf5cd59388a1d" providerId="LiveId" clId="{73FF8A14-EBA0-4C3A-83D6-9213F722C7F2}" dt="2020-03-17T07:06:48.506" v="292"/>
          <ac:spMkLst>
            <pc:docMk/>
            <pc:sldMk cId="0" sldId="273"/>
            <ac:spMk id="20" creationId="{C343A1FC-5A15-4B68-BC79-F5662029A86D}"/>
          </ac:spMkLst>
        </pc:spChg>
        <pc:spChg chg="mod">
          <ac:chgData name="Pham Ngoc Lam" userId="479cf5cd59388a1d" providerId="LiveId" clId="{73FF8A14-EBA0-4C3A-83D6-9213F722C7F2}" dt="2020-03-17T07:06:55.579" v="293"/>
          <ac:spMkLst>
            <pc:docMk/>
            <pc:sldMk cId="0" sldId="273"/>
            <ac:spMk id="23" creationId="{B1F0B0A5-8246-47A2-A2D6-0B85D7EA628B}"/>
          </ac:spMkLst>
        </pc:spChg>
        <pc:grpChg chg="add del mod">
          <ac:chgData name="Pham Ngoc Lam" userId="479cf5cd59388a1d" providerId="LiveId" clId="{73FF8A14-EBA0-4C3A-83D6-9213F722C7F2}" dt="2020-03-17T07:02:32.952" v="173" actId="165"/>
          <ac:grpSpMkLst>
            <pc:docMk/>
            <pc:sldMk cId="0" sldId="273"/>
            <ac:grpSpMk id="2" creationId="{E142B4FD-C45B-4948-8878-E363BFB5485A}"/>
          </ac:grpSpMkLst>
        </pc:grpChg>
        <pc:grpChg chg="add del mod">
          <ac:chgData name="Pham Ngoc Lam" userId="479cf5cd59388a1d" providerId="LiveId" clId="{73FF8A14-EBA0-4C3A-83D6-9213F722C7F2}" dt="2020-03-17T07:02:20.608" v="171" actId="165"/>
          <ac:grpSpMkLst>
            <pc:docMk/>
            <pc:sldMk cId="0" sldId="273"/>
            <ac:grpSpMk id="5" creationId="{B34E09BA-A601-469B-BE44-B606DDF50598}"/>
          </ac:grpSpMkLst>
        </pc:grpChg>
        <pc:grpChg chg="del mod topLvl">
          <ac:chgData name="Pham Ngoc Lam" userId="479cf5cd59388a1d" providerId="LiveId" clId="{73FF8A14-EBA0-4C3A-83D6-9213F722C7F2}" dt="2020-03-17T07:03:00.583" v="180" actId="478"/>
          <ac:grpSpMkLst>
            <pc:docMk/>
            <pc:sldMk cId="0" sldId="273"/>
            <ac:grpSpMk id="7" creationId="{E3CBA33B-ED47-4CBA-99B2-E6FD51C1393B}"/>
          </ac:grpSpMkLst>
        </pc:grpChg>
        <pc:grpChg chg="del mod topLvl">
          <ac:chgData name="Pham Ngoc Lam" userId="479cf5cd59388a1d" providerId="LiveId" clId="{73FF8A14-EBA0-4C3A-83D6-9213F722C7F2}" dt="2020-03-17T07:02:59.525" v="179" actId="478"/>
          <ac:grpSpMkLst>
            <pc:docMk/>
            <pc:sldMk cId="0" sldId="273"/>
            <ac:grpSpMk id="8" creationId="{57CDA920-EB58-492A-B25F-5F9260308153}"/>
          </ac:grpSpMkLst>
        </pc:grpChg>
        <pc:grpChg chg="add mod">
          <ac:chgData name="Pham Ngoc Lam" userId="479cf5cd59388a1d" providerId="LiveId" clId="{73FF8A14-EBA0-4C3A-83D6-9213F722C7F2}" dt="2020-03-17T07:11:12.935" v="349" actId="1076"/>
          <ac:grpSpMkLst>
            <pc:docMk/>
            <pc:sldMk cId="0" sldId="273"/>
            <ac:grpSpMk id="13" creationId="{FADC7FB9-2767-4EF4-BEBF-AEFF03CE1009}"/>
          </ac:grpSpMkLst>
        </pc:grpChg>
        <pc:grpChg chg="add mod">
          <ac:chgData name="Pham Ngoc Lam" userId="479cf5cd59388a1d" providerId="LiveId" clId="{73FF8A14-EBA0-4C3A-83D6-9213F722C7F2}" dt="2020-03-17T07:06:22.961" v="210" actId="1076"/>
          <ac:grpSpMkLst>
            <pc:docMk/>
            <pc:sldMk cId="0" sldId="273"/>
            <ac:grpSpMk id="17" creationId="{DD88CF0E-8D08-4609-A2CC-DCF6F67A6AB5}"/>
          </ac:grpSpMkLst>
        </pc:grpChg>
        <pc:grpChg chg="add mod">
          <ac:chgData name="Pham Ngoc Lam" userId="479cf5cd59388a1d" providerId="LiveId" clId="{73FF8A14-EBA0-4C3A-83D6-9213F722C7F2}" dt="2020-03-17T07:07:17.724" v="298"/>
          <ac:grpSpMkLst>
            <pc:docMk/>
            <pc:sldMk cId="0" sldId="273"/>
            <ac:grpSpMk id="19" creationId="{E880981C-FC48-414D-B61A-FE0A2E0DBB7B}"/>
          </ac:grpSpMkLst>
        </pc:grpChg>
        <pc:grpChg chg="add mod">
          <ac:chgData name="Pham Ngoc Lam" userId="479cf5cd59388a1d" providerId="LiveId" clId="{73FF8A14-EBA0-4C3A-83D6-9213F722C7F2}" dt="2020-03-17T07:07:31.326" v="300"/>
          <ac:grpSpMkLst>
            <pc:docMk/>
            <pc:sldMk cId="0" sldId="273"/>
            <ac:grpSpMk id="22" creationId="{3760138B-D593-4965-8B85-C2EB5F68FC8A}"/>
          </ac:grpSpMkLst>
        </pc:grpChg>
        <pc:graphicFrameChg chg="del mod topLvl">
          <ac:chgData name="Pham Ngoc Lam" userId="479cf5cd59388a1d" providerId="LiveId" clId="{73FF8A14-EBA0-4C3A-83D6-9213F722C7F2}" dt="2020-03-17T07:02:50.890" v="176" actId="478"/>
          <ac:graphicFrameMkLst>
            <pc:docMk/>
            <pc:sldMk cId="0" sldId="273"/>
            <ac:graphicFrameMk id="6" creationId="{C56FB6CA-F4D7-4416-A62E-9471F5CC86EE}"/>
          </ac:graphicFrameMkLst>
        </pc:graphicFrameChg>
        <pc:graphicFrameChg chg="add mod">
          <ac:chgData name="Pham Ngoc Lam" userId="479cf5cd59388a1d" providerId="LiveId" clId="{73FF8A14-EBA0-4C3A-83D6-9213F722C7F2}" dt="2020-03-17T07:06:05.924" v="208" actId="164"/>
          <ac:graphicFrameMkLst>
            <pc:docMk/>
            <pc:sldMk cId="0" sldId="273"/>
            <ac:graphicFrameMk id="15" creationId="{C4B14962-C269-44C1-9E27-0468330BCCBF}"/>
          </ac:graphicFrameMkLst>
        </pc:graphicFrameChg>
        <pc:graphicFrameChg chg="add mod">
          <ac:chgData name="Pham Ngoc Lam" userId="479cf5cd59388a1d" providerId="LiveId" clId="{73FF8A14-EBA0-4C3A-83D6-9213F722C7F2}" dt="2020-03-17T07:06:10.501" v="209" actId="164"/>
          <ac:graphicFrameMkLst>
            <pc:docMk/>
            <pc:sldMk cId="0" sldId="273"/>
            <ac:graphicFrameMk id="16" creationId="{FFFFC57F-A315-43DC-A8F1-EFEB0C4F9992}"/>
          </ac:graphicFrameMkLst>
        </pc:graphicFrameChg>
        <pc:graphicFrameChg chg="mod">
          <ac:chgData name="Pham Ngoc Lam" userId="479cf5cd59388a1d" providerId="LiveId" clId="{73FF8A14-EBA0-4C3A-83D6-9213F722C7F2}" dt="2020-03-17T07:07:17.724" v="298"/>
          <ac:graphicFrameMkLst>
            <pc:docMk/>
            <pc:sldMk cId="0" sldId="273"/>
            <ac:graphicFrameMk id="21" creationId="{07AA71CA-D405-472A-9F3E-5F1160FC57E3}"/>
          </ac:graphicFrameMkLst>
        </pc:graphicFrameChg>
        <pc:graphicFrameChg chg="mod">
          <ac:chgData name="Pham Ngoc Lam" userId="479cf5cd59388a1d" providerId="LiveId" clId="{73FF8A14-EBA0-4C3A-83D6-9213F722C7F2}" dt="2020-03-17T07:07:31.326" v="300"/>
          <ac:graphicFrameMkLst>
            <pc:docMk/>
            <pc:sldMk cId="0" sldId="273"/>
            <ac:graphicFrameMk id="24" creationId="{167A684E-9E97-439B-8A7F-5D9C7927F322}"/>
          </ac:graphicFrameMkLst>
        </pc:graphicFrameChg>
        <pc:graphicFrameChg chg="mod">
          <ac:chgData name="Pham Ngoc Lam" userId="479cf5cd59388a1d" providerId="LiveId" clId="{73FF8A14-EBA0-4C3A-83D6-9213F722C7F2}" dt="2020-03-17T07:06:22.961" v="210" actId="1076"/>
          <ac:graphicFrameMkLst>
            <pc:docMk/>
            <pc:sldMk cId="0" sldId="273"/>
            <ac:graphicFrameMk id="2056" creationId="{00000000-0000-0000-0000-000000000000}"/>
          </ac:graphicFrameMkLst>
        </pc:graphicFrameChg>
      </pc:sldChg>
      <pc:sldChg chg="modSp">
        <pc:chgData name="Pham Ngoc Lam" userId="479cf5cd59388a1d" providerId="LiveId" clId="{73FF8A14-EBA0-4C3A-83D6-9213F722C7F2}" dt="2020-03-17T07:21:23.690" v="631" actId="948"/>
        <pc:sldMkLst>
          <pc:docMk/>
          <pc:sldMk cId="0" sldId="274"/>
        </pc:sldMkLst>
        <pc:spChg chg="mod">
          <ac:chgData name="Pham Ngoc Lam" userId="479cf5cd59388a1d" providerId="LiveId" clId="{73FF8A14-EBA0-4C3A-83D6-9213F722C7F2}" dt="2020-03-17T07:21:23.690" v="631" actId="948"/>
          <ac:spMkLst>
            <pc:docMk/>
            <pc:sldMk cId="0" sldId="274"/>
            <ac:spMk id="34817" creationId="{00000000-0000-0000-0000-000000000000}"/>
          </ac:spMkLst>
        </pc:spChg>
      </pc:sldChg>
      <pc:sldChg chg="addSp delSp modSp add delAnim modAnim">
        <pc:chgData name="Pham Ngoc Lam" userId="479cf5cd59388a1d" providerId="LiveId" clId="{73FF8A14-EBA0-4C3A-83D6-9213F722C7F2}" dt="2020-03-17T07:38:19.159" v="719"/>
        <pc:sldMkLst>
          <pc:docMk/>
          <pc:sldMk cId="3584886927" sldId="275"/>
        </pc:sldMkLst>
        <pc:spChg chg="add del mod">
          <ac:chgData name="Pham Ngoc Lam" userId="479cf5cd59388a1d" providerId="LiveId" clId="{73FF8A14-EBA0-4C3A-83D6-9213F722C7F2}" dt="2020-03-17T06:53:56.083" v="37" actId="478"/>
          <ac:spMkLst>
            <pc:docMk/>
            <pc:sldMk cId="3584886927" sldId="275"/>
            <ac:spMk id="2" creationId="{13684B09-BED2-459E-AB68-C4848FE41E45}"/>
          </ac:spMkLst>
        </pc:spChg>
        <pc:spChg chg="add mod">
          <ac:chgData name="Pham Ngoc Lam" userId="479cf5cd59388a1d" providerId="LiveId" clId="{73FF8A14-EBA0-4C3A-83D6-9213F722C7F2}" dt="2020-03-17T07:00:43.150" v="152" actId="1076"/>
          <ac:spMkLst>
            <pc:docMk/>
            <pc:sldMk cId="3584886927" sldId="275"/>
            <ac:spMk id="9" creationId="{14CD788A-6B15-4FA5-AC68-FCF0B205490B}"/>
          </ac:spMkLst>
        </pc:spChg>
        <pc:spChg chg="mod">
          <ac:chgData name="Pham Ngoc Lam" userId="479cf5cd59388a1d" providerId="LiveId" clId="{73FF8A14-EBA0-4C3A-83D6-9213F722C7F2}" dt="2020-03-17T07:00:36.376" v="151" actId="1076"/>
          <ac:spMkLst>
            <pc:docMk/>
            <pc:sldMk cId="3584886927" sldId="275"/>
            <ac:spMk id="16" creationId="{18AFE0F6-8119-489B-B05C-CF5AF1D42964}"/>
          </ac:spMkLst>
        </pc:spChg>
        <pc:grpChg chg="add mod">
          <ac:chgData name="Pham Ngoc Lam" userId="479cf5cd59388a1d" providerId="LiveId" clId="{73FF8A14-EBA0-4C3A-83D6-9213F722C7F2}" dt="2020-03-17T07:01:31.485" v="157" actId="1036"/>
          <ac:grpSpMkLst>
            <pc:docMk/>
            <pc:sldMk cId="3584886927" sldId="275"/>
            <ac:grpSpMk id="3" creationId="{A6F1FD9F-2B7B-41F3-B25C-8D66D6CBC4B2}"/>
          </ac:grpSpMkLst>
        </pc:grpChg>
        <pc:grpChg chg="add mod">
          <ac:chgData name="Pham Ngoc Lam" userId="479cf5cd59388a1d" providerId="LiveId" clId="{73FF8A14-EBA0-4C3A-83D6-9213F722C7F2}" dt="2020-03-17T07:01:34.848" v="162" actId="1038"/>
          <ac:grpSpMkLst>
            <pc:docMk/>
            <pc:sldMk cId="3584886927" sldId="275"/>
            <ac:grpSpMk id="14" creationId="{375A81D6-A351-4F03-8943-AAA692F14038}"/>
          </ac:grpSpMkLst>
        </pc:grpChg>
        <pc:graphicFrameChg chg="add mod">
          <ac:chgData name="Pham Ngoc Lam" userId="479cf5cd59388a1d" providerId="LiveId" clId="{73FF8A14-EBA0-4C3A-83D6-9213F722C7F2}" dt="2020-03-17T06:58:54.900" v="141" actId="1076"/>
          <ac:graphicFrameMkLst>
            <pc:docMk/>
            <pc:sldMk cId="3584886927" sldId="275"/>
            <ac:graphicFrameMk id="7" creationId="{E3B40D4F-38D2-42BB-AE13-1122D8FC243B}"/>
          </ac:graphicFrameMkLst>
        </pc:graphicFrameChg>
        <pc:graphicFrameChg chg="add mod">
          <ac:chgData name="Pham Ngoc Lam" userId="479cf5cd59388a1d" providerId="LiveId" clId="{73FF8A14-EBA0-4C3A-83D6-9213F722C7F2}" dt="2020-03-17T06:58:56.439" v="142" actId="1076"/>
          <ac:graphicFrameMkLst>
            <pc:docMk/>
            <pc:sldMk cId="3584886927" sldId="275"/>
            <ac:graphicFrameMk id="8" creationId="{8209C73A-0D6A-4C35-AA09-9648D0663958}"/>
          </ac:graphicFrameMkLst>
        </pc:graphicFrameChg>
        <pc:graphicFrameChg chg="del mod">
          <ac:chgData name="Pham Ngoc Lam" userId="479cf5cd59388a1d" providerId="LiveId" clId="{73FF8A14-EBA0-4C3A-83D6-9213F722C7F2}" dt="2020-03-17T06:57:13.935" v="81" actId="478"/>
          <ac:graphicFrameMkLst>
            <pc:docMk/>
            <pc:sldMk cId="3584886927" sldId="275"/>
            <ac:graphicFrameMk id="11" creationId="{00000000-0000-0000-0000-000000000000}"/>
          </ac:graphicFrameMkLst>
        </pc:graphicFrameChg>
        <pc:graphicFrameChg chg="add mod">
          <ac:chgData name="Pham Ngoc Lam" userId="479cf5cd59388a1d" providerId="LiveId" clId="{73FF8A14-EBA0-4C3A-83D6-9213F722C7F2}" dt="2020-03-17T07:38:19.159" v="719"/>
          <ac:graphicFrameMkLst>
            <pc:docMk/>
            <pc:sldMk cId="3584886927" sldId="275"/>
            <ac:graphicFrameMk id="12" creationId="{D188D3FB-98D2-4A27-A12F-726D6FDD08EE}"/>
          </ac:graphicFrameMkLst>
        </pc:graphicFrameChg>
        <pc:graphicFrameChg chg="add mod">
          <ac:chgData name="Pham Ngoc Lam" userId="479cf5cd59388a1d" providerId="LiveId" clId="{73FF8A14-EBA0-4C3A-83D6-9213F722C7F2}" dt="2020-03-17T07:00:01.224" v="148" actId="1076"/>
          <ac:graphicFrameMkLst>
            <pc:docMk/>
            <pc:sldMk cId="3584886927" sldId="275"/>
            <ac:graphicFrameMk id="13" creationId="{C4C7BB73-C42E-4C7B-AEDC-B06E6BB80500}"/>
          </ac:graphicFrameMkLst>
        </pc:graphicFrameChg>
        <pc:graphicFrameChg chg="mod">
          <ac:chgData name="Pham Ngoc Lam" userId="479cf5cd59388a1d" providerId="LiveId" clId="{73FF8A14-EBA0-4C3A-83D6-9213F722C7F2}" dt="2020-03-17T07:00:28.459" v="150"/>
          <ac:graphicFrameMkLst>
            <pc:docMk/>
            <pc:sldMk cId="3584886927" sldId="275"/>
            <ac:graphicFrameMk id="15" creationId="{D480EE89-8CBB-4F3C-AFC4-1410E6850D7F}"/>
          </ac:graphicFrameMkLst>
        </pc:graphicFrameChg>
        <pc:graphicFrameChg chg="mod">
          <ac:chgData name="Pham Ngoc Lam" userId="479cf5cd59388a1d" providerId="LiveId" clId="{73FF8A14-EBA0-4C3A-83D6-9213F722C7F2}" dt="2020-03-17T06:58:48.647" v="136"/>
          <ac:graphicFrameMkLst>
            <pc:docMk/>
            <pc:sldMk cId="3584886927" sldId="275"/>
            <ac:graphicFrameMk id="2056" creationId="{00000000-0000-0000-0000-000000000000}"/>
          </ac:graphicFrameMkLst>
        </pc:graphicFrameChg>
      </pc:sldChg>
      <pc:sldChg chg="addSp delSp modSp add delAnim">
        <pc:chgData name="Pham Ngoc Lam" userId="479cf5cd59388a1d" providerId="LiveId" clId="{73FF8A14-EBA0-4C3A-83D6-9213F722C7F2}" dt="2020-03-17T07:18:30.117" v="537" actId="552"/>
        <pc:sldMkLst>
          <pc:docMk/>
          <pc:sldMk cId="2346903134" sldId="276"/>
        </pc:sldMkLst>
        <pc:spChg chg="del">
          <ac:chgData name="Pham Ngoc Lam" userId="479cf5cd59388a1d" providerId="LiveId" clId="{73FF8A14-EBA0-4C3A-83D6-9213F722C7F2}" dt="2020-03-17T07:11:24.197" v="351" actId="478"/>
          <ac:spMkLst>
            <pc:docMk/>
            <pc:sldMk cId="2346903134" sldId="276"/>
            <ac:spMk id="55" creationId="{00000000-0000-0000-0000-000000000000}"/>
          </ac:spMkLst>
        </pc:spChg>
        <pc:spChg chg="mod topLvl">
          <ac:chgData name="Pham Ngoc Lam" userId="479cf5cd59388a1d" providerId="LiveId" clId="{73FF8A14-EBA0-4C3A-83D6-9213F722C7F2}" dt="2020-03-17T07:17:57.160" v="530" actId="164"/>
          <ac:spMkLst>
            <pc:docMk/>
            <pc:sldMk cId="2346903134" sldId="276"/>
            <ac:spMk id="57" creationId="{34ABE4E5-6439-4892-A812-5F05094E4C6D}"/>
          </ac:spMkLst>
        </pc:spChg>
        <pc:spChg chg="mod topLvl">
          <ac:chgData name="Pham Ngoc Lam" userId="479cf5cd59388a1d" providerId="LiveId" clId="{73FF8A14-EBA0-4C3A-83D6-9213F722C7F2}" dt="2020-03-17T07:17:57.160" v="530" actId="164"/>
          <ac:spMkLst>
            <pc:docMk/>
            <pc:sldMk cId="2346903134" sldId="276"/>
            <ac:spMk id="60" creationId="{11053F8E-B1FC-437A-811A-4ABD31FA06FA}"/>
          </ac:spMkLst>
        </pc:spChg>
        <pc:spChg chg="mod topLvl">
          <ac:chgData name="Pham Ngoc Lam" userId="479cf5cd59388a1d" providerId="LiveId" clId="{73FF8A14-EBA0-4C3A-83D6-9213F722C7F2}" dt="2020-03-17T07:17:47.968" v="529" actId="164"/>
          <ac:spMkLst>
            <pc:docMk/>
            <pc:sldMk cId="2346903134" sldId="276"/>
            <ac:spMk id="63" creationId="{33CA6DEB-A6F0-4C9D-BBBA-1AB52121C55B}"/>
          </ac:spMkLst>
        </pc:spChg>
        <pc:spChg chg="mod topLvl">
          <ac:chgData name="Pham Ngoc Lam" userId="479cf5cd59388a1d" providerId="LiveId" clId="{73FF8A14-EBA0-4C3A-83D6-9213F722C7F2}" dt="2020-03-17T07:17:47.968" v="529" actId="164"/>
          <ac:spMkLst>
            <pc:docMk/>
            <pc:sldMk cId="2346903134" sldId="276"/>
            <ac:spMk id="66" creationId="{66C1DB37-D399-49D3-AD08-B3F9699F10DE}"/>
          </ac:spMkLst>
        </pc:spChg>
        <pc:spChg chg="mod topLvl">
          <ac:chgData name="Pham Ngoc Lam" userId="479cf5cd59388a1d" providerId="LiveId" clId="{73FF8A14-EBA0-4C3A-83D6-9213F722C7F2}" dt="2020-03-17T07:18:02.094" v="531" actId="164"/>
          <ac:spMkLst>
            <pc:docMk/>
            <pc:sldMk cId="2346903134" sldId="276"/>
            <ac:spMk id="69" creationId="{BBDD5F21-241A-4812-9E68-AE00195A558F}"/>
          </ac:spMkLst>
        </pc:spChg>
        <pc:spChg chg="mod topLvl">
          <ac:chgData name="Pham Ngoc Lam" userId="479cf5cd59388a1d" providerId="LiveId" clId="{73FF8A14-EBA0-4C3A-83D6-9213F722C7F2}" dt="2020-03-17T07:18:02.094" v="531" actId="164"/>
          <ac:spMkLst>
            <pc:docMk/>
            <pc:sldMk cId="2346903134" sldId="276"/>
            <ac:spMk id="72" creationId="{FB363DE8-EAC0-48E9-AF1B-B227FCEE6E8E}"/>
          </ac:spMkLst>
        </pc:spChg>
        <pc:spChg chg="mod topLvl">
          <ac:chgData name="Pham Ngoc Lam" userId="479cf5cd59388a1d" providerId="LiveId" clId="{73FF8A14-EBA0-4C3A-83D6-9213F722C7F2}" dt="2020-03-17T07:17:33.626" v="525" actId="164"/>
          <ac:spMkLst>
            <pc:docMk/>
            <pc:sldMk cId="2346903134" sldId="276"/>
            <ac:spMk id="81" creationId="{E2A9DF03-F39F-4969-8008-8B6615DCFDE6}"/>
          </ac:spMkLst>
        </pc:spChg>
        <pc:spChg chg="mod topLvl">
          <ac:chgData name="Pham Ngoc Lam" userId="479cf5cd59388a1d" providerId="LiveId" clId="{73FF8A14-EBA0-4C3A-83D6-9213F722C7F2}" dt="2020-03-17T07:17:33.626" v="525" actId="164"/>
          <ac:spMkLst>
            <pc:docMk/>
            <pc:sldMk cId="2346903134" sldId="276"/>
            <ac:spMk id="84" creationId="{2AEBCB16-3763-42EA-8B84-525AA6FF557B}"/>
          </ac:spMkLst>
        </pc:spChg>
        <pc:spChg chg="add del mod">
          <ac:chgData name="Pham Ngoc Lam" userId="479cf5cd59388a1d" providerId="LiveId" clId="{73FF8A14-EBA0-4C3A-83D6-9213F722C7F2}" dt="2020-03-17T07:16:03.322" v="494" actId="21"/>
          <ac:spMkLst>
            <pc:docMk/>
            <pc:sldMk cId="2346903134" sldId="276"/>
            <ac:spMk id="86" creationId="{A2448F00-CC8B-403B-AB96-122765A352D8}"/>
          </ac:spMkLst>
        </pc:spChg>
        <pc:spChg chg="add mod">
          <ac:chgData name="Pham Ngoc Lam" userId="479cf5cd59388a1d" providerId="LiveId" clId="{73FF8A14-EBA0-4C3A-83D6-9213F722C7F2}" dt="2020-03-17T07:17:57.160" v="530" actId="164"/>
          <ac:spMkLst>
            <pc:docMk/>
            <pc:sldMk cId="2346903134" sldId="276"/>
            <ac:spMk id="87" creationId="{58B3D293-397C-4FE8-8E96-9FDCAD4C52E1}"/>
          </ac:spMkLst>
        </pc:spChg>
        <pc:spChg chg="add mod">
          <ac:chgData name="Pham Ngoc Lam" userId="479cf5cd59388a1d" providerId="LiveId" clId="{73FF8A14-EBA0-4C3A-83D6-9213F722C7F2}" dt="2020-03-17T07:17:57.160" v="530" actId="164"/>
          <ac:spMkLst>
            <pc:docMk/>
            <pc:sldMk cId="2346903134" sldId="276"/>
            <ac:spMk id="88" creationId="{B008AE46-7920-4395-B3F6-54E38FCE5596}"/>
          </ac:spMkLst>
        </pc:spChg>
        <pc:spChg chg="add del">
          <ac:chgData name="Pham Ngoc Lam" userId="479cf5cd59388a1d" providerId="LiveId" clId="{73FF8A14-EBA0-4C3A-83D6-9213F722C7F2}" dt="2020-03-17T07:16:39.166" v="512" actId="478"/>
          <ac:spMkLst>
            <pc:docMk/>
            <pc:sldMk cId="2346903134" sldId="276"/>
            <ac:spMk id="89" creationId="{CDA16CE8-EE4D-43B7-81EE-BD5FF751AF89}"/>
          </ac:spMkLst>
        </pc:spChg>
        <pc:spChg chg="add mod">
          <ac:chgData name="Pham Ngoc Lam" userId="479cf5cd59388a1d" providerId="LiveId" clId="{73FF8A14-EBA0-4C3A-83D6-9213F722C7F2}" dt="2020-03-17T07:17:47.968" v="529" actId="164"/>
          <ac:spMkLst>
            <pc:docMk/>
            <pc:sldMk cId="2346903134" sldId="276"/>
            <ac:spMk id="90" creationId="{603D0FD3-DCF6-469E-8A16-6EE0844DD9F4}"/>
          </ac:spMkLst>
        </pc:spChg>
        <pc:spChg chg="add mod">
          <ac:chgData name="Pham Ngoc Lam" userId="479cf5cd59388a1d" providerId="LiveId" clId="{73FF8A14-EBA0-4C3A-83D6-9213F722C7F2}" dt="2020-03-17T07:17:47.968" v="529" actId="164"/>
          <ac:spMkLst>
            <pc:docMk/>
            <pc:sldMk cId="2346903134" sldId="276"/>
            <ac:spMk id="91" creationId="{EA24FEDA-D866-43F7-B3FA-E16CF50F8D28}"/>
          </ac:spMkLst>
        </pc:spChg>
        <pc:spChg chg="del">
          <ac:chgData name="Pham Ngoc Lam" userId="479cf5cd59388a1d" providerId="LiveId" clId="{73FF8A14-EBA0-4C3A-83D6-9213F722C7F2}" dt="2020-03-17T07:10:51.506" v="345" actId="478"/>
          <ac:spMkLst>
            <pc:docMk/>
            <pc:sldMk cId="2346903134" sldId="276"/>
            <ac:spMk id="4156" creationId="{00000000-0000-0000-0000-000000000000}"/>
          </ac:spMkLst>
        </pc:spChg>
        <pc:spChg chg="mod">
          <ac:chgData name="Pham Ngoc Lam" userId="479cf5cd59388a1d" providerId="LiveId" clId="{73FF8A14-EBA0-4C3A-83D6-9213F722C7F2}" dt="2020-03-17T07:17:09.450" v="523" actId="1076"/>
          <ac:spMkLst>
            <pc:docMk/>
            <pc:sldMk cId="2346903134" sldId="276"/>
            <ac:spMk id="4158" creationId="{00000000-0000-0000-0000-000000000000}"/>
          </ac:spMkLst>
        </pc:spChg>
        <pc:spChg chg="mod">
          <ac:chgData name="Pham Ngoc Lam" userId="479cf5cd59388a1d" providerId="LiveId" clId="{73FF8A14-EBA0-4C3A-83D6-9213F722C7F2}" dt="2020-03-17T07:17:05.927" v="522" actId="1076"/>
          <ac:spMkLst>
            <pc:docMk/>
            <pc:sldMk cId="2346903134" sldId="276"/>
            <ac:spMk id="4159" creationId="{00000000-0000-0000-0000-000000000000}"/>
          </ac:spMkLst>
        </pc:spChg>
        <pc:spChg chg="del">
          <ac:chgData name="Pham Ngoc Lam" userId="479cf5cd59388a1d" providerId="LiveId" clId="{73FF8A14-EBA0-4C3A-83D6-9213F722C7F2}" dt="2020-03-17T07:10:48.589" v="344" actId="478"/>
          <ac:spMkLst>
            <pc:docMk/>
            <pc:sldMk cId="2346903134" sldId="276"/>
            <ac:spMk id="4160" creationId="{00000000-0000-0000-0000-000000000000}"/>
          </ac:spMkLst>
        </pc:spChg>
        <pc:spChg chg="mod">
          <ac:chgData name="Pham Ngoc Lam" userId="479cf5cd59388a1d" providerId="LiveId" clId="{73FF8A14-EBA0-4C3A-83D6-9213F722C7F2}" dt="2020-03-17T07:17:18.130" v="524" actId="1076"/>
          <ac:spMkLst>
            <pc:docMk/>
            <pc:sldMk cId="2346903134" sldId="276"/>
            <ac:spMk id="4162" creationId="{00000000-0000-0000-0000-000000000000}"/>
          </ac:spMkLst>
        </pc:spChg>
        <pc:spChg chg="mod">
          <ac:chgData name="Pham Ngoc Lam" userId="479cf5cd59388a1d" providerId="LiveId" clId="{73FF8A14-EBA0-4C3A-83D6-9213F722C7F2}" dt="2020-03-17T07:16:57.436" v="521" actId="1076"/>
          <ac:spMkLst>
            <pc:docMk/>
            <pc:sldMk cId="2346903134" sldId="276"/>
            <ac:spMk id="4163" creationId="{00000000-0000-0000-0000-000000000000}"/>
          </ac:spMkLst>
        </pc:spChg>
        <pc:spChg chg="del">
          <ac:chgData name="Pham Ngoc Lam" userId="479cf5cd59388a1d" providerId="LiveId" clId="{73FF8A14-EBA0-4C3A-83D6-9213F722C7F2}" dt="2020-03-17T07:10:41.114" v="342" actId="478"/>
          <ac:spMkLst>
            <pc:docMk/>
            <pc:sldMk cId="2346903134" sldId="276"/>
            <ac:spMk id="4164" creationId="{00000000-0000-0000-0000-000000000000}"/>
          </ac:spMkLst>
        </pc:spChg>
        <pc:spChg chg="mod">
          <ac:chgData name="Pham Ngoc Lam" userId="479cf5cd59388a1d" providerId="LiveId" clId="{73FF8A14-EBA0-4C3A-83D6-9213F722C7F2}" dt="2020-03-17T07:16:48.969" v="520" actId="1076"/>
          <ac:spMkLst>
            <pc:docMk/>
            <pc:sldMk cId="2346903134" sldId="276"/>
            <ac:spMk id="4168" creationId="{00000000-0000-0000-0000-000000000000}"/>
          </ac:spMkLst>
        </pc:spChg>
        <pc:spChg chg="del">
          <ac:chgData name="Pham Ngoc Lam" userId="479cf5cd59388a1d" providerId="LiveId" clId="{73FF8A14-EBA0-4C3A-83D6-9213F722C7F2}" dt="2020-03-17T07:10:44.709" v="343" actId="478"/>
          <ac:spMkLst>
            <pc:docMk/>
            <pc:sldMk cId="2346903134" sldId="276"/>
            <ac:spMk id="4169" creationId="{00000000-0000-0000-0000-000000000000}"/>
          </ac:spMkLst>
        </pc:spChg>
        <pc:spChg chg="del">
          <ac:chgData name="Pham Ngoc Lam" userId="479cf5cd59388a1d" providerId="LiveId" clId="{73FF8A14-EBA0-4C3A-83D6-9213F722C7F2}" dt="2020-03-17T07:10:15.627" v="332" actId="478"/>
          <ac:spMkLst>
            <pc:docMk/>
            <pc:sldMk cId="2346903134" sldId="276"/>
            <ac:spMk id="4173" creationId="{00000000-0000-0000-0000-000000000000}"/>
          </ac:spMkLst>
        </pc:spChg>
        <pc:spChg chg="del topLvl">
          <ac:chgData name="Pham Ngoc Lam" userId="479cf5cd59388a1d" providerId="LiveId" clId="{73FF8A14-EBA0-4C3A-83D6-9213F722C7F2}" dt="2020-03-17T07:10:18.163" v="333" actId="478"/>
          <ac:spMkLst>
            <pc:docMk/>
            <pc:sldMk cId="2346903134" sldId="276"/>
            <ac:spMk id="4174" creationId="{00000000-0000-0000-0000-000000000000}"/>
          </ac:spMkLst>
        </pc:spChg>
        <pc:spChg chg="del">
          <ac:chgData name="Pham Ngoc Lam" userId="479cf5cd59388a1d" providerId="LiveId" clId="{73FF8A14-EBA0-4C3A-83D6-9213F722C7F2}" dt="2020-03-17T07:10:10.737" v="330" actId="478"/>
          <ac:spMkLst>
            <pc:docMk/>
            <pc:sldMk cId="2346903134" sldId="276"/>
            <ac:spMk id="4175" creationId="{00000000-0000-0000-0000-000000000000}"/>
          </ac:spMkLst>
        </pc:spChg>
        <pc:spChg chg="del">
          <ac:chgData name="Pham Ngoc Lam" userId="479cf5cd59388a1d" providerId="LiveId" clId="{73FF8A14-EBA0-4C3A-83D6-9213F722C7F2}" dt="2020-03-17T07:10:13.481" v="331" actId="478"/>
          <ac:spMkLst>
            <pc:docMk/>
            <pc:sldMk cId="2346903134" sldId="276"/>
            <ac:spMk id="4176" creationId="{00000000-0000-0000-0000-000000000000}"/>
          </ac:spMkLst>
        </pc:spChg>
        <pc:spChg chg="del mod">
          <ac:chgData name="Pham Ngoc Lam" userId="479cf5cd59388a1d" providerId="LiveId" clId="{73FF8A14-EBA0-4C3A-83D6-9213F722C7F2}" dt="2020-03-17T07:10:25.682" v="337" actId="478"/>
          <ac:spMkLst>
            <pc:docMk/>
            <pc:sldMk cId="2346903134" sldId="276"/>
            <ac:spMk id="4179" creationId="{00000000-0000-0000-0000-000000000000}"/>
          </ac:spMkLst>
        </pc:spChg>
        <pc:spChg chg="del mod topLvl">
          <ac:chgData name="Pham Ngoc Lam" userId="479cf5cd59388a1d" providerId="LiveId" clId="{73FF8A14-EBA0-4C3A-83D6-9213F722C7F2}" dt="2020-03-17T07:10:28.647" v="339" actId="478"/>
          <ac:spMkLst>
            <pc:docMk/>
            <pc:sldMk cId="2346903134" sldId="276"/>
            <ac:spMk id="4180" creationId="{00000000-0000-0000-0000-000000000000}"/>
          </ac:spMkLst>
        </pc:spChg>
        <pc:spChg chg="del">
          <ac:chgData name="Pham Ngoc Lam" userId="479cf5cd59388a1d" providerId="LiveId" clId="{73FF8A14-EBA0-4C3A-83D6-9213F722C7F2}" dt="2020-03-17T07:10:20.371" v="334" actId="478"/>
          <ac:spMkLst>
            <pc:docMk/>
            <pc:sldMk cId="2346903134" sldId="276"/>
            <ac:spMk id="4181" creationId="{00000000-0000-0000-0000-000000000000}"/>
          </ac:spMkLst>
        </pc:spChg>
        <pc:spChg chg="del">
          <ac:chgData name="Pham Ngoc Lam" userId="479cf5cd59388a1d" providerId="LiveId" clId="{73FF8A14-EBA0-4C3A-83D6-9213F722C7F2}" dt="2020-03-17T07:10:22.595" v="335" actId="478"/>
          <ac:spMkLst>
            <pc:docMk/>
            <pc:sldMk cId="2346903134" sldId="276"/>
            <ac:spMk id="4182" creationId="{00000000-0000-0000-0000-000000000000}"/>
          </ac:spMkLst>
        </pc:spChg>
        <pc:spChg chg="mod">
          <ac:chgData name="Pham Ngoc Lam" userId="479cf5cd59388a1d" providerId="LiveId" clId="{73FF8A14-EBA0-4C3A-83D6-9213F722C7F2}" dt="2020-03-17T07:18:12.779" v="534" actId="1076"/>
          <ac:spMkLst>
            <pc:docMk/>
            <pc:sldMk cId="2346903134" sldId="276"/>
            <ac:spMk id="8366" creationId="{00000000-0000-0000-0000-000000000000}"/>
          </ac:spMkLst>
        </pc:spChg>
        <pc:spChg chg="del">
          <ac:chgData name="Pham Ngoc Lam" userId="479cf5cd59388a1d" providerId="LiveId" clId="{73FF8A14-EBA0-4C3A-83D6-9213F722C7F2}" dt="2020-03-17T07:09:40.199" v="320" actId="478"/>
          <ac:spMkLst>
            <pc:docMk/>
            <pc:sldMk cId="2346903134" sldId="276"/>
            <ac:spMk id="8615" creationId="{00000000-0000-0000-0000-000000000000}"/>
          </ac:spMkLst>
        </pc:spChg>
        <pc:spChg chg="del mod">
          <ac:chgData name="Pham Ngoc Lam" userId="479cf5cd59388a1d" providerId="LiveId" clId="{73FF8A14-EBA0-4C3A-83D6-9213F722C7F2}" dt="2020-03-17T07:09:40.199" v="320" actId="478"/>
          <ac:spMkLst>
            <pc:docMk/>
            <pc:sldMk cId="2346903134" sldId="276"/>
            <ac:spMk id="8616" creationId="{00000000-0000-0000-0000-000000000000}"/>
          </ac:spMkLst>
        </pc:spChg>
        <pc:spChg chg="del mod">
          <ac:chgData name="Pham Ngoc Lam" userId="479cf5cd59388a1d" providerId="LiveId" clId="{73FF8A14-EBA0-4C3A-83D6-9213F722C7F2}" dt="2020-03-17T07:09:46.653" v="322" actId="478"/>
          <ac:spMkLst>
            <pc:docMk/>
            <pc:sldMk cId="2346903134" sldId="276"/>
            <ac:spMk id="8617" creationId="{00000000-0000-0000-0000-000000000000}"/>
          </ac:spMkLst>
        </pc:spChg>
        <pc:spChg chg="del">
          <ac:chgData name="Pham Ngoc Lam" userId="479cf5cd59388a1d" providerId="LiveId" clId="{73FF8A14-EBA0-4C3A-83D6-9213F722C7F2}" dt="2020-03-17T07:09:56.768" v="326" actId="478"/>
          <ac:spMkLst>
            <pc:docMk/>
            <pc:sldMk cId="2346903134" sldId="276"/>
            <ac:spMk id="8618" creationId="{00000000-0000-0000-0000-000000000000}"/>
          </ac:spMkLst>
        </pc:spChg>
        <pc:spChg chg="del">
          <ac:chgData name="Pham Ngoc Lam" userId="479cf5cd59388a1d" providerId="LiveId" clId="{73FF8A14-EBA0-4C3A-83D6-9213F722C7F2}" dt="2020-03-17T07:10:05.723" v="328" actId="478"/>
          <ac:spMkLst>
            <pc:docMk/>
            <pc:sldMk cId="2346903134" sldId="276"/>
            <ac:spMk id="8619" creationId="{00000000-0000-0000-0000-000000000000}"/>
          </ac:spMkLst>
        </pc:spChg>
        <pc:spChg chg="del">
          <ac:chgData name="Pham Ngoc Lam" userId="479cf5cd59388a1d" providerId="LiveId" clId="{73FF8A14-EBA0-4C3A-83D6-9213F722C7F2}" dt="2020-03-17T07:10:05.723" v="328" actId="478"/>
          <ac:spMkLst>
            <pc:docMk/>
            <pc:sldMk cId="2346903134" sldId="276"/>
            <ac:spMk id="8620" creationId="{00000000-0000-0000-0000-000000000000}"/>
          </ac:spMkLst>
        </pc:spChg>
        <pc:spChg chg="del">
          <ac:chgData name="Pham Ngoc Lam" userId="479cf5cd59388a1d" providerId="LiveId" clId="{73FF8A14-EBA0-4C3A-83D6-9213F722C7F2}" dt="2020-03-17T07:10:05.723" v="328" actId="478"/>
          <ac:spMkLst>
            <pc:docMk/>
            <pc:sldMk cId="2346903134" sldId="276"/>
            <ac:spMk id="8621" creationId="{00000000-0000-0000-0000-000000000000}"/>
          </ac:spMkLst>
        </pc:spChg>
        <pc:spChg chg="del">
          <ac:chgData name="Pham Ngoc Lam" userId="479cf5cd59388a1d" providerId="LiveId" clId="{73FF8A14-EBA0-4C3A-83D6-9213F722C7F2}" dt="2020-03-17T07:10:01.846" v="327" actId="478"/>
          <ac:spMkLst>
            <pc:docMk/>
            <pc:sldMk cId="2346903134" sldId="276"/>
            <ac:spMk id="8625" creationId="{00000000-0000-0000-0000-000000000000}"/>
          </ac:spMkLst>
        </pc:spChg>
        <pc:spChg chg="del">
          <ac:chgData name="Pham Ngoc Lam" userId="479cf5cd59388a1d" providerId="LiveId" clId="{73FF8A14-EBA0-4C3A-83D6-9213F722C7F2}" dt="2020-03-17T07:10:01.846" v="327" actId="478"/>
          <ac:spMkLst>
            <pc:docMk/>
            <pc:sldMk cId="2346903134" sldId="276"/>
            <ac:spMk id="8626" creationId="{00000000-0000-0000-0000-000000000000}"/>
          </ac:spMkLst>
        </pc:spChg>
        <pc:spChg chg="del">
          <ac:chgData name="Pham Ngoc Lam" userId="479cf5cd59388a1d" providerId="LiveId" clId="{73FF8A14-EBA0-4C3A-83D6-9213F722C7F2}" dt="2020-03-17T07:10:01.846" v="327" actId="478"/>
          <ac:spMkLst>
            <pc:docMk/>
            <pc:sldMk cId="2346903134" sldId="276"/>
            <ac:spMk id="8627" creationId="{00000000-0000-0000-0000-000000000000}"/>
          </ac:spMkLst>
        </pc:spChg>
        <pc:grpChg chg="add mod">
          <ac:chgData name="Pham Ngoc Lam" userId="479cf5cd59388a1d" providerId="LiveId" clId="{73FF8A14-EBA0-4C3A-83D6-9213F722C7F2}" dt="2020-03-17T07:18:26.277" v="536" actId="552"/>
          <ac:grpSpMkLst>
            <pc:docMk/>
            <pc:sldMk cId="2346903134" sldId="276"/>
            <ac:grpSpMk id="2" creationId="{C3103775-6426-42DE-8D44-4DCE0A854A51}"/>
          </ac:grpSpMkLst>
        </pc:grpChg>
        <pc:grpChg chg="del">
          <ac:chgData name="Pham Ngoc Lam" userId="479cf5cd59388a1d" providerId="LiveId" clId="{73FF8A14-EBA0-4C3A-83D6-9213F722C7F2}" dt="2020-03-17T07:10:28.647" v="339" actId="478"/>
          <ac:grpSpMkLst>
            <pc:docMk/>
            <pc:sldMk cId="2346903134" sldId="276"/>
            <ac:grpSpMk id="3" creationId="{00000000-0000-0000-0000-000000000000}"/>
          </ac:grpSpMkLst>
        </pc:grpChg>
        <pc:grpChg chg="del">
          <ac:chgData name="Pham Ngoc Lam" userId="479cf5cd59388a1d" providerId="LiveId" clId="{73FF8A14-EBA0-4C3A-83D6-9213F722C7F2}" dt="2020-03-17T07:10:20.371" v="334" actId="478"/>
          <ac:grpSpMkLst>
            <pc:docMk/>
            <pc:sldMk cId="2346903134" sldId="276"/>
            <ac:grpSpMk id="4" creationId="{00000000-0000-0000-0000-000000000000}"/>
          </ac:grpSpMkLst>
        </pc:grpChg>
        <pc:grpChg chg="del">
          <ac:chgData name="Pham Ngoc Lam" userId="479cf5cd59388a1d" providerId="LiveId" clId="{73FF8A14-EBA0-4C3A-83D6-9213F722C7F2}" dt="2020-03-17T07:10:25.682" v="337" actId="478"/>
          <ac:grpSpMkLst>
            <pc:docMk/>
            <pc:sldMk cId="2346903134" sldId="276"/>
            <ac:grpSpMk id="5" creationId="{00000000-0000-0000-0000-000000000000}"/>
          </ac:grpSpMkLst>
        </pc:grpChg>
        <pc:grpChg chg="add del mod">
          <ac:chgData name="Pham Ngoc Lam" userId="479cf5cd59388a1d" providerId="LiveId" clId="{73FF8A14-EBA0-4C3A-83D6-9213F722C7F2}" dt="2020-03-17T07:10:18.163" v="333" actId="478"/>
          <ac:grpSpMkLst>
            <pc:docMk/>
            <pc:sldMk cId="2346903134" sldId="276"/>
            <ac:grpSpMk id="6" creationId="{00000000-0000-0000-0000-000000000000}"/>
          </ac:grpSpMkLst>
        </pc:grpChg>
        <pc:grpChg chg="del">
          <ac:chgData name="Pham Ngoc Lam" userId="479cf5cd59388a1d" providerId="LiveId" clId="{73FF8A14-EBA0-4C3A-83D6-9213F722C7F2}" dt="2020-03-17T07:10:10.737" v="330" actId="478"/>
          <ac:grpSpMkLst>
            <pc:docMk/>
            <pc:sldMk cId="2346903134" sldId="276"/>
            <ac:grpSpMk id="7" creationId="{00000000-0000-0000-0000-000000000000}"/>
          </ac:grpSpMkLst>
        </pc:grpChg>
        <pc:grpChg chg="del">
          <ac:chgData name="Pham Ngoc Lam" userId="479cf5cd59388a1d" providerId="LiveId" clId="{73FF8A14-EBA0-4C3A-83D6-9213F722C7F2}" dt="2020-03-17T07:10:15.627" v="332" actId="478"/>
          <ac:grpSpMkLst>
            <pc:docMk/>
            <pc:sldMk cId="2346903134" sldId="276"/>
            <ac:grpSpMk id="8" creationId="{00000000-0000-0000-0000-000000000000}"/>
          </ac:grpSpMkLst>
        </pc:grpChg>
        <pc:grpChg chg="mod">
          <ac:chgData name="Pham Ngoc Lam" userId="479cf5cd59388a1d" providerId="LiveId" clId="{73FF8A14-EBA0-4C3A-83D6-9213F722C7F2}" dt="2020-03-17T07:18:02.094" v="531" actId="164"/>
          <ac:grpSpMkLst>
            <pc:docMk/>
            <pc:sldMk cId="2346903134" sldId="276"/>
            <ac:grpSpMk id="9" creationId="{00000000-0000-0000-0000-000000000000}"/>
          </ac:grpSpMkLst>
        </pc:grpChg>
        <pc:grpChg chg="del">
          <ac:chgData name="Pham Ngoc Lam" userId="479cf5cd59388a1d" providerId="LiveId" clId="{73FF8A14-EBA0-4C3A-83D6-9213F722C7F2}" dt="2020-03-17T07:10:44.709" v="343" actId="478"/>
          <ac:grpSpMkLst>
            <pc:docMk/>
            <pc:sldMk cId="2346903134" sldId="276"/>
            <ac:grpSpMk id="10" creationId="{00000000-0000-0000-0000-000000000000}"/>
          </ac:grpSpMkLst>
        </pc:grpChg>
        <pc:grpChg chg="mod">
          <ac:chgData name="Pham Ngoc Lam" userId="479cf5cd59388a1d" providerId="LiveId" clId="{73FF8A14-EBA0-4C3A-83D6-9213F722C7F2}" dt="2020-03-17T07:18:26.277" v="536" actId="552"/>
          <ac:grpSpMkLst>
            <pc:docMk/>
            <pc:sldMk cId="2346903134" sldId="276"/>
            <ac:grpSpMk id="12" creationId="{00000000-0000-0000-0000-000000000000}"/>
          </ac:grpSpMkLst>
        </pc:grpChg>
        <pc:grpChg chg="del">
          <ac:chgData name="Pham Ngoc Lam" userId="479cf5cd59388a1d" providerId="LiveId" clId="{73FF8A14-EBA0-4C3A-83D6-9213F722C7F2}" dt="2020-03-17T07:10:48.589" v="344" actId="478"/>
          <ac:grpSpMkLst>
            <pc:docMk/>
            <pc:sldMk cId="2346903134" sldId="276"/>
            <ac:grpSpMk id="13" creationId="{00000000-0000-0000-0000-000000000000}"/>
          </ac:grpSpMkLst>
        </pc:grpChg>
        <pc:grpChg chg="mod">
          <ac:chgData name="Pham Ngoc Lam" userId="479cf5cd59388a1d" providerId="LiveId" clId="{73FF8A14-EBA0-4C3A-83D6-9213F722C7F2}" dt="2020-03-17T07:18:26.277" v="536" actId="552"/>
          <ac:grpSpMkLst>
            <pc:docMk/>
            <pc:sldMk cId="2346903134" sldId="276"/>
            <ac:grpSpMk id="14" creationId="{00000000-0000-0000-0000-000000000000}"/>
          </ac:grpSpMkLst>
        </pc:grpChg>
        <pc:grpChg chg="del">
          <ac:chgData name="Pham Ngoc Lam" userId="479cf5cd59388a1d" providerId="LiveId" clId="{73FF8A14-EBA0-4C3A-83D6-9213F722C7F2}" dt="2020-03-17T07:10:51.506" v="345" actId="478"/>
          <ac:grpSpMkLst>
            <pc:docMk/>
            <pc:sldMk cId="2346903134" sldId="276"/>
            <ac:grpSpMk id="15" creationId="{00000000-0000-0000-0000-000000000000}"/>
          </ac:grpSpMkLst>
        </pc:grpChg>
        <pc:grpChg chg="mod">
          <ac:chgData name="Pham Ngoc Lam" userId="479cf5cd59388a1d" providerId="LiveId" clId="{73FF8A14-EBA0-4C3A-83D6-9213F722C7F2}" dt="2020-03-17T07:18:26.277" v="536" actId="552"/>
          <ac:grpSpMkLst>
            <pc:docMk/>
            <pc:sldMk cId="2346903134" sldId="276"/>
            <ac:grpSpMk id="16" creationId="{00000000-0000-0000-0000-000000000000}"/>
          </ac:grpSpMkLst>
        </pc:grpChg>
        <pc:grpChg chg="add mod">
          <ac:chgData name="Pham Ngoc Lam" userId="479cf5cd59388a1d" providerId="LiveId" clId="{73FF8A14-EBA0-4C3A-83D6-9213F722C7F2}" dt="2020-03-17T07:18:26.277" v="536" actId="552"/>
          <ac:grpSpMkLst>
            <pc:docMk/>
            <pc:sldMk cId="2346903134" sldId="276"/>
            <ac:grpSpMk id="17" creationId="{7F646F53-5930-434E-90F4-05EB77DDDFC9}"/>
          </ac:grpSpMkLst>
        </pc:grpChg>
        <pc:grpChg chg="add mod">
          <ac:chgData name="Pham Ngoc Lam" userId="479cf5cd59388a1d" providerId="LiveId" clId="{73FF8A14-EBA0-4C3A-83D6-9213F722C7F2}" dt="2020-03-17T07:18:30.117" v="537" actId="552"/>
          <ac:grpSpMkLst>
            <pc:docMk/>
            <pc:sldMk cId="2346903134" sldId="276"/>
            <ac:grpSpMk id="18" creationId="{8373AA3A-204B-46C9-8945-CE08D3500540}"/>
          </ac:grpSpMkLst>
        </pc:grpChg>
        <pc:grpChg chg="add mod">
          <ac:chgData name="Pham Ngoc Lam" userId="479cf5cd59388a1d" providerId="LiveId" clId="{73FF8A14-EBA0-4C3A-83D6-9213F722C7F2}" dt="2020-03-17T07:18:30.117" v="537" actId="552"/>
          <ac:grpSpMkLst>
            <pc:docMk/>
            <pc:sldMk cId="2346903134" sldId="276"/>
            <ac:grpSpMk id="19" creationId="{4E0B7358-5EE2-40E9-98C1-DEEF75D5D781}"/>
          </ac:grpSpMkLst>
        </pc:grpChg>
        <pc:grpChg chg="add del mod">
          <ac:chgData name="Pham Ngoc Lam" userId="479cf5cd59388a1d" providerId="LiveId" clId="{73FF8A14-EBA0-4C3A-83D6-9213F722C7F2}" dt="2020-03-17T07:15:06.484" v="486" actId="478"/>
          <ac:grpSpMkLst>
            <pc:docMk/>
            <pc:sldMk cId="2346903134" sldId="276"/>
            <ac:grpSpMk id="56" creationId="{92AD36F1-D693-4EA5-A36D-47C28885023A}"/>
          </ac:grpSpMkLst>
        </pc:grpChg>
        <pc:grpChg chg="add del mod">
          <ac:chgData name="Pham Ngoc Lam" userId="479cf5cd59388a1d" providerId="LiveId" clId="{73FF8A14-EBA0-4C3A-83D6-9213F722C7F2}" dt="2020-03-17T07:15:04.037" v="485" actId="478"/>
          <ac:grpSpMkLst>
            <pc:docMk/>
            <pc:sldMk cId="2346903134" sldId="276"/>
            <ac:grpSpMk id="59" creationId="{8ADF8A89-FDFF-4AF4-9128-4F0B14F38E80}"/>
          </ac:grpSpMkLst>
        </pc:grpChg>
        <pc:grpChg chg="add del mod">
          <ac:chgData name="Pham Ngoc Lam" userId="479cf5cd59388a1d" providerId="LiveId" clId="{73FF8A14-EBA0-4C3A-83D6-9213F722C7F2}" dt="2020-03-17T07:14:57.805" v="481" actId="478"/>
          <ac:grpSpMkLst>
            <pc:docMk/>
            <pc:sldMk cId="2346903134" sldId="276"/>
            <ac:grpSpMk id="62" creationId="{A6E883A3-9429-4C81-A314-A25CDE55026C}"/>
          </ac:grpSpMkLst>
        </pc:grpChg>
        <pc:grpChg chg="add del mod">
          <ac:chgData name="Pham Ngoc Lam" userId="479cf5cd59388a1d" providerId="LiveId" clId="{73FF8A14-EBA0-4C3A-83D6-9213F722C7F2}" dt="2020-03-17T07:15:01.503" v="484" actId="478"/>
          <ac:grpSpMkLst>
            <pc:docMk/>
            <pc:sldMk cId="2346903134" sldId="276"/>
            <ac:grpSpMk id="65" creationId="{B95B1073-7A95-4ADB-8815-297CD8DFAB1A}"/>
          </ac:grpSpMkLst>
        </pc:grpChg>
        <pc:grpChg chg="add del mod">
          <ac:chgData name="Pham Ngoc Lam" userId="479cf5cd59388a1d" providerId="LiveId" clId="{73FF8A14-EBA0-4C3A-83D6-9213F722C7F2}" dt="2020-03-17T07:13:44.852" v="429" actId="478"/>
          <ac:grpSpMkLst>
            <pc:docMk/>
            <pc:sldMk cId="2346903134" sldId="276"/>
            <ac:grpSpMk id="68" creationId="{AE0F1DF3-A176-43AC-AA8D-9C1156607275}"/>
          </ac:grpSpMkLst>
        </pc:grpChg>
        <pc:grpChg chg="add del mod">
          <ac:chgData name="Pham Ngoc Lam" userId="479cf5cd59388a1d" providerId="LiveId" clId="{73FF8A14-EBA0-4C3A-83D6-9213F722C7F2}" dt="2020-03-17T07:13:50.340" v="430" actId="478"/>
          <ac:grpSpMkLst>
            <pc:docMk/>
            <pc:sldMk cId="2346903134" sldId="276"/>
            <ac:grpSpMk id="71" creationId="{C1AF841E-5854-4C2A-B087-4D01D14F7F01}"/>
          </ac:grpSpMkLst>
        </pc:grpChg>
        <pc:grpChg chg="add del mod">
          <ac:chgData name="Pham Ngoc Lam" userId="479cf5cd59388a1d" providerId="LiveId" clId="{73FF8A14-EBA0-4C3A-83D6-9213F722C7F2}" dt="2020-03-17T07:14:03.354" v="435"/>
          <ac:grpSpMkLst>
            <pc:docMk/>
            <pc:sldMk cId="2346903134" sldId="276"/>
            <ac:grpSpMk id="74" creationId="{6CD963E6-235C-4E07-97A4-94B42A1E5CD5}"/>
          </ac:grpSpMkLst>
        </pc:grpChg>
        <pc:grpChg chg="add del mod">
          <ac:chgData name="Pham Ngoc Lam" userId="479cf5cd59388a1d" providerId="LiveId" clId="{73FF8A14-EBA0-4C3A-83D6-9213F722C7F2}" dt="2020-03-17T07:14:03.354" v="435"/>
          <ac:grpSpMkLst>
            <pc:docMk/>
            <pc:sldMk cId="2346903134" sldId="276"/>
            <ac:grpSpMk id="77" creationId="{F56B5C55-6BD2-4482-B2A6-20E287CC11C3}"/>
          </ac:grpSpMkLst>
        </pc:grpChg>
        <pc:grpChg chg="add del mod">
          <ac:chgData name="Pham Ngoc Lam" userId="479cf5cd59388a1d" providerId="LiveId" clId="{73FF8A14-EBA0-4C3A-83D6-9213F722C7F2}" dt="2020-03-17T07:15:11.394" v="487" actId="478"/>
          <ac:grpSpMkLst>
            <pc:docMk/>
            <pc:sldMk cId="2346903134" sldId="276"/>
            <ac:grpSpMk id="80" creationId="{6B419853-18A2-48E0-B06A-6E45D704B8EF}"/>
          </ac:grpSpMkLst>
        </pc:grpChg>
        <pc:grpChg chg="add del mod">
          <ac:chgData name="Pham Ngoc Lam" userId="479cf5cd59388a1d" providerId="LiveId" clId="{73FF8A14-EBA0-4C3A-83D6-9213F722C7F2}" dt="2020-03-17T07:15:16.378" v="488" actId="478"/>
          <ac:grpSpMkLst>
            <pc:docMk/>
            <pc:sldMk cId="2346903134" sldId="276"/>
            <ac:grpSpMk id="83" creationId="{AC80CD8C-1838-48CC-B87B-FA7BB137E29D}"/>
          </ac:grpSpMkLst>
        </pc:grpChg>
        <pc:graphicFrameChg chg="del mod topLvl">
          <ac:chgData name="Pham Ngoc Lam" userId="479cf5cd59388a1d" providerId="LiveId" clId="{73FF8A14-EBA0-4C3A-83D6-9213F722C7F2}" dt="2020-03-17T07:15:06.484" v="486" actId="478"/>
          <ac:graphicFrameMkLst>
            <pc:docMk/>
            <pc:sldMk cId="2346903134" sldId="276"/>
            <ac:graphicFrameMk id="58" creationId="{4ED488D0-0A94-454C-A353-636605247617}"/>
          </ac:graphicFrameMkLst>
        </pc:graphicFrameChg>
        <pc:graphicFrameChg chg="del mod topLvl">
          <ac:chgData name="Pham Ngoc Lam" userId="479cf5cd59388a1d" providerId="LiveId" clId="{73FF8A14-EBA0-4C3A-83D6-9213F722C7F2}" dt="2020-03-17T07:15:04.037" v="485" actId="478"/>
          <ac:graphicFrameMkLst>
            <pc:docMk/>
            <pc:sldMk cId="2346903134" sldId="276"/>
            <ac:graphicFrameMk id="61" creationId="{7040083B-3751-4804-A8D7-E84CF98B585B}"/>
          </ac:graphicFrameMkLst>
        </pc:graphicFrameChg>
        <pc:graphicFrameChg chg="del mod topLvl">
          <ac:chgData name="Pham Ngoc Lam" userId="479cf5cd59388a1d" providerId="LiveId" clId="{73FF8A14-EBA0-4C3A-83D6-9213F722C7F2}" dt="2020-03-17T07:14:57.805" v="481" actId="478"/>
          <ac:graphicFrameMkLst>
            <pc:docMk/>
            <pc:sldMk cId="2346903134" sldId="276"/>
            <ac:graphicFrameMk id="64" creationId="{25ABE3EF-5CCA-4CC6-B1EE-F0B666EC94EF}"/>
          </ac:graphicFrameMkLst>
        </pc:graphicFrameChg>
        <pc:graphicFrameChg chg="del topLvl">
          <ac:chgData name="Pham Ngoc Lam" userId="479cf5cd59388a1d" providerId="LiveId" clId="{73FF8A14-EBA0-4C3A-83D6-9213F722C7F2}" dt="2020-03-17T07:15:01.503" v="484" actId="478"/>
          <ac:graphicFrameMkLst>
            <pc:docMk/>
            <pc:sldMk cId="2346903134" sldId="276"/>
            <ac:graphicFrameMk id="67" creationId="{77DB399B-EB8F-4C7D-94E2-EA9EBB5D0AEF}"/>
          </ac:graphicFrameMkLst>
        </pc:graphicFrameChg>
        <pc:graphicFrameChg chg="del topLvl">
          <ac:chgData name="Pham Ngoc Lam" userId="479cf5cd59388a1d" providerId="LiveId" clId="{73FF8A14-EBA0-4C3A-83D6-9213F722C7F2}" dt="2020-03-17T07:13:44.852" v="429" actId="478"/>
          <ac:graphicFrameMkLst>
            <pc:docMk/>
            <pc:sldMk cId="2346903134" sldId="276"/>
            <ac:graphicFrameMk id="70" creationId="{4263F26F-7D81-4A7D-96E4-69BCCF60F556}"/>
          </ac:graphicFrameMkLst>
        </pc:graphicFrameChg>
        <pc:graphicFrameChg chg="del topLvl">
          <ac:chgData name="Pham Ngoc Lam" userId="479cf5cd59388a1d" providerId="LiveId" clId="{73FF8A14-EBA0-4C3A-83D6-9213F722C7F2}" dt="2020-03-17T07:13:50.340" v="430" actId="478"/>
          <ac:graphicFrameMkLst>
            <pc:docMk/>
            <pc:sldMk cId="2346903134" sldId="276"/>
            <ac:graphicFrameMk id="73" creationId="{FD3417B7-246C-4CCA-ADCD-BE8FEF16542D}"/>
          </ac:graphicFrameMkLst>
        </pc:graphicFrameChg>
        <pc:graphicFrameChg chg="del topLvl">
          <ac:chgData name="Pham Ngoc Lam" userId="479cf5cd59388a1d" providerId="LiveId" clId="{73FF8A14-EBA0-4C3A-83D6-9213F722C7F2}" dt="2020-03-17T07:15:11.394" v="487" actId="478"/>
          <ac:graphicFrameMkLst>
            <pc:docMk/>
            <pc:sldMk cId="2346903134" sldId="276"/>
            <ac:graphicFrameMk id="82" creationId="{440EF8B8-DD44-4B0D-87CF-EC75BB415526}"/>
          </ac:graphicFrameMkLst>
        </pc:graphicFrameChg>
        <pc:graphicFrameChg chg="del topLvl">
          <ac:chgData name="Pham Ngoc Lam" userId="479cf5cd59388a1d" providerId="LiveId" clId="{73FF8A14-EBA0-4C3A-83D6-9213F722C7F2}" dt="2020-03-17T07:15:16.378" v="488" actId="478"/>
          <ac:graphicFrameMkLst>
            <pc:docMk/>
            <pc:sldMk cId="2346903134" sldId="276"/>
            <ac:graphicFrameMk id="85" creationId="{29992570-6177-40FC-9334-508C07D92F13}"/>
          </ac:graphicFrameMkLst>
        </pc:graphicFrameChg>
        <pc:graphicFrameChg chg="mod">
          <ac:chgData name="Pham Ngoc Lam" userId="479cf5cd59388a1d" providerId="LiveId" clId="{73FF8A14-EBA0-4C3A-83D6-9213F722C7F2}" dt="2020-03-17T07:17:37.613" v="527" actId="1076"/>
          <ac:graphicFrameMkLst>
            <pc:docMk/>
            <pc:sldMk cId="2346903134" sldId="276"/>
            <ac:graphicFrameMk id="4100" creationId="{00000000-0000-0000-0000-000000000000}"/>
          </ac:graphicFrameMkLst>
        </pc:graphicFrameChg>
        <pc:graphicFrameChg chg="mod">
          <ac:chgData name="Pham Ngoc Lam" userId="479cf5cd59388a1d" providerId="LiveId" clId="{73FF8A14-EBA0-4C3A-83D6-9213F722C7F2}" dt="2020-03-17T07:10:37.007" v="341" actId="1076"/>
          <ac:graphicFrameMkLst>
            <pc:docMk/>
            <pc:sldMk cId="2346903134" sldId="276"/>
            <ac:graphicFrameMk id="4101" creationId="{00000000-0000-0000-0000-000000000000}"/>
          </ac:graphicFrameMkLst>
        </pc:graphicFrameChg>
        <pc:graphicFrameChg chg="mod topLvl">
          <ac:chgData name="Pham Ngoc Lam" userId="479cf5cd59388a1d" providerId="LiveId" clId="{73FF8A14-EBA0-4C3A-83D6-9213F722C7F2}" dt="2020-03-17T07:17:47.968" v="529" actId="164"/>
          <ac:graphicFrameMkLst>
            <pc:docMk/>
            <pc:sldMk cId="2346903134" sldId="276"/>
            <ac:graphicFrameMk id="4102" creationId="{00000000-0000-0000-0000-000000000000}"/>
          </ac:graphicFrameMkLst>
        </pc:graphicFrameChg>
        <pc:graphicFrameChg chg="mod topLvl">
          <ac:chgData name="Pham Ngoc Lam" userId="479cf5cd59388a1d" providerId="LiveId" clId="{73FF8A14-EBA0-4C3A-83D6-9213F722C7F2}" dt="2020-03-17T07:17:57.160" v="530" actId="164"/>
          <ac:graphicFrameMkLst>
            <pc:docMk/>
            <pc:sldMk cId="2346903134" sldId="276"/>
            <ac:graphicFrameMk id="4103" creationId="{00000000-0000-0000-0000-000000000000}"/>
          </ac:graphicFrameMkLst>
        </pc:graphicFrameChg>
      </pc:sldChg>
      <pc:sldChg chg="add del">
        <pc:chgData name="Pham Ngoc Lam" userId="479cf5cd59388a1d" providerId="LiveId" clId="{73FF8A14-EBA0-4C3A-83D6-9213F722C7F2}" dt="2020-03-17T07:11:06.850" v="347"/>
        <pc:sldMkLst>
          <pc:docMk/>
          <pc:sldMk cId="1369277069" sldId="277"/>
        </pc:sldMkLst>
      </pc:sldChg>
      <pc:sldChg chg="addSp modSp add modAnim">
        <pc:chgData name="Pham Ngoc Lam" userId="479cf5cd59388a1d" providerId="LiveId" clId="{73FF8A14-EBA0-4C3A-83D6-9213F722C7F2}" dt="2020-03-17T07:20:12.433" v="624" actId="1038"/>
        <pc:sldMkLst>
          <pc:docMk/>
          <pc:sldMk cId="1997342837" sldId="277"/>
        </pc:sldMkLst>
        <pc:spChg chg="add mod">
          <ac:chgData name="Pham Ngoc Lam" userId="479cf5cd59388a1d" providerId="LiveId" clId="{73FF8A14-EBA0-4C3A-83D6-9213F722C7F2}" dt="2020-03-17T07:19:07.765" v="550" actId="1037"/>
          <ac:spMkLst>
            <pc:docMk/>
            <pc:sldMk cId="1997342837" sldId="277"/>
            <ac:spMk id="40" creationId="{B2450F6B-58C1-46E7-94EA-0F2EF6745961}"/>
          </ac:spMkLst>
        </pc:spChg>
        <pc:spChg chg="add mod">
          <ac:chgData name="Pham Ngoc Lam" userId="479cf5cd59388a1d" providerId="LiveId" clId="{73FF8A14-EBA0-4C3A-83D6-9213F722C7F2}" dt="2020-03-17T07:19:07.765" v="550" actId="1037"/>
          <ac:spMkLst>
            <pc:docMk/>
            <pc:sldMk cId="1997342837" sldId="277"/>
            <ac:spMk id="41" creationId="{74AC945B-AD52-48B7-AAB7-022267A37164}"/>
          </ac:spMkLst>
        </pc:spChg>
        <pc:spChg chg="add mod">
          <ac:chgData name="Pham Ngoc Lam" userId="479cf5cd59388a1d" providerId="LiveId" clId="{73FF8A14-EBA0-4C3A-83D6-9213F722C7F2}" dt="2020-03-17T07:20:04.890" v="619" actId="1035"/>
          <ac:spMkLst>
            <pc:docMk/>
            <pc:sldMk cId="1997342837" sldId="277"/>
            <ac:spMk id="42" creationId="{4E172607-C214-47C6-821E-4A8A70B6BDD2}"/>
          </ac:spMkLst>
        </pc:spChg>
        <pc:spChg chg="add mod">
          <ac:chgData name="Pham Ngoc Lam" userId="479cf5cd59388a1d" providerId="LiveId" clId="{73FF8A14-EBA0-4C3A-83D6-9213F722C7F2}" dt="2020-03-17T07:20:12.433" v="624" actId="1038"/>
          <ac:spMkLst>
            <pc:docMk/>
            <pc:sldMk cId="1997342837" sldId="277"/>
            <ac:spMk id="43" creationId="{9AD49357-EC59-41FB-BB66-EF89565CB3F6}"/>
          </ac:spMkLst>
        </pc:spChg>
        <pc:spChg chg="add mod">
          <ac:chgData name="Pham Ngoc Lam" userId="479cf5cd59388a1d" providerId="LiveId" clId="{73FF8A14-EBA0-4C3A-83D6-9213F722C7F2}" dt="2020-03-17T07:19:56.414" v="615" actId="1036"/>
          <ac:spMkLst>
            <pc:docMk/>
            <pc:sldMk cId="1997342837" sldId="277"/>
            <ac:spMk id="44" creationId="{A0ADC8C8-7CFB-46D0-BD4F-15D16FE7F118}"/>
          </ac:spMkLst>
        </pc:spChg>
        <pc:spChg chg="add mod">
          <ac:chgData name="Pham Ngoc Lam" userId="479cf5cd59388a1d" providerId="LiveId" clId="{73FF8A14-EBA0-4C3A-83D6-9213F722C7F2}" dt="2020-03-17T07:19:56.414" v="615" actId="1036"/>
          <ac:spMkLst>
            <pc:docMk/>
            <pc:sldMk cId="1997342837" sldId="277"/>
            <ac:spMk id="45" creationId="{2A81FC8D-C7AD-4C4C-8929-9D3501B33C30}"/>
          </ac:spMkLst>
        </pc:spChg>
        <pc:spChg chg="add mod">
          <ac:chgData name="Pham Ngoc Lam" userId="479cf5cd59388a1d" providerId="LiveId" clId="{73FF8A14-EBA0-4C3A-83D6-9213F722C7F2}" dt="2020-03-17T07:19:48.272" v="603" actId="1037"/>
          <ac:spMkLst>
            <pc:docMk/>
            <pc:sldMk cId="1997342837" sldId="277"/>
            <ac:spMk id="46" creationId="{0132D0C1-B550-4F10-95BA-DA627D269032}"/>
          </ac:spMkLst>
        </pc:spChg>
        <pc:spChg chg="add mod">
          <ac:chgData name="Pham Ngoc Lam" userId="479cf5cd59388a1d" providerId="LiveId" clId="{73FF8A14-EBA0-4C3A-83D6-9213F722C7F2}" dt="2020-03-17T07:19:23.638" v="571" actId="1038"/>
          <ac:spMkLst>
            <pc:docMk/>
            <pc:sldMk cId="1997342837" sldId="277"/>
            <ac:spMk id="47" creationId="{F52A99C7-5E30-49BE-8E4A-9E4E1F250720}"/>
          </ac:spMkLst>
        </pc:spChg>
        <pc:spChg chg="add mod">
          <ac:chgData name="Pham Ngoc Lam" userId="479cf5cd59388a1d" providerId="LiveId" clId="{73FF8A14-EBA0-4C3A-83D6-9213F722C7F2}" dt="2020-03-17T07:19:40.837" v="592" actId="1036"/>
          <ac:spMkLst>
            <pc:docMk/>
            <pc:sldMk cId="1997342837" sldId="277"/>
            <ac:spMk id="48" creationId="{011FA12B-7ED0-48D0-B8BA-676778F1C6E1}"/>
          </ac:spMkLst>
        </pc:spChg>
        <pc:spChg chg="add mod">
          <ac:chgData name="Pham Ngoc Lam" userId="479cf5cd59388a1d" providerId="LiveId" clId="{73FF8A14-EBA0-4C3A-83D6-9213F722C7F2}" dt="2020-03-17T07:19:36.360" v="582" actId="1038"/>
          <ac:spMkLst>
            <pc:docMk/>
            <pc:sldMk cId="1997342837" sldId="277"/>
            <ac:spMk id="49" creationId="{C5941DBD-6135-4F0A-AF83-F4D3A3D33B9C}"/>
          </ac:spMkLst>
        </pc:spChg>
        <pc:grpChg chg="mod">
          <ac:chgData name="Pham Ngoc Lam" userId="479cf5cd59388a1d" providerId="LiveId" clId="{73FF8A14-EBA0-4C3A-83D6-9213F722C7F2}" dt="2020-03-17T07:19:18.091" v="564" actId="1038"/>
          <ac:grpSpMkLst>
            <pc:docMk/>
            <pc:sldMk cId="1997342837" sldId="277"/>
            <ac:grpSpMk id="2" creationId="{C3103775-6426-42DE-8D44-4DCE0A854A51}"/>
          </ac:grpSpMkLst>
        </pc:grpChg>
      </pc:sldChg>
      <pc:sldChg chg="addSp delSp modSp add delAnim">
        <pc:chgData name="Pham Ngoc Lam" userId="479cf5cd59388a1d" providerId="LiveId" clId="{73FF8A14-EBA0-4C3A-83D6-9213F722C7F2}" dt="2020-03-17T07:53:40.149" v="830" actId="1038"/>
        <pc:sldMkLst>
          <pc:docMk/>
          <pc:sldMk cId="4241734692" sldId="278"/>
        </pc:sldMkLst>
        <pc:spChg chg="mod">
          <ac:chgData name="Pham Ngoc Lam" userId="479cf5cd59388a1d" providerId="LiveId" clId="{73FF8A14-EBA0-4C3A-83D6-9213F722C7F2}" dt="2020-03-17T07:52:04.126" v="806" actId="1076"/>
          <ac:spMkLst>
            <pc:docMk/>
            <pc:sldMk cId="4241734692" sldId="278"/>
            <ac:spMk id="35" creationId="{00000000-0000-0000-0000-000000000000}"/>
          </ac:spMkLst>
        </pc:spChg>
        <pc:spChg chg="mod">
          <ac:chgData name="Pham Ngoc Lam" userId="479cf5cd59388a1d" providerId="LiveId" clId="{73FF8A14-EBA0-4C3A-83D6-9213F722C7F2}" dt="2020-03-17T07:52:04.126" v="806" actId="1076"/>
          <ac:spMkLst>
            <pc:docMk/>
            <pc:sldMk cId="4241734692" sldId="278"/>
            <ac:spMk id="37" creationId="{00000000-0000-0000-0000-000000000000}"/>
          </ac:spMkLst>
        </pc:spChg>
        <pc:spChg chg="mod">
          <ac:chgData name="Pham Ngoc Lam" userId="479cf5cd59388a1d" providerId="LiveId" clId="{73FF8A14-EBA0-4C3A-83D6-9213F722C7F2}" dt="2020-03-17T07:52:14.819" v="811" actId="1076"/>
          <ac:spMkLst>
            <pc:docMk/>
            <pc:sldMk cId="4241734692" sldId="278"/>
            <ac:spMk id="41" creationId="{00000000-0000-0000-0000-000000000000}"/>
          </ac:spMkLst>
        </pc:spChg>
        <pc:spChg chg="mod">
          <ac:chgData name="Pham Ngoc Lam" userId="479cf5cd59388a1d" providerId="LiveId" clId="{73FF8A14-EBA0-4C3A-83D6-9213F722C7F2}" dt="2020-03-17T07:53:31.395" v="823" actId="1076"/>
          <ac:spMkLst>
            <pc:docMk/>
            <pc:sldMk cId="4241734692" sldId="278"/>
            <ac:spMk id="43" creationId="{00000000-0000-0000-0000-000000000000}"/>
          </ac:spMkLst>
        </pc:spChg>
        <pc:spChg chg="mod">
          <ac:chgData name="Pham Ngoc Lam" userId="479cf5cd59388a1d" providerId="LiveId" clId="{73FF8A14-EBA0-4C3A-83D6-9213F722C7F2}" dt="2020-03-17T07:52:09.269" v="807" actId="1076"/>
          <ac:spMkLst>
            <pc:docMk/>
            <pc:sldMk cId="4241734692" sldId="278"/>
            <ac:spMk id="45" creationId="{00000000-0000-0000-0000-000000000000}"/>
          </ac:spMkLst>
        </pc:spChg>
        <pc:spChg chg="mod">
          <ac:chgData name="Pham Ngoc Lam" userId="479cf5cd59388a1d" providerId="LiveId" clId="{73FF8A14-EBA0-4C3A-83D6-9213F722C7F2}" dt="2020-03-17T07:52:09.269" v="807" actId="1076"/>
          <ac:spMkLst>
            <pc:docMk/>
            <pc:sldMk cId="4241734692" sldId="278"/>
            <ac:spMk id="47" creationId="{00000000-0000-0000-0000-000000000000}"/>
          </ac:spMkLst>
        </pc:spChg>
        <pc:spChg chg="del">
          <ac:chgData name="Pham Ngoc Lam" userId="479cf5cd59388a1d" providerId="LiveId" clId="{73FF8A14-EBA0-4C3A-83D6-9213F722C7F2}" dt="2020-03-17T07:51:28.153" v="794" actId="478"/>
          <ac:spMkLst>
            <pc:docMk/>
            <pc:sldMk cId="4241734692" sldId="278"/>
            <ac:spMk id="26741" creationId="{00000000-0000-0000-0000-000000000000}"/>
          </ac:spMkLst>
        </pc:spChg>
        <pc:spChg chg="del">
          <ac:chgData name="Pham Ngoc Lam" userId="479cf5cd59388a1d" providerId="LiveId" clId="{73FF8A14-EBA0-4C3A-83D6-9213F722C7F2}" dt="2020-03-17T07:51:30.381" v="795" actId="478"/>
          <ac:spMkLst>
            <pc:docMk/>
            <pc:sldMk cId="4241734692" sldId="278"/>
            <ac:spMk id="26742" creationId="{00000000-0000-0000-0000-000000000000}"/>
          </ac:spMkLst>
        </pc:spChg>
        <pc:spChg chg="mod">
          <ac:chgData name="Pham Ngoc Lam" userId="479cf5cd59388a1d" providerId="LiveId" clId="{73FF8A14-EBA0-4C3A-83D6-9213F722C7F2}" dt="2020-03-17T07:51:33.257" v="796" actId="1076"/>
          <ac:spMkLst>
            <pc:docMk/>
            <pc:sldMk cId="4241734692" sldId="278"/>
            <ac:spMk id="26743" creationId="{00000000-0000-0000-0000-000000000000}"/>
          </ac:spMkLst>
        </pc:spChg>
        <pc:spChg chg="del">
          <ac:chgData name="Pham Ngoc Lam" userId="479cf5cd59388a1d" providerId="LiveId" clId="{73FF8A14-EBA0-4C3A-83D6-9213F722C7F2}" dt="2020-03-17T07:51:28.153" v="794" actId="478"/>
          <ac:spMkLst>
            <pc:docMk/>
            <pc:sldMk cId="4241734692" sldId="278"/>
            <ac:spMk id="26744" creationId="{00000000-0000-0000-0000-000000000000}"/>
          </ac:spMkLst>
        </pc:spChg>
        <pc:graphicFrameChg chg="del">
          <ac:chgData name="Pham Ngoc Lam" userId="479cf5cd59388a1d" providerId="LiveId" clId="{73FF8A14-EBA0-4C3A-83D6-9213F722C7F2}" dt="2020-03-17T07:44:41.872" v="756" actId="478"/>
          <ac:graphicFrameMkLst>
            <pc:docMk/>
            <pc:sldMk cId="4241734692" sldId="278"/>
            <ac:graphicFrameMk id="2" creationId="{95932BB2-1CA0-45B9-859A-B450DC4AFF37}"/>
          </ac:graphicFrameMkLst>
        </pc:graphicFrameChg>
        <pc:graphicFrameChg chg="add mod ord modGraphic">
          <ac:chgData name="Pham Ngoc Lam" userId="479cf5cd59388a1d" providerId="LiveId" clId="{73FF8A14-EBA0-4C3A-83D6-9213F722C7F2}" dt="2020-03-17T07:53:25.644" v="822" actId="2062"/>
          <ac:graphicFrameMkLst>
            <pc:docMk/>
            <pc:sldMk cId="4241734692" sldId="278"/>
            <ac:graphicFrameMk id="3" creationId="{2872FD1B-DF9C-4202-B356-366B736694DB}"/>
          </ac:graphicFrameMkLst>
        </pc:graphicFrameChg>
        <pc:graphicFrameChg chg="mod">
          <ac:chgData name="Pham Ngoc Lam" userId="479cf5cd59388a1d" providerId="LiveId" clId="{73FF8A14-EBA0-4C3A-83D6-9213F722C7F2}" dt="2020-03-17T07:52:04.126" v="806" actId="1076"/>
          <ac:graphicFrameMkLst>
            <pc:docMk/>
            <pc:sldMk cId="4241734692" sldId="278"/>
            <ac:graphicFrameMk id="36" creationId="{00000000-0000-0000-0000-000000000000}"/>
          </ac:graphicFrameMkLst>
        </pc:graphicFrameChg>
        <pc:graphicFrameChg chg="mod">
          <ac:chgData name="Pham Ngoc Lam" userId="479cf5cd59388a1d" providerId="LiveId" clId="{73FF8A14-EBA0-4C3A-83D6-9213F722C7F2}" dt="2020-03-17T07:52:24.584" v="813" actId="1076"/>
          <ac:graphicFrameMkLst>
            <pc:docMk/>
            <pc:sldMk cId="4241734692" sldId="278"/>
            <ac:graphicFrameMk id="38" creationId="{00000000-0000-0000-0000-000000000000}"/>
          </ac:graphicFrameMkLst>
        </pc:graphicFrameChg>
        <pc:graphicFrameChg chg="mod">
          <ac:chgData name="Pham Ngoc Lam" userId="479cf5cd59388a1d" providerId="LiveId" clId="{73FF8A14-EBA0-4C3A-83D6-9213F722C7F2}" dt="2020-03-17T07:52:28.230" v="814" actId="1076"/>
          <ac:graphicFrameMkLst>
            <pc:docMk/>
            <pc:sldMk cId="4241734692" sldId="278"/>
            <ac:graphicFrameMk id="39" creationId="{00000000-0000-0000-0000-000000000000}"/>
          </ac:graphicFrameMkLst>
        </pc:graphicFrameChg>
        <pc:graphicFrameChg chg="mod">
          <ac:chgData name="Pham Ngoc Lam" userId="479cf5cd59388a1d" providerId="LiveId" clId="{73FF8A14-EBA0-4C3A-83D6-9213F722C7F2}" dt="2020-03-17T07:51:04.026" v="789" actId="1076"/>
          <ac:graphicFrameMkLst>
            <pc:docMk/>
            <pc:sldMk cId="4241734692" sldId="278"/>
            <ac:graphicFrameMk id="40" creationId="{00000000-0000-0000-0000-000000000000}"/>
          </ac:graphicFrameMkLst>
        </pc:graphicFrameChg>
        <pc:graphicFrameChg chg="mod">
          <ac:chgData name="Pham Ngoc Lam" userId="479cf5cd59388a1d" providerId="LiveId" clId="{73FF8A14-EBA0-4C3A-83D6-9213F722C7F2}" dt="2020-03-17T07:52:18.308" v="812" actId="1076"/>
          <ac:graphicFrameMkLst>
            <pc:docMk/>
            <pc:sldMk cId="4241734692" sldId="278"/>
            <ac:graphicFrameMk id="42" creationId="{00000000-0000-0000-0000-000000000000}"/>
          </ac:graphicFrameMkLst>
        </pc:graphicFrameChg>
        <pc:graphicFrameChg chg="mod">
          <ac:chgData name="Pham Ngoc Lam" userId="479cf5cd59388a1d" providerId="LiveId" clId="{73FF8A14-EBA0-4C3A-83D6-9213F722C7F2}" dt="2020-03-17T07:53:40.149" v="830" actId="1038"/>
          <ac:graphicFrameMkLst>
            <pc:docMk/>
            <pc:sldMk cId="4241734692" sldId="278"/>
            <ac:graphicFrameMk id="44" creationId="{00000000-0000-0000-0000-000000000000}"/>
          </ac:graphicFrameMkLst>
        </pc:graphicFrameChg>
        <pc:graphicFrameChg chg="mod">
          <ac:chgData name="Pham Ngoc Lam" userId="479cf5cd59388a1d" providerId="LiveId" clId="{73FF8A14-EBA0-4C3A-83D6-9213F722C7F2}" dt="2020-03-17T07:52:09.269" v="807" actId="1076"/>
          <ac:graphicFrameMkLst>
            <pc:docMk/>
            <pc:sldMk cId="4241734692" sldId="278"/>
            <ac:graphicFrameMk id="46" creationId="{00000000-0000-0000-0000-000000000000}"/>
          </ac:graphicFrameMkLst>
        </pc:graphicFrameChg>
        <pc:graphicFrameChg chg="mod">
          <ac:chgData name="Pham Ngoc Lam" userId="479cf5cd59388a1d" providerId="LiveId" clId="{73FF8A14-EBA0-4C3A-83D6-9213F722C7F2}" dt="2020-03-17T07:51:00.806" v="788" actId="1076"/>
          <ac:graphicFrameMkLst>
            <pc:docMk/>
            <pc:sldMk cId="4241734692" sldId="278"/>
            <ac:graphicFrameMk id="48" creationId="{00000000-0000-0000-0000-000000000000}"/>
          </ac:graphicFrameMkLst>
        </pc:graphicFrameChg>
      </pc:sldChg>
      <pc:sldChg chg="add">
        <pc:chgData name="Pham Ngoc Lam" userId="479cf5cd59388a1d" providerId="LiveId" clId="{73FF8A14-EBA0-4C3A-83D6-9213F722C7F2}" dt="2020-03-17T07:43:36.629" v="740"/>
        <pc:sldMkLst>
          <pc:docMk/>
          <pc:sldMk cId="3005749238" sldId="279"/>
        </pc:sldMkLst>
      </pc:sldChg>
      <pc:sldChg chg="add del">
        <pc:chgData name="Pham Ngoc Lam" userId="479cf5cd59388a1d" providerId="LiveId" clId="{73FF8A14-EBA0-4C3A-83D6-9213F722C7F2}" dt="2020-03-17T07:53:01.019" v="815" actId="47"/>
        <pc:sldMkLst>
          <pc:docMk/>
          <pc:sldMk cId="3781912671" sldId="280"/>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7.wmf"/><Relationship Id="rId5" Type="http://schemas.openxmlformats.org/officeDocument/2006/relationships/image" Target="../media/image20.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image" Target="../media/image21.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A927F-0894-408A-8868-5B7C64C8C8CF}" type="datetimeFigureOut">
              <a:rPr lang="en-US" smtClean="0"/>
              <a:t>3/27/2020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AFFEA-4C4D-4E79-95A2-DC958661B477}" type="slidenum">
              <a:rPr lang="en-US" smtClean="0"/>
              <a:t>‹#›</a:t>
            </a:fld>
            <a:endParaRPr lang="en-US"/>
          </a:p>
        </p:txBody>
      </p:sp>
    </p:spTree>
    <p:extLst>
      <p:ext uri="{BB962C8B-B14F-4D97-AF65-F5344CB8AC3E}">
        <p14:creationId xmlns:p14="http://schemas.microsoft.com/office/powerpoint/2010/main" val="166580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smtClean="0">
                <a:solidFill>
                  <a:schemeClr val="tx1"/>
                </a:solidFill>
                <a:effectLst/>
                <a:latin typeface="+mn-lt"/>
                <a:ea typeface="+mn-ea"/>
                <a:cs typeface="+mn-cs"/>
              </a:rPr>
              <a:t>Bài hát của Bộ Y tế Việt Nam tiên phong trong phong trào cổ động phòng chống đại dịch covid19. Cùng với vũ điệu rửa tay vui vẻ, bài hát đã được lan truyền rất nhanh, được lên sóng truyền hình của nhiều nước trên thế giới và được xem là giai điệu ấn tượng cho chiến dịch phòng chống dịch bệnh này. </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B6AFFEA-4C4D-4E79-95A2-DC958661B477}" type="slidenum">
              <a:rPr lang="en-US" smtClean="0"/>
              <a:t>28</a:t>
            </a:fld>
            <a:endParaRPr lang="en-US"/>
          </a:p>
        </p:txBody>
      </p:sp>
    </p:spTree>
    <p:extLst>
      <p:ext uri="{BB962C8B-B14F-4D97-AF65-F5344CB8AC3E}">
        <p14:creationId xmlns:p14="http://schemas.microsoft.com/office/powerpoint/2010/main" val="298226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9A60-088A-4C5E-AB7D-54C64EA0CC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74FCDA-98DF-4DA6-8C79-3775F1722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D6B58-0C59-45D9-834C-3F14B1DA8605}"/>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5" name="Footer Placeholder 4">
            <a:extLst>
              <a:ext uri="{FF2B5EF4-FFF2-40B4-BE49-F238E27FC236}">
                <a16:creationId xmlns:a16="http://schemas.microsoft.com/office/drawing/2014/main" id="{D3260F18-5EB8-4D95-A6D8-CEB9ABE30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D7E42-3886-45C5-96DA-C37392486CC2}"/>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89976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488C-5EB6-4172-AA06-640DB8DBB6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FD1EAE-3F65-4E1D-AB65-D9D8F4CDD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F718A-8574-47A2-AA8C-61976E1C1434}"/>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5" name="Footer Placeholder 4">
            <a:extLst>
              <a:ext uri="{FF2B5EF4-FFF2-40B4-BE49-F238E27FC236}">
                <a16:creationId xmlns:a16="http://schemas.microsoft.com/office/drawing/2014/main" id="{04AEB117-3B8F-44F6-81C6-2953193E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104A1-48F1-4545-856B-25509FFE9FC4}"/>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648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F899B5-31E2-4B75-9D34-5190557744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CE716-78C7-455A-A9BD-EBEF3B1B25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2EFCC-AEE0-4C12-8924-6281F9B94B58}"/>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5" name="Footer Placeholder 4">
            <a:extLst>
              <a:ext uri="{FF2B5EF4-FFF2-40B4-BE49-F238E27FC236}">
                <a16:creationId xmlns:a16="http://schemas.microsoft.com/office/drawing/2014/main" id="{B3956E07-17A8-4FC4-9F59-014FCD17F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E3966-9FD6-47FA-900B-CCBFD6B50F3D}"/>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25322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D54F-7160-44B1-938F-E708D2267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CC705-2925-4454-9885-56F2C95663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C68DB-AE04-4A2E-A875-57E4939439D0}"/>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5" name="Footer Placeholder 4">
            <a:extLst>
              <a:ext uri="{FF2B5EF4-FFF2-40B4-BE49-F238E27FC236}">
                <a16:creationId xmlns:a16="http://schemas.microsoft.com/office/drawing/2014/main" id="{8BF8C635-B9F2-4D57-9ED0-8513C33A0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A76C8-3701-4C5F-B2BF-1249F0ACFE58}"/>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285999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EB7E-0439-4059-BF4A-76D95BD632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088AC3-F300-4954-AF72-E98FF9CE0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72115-E1EA-41A2-A338-A768FBC9C0CE}"/>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5" name="Footer Placeholder 4">
            <a:extLst>
              <a:ext uri="{FF2B5EF4-FFF2-40B4-BE49-F238E27FC236}">
                <a16:creationId xmlns:a16="http://schemas.microsoft.com/office/drawing/2014/main" id="{E5ADE651-D9F2-43E7-9503-8482F4E02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4107D-070D-4C3F-BC44-C58EE743AED6}"/>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273310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93B5-0562-4654-9A7D-0E8ADFB18F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70767-94A1-477D-93AA-207E591FFF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22E49-EBE1-40FE-8A34-9DACD1F655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82AB5-B80B-446A-9D04-209DD4167921}"/>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6" name="Footer Placeholder 5">
            <a:extLst>
              <a:ext uri="{FF2B5EF4-FFF2-40B4-BE49-F238E27FC236}">
                <a16:creationId xmlns:a16="http://schemas.microsoft.com/office/drawing/2014/main" id="{B52B453B-B023-47CA-BA28-2591831E8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C3349-8DC4-40BE-B0D5-CF494516F2A7}"/>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55909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F233-4B19-4254-9ED5-8AF2D61FFF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4EE24-8A5F-4365-84CD-64C88F5BF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D5D4D-CE74-41A1-BA04-114462881B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26DF2-5ED7-4183-8908-2C9720057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57177-319D-48BE-B47A-91FC3338CE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DE394-1249-4EE5-BEBC-A7D2829CD794}"/>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8" name="Footer Placeholder 7">
            <a:extLst>
              <a:ext uri="{FF2B5EF4-FFF2-40B4-BE49-F238E27FC236}">
                <a16:creationId xmlns:a16="http://schemas.microsoft.com/office/drawing/2014/main" id="{33D4AFC4-4563-4D5C-BABE-343D391BC2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B61149-ADE4-462A-813E-73FAAEAFB1B3}"/>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107163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76E3-AC3B-4C4A-A01A-F7989745F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7EDFF0-65DB-4C5C-B703-416583F535C6}"/>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4" name="Footer Placeholder 3">
            <a:extLst>
              <a:ext uri="{FF2B5EF4-FFF2-40B4-BE49-F238E27FC236}">
                <a16:creationId xmlns:a16="http://schemas.microsoft.com/office/drawing/2014/main" id="{E6AB9903-B033-4BBA-8B70-1958F6470E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476436-5B4E-4FAF-8FE4-B41251D92A8B}"/>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152749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82D6A-5AC3-42AE-A4A5-51D79A1E44DE}"/>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3" name="Footer Placeholder 2">
            <a:extLst>
              <a:ext uri="{FF2B5EF4-FFF2-40B4-BE49-F238E27FC236}">
                <a16:creationId xmlns:a16="http://schemas.microsoft.com/office/drawing/2014/main" id="{50AF88BD-8E7B-426F-871A-567FC55BC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74C3D9-5240-45C7-AB9F-54404C9B84CE}"/>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21355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85D6-7F74-4A85-8BDA-68A95EE70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77ED90-D4BE-4BB3-B151-42BF9C88B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021D8D-5D2E-4E54-BDBC-E6706070A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22E61-9639-4D4F-98D2-7B6DB9D8AAEA}"/>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6" name="Footer Placeholder 5">
            <a:extLst>
              <a:ext uri="{FF2B5EF4-FFF2-40B4-BE49-F238E27FC236}">
                <a16:creationId xmlns:a16="http://schemas.microsoft.com/office/drawing/2014/main" id="{2AF12FEF-6055-4CD0-8CB1-447A96F1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8930F-BFDF-47EB-9FB0-9CEBF78D289D}"/>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89060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33AB-6208-42CC-8B15-79F597F50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E78A14-A6AB-44FA-8B4D-1F1F91F9F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93B5C1-13CB-4CEA-8224-00C9B10A5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7298B-C526-4A28-8C03-C6C474A63ADC}"/>
              </a:ext>
            </a:extLst>
          </p:cNvPr>
          <p:cNvSpPr>
            <a:spLocks noGrp="1"/>
          </p:cNvSpPr>
          <p:nvPr>
            <p:ph type="dt" sz="half" idx="10"/>
          </p:nvPr>
        </p:nvSpPr>
        <p:spPr/>
        <p:txBody>
          <a:bodyPr/>
          <a:lstStyle/>
          <a:p>
            <a:fld id="{841F8D95-DAD3-4F94-A49B-F40FCDD3E7D4}" type="datetimeFigureOut">
              <a:rPr lang="en-US" smtClean="0"/>
              <a:pPr/>
              <a:t>3/27/2020</a:t>
            </a:fld>
            <a:endParaRPr lang="en-US"/>
          </a:p>
        </p:txBody>
      </p:sp>
      <p:sp>
        <p:nvSpPr>
          <p:cNvPr id="6" name="Footer Placeholder 5">
            <a:extLst>
              <a:ext uri="{FF2B5EF4-FFF2-40B4-BE49-F238E27FC236}">
                <a16:creationId xmlns:a16="http://schemas.microsoft.com/office/drawing/2014/main" id="{60EEB186-FF6A-4F93-AD20-92E0EF568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D80CA-83C1-45D4-9546-CB1A23AB18B9}"/>
              </a:ext>
            </a:extLst>
          </p:cNvPr>
          <p:cNvSpPr>
            <a:spLocks noGrp="1"/>
          </p:cNvSpPr>
          <p:nvPr>
            <p:ph type="sldNum" sz="quarter" idx="12"/>
          </p:nvPr>
        </p:nvSpPr>
        <p:spPr/>
        <p:txBody>
          <a:bodyPr/>
          <a:lstStyle/>
          <a:p>
            <a:fld id="{EFCCDB90-3AA3-48DD-BEF4-E03244D536F8}" type="slidenum">
              <a:rPr lang="en-US" smtClean="0"/>
              <a:pPr/>
              <a:t>‹#›</a:t>
            </a:fld>
            <a:endParaRPr lang="en-US"/>
          </a:p>
        </p:txBody>
      </p:sp>
    </p:spTree>
    <p:extLst>
      <p:ext uri="{BB962C8B-B14F-4D97-AF65-F5344CB8AC3E}">
        <p14:creationId xmlns:p14="http://schemas.microsoft.com/office/powerpoint/2010/main" val="358159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7729C-F702-47CF-9A6A-BEA9B2587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40D62-90AF-4916-99DB-F207CE4F8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93C64-965C-4928-BC37-97B9E66F1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F8D95-DAD3-4F94-A49B-F40FCDD3E7D4}" type="datetimeFigureOut">
              <a:rPr lang="en-US" smtClean="0"/>
              <a:pPr/>
              <a:t>3/27/2020</a:t>
            </a:fld>
            <a:endParaRPr lang="en-US"/>
          </a:p>
        </p:txBody>
      </p:sp>
      <p:sp>
        <p:nvSpPr>
          <p:cNvPr id="5" name="Footer Placeholder 4">
            <a:extLst>
              <a:ext uri="{FF2B5EF4-FFF2-40B4-BE49-F238E27FC236}">
                <a16:creationId xmlns:a16="http://schemas.microsoft.com/office/drawing/2014/main" id="{33BDED19-BA0B-4866-9E61-27BD40408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AD8AF0-BCE6-40F2-B9A3-FA01FEA075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CDB90-3AA3-48DD-BEF4-E03244D536F8}" type="slidenum">
              <a:rPr lang="en-US" smtClean="0"/>
              <a:pPr/>
              <a:t>‹#›</a:t>
            </a:fld>
            <a:endParaRPr lang="en-US"/>
          </a:p>
        </p:txBody>
      </p:sp>
    </p:spTree>
    <p:extLst>
      <p:ext uri="{BB962C8B-B14F-4D97-AF65-F5344CB8AC3E}">
        <p14:creationId xmlns:p14="http://schemas.microsoft.com/office/powerpoint/2010/main" val="794418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24.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8.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30.bin"/></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7.bin"/><Relationship Id="rId18" Type="http://schemas.openxmlformats.org/officeDocument/2006/relationships/image" Target="../media/image39.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6.wmf"/><Relationship Id="rId17" Type="http://schemas.openxmlformats.org/officeDocument/2006/relationships/oleObject" Target="../embeddings/oleObject39.bin"/><Relationship Id="rId2" Type="http://schemas.openxmlformats.org/officeDocument/2006/relationships/slideLayout" Target="../slideLayouts/slideLayout7.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35.wmf"/><Relationship Id="rId19" Type="http://schemas.openxmlformats.org/officeDocument/2006/relationships/oleObject" Target="../embeddings/oleObject40.bin"/><Relationship Id="rId4" Type="http://schemas.openxmlformats.org/officeDocument/2006/relationships/image" Target="../media/image32.wmf"/><Relationship Id="rId9" Type="http://schemas.openxmlformats.org/officeDocument/2006/relationships/oleObject" Target="../embeddings/oleObject35.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2.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4.bin"/><Relationship Id="rId14" Type="http://schemas.openxmlformats.org/officeDocument/2006/relationships/image" Target="../media/image4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2.vml"/><Relationship Id="rId4" Type="http://schemas.openxmlformats.org/officeDocument/2006/relationships/image" Target="../media/image47.wmf"/></Relationships>
</file>

<file path=ppt/slides/_rels/slide1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52.bin"/><Relationship Id="rId18" Type="http://schemas.openxmlformats.org/officeDocument/2006/relationships/image" Target="../media/image55.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2.wmf"/><Relationship Id="rId17" Type="http://schemas.openxmlformats.org/officeDocument/2006/relationships/oleObject" Target="../embeddings/oleObject54.bin"/><Relationship Id="rId2" Type="http://schemas.openxmlformats.org/officeDocument/2006/relationships/slideLayout" Target="../slideLayouts/slideLayout7.xml"/><Relationship Id="rId16" Type="http://schemas.openxmlformats.org/officeDocument/2006/relationships/image" Target="../media/image54.wmf"/><Relationship Id="rId1" Type="http://schemas.openxmlformats.org/officeDocument/2006/relationships/vmlDrawing" Target="../drawings/vmlDrawing13.vml"/><Relationship Id="rId6" Type="http://schemas.openxmlformats.org/officeDocument/2006/relationships/image" Target="../media/image49.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51.wmf"/><Relationship Id="rId19" Type="http://schemas.openxmlformats.org/officeDocument/2006/relationships/image" Target="../media/image56.png"/><Relationship Id="rId4" Type="http://schemas.openxmlformats.org/officeDocument/2006/relationships/image" Target="../media/image48.wmf"/><Relationship Id="rId9" Type="http://schemas.openxmlformats.org/officeDocument/2006/relationships/oleObject" Target="../embeddings/oleObject50.bin"/><Relationship Id="rId14" Type="http://schemas.openxmlformats.org/officeDocument/2006/relationships/image" Target="../media/image5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58.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5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6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6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6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6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6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66.png"/><Relationship Id="rId4"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8.wmf"/><Relationship Id="rId5" Type="http://schemas.openxmlformats.org/officeDocument/2006/relationships/oleObject" Target="../embeddings/oleObject64.bin"/><Relationship Id="rId4" Type="http://schemas.openxmlformats.org/officeDocument/2006/relationships/image" Target="../media/image67.w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w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8.wmf"/><Relationship Id="rId5" Type="http://schemas.openxmlformats.org/officeDocument/2006/relationships/oleObject" Target="../embeddings/oleObject64.bin"/><Relationship Id="rId4" Type="http://schemas.openxmlformats.org/officeDocument/2006/relationships/image" Target="../media/image67.wmf"/></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18" Type="http://schemas.openxmlformats.org/officeDocument/2006/relationships/oleObject" Target="../embeddings/oleObject10.bin"/><Relationship Id="rId3" Type="http://schemas.openxmlformats.org/officeDocument/2006/relationships/slideLayout" Target="../slideLayouts/slideLayout1.xml"/><Relationship Id="rId7" Type="http://schemas.openxmlformats.org/officeDocument/2006/relationships/image" Target="../media/image5.wmf"/><Relationship Id="rId12" Type="http://schemas.openxmlformats.org/officeDocument/2006/relationships/oleObject" Target="../embeddings/oleObject7.bin"/><Relationship Id="rId17" Type="http://schemas.openxmlformats.org/officeDocument/2006/relationships/image" Target="../media/image10.wmf"/><Relationship Id="rId2" Type="http://schemas.openxmlformats.org/officeDocument/2006/relationships/tags" Target="../tags/tag3.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6.bin"/><Relationship Id="rId19"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2.xml"/><Relationship Id="rId7" Type="http://schemas.openxmlformats.org/officeDocument/2006/relationships/image" Target="../media/image13.w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6.bin"/><Relationship Id="rId7" Type="http://schemas.openxmlformats.org/officeDocument/2006/relationships/oleObject" Target="../embeddings/oleObject17.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11" Type="http://schemas.openxmlformats.org/officeDocument/2006/relationships/oleObject" Target="../embeddings/oleObject19.bin"/><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7.wmf"/><Relationship Id="rId9"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20.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21.bin"/><Relationship Id="rId10"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22.bin"/><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4223" y="561272"/>
            <a:ext cx="6423553" cy="584775"/>
          </a:xfrm>
          <a:prstGeom prst="rect">
            <a:avLst/>
          </a:prstGeom>
          <a:noFill/>
        </p:spPr>
        <p:txBody>
          <a:bodyPr wrap="none" rtlCol="0">
            <a:spAutoFit/>
          </a:bodyPr>
          <a:lstStyle/>
          <a:p>
            <a:r>
              <a:rPr lang="en-US" sz="3200" b="1" dirty="0">
                <a:solidFill>
                  <a:srgbClr val="0000FF"/>
                </a:solidFill>
                <a:latin typeface="Aachen" panose="02020500000000000000" pitchFamily="18" charset="0"/>
                <a:ea typeface="Aachen" panose="02020500000000000000" pitchFamily="18" charset="0"/>
                <a:cs typeface="Aachen" panose="02020500000000000000" pitchFamily="18" charset="0"/>
              </a:rPr>
              <a:t>SỞ GIÁO DỤC VÀ ĐÀO TẠO HÀ NỘI</a:t>
            </a:r>
          </a:p>
        </p:txBody>
      </p:sp>
      <p:pic>
        <p:nvPicPr>
          <p:cNvPr id="3" name="Picture 2"/>
          <p:cNvPicPr>
            <a:picLocks noChangeAspect="1"/>
          </p:cNvPicPr>
          <p:nvPr/>
        </p:nvPicPr>
        <p:blipFill>
          <a:blip r:embed="rId2"/>
          <a:stretch>
            <a:fillRect/>
          </a:stretch>
        </p:blipFill>
        <p:spPr>
          <a:xfrm>
            <a:off x="5386156" y="1505259"/>
            <a:ext cx="1419685" cy="1419685"/>
          </a:xfrm>
          <a:prstGeom prst="rect">
            <a:avLst/>
          </a:prstGeom>
        </p:spPr>
      </p:pic>
      <p:sp>
        <p:nvSpPr>
          <p:cNvPr id="4" name="TextBox 3"/>
          <p:cNvSpPr txBox="1"/>
          <p:nvPr/>
        </p:nvSpPr>
        <p:spPr>
          <a:xfrm>
            <a:off x="1212761" y="3567207"/>
            <a:ext cx="9889246" cy="1661993"/>
          </a:xfrm>
          <a:prstGeom prst="rect">
            <a:avLst/>
          </a:prstGeom>
          <a:noFill/>
        </p:spPr>
        <p:txBody>
          <a:bodyPr wrap="none" rtlCol="0">
            <a:spAutoFit/>
          </a:bodyPr>
          <a:lstStyle/>
          <a:p>
            <a:pPr algn="ctr">
              <a:lnSpc>
                <a:spcPct val="150000"/>
              </a:lnSpc>
            </a:pPr>
            <a:r>
              <a:rPr lang="en-US" sz="3600" b="1" dirty="0">
                <a:solidFill>
                  <a:srgbClr val="FF0000"/>
                </a:solidFill>
                <a:latin typeface="Aachen" panose="02020500000000000000" pitchFamily="18" charset="0"/>
                <a:ea typeface="Aachen" panose="02020500000000000000" pitchFamily="18" charset="0"/>
                <a:cs typeface="Aachen" panose="02020500000000000000" pitchFamily="18" charset="0"/>
              </a:rPr>
              <a:t>CHƯƠNG TRÌNH DẠY HỌC TRÊN TRUYỀN HÌNH</a:t>
            </a:r>
          </a:p>
          <a:p>
            <a:pPr algn="ctr">
              <a:lnSpc>
                <a:spcPct val="150000"/>
              </a:lnSpc>
            </a:pPr>
            <a:r>
              <a:rPr lang="en-US" sz="3200" b="1" err="1">
                <a:solidFill>
                  <a:srgbClr val="0000FF"/>
                </a:solidFill>
                <a:latin typeface="Aachen" panose="02020500000000000000" pitchFamily="18" charset="0"/>
                <a:ea typeface="Aachen" panose="02020500000000000000" pitchFamily="18" charset="0"/>
                <a:cs typeface="Aachen" panose="02020500000000000000" pitchFamily="18" charset="0"/>
              </a:rPr>
              <a:t>MÔN</a:t>
            </a:r>
            <a:r>
              <a:rPr lang="en-US" sz="3200" b="1">
                <a:solidFill>
                  <a:srgbClr val="0000FF"/>
                </a:solidFill>
                <a:latin typeface="Aachen" panose="02020500000000000000" pitchFamily="18" charset="0"/>
                <a:ea typeface="Aachen" panose="02020500000000000000" pitchFamily="18" charset="0"/>
                <a:cs typeface="Aachen" panose="02020500000000000000" pitchFamily="18" charset="0"/>
              </a:rPr>
              <a:t> </a:t>
            </a:r>
            <a:r>
              <a:rPr lang="vi-VN" sz="3200" b="1" smtClean="0">
                <a:solidFill>
                  <a:srgbClr val="0000FF"/>
                </a:solidFill>
                <a:latin typeface="Aachen" panose="02020500000000000000" pitchFamily="18" charset="0"/>
                <a:ea typeface="Aachen" panose="02020500000000000000" pitchFamily="18" charset="0"/>
                <a:cs typeface="Aachen" panose="02020500000000000000" pitchFamily="18" charset="0"/>
              </a:rPr>
              <a:t>TOÁN </a:t>
            </a:r>
            <a:r>
              <a:rPr lang="en-US" sz="3200" b="1" smtClean="0">
                <a:solidFill>
                  <a:srgbClr val="0000FF"/>
                </a:solidFill>
                <a:latin typeface="Aachen" panose="02020500000000000000" pitchFamily="18" charset="0"/>
                <a:ea typeface="Aachen" panose="02020500000000000000" pitchFamily="18" charset="0"/>
                <a:cs typeface="Aachen" panose="02020500000000000000" pitchFamily="18" charset="0"/>
              </a:rPr>
              <a:t>LỚP </a:t>
            </a:r>
            <a:r>
              <a:rPr lang="en-US" sz="3200" b="1" dirty="0">
                <a:solidFill>
                  <a:srgbClr val="0000FF"/>
                </a:solidFill>
                <a:latin typeface="Aachen" panose="02020500000000000000" pitchFamily="18" charset="0"/>
                <a:ea typeface="Aachen" panose="02020500000000000000" pitchFamily="18" charset="0"/>
                <a:cs typeface="Aachen" panose="02020500000000000000" pitchFamily="18" charset="0"/>
              </a:rPr>
              <a:t>6</a:t>
            </a:r>
          </a:p>
        </p:txBody>
      </p:sp>
    </p:spTree>
    <p:extLst>
      <p:ext uri="{BB962C8B-B14F-4D97-AF65-F5344CB8AC3E}">
        <p14:creationId xmlns:p14="http://schemas.microsoft.com/office/powerpoint/2010/main" val="3868116516"/>
      </p:ext>
    </p:extLst>
  </p:cSld>
  <p:clrMapOvr>
    <a:masterClrMapping/>
  </p:clrMapOvr>
  <mc:AlternateContent xmlns:mc="http://schemas.openxmlformats.org/markup-compatibility/2006" xmlns:p14="http://schemas.microsoft.com/office/powerpoint/2010/main">
    <mc:Choice Requires="p14">
      <p:transition spd="slow" p14:dur="2000" advTm="4699"/>
    </mc:Choice>
    <mc:Fallback xmlns="">
      <p:transition spd="slow" advTm="469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9"/>
          <p:cNvSpPr txBox="1">
            <a:spLocks noChangeArrowheads="1"/>
          </p:cNvSpPr>
          <p:nvPr/>
        </p:nvSpPr>
        <p:spPr bwMode="auto">
          <a:xfrm>
            <a:off x="731251" y="334397"/>
            <a:ext cx="2933099" cy="646331"/>
          </a:xfrm>
          <a:prstGeom prst="rect">
            <a:avLst/>
          </a:prstGeom>
          <a:noFill/>
          <a:ln w="9525">
            <a:noFill/>
            <a:miter lim="800000"/>
            <a:headEnd/>
            <a:tailEnd/>
          </a:ln>
        </p:spPr>
        <p:txBody>
          <a:bodyPr wrap="square">
            <a:spAutoFit/>
          </a:bodyPr>
          <a:lstStyle/>
          <a:p>
            <a:pPr eaLnBrk="0" hangingPunct="0">
              <a:spcBef>
                <a:spcPct val="50000"/>
              </a:spcBef>
            </a:pPr>
            <a:r>
              <a:rPr lang="en-US" sz="3600" b="1" dirty="0">
                <a:solidFill>
                  <a:srgbClr val="FF0000"/>
                </a:solidFill>
                <a:latin typeface="Aachen" panose="02020500000000000000" pitchFamily="18" charset="0"/>
                <a:ea typeface="Aachen" panose="02020500000000000000" pitchFamily="18" charset="0"/>
                <a:cs typeface="Aachen" panose="02020500000000000000" pitchFamily="18" charset="0"/>
              </a:rPr>
              <a:t>3. </a:t>
            </a:r>
            <a:r>
              <a:rPr lang="en-US" sz="3600" b="1" dirty="0" err="1">
                <a:solidFill>
                  <a:srgbClr val="FF0000"/>
                </a:solidFill>
                <a:latin typeface="Aachen" panose="02020500000000000000" pitchFamily="18" charset="0"/>
                <a:ea typeface="Aachen" panose="02020500000000000000" pitchFamily="18" charset="0"/>
                <a:cs typeface="Aachen" panose="02020500000000000000" pitchFamily="18" charset="0"/>
              </a:rPr>
              <a:t>Bài</a:t>
            </a:r>
            <a:r>
              <a:rPr lang="en-US" sz="3600" b="1" dirty="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600" b="1" dirty="0" err="1">
                <a:solidFill>
                  <a:srgbClr val="FF0000"/>
                </a:solidFill>
                <a:latin typeface="Aachen" panose="02020500000000000000" pitchFamily="18" charset="0"/>
                <a:ea typeface="Aachen" panose="02020500000000000000" pitchFamily="18" charset="0"/>
                <a:cs typeface="Aachen" panose="02020500000000000000" pitchFamily="18" charset="0"/>
              </a:rPr>
              <a:t>tập</a:t>
            </a:r>
            <a:endParaRPr lang="en-US" sz="3600" b="1"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sp>
        <p:nvSpPr>
          <p:cNvPr id="8366" name="Text Box 174"/>
          <p:cNvSpPr txBox="1">
            <a:spLocks noChangeArrowheads="1"/>
          </p:cNvSpPr>
          <p:nvPr/>
        </p:nvSpPr>
        <p:spPr bwMode="auto">
          <a:xfrm>
            <a:off x="767680" y="1103691"/>
            <a:ext cx="7848600" cy="584775"/>
          </a:xfrm>
          <a:prstGeom prst="rect">
            <a:avLst/>
          </a:prstGeom>
          <a:noFill/>
          <a:ln w="9525">
            <a:noFill/>
            <a:miter lim="800000"/>
            <a:headEnd/>
            <a:tailEnd/>
          </a:ln>
        </p:spPr>
        <p:txBody>
          <a:bodyPr>
            <a:spAutoFit/>
          </a:bodyPr>
          <a:lstStyle/>
          <a:p>
            <a:pPr eaLnBrk="0" hangingPunct="0">
              <a:spcBef>
                <a:spcPct val="50000"/>
              </a:spcBef>
            </a:pPr>
            <a:r>
              <a:rPr lang="en-US" sz="3200" b="1" dirty="0" err="1">
                <a:solidFill>
                  <a:srgbClr val="0000FF"/>
                </a:solidFill>
                <a:latin typeface="Arial" panose="020B0604020202020204" pitchFamily="34" charset="0"/>
                <a:cs typeface="Arial" panose="020B0604020202020204" pitchFamily="34" charset="0"/>
              </a:rPr>
              <a:t>Bài</a:t>
            </a:r>
            <a:r>
              <a:rPr lang="en-US" sz="3200" b="1" dirty="0">
                <a:solidFill>
                  <a:srgbClr val="0000FF"/>
                </a:solidFill>
                <a:latin typeface="Arial" panose="020B0604020202020204" pitchFamily="34" charset="0"/>
                <a:cs typeface="Arial" panose="020B0604020202020204" pitchFamily="34" charset="0"/>
              </a:rPr>
              <a:t> 1: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vào</a:t>
            </a:r>
            <a:r>
              <a:rPr lang="en-US" sz="3200" b="1" dirty="0">
                <a:solidFill>
                  <a:srgbClr val="0000FF"/>
                </a:solidFill>
                <a:latin typeface="Arial" panose="020B0604020202020204" pitchFamily="34" charset="0"/>
                <a:cs typeface="Arial" panose="020B0604020202020204" pitchFamily="34" charset="0"/>
              </a:rPr>
              <a:t> ô </a:t>
            </a:r>
            <a:r>
              <a:rPr lang="en-US" sz="3200" b="1" dirty="0" err="1">
                <a:solidFill>
                  <a:srgbClr val="0000FF"/>
                </a:solidFill>
                <a:latin typeface="Arial" panose="020B0604020202020204" pitchFamily="34" charset="0"/>
                <a:cs typeface="Arial" panose="020B0604020202020204" pitchFamily="34" charset="0"/>
              </a:rPr>
              <a:t>vuông</a:t>
            </a:r>
            <a:endParaRPr lang="en-US" sz="3200" b="1" dirty="0">
              <a:solidFill>
                <a:srgbClr val="0000FF"/>
              </a:solidFill>
              <a:latin typeface="Arial" panose="020B0604020202020204" pitchFamily="34" charset="0"/>
              <a:cs typeface="Arial" panose="020B0604020202020204" pitchFamily="34" charset="0"/>
            </a:endParaRPr>
          </a:p>
        </p:txBody>
      </p:sp>
      <p:sp>
        <p:nvSpPr>
          <p:cNvPr id="4107" name="Rectangle 271"/>
          <p:cNvSpPr>
            <a:spLocks noChangeArrowheads="1"/>
          </p:cNvSpPr>
          <p:nvPr/>
        </p:nvSpPr>
        <p:spPr bwMode="auto">
          <a:xfrm>
            <a:off x="1524001" y="-364054"/>
            <a:ext cx="184731" cy="369332"/>
          </a:xfrm>
          <a:prstGeom prst="rect">
            <a:avLst/>
          </a:prstGeom>
          <a:noFill/>
          <a:ln w="9525">
            <a:noFill/>
            <a:miter lim="800000"/>
            <a:headEnd/>
            <a:tailEnd/>
          </a:ln>
        </p:spPr>
        <p:txBody>
          <a:bodyPr wrap="none" anchor="ctr">
            <a:spAutoFit/>
          </a:bodyPr>
          <a:lstStyle/>
          <a:p>
            <a:endParaRPr lang="en-US"/>
          </a:p>
        </p:txBody>
      </p:sp>
      <p:sp>
        <p:nvSpPr>
          <p:cNvPr id="4108" name="Rectangle 287"/>
          <p:cNvSpPr>
            <a:spLocks noChangeArrowheads="1"/>
          </p:cNvSpPr>
          <p:nvPr/>
        </p:nvSpPr>
        <p:spPr bwMode="auto">
          <a:xfrm>
            <a:off x="1524000" y="-179388"/>
            <a:ext cx="184150" cy="777876"/>
          </a:xfrm>
          <a:prstGeom prst="rect">
            <a:avLst/>
          </a:prstGeom>
          <a:noFill/>
          <a:ln w="9525">
            <a:noFill/>
            <a:miter lim="800000"/>
            <a:headEnd/>
            <a:tailEnd/>
          </a:ln>
        </p:spPr>
        <p:txBody>
          <a:bodyPr wrap="none" anchor="ctr">
            <a:spAutoFit/>
          </a:bodyPr>
          <a:lstStyle/>
          <a:p>
            <a:r>
              <a:rPr lang="en-US" sz="900"/>
              <a:t/>
            </a:r>
            <a:br>
              <a:rPr lang="en-US" sz="900"/>
            </a:br>
            <a:endParaRPr lang="en-US"/>
          </a:p>
          <a:p>
            <a:pPr eaLnBrk="0" hangingPunct="0"/>
            <a:endParaRPr lang="en-US"/>
          </a:p>
        </p:txBody>
      </p:sp>
      <p:sp>
        <p:nvSpPr>
          <p:cNvPr id="40" name="Rectangle 423">
            <a:extLst>
              <a:ext uri="{FF2B5EF4-FFF2-40B4-BE49-F238E27FC236}">
                <a16:creationId xmlns:a16="http://schemas.microsoft.com/office/drawing/2014/main" id="{2A996124-2FFA-498C-B989-09A660837B8C}"/>
              </a:ext>
            </a:extLst>
          </p:cNvPr>
          <p:cNvSpPr>
            <a:spLocks noChangeArrowheads="1"/>
          </p:cNvSpPr>
          <p:nvPr/>
        </p:nvSpPr>
        <p:spPr bwMode="auto">
          <a:xfrm>
            <a:off x="2115626" y="3050775"/>
            <a:ext cx="731290" cy="584775"/>
          </a:xfrm>
          <a:prstGeom prst="rect">
            <a:avLst/>
          </a:prstGeom>
          <a:noFill/>
          <a:ln w="9525">
            <a:noFill/>
            <a:miter lim="800000"/>
            <a:headEnd/>
            <a:tailEnd/>
          </a:ln>
        </p:spPr>
        <p:txBody>
          <a:bodyPr wrap="none">
            <a:spAutoFit/>
          </a:bodyPr>
          <a:lstStyle/>
          <a:p>
            <a:pPr eaLnBrk="0" hangingPunct="0"/>
            <a:r>
              <a:rPr lang="en-US" sz="3200" b="1" smtClean="0">
                <a:solidFill>
                  <a:srgbClr val="FF0000"/>
                </a:solidFill>
                <a:latin typeface="Times New Roman" panose="02020603050405020304" pitchFamily="18" charset="0"/>
                <a:cs typeface="Times New Roman" panose="02020603050405020304" pitchFamily="18" charset="0"/>
              </a:rPr>
              <a:t>-12</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1" name="Rectangle 424">
            <a:extLst>
              <a:ext uri="{FF2B5EF4-FFF2-40B4-BE49-F238E27FC236}">
                <a16:creationId xmlns:a16="http://schemas.microsoft.com/office/drawing/2014/main" id="{9B5BB704-E87D-4CAB-A921-95F78BFF3CA6}"/>
              </a:ext>
            </a:extLst>
          </p:cNvPr>
          <p:cNvSpPr>
            <a:spLocks noChangeArrowheads="1"/>
          </p:cNvSpPr>
          <p:nvPr/>
        </p:nvSpPr>
        <p:spPr bwMode="auto">
          <a:xfrm>
            <a:off x="2151223" y="3789306"/>
            <a:ext cx="595035" cy="584775"/>
          </a:xfrm>
          <a:prstGeom prst="rect">
            <a:avLst/>
          </a:prstGeom>
          <a:noFill/>
          <a:ln w="9525">
            <a:noFill/>
            <a:miter lim="800000"/>
            <a:headEnd/>
            <a:tailEnd/>
          </a:ln>
        </p:spPr>
        <p:txBody>
          <a:bodyPr wrap="none">
            <a:spAutoFit/>
          </a:bodyPr>
          <a:lstStyle/>
          <a:p>
            <a:pPr eaLnBrk="0" hangingPunct="0"/>
            <a:r>
              <a:rPr lang="en-US" sz="3200" b="1" smtClean="0">
                <a:solidFill>
                  <a:srgbClr val="FF0000"/>
                </a:solidFill>
                <a:latin typeface="Times New Roman" panose="02020603050405020304" pitchFamily="18" charset="0"/>
                <a:cs typeface="Times New Roman" panose="02020603050405020304" pitchFamily="18" charset="0"/>
              </a:rPr>
              <a:t>15</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2" name="Rectangle 425">
            <a:extLst>
              <a:ext uri="{FF2B5EF4-FFF2-40B4-BE49-F238E27FC236}">
                <a16:creationId xmlns:a16="http://schemas.microsoft.com/office/drawing/2014/main" id="{22175BB6-76D7-4BF9-93EE-B27EB46B5BCE}"/>
              </a:ext>
            </a:extLst>
          </p:cNvPr>
          <p:cNvSpPr>
            <a:spLocks noChangeArrowheads="1"/>
          </p:cNvSpPr>
          <p:nvPr/>
        </p:nvSpPr>
        <p:spPr bwMode="auto">
          <a:xfrm>
            <a:off x="5360135" y="3004395"/>
            <a:ext cx="548548" cy="615553"/>
          </a:xfrm>
          <a:prstGeom prst="rect">
            <a:avLst/>
          </a:prstGeom>
          <a:noFill/>
          <a:ln w="9525">
            <a:noFill/>
            <a:miter lim="800000"/>
            <a:headEnd/>
            <a:tailEnd/>
          </a:ln>
        </p:spPr>
        <p:txBody>
          <a:bodyPr wrap="none">
            <a:spAutoFit/>
          </a:bodyPr>
          <a:lstStyle/>
          <a:p>
            <a:pPr eaLnBrk="0" hangingPunct="0"/>
            <a:r>
              <a:rPr lang="en-US" sz="3400" b="1" dirty="0">
                <a:solidFill>
                  <a:srgbClr val="FF0000"/>
                </a:solidFill>
                <a:latin typeface="Times New Roman" panose="02020603050405020304" pitchFamily="18" charset="0"/>
                <a:cs typeface="Times New Roman" panose="02020603050405020304" pitchFamily="18" charset="0"/>
              </a:rPr>
              <a:t>-2</a:t>
            </a:r>
          </a:p>
        </p:txBody>
      </p:sp>
      <p:sp>
        <p:nvSpPr>
          <p:cNvPr id="43" name="Rectangle 426">
            <a:extLst>
              <a:ext uri="{FF2B5EF4-FFF2-40B4-BE49-F238E27FC236}">
                <a16:creationId xmlns:a16="http://schemas.microsoft.com/office/drawing/2014/main" id="{15FF5B9D-4328-4893-B1F6-94BAEA5F8807}"/>
              </a:ext>
            </a:extLst>
          </p:cNvPr>
          <p:cNvSpPr>
            <a:spLocks noChangeArrowheads="1"/>
          </p:cNvSpPr>
          <p:nvPr/>
        </p:nvSpPr>
        <p:spPr bwMode="auto">
          <a:xfrm>
            <a:off x="5428263" y="3741484"/>
            <a:ext cx="402674" cy="615553"/>
          </a:xfrm>
          <a:prstGeom prst="rect">
            <a:avLst/>
          </a:prstGeom>
          <a:noFill/>
          <a:ln w="9525">
            <a:noFill/>
            <a:miter lim="800000"/>
            <a:headEnd/>
            <a:tailEnd/>
          </a:ln>
        </p:spPr>
        <p:txBody>
          <a:bodyPr wrap="none">
            <a:spAutoFit/>
          </a:bodyPr>
          <a:lstStyle/>
          <a:p>
            <a:pPr eaLnBrk="0" hangingPunct="0"/>
            <a:r>
              <a:rPr lang="en-US" sz="3400" b="1" dirty="0">
                <a:solidFill>
                  <a:srgbClr val="FF0000"/>
                </a:solidFill>
                <a:latin typeface="Times New Roman" panose="02020603050405020304" pitchFamily="18" charset="0"/>
                <a:cs typeface="Times New Roman" panose="02020603050405020304" pitchFamily="18" charset="0"/>
              </a:rPr>
              <a:t>3</a:t>
            </a:r>
          </a:p>
        </p:txBody>
      </p:sp>
      <p:sp>
        <p:nvSpPr>
          <p:cNvPr id="44" name="Rectangle 427">
            <a:extLst>
              <a:ext uri="{FF2B5EF4-FFF2-40B4-BE49-F238E27FC236}">
                <a16:creationId xmlns:a16="http://schemas.microsoft.com/office/drawing/2014/main" id="{80E83992-A9B3-4801-8479-016551CAA384}"/>
              </a:ext>
            </a:extLst>
          </p:cNvPr>
          <p:cNvSpPr>
            <a:spLocks noChangeArrowheads="1"/>
          </p:cNvSpPr>
          <p:nvPr/>
        </p:nvSpPr>
        <p:spPr bwMode="auto">
          <a:xfrm>
            <a:off x="7980656" y="3027161"/>
            <a:ext cx="731290" cy="584775"/>
          </a:xfrm>
          <a:prstGeom prst="rect">
            <a:avLst/>
          </a:prstGeom>
          <a:noFill/>
          <a:ln w="9525">
            <a:noFill/>
            <a:miter lim="800000"/>
            <a:headEnd/>
            <a:tailEnd/>
          </a:ln>
        </p:spPr>
        <p:txBody>
          <a:bodyPr wrap="none">
            <a:spAutoFit/>
          </a:bodyPr>
          <a:lstStyle/>
          <a:p>
            <a:pPr eaLnBrk="0" hangingPunct="0"/>
            <a:r>
              <a:rPr lang="en-US" sz="3200" b="1" dirty="0">
                <a:solidFill>
                  <a:srgbClr val="FF0000"/>
                </a:solidFill>
                <a:latin typeface="Times New Roman" panose="02020603050405020304" pitchFamily="18" charset="0"/>
                <a:cs typeface="Times New Roman" panose="02020603050405020304" pitchFamily="18" charset="0"/>
              </a:rPr>
              <a:t>-36</a:t>
            </a:r>
          </a:p>
        </p:txBody>
      </p:sp>
      <p:sp>
        <p:nvSpPr>
          <p:cNvPr id="45" name="Rectangle 428">
            <a:extLst>
              <a:ext uri="{FF2B5EF4-FFF2-40B4-BE49-F238E27FC236}">
                <a16:creationId xmlns:a16="http://schemas.microsoft.com/office/drawing/2014/main" id="{8DF25B89-0073-45BC-9153-6381CE446ABC}"/>
              </a:ext>
            </a:extLst>
          </p:cNvPr>
          <p:cNvSpPr>
            <a:spLocks noChangeArrowheads="1"/>
          </p:cNvSpPr>
          <p:nvPr/>
        </p:nvSpPr>
        <p:spPr bwMode="auto">
          <a:xfrm>
            <a:off x="8052291" y="3761770"/>
            <a:ext cx="595035" cy="584775"/>
          </a:xfrm>
          <a:prstGeom prst="rect">
            <a:avLst/>
          </a:prstGeom>
          <a:noFill/>
          <a:ln w="9525">
            <a:noFill/>
            <a:miter lim="800000"/>
            <a:headEnd/>
            <a:tailEnd/>
          </a:ln>
        </p:spPr>
        <p:txBody>
          <a:bodyPr wrap="none">
            <a:spAutoFit/>
          </a:bodyPr>
          <a:lstStyle/>
          <a:p>
            <a:pPr eaLnBrk="0" hangingPunct="0"/>
            <a:r>
              <a:rPr lang="en-US" sz="3200" b="1" dirty="0">
                <a:solidFill>
                  <a:srgbClr val="FF0000"/>
                </a:solidFill>
                <a:latin typeface="Times New Roman" panose="02020603050405020304" pitchFamily="18" charset="0"/>
                <a:cs typeface="Times New Roman" panose="02020603050405020304" pitchFamily="18" charset="0"/>
              </a:rPr>
              <a:t>48</a:t>
            </a:r>
          </a:p>
        </p:txBody>
      </p:sp>
      <p:sp>
        <p:nvSpPr>
          <p:cNvPr id="47" name="Rectangle 433">
            <a:extLst>
              <a:ext uri="{FF2B5EF4-FFF2-40B4-BE49-F238E27FC236}">
                <a16:creationId xmlns:a16="http://schemas.microsoft.com/office/drawing/2014/main" id="{D16FDDE4-1E37-490F-A153-9D38C4F40E35}"/>
              </a:ext>
            </a:extLst>
          </p:cNvPr>
          <p:cNvSpPr>
            <a:spLocks noChangeArrowheads="1"/>
          </p:cNvSpPr>
          <p:nvPr/>
        </p:nvSpPr>
        <p:spPr bwMode="auto">
          <a:xfrm>
            <a:off x="10677160" y="2022641"/>
            <a:ext cx="548548" cy="615553"/>
          </a:xfrm>
          <a:prstGeom prst="rect">
            <a:avLst/>
          </a:prstGeom>
          <a:noFill/>
          <a:ln w="9525">
            <a:noFill/>
            <a:miter lim="800000"/>
            <a:headEnd/>
            <a:tailEnd/>
          </a:ln>
        </p:spPr>
        <p:txBody>
          <a:bodyPr wrap="none">
            <a:spAutoFit/>
          </a:bodyPr>
          <a:lstStyle/>
          <a:p>
            <a:pPr eaLnBrk="0" hangingPunct="0"/>
            <a:r>
              <a:rPr lang="en-US" sz="3400" b="1" i="1" dirty="0">
                <a:solidFill>
                  <a:srgbClr val="FF0000"/>
                </a:solidFill>
                <a:latin typeface="Times New Roman" panose="02020603050405020304" pitchFamily="18" charset="0"/>
                <a:cs typeface="Times New Roman" panose="02020603050405020304" pitchFamily="18" charset="0"/>
              </a:rPr>
              <a:t>-2</a:t>
            </a:r>
          </a:p>
        </p:txBody>
      </p:sp>
      <p:sp>
        <p:nvSpPr>
          <p:cNvPr id="48" name="Rectangle 434">
            <a:extLst>
              <a:ext uri="{FF2B5EF4-FFF2-40B4-BE49-F238E27FC236}">
                <a16:creationId xmlns:a16="http://schemas.microsoft.com/office/drawing/2014/main" id="{3B4D0F4D-A5AD-484C-AEF9-2959C359B009}"/>
              </a:ext>
            </a:extLst>
          </p:cNvPr>
          <p:cNvSpPr>
            <a:spLocks noChangeArrowheads="1"/>
          </p:cNvSpPr>
          <p:nvPr/>
        </p:nvSpPr>
        <p:spPr bwMode="auto">
          <a:xfrm>
            <a:off x="10687318" y="4637003"/>
            <a:ext cx="548548" cy="615553"/>
          </a:xfrm>
          <a:prstGeom prst="rect">
            <a:avLst/>
          </a:prstGeom>
          <a:noFill/>
          <a:ln w="9525">
            <a:noFill/>
            <a:miter lim="800000"/>
            <a:headEnd/>
            <a:tailEnd/>
          </a:ln>
        </p:spPr>
        <p:txBody>
          <a:bodyPr wrap="none">
            <a:spAutoFit/>
          </a:bodyPr>
          <a:lstStyle/>
          <a:p>
            <a:pPr eaLnBrk="0" hangingPunct="0"/>
            <a:r>
              <a:rPr lang="en-US" sz="3400" b="1" i="1" dirty="0">
                <a:solidFill>
                  <a:srgbClr val="FF0000"/>
                </a:solidFill>
                <a:latin typeface="Times New Roman" panose="02020603050405020304" pitchFamily="18" charset="0"/>
                <a:cs typeface="Times New Roman" panose="02020603050405020304" pitchFamily="18" charset="0"/>
              </a:rPr>
              <a:t>-2</a:t>
            </a:r>
          </a:p>
        </p:txBody>
      </p:sp>
      <p:sp>
        <p:nvSpPr>
          <p:cNvPr id="49" name="Rectangle 435">
            <a:extLst>
              <a:ext uri="{FF2B5EF4-FFF2-40B4-BE49-F238E27FC236}">
                <a16:creationId xmlns:a16="http://schemas.microsoft.com/office/drawing/2014/main" id="{3C5E5E8A-60EF-4145-8068-8B89DB6AD3C2}"/>
              </a:ext>
            </a:extLst>
          </p:cNvPr>
          <p:cNvSpPr>
            <a:spLocks noChangeArrowheads="1"/>
          </p:cNvSpPr>
          <p:nvPr/>
        </p:nvSpPr>
        <p:spPr bwMode="auto">
          <a:xfrm>
            <a:off x="10007830" y="3651592"/>
            <a:ext cx="731290" cy="584775"/>
          </a:xfrm>
          <a:prstGeom prst="rect">
            <a:avLst/>
          </a:prstGeom>
          <a:noFill/>
          <a:ln w="9525">
            <a:noFill/>
            <a:miter lim="800000"/>
            <a:headEnd/>
            <a:tailEnd/>
          </a:ln>
        </p:spPr>
        <p:txBody>
          <a:bodyPr wrap="none">
            <a:spAutoFit/>
          </a:bodyPr>
          <a:lstStyle/>
          <a:p>
            <a:pPr eaLnBrk="0" hangingPunct="0"/>
            <a:r>
              <a:rPr lang="en-US" sz="3200" b="1" dirty="0">
                <a:solidFill>
                  <a:srgbClr val="FF0000"/>
                </a:solidFill>
                <a:latin typeface="Times New Roman" panose="02020603050405020304" pitchFamily="18" charset="0"/>
                <a:cs typeface="Times New Roman" panose="02020603050405020304" pitchFamily="18" charset="0"/>
              </a:rPr>
              <a:t>-16</a:t>
            </a:r>
          </a:p>
        </p:txBody>
      </p:sp>
      <p:sp>
        <p:nvSpPr>
          <p:cNvPr id="46" name="Rectangle 429">
            <a:extLst>
              <a:ext uri="{FF2B5EF4-FFF2-40B4-BE49-F238E27FC236}">
                <a16:creationId xmlns:a16="http://schemas.microsoft.com/office/drawing/2014/main" id="{BB3D0211-6054-4393-B6B6-1AA829CB0222}"/>
              </a:ext>
            </a:extLst>
          </p:cNvPr>
          <p:cNvSpPr>
            <a:spLocks noChangeArrowheads="1"/>
          </p:cNvSpPr>
          <p:nvPr/>
        </p:nvSpPr>
        <p:spPr bwMode="auto">
          <a:xfrm>
            <a:off x="7463862" y="2059127"/>
            <a:ext cx="595035" cy="584775"/>
          </a:xfrm>
          <a:prstGeom prst="rect">
            <a:avLst/>
          </a:prstGeom>
          <a:noFill/>
          <a:ln w="9525">
            <a:noFill/>
            <a:miter lim="800000"/>
            <a:headEnd/>
            <a:tailEnd/>
          </a:ln>
        </p:spPr>
        <p:txBody>
          <a:bodyPr wrap="none">
            <a:spAutoFit/>
          </a:bodyPr>
          <a:lstStyle/>
          <a:p>
            <a:pPr eaLnBrk="0" hangingPunct="0"/>
            <a:r>
              <a:rPr lang="en-US" sz="3200" b="1" i="1" dirty="0">
                <a:solidFill>
                  <a:srgbClr val="FF0000"/>
                </a:solidFill>
                <a:latin typeface="Times New Roman" panose="02020603050405020304" pitchFamily="18" charset="0"/>
                <a:cs typeface="Times New Roman" panose="02020603050405020304" pitchFamily="18" charset="0"/>
              </a:rPr>
              <a:t>12</a:t>
            </a:r>
          </a:p>
        </p:txBody>
      </p:sp>
      <p:grpSp>
        <p:nvGrpSpPr>
          <p:cNvPr id="2" name="Group 1"/>
          <p:cNvGrpSpPr/>
          <p:nvPr/>
        </p:nvGrpSpPr>
        <p:grpSpPr>
          <a:xfrm>
            <a:off x="767408" y="2007230"/>
            <a:ext cx="10919494" cy="3165202"/>
            <a:chOff x="760140" y="2063998"/>
            <a:chExt cx="10919494" cy="3165202"/>
          </a:xfrm>
        </p:grpSpPr>
        <p:graphicFrame>
          <p:nvGraphicFramePr>
            <p:cNvPr id="4103" name="Object 230"/>
            <p:cNvGraphicFramePr>
              <a:graphicFrameLocks noChangeAspect="1"/>
            </p:cNvGraphicFramePr>
            <p:nvPr>
              <p:extLst>
                <p:ext uri="{D42A27DB-BD31-4B8C-83A1-F6EECF244321}">
                  <p14:modId xmlns:p14="http://schemas.microsoft.com/office/powerpoint/2010/main" val="3282099449"/>
                </p:ext>
              </p:extLst>
            </p:nvPr>
          </p:nvGraphicFramePr>
          <p:xfrm>
            <a:off x="760140" y="2897752"/>
            <a:ext cx="2095500" cy="1555750"/>
          </p:xfrm>
          <a:graphic>
            <a:graphicData uri="http://schemas.openxmlformats.org/presentationml/2006/ole">
              <mc:AlternateContent xmlns:mc="http://schemas.openxmlformats.org/markup-compatibility/2006">
                <mc:Choice xmlns:v="urn:schemas-microsoft-com:vml" Requires="v">
                  <p:oleObj spid="_x0000_s5910" name="Equation" r:id="rId3" imgW="838080" imgH="622080" progId="Equation.DSMT4">
                    <p:embed/>
                  </p:oleObj>
                </mc:Choice>
                <mc:Fallback>
                  <p:oleObj name="Equation" r:id="rId3" imgW="838080" imgH="622080" progId="Equation.DSMT4">
                    <p:embed/>
                    <p:pic>
                      <p:nvPicPr>
                        <p:cNvPr id="4103" name="Object 230"/>
                        <p:cNvPicPr>
                          <a:picLocks noChangeAspect="1" noChangeArrowheads="1"/>
                        </p:cNvPicPr>
                        <p:nvPr/>
                      </p:nvPicPr>
                      <p:blipFill>
                        <a:blip r:embed="rId4"/>
                        <a:srcRect/>
                        <a:stretch>
                          <a:fillRect/>
                        </a:stretch>
                      </p:blipFill>
                      <p:spPr bwMode="auto">
                        <a:xfrm>
                          <a:off x="760140" y="2897752"/>
                          <a:ext cx="2095500" cy="155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229"/>
            <p:cNvGraphicFramePr>
              <a:graphicFrameLocks noChangeAspect="1"/>
            </p:cNvGraphicFramePr>
            <p:nvPr>
              <p:extLst>
                <p:ext uri="{D42A27DB-BD31-4B8C-83A1-F6EECF244321}">
                  <p14:modId xmlns:p14="http://schemas.microsoft.com/office/powerpoint/2010/main" val="2226843696"/>
                </p:ext>
              </p:extLst>
            </p:nvPr>
          </p:nvGraphicFramePr>
          <p:xfrm>
            <a:off x="3674492" y="2898546"/>
            <a:ext cx="2349500" cy="1554163"/>
          </p:xfrm>
          <a:graphic>
            <a:graphicData uri="http://schemas.openxmlformats.org/presentationml/2006/ole">
              <mc:AlternateContent xmlns:mc="http://schemas.openxmlformats.org/markup-compatibility/2006">
                <mc:Choice xmlns:v="urn:schemas-microsoft-com:vml" Requires="v">
                  <p:oleObj spid="_x0000_s5911" name="Equation" r:id="rId5" imgW="939600" imgH="622080" progId="Equation.DSMT4">
                    <p:embed/>
                  </p:oleObj>
                </mc:Choice>
                <mc:Fallback>
                  <p:oleObj name="Equation" r:id="rId5" imgW="939600" imgH="622080" progId="Equation.DSMT4">
                    <p:embed/>
                    <p:pic>
                      <p:nvPicPr>
                        <p:cNvPr id="4102" name="Object 229"/>
                        <p:cNvPicPr>
                          <a:picLocks noChangeAspect="1" noChangeArrowheads="1"/>
                        </p:cNvPicPr>
                        <p:nvPr/>
                      </p:nvPicPr>
                      <p:blipFill>
                        <a:blip r:embed="rId6"/>
                        <a:srcRect/>
                        <a:stretch>
                          <a:fillRect/>
                        </a:stretch>
                      </p:blipFill>
                      <p:spPr bwMode="auto">
                        <a:xfrm>
                          <a:off x="3674492" y="2898546"/>
                          <a:ext cx="2349500" cy="155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333"/>
            <p:cNvGraphicFramePr>
              <a:graphicFrameLocks noChangeAspect="1"/>
            </p:cNvGraphicFramePr>
            <p:nvPr>
              <p:extLst>
                <p:ext uri="{D42A27DB-BD31-4B8C-83A1-F6EECF244321}">
                  <p14:modId xmlns:p14="http://schemas.microsoft.com/office/powerpoint/2010/main" val="2214743666"/>
                </p:ext>
              </p:extLst>
            </p:nvPr>
          </p:nvGraphicFramePr>
          <p:xfrm>
            <a:off x="6685492" y="2897752"/>
            <a:ext cx="2095500" cy="1555750"/>
          </p:xfrm>
          <a:graphic>
            <a:graphicData uri="http://schemas.openxmlformats.org/presentationml/2006/ole">
              <mc:AlternateContent xmlns:mc="http://schemas.openxmlformats.org/markup-compatibility/2006">
                <mc:Choice xmlns:v="urn:schemas-microsoft-com:vml" Requires="v">
                  <p:oleObj spid="_x0000_s5912" name="Equation" r:id="rId7" imgW="838080" imgH="622080" progId="Equation.DSMT4">
                    <p:embed/>
                  </p:oleObj>
                </mc:Choice>
                <mc:Fallback>
                  <p:oleObj name="Equation" r:id="rId7" imgW="838080" imgH="622080" progId="Equation.DSMT4">
                    <p:embed/>
                    <p:pic>
                      <p:nvPicPr>
                        <p:cNvPr id="4101" name="Object 333"/>
                        <p:cNvPicPr>
                          <a:picLocks noChangeAspect="1" noChangeArrowheads="1"/>
                        </p:cNvPicPr>
                        <p:nvPr/>
                      </p:nvPicPr>
                      <p:blipFill>
                        <a:blip r:embed="rId8"/>
                        <a:srcRect/>
                        <a:stretch>
                          <a:fillRect/>
                        </a:stretch>
                      </p:blipFill>
                      <p:spPr bwMode="auto">
                        <a:xfrm>
                          <a:off x="6685492" y="2897752"/>
                          <a:ext cx="2095500" cy="155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8" name="Rectangle 342"/>
            <p:cNvSpPr>
              <a:spLocks noChangeArrowheads="1"/>
            </p:cNvSpPr>
            <p:nvPr/>
          </p:nvSpPr>
          <p:spPr bwMode="auto">
            <a:xfrm>
              <a:off x="7464200" y="2063998"/>
              <a:ext cx="594360" cy="594360"/>
            </a:xfrm>
            <a:prstGeom prst="rect">
              <a:avLst/>
            </a:prstGeom>
            <a:noFill/>
            <a:ln w="28575">
              <a:solidFill>
                <a:srgbClr val="336600"/>
              </a:solidFill>
              <a:miter lim="800000"/>
              <a:headEnd/>
              <a:tailEnd/>
            </a:ln>
          </p:spPr>
          <p:txBody>
            <a:bodyPr wrap="none" anchor="ctr"/>
            <a:lstStyle/>
            <a:p>
              <a:endParaRPr lang="en-US">
                <a:solidFill>
                  <a:srgbClr val="006600"/>
                </a:solidFill>
              </a:endParaRPr>
            </a:p>
          </p:txBody>
        </p:sp>
        <p:graphicFrame>
          <p:nvGraphicFramePr>
            <p:cNvPr id="4100" name="Object 344"/>
            <p:cNvGraphicFramePr>
              <a:graphicFrameLocks noChangeAspect="1"/>
            </p:cNvGraphicFramePr>
            <p:nvPr>
              <p:extLst>
                <p:ext uri="{D42A27DB-BD31-4B8C-83A1-F6EECF244321}">
                  <p14:modId xmlns:p14="http://schemas.microsoft.com/office/powerpoint/2010/main" val="1938080699"/>
                </p:ext>
              </p:extLst>
            </p:nvPr>
          </p:nvGraphicFramePr>
          <p:xfrm>
            <a:off x="9552384" y="2993002"/>
            <a:ext cx="2127250" cy="1365250"/>
          </p:xfrm>
          <a:graphic>
            <a:graphicData uri="http://schemas.openxmlformats.org/presentationml/2006/ole">
              <mc:AlternateContent xmlns:mc="http://schemas.openxmlformats.org/markup-compatibility/2006">
                <mc:Choice xmlns:v="urn:schemas-microsoft-com:vml" Requires="v">
                  <p:oleObj spid="_x0000_s5913" name="Equation" r:id="rId9" imgW="850680" imgH="545760" progId="Equation.DSMT4">
                    <p:embed/>
                  </p:oleObj>
                </mc:Choice>
                <mc:Fallback>
                  <p:oleObj name="Equation" r:id="rId9" imgW="850680" imgH="545760" progId="Equation.DSMT4">
                    <p:embed/>
                    <p:pic>
                      <p:nvPicPr>
                        <p:cNvPr id="4100" name="Object 344"/>
                        <p:cNvPicPr>
                          <a:picLocks noChangeAspect="1" noChangeArrowheads="1"/>
                        </p:cNvPicPr>
                        <p:nvPr/>
                      </p:nvPicPr>
                      <p:blipFill>
                        <a:blip r:embed="rId10"/>
                        <a:srcRect/>
                        <a:stretch>
                          <a:fillRect/>
                        </a:stretch>
                      </p:blipFill>
                      <p:spPr bwMode="auto">
                        <a:xfrm>
                          <a:off x="9552384" y="2993002"/>
                          <a:ext cx="2127250"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1286339" y="2720154"/>
              <a:ext cx="1220375" cy="1881648"/>
              <a:chOff x="692887" y="2673763"/>
              <a:chExt cx="1220375" cy="1881648"/>
            </a:xfrm>
          </p:grpSpPr>
          <p:sp>
            <p:nvSpPr>
              <p:cNvPr id="57" name="Arc 56">
                <a:extLst>
                  <a:ext uri="{FF2B5EF4-FFF2-40B4-BE49-F238E27FC236}">
                    <a16:creationId xmlns:a16="http://schemas.microsoft.com/office/drawing/2014/main" id="{34ABE4E5-6439-4892-A812-5F05094E4C6D}"/>
                  </a:ext>
                </a:extLst>
              </p:cNvPr>
              <p:cNvSpPr/>
              <p:nvPr/>
            </p:nvSpPr>
            <p:spPr>
              <a:xfrm rot="19113266">
                <a:off x="724542" y="2673763"/>
                <a:ext cx="1188720" cy="1218508"/>
              </a:xfrm>
              <a:prstGeom prst="arc">
                <a:avLst/>
              </a:prstGeom>
              <a:ln w="28575">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Arc 59">
                <a:extLst>
                  <a:ext uri="{FF2B5EF4-FFF2-40B4-BE49-F238E27FC236}">
                    <a16:creationId xmlns:a16="http://schemas.microsoft.com/office/drawing/2014/main" id="{11053F8E-B1FC-437A-811A-4ABD31FA06FA}"/>
                  </a:ext>
                </a:extLst>
              </p:cNvPr>
              <p:cNvSpPr/>
              <p:nvPr/>
            </p:nvSpPr>
            <p:spPr>
              <a:xfrm rot="2486734" flipV="1">
                <a:off x="692887" y="3336907"/>
                <a:ext cx="1188720" cy="1218504"/>
              </a:xfrm>
              <a:prstGeom prst="arc">
                <a:avLst/>
              </a:prstGeom>
              <a:ln w="28575">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7" name="Text Box 339">
              <a:extLst>
                <a:ext uri="{FF2B5EF4-FFF2-40B4-BE49-F238E27FC236}">
                  <a16:creationId xmlns:a16="http://schemas.microsoft.com/office/drawing/2014/main" id="{58B3D293-397C-4FE8-8E96-9FDCAD4C52E1}"/>
                </a:ext>
              </a:extLst>
            </p:cNvPr>
            <p:cNvSpPr txBox="1">
              <a:spLocks noChangeArrowheads="1"/>
            </p:cNvSpPr>
            <p:nvPr/>
          </p:nvSpPr>
          <p:spPr bwMode="auto">
            <a:xfrm>
              <a:off x="1575804" y="2179247"/>
              <a:ext cx="673100" cy="341313"/>
            </a:xfrm>
            <a:prstGeom prst="rect">
              <a:avLst/>
            </a:prstGeom>
            <a:noFill/>
            <a:ln w="9525">
              <a:noFill/>
              <a:miter lim="800000"/>
              <a:headEnd/>
              <a:tailEnd/>
            </a:ln>
          </p:spPr>
          <p:txBody>
            <a:bodyPr/>
            <a:lstStyle/>
            <a:p>
              <a:pPr eaLnBrk="0" hangingPunct="0"/>
              <a:r>
                <a:rPr lang="en-US" sz="3200" b="1" dirty="0">
                  <a:solidFill>
                    <a:srgbClr val="0000FF"/>
                  </a:solidFill>
                  <a:latin typeface=".VnTime" pitchFamily="34" charset="0"/>
                </a:rPr>
                <a:t>.</a:t>
              </a:r>
              <a:r>
                <a:rPr lang="en-US" sz="3200" b="1" i="1" dirty="0">
                  <a:solidFill>
                    <a:srgbClr val="0000FF"/>
                  </a:solidFill>
                  <a:latin typeface=".VnTime" pitchFamily="34" charset="0"/>
                </a:rPr>
                <a:t> 3</a:t>
              </a:r>
            </a:p>
          </p:txBody>
        </p:sp>
        <p:sp>
          <p:nvSpPr>
            <p:cNvPr id="88" name="Text Box 339">
              <a:extLst>
                <a:ext uri="{FF2B5EF4-FFF2-40B4-BE49-F238E27FC236}">
                  <a16:creationId xmlns:a16="http://schemas.microsoft.com/office/drawing/2014/main" id="{B008AE46-7920-4395-B3F6-54E38FCE5596}"/>
                </a:ext>
              </a:extLst>
            </p:cNvPr>
            <p:cNvSpPr txBox="1">
              <a:spLocks noChangeArrowheads="1"/>
            </p:cNvSpPr>
            <p:nvPr/>
          </p:nvSpPr>
          <p:spPr bwMode="auto">
            <a:xfrm>
              <a:off x="1593660" y="4502230"/>
              <a:ext cx="673100" cy="341313"/>
            </a:xfrm>
            <a:prstGeom prst="rect">
              <a:avLst/>
            </a:prstGeom>
            <a:noFill/>
            <a:ln w="9525">
              <a:noFill/>
              <a:miter lim="800000"/>
              <a:headEnd/>
              <a:tailEnd/>
            </a:ln>
          </p:spPr>
          <p:txBody>
            <a:bodyPr/>
            <a:lstStyle/>
            <a:p>
              <a:pPr eaLnBrk="0" hangingPunct="0"/>
              <a:r>
                <a:rPr lang="en-US" sz="3200" b="1" dirty="0">
                  <a:solidFill>
                    <a:srgbClr val="0000FF"/>
                  </a:solidFill>
                  <a:latin typeface=".VnTime" pitchFamily="34" charset="0"/>
                </a:rPr>
                <a:t>.</a:t>
              </a:r>
              <a:r>
                <a:rPr lang="en-US" sz="3200" b="1" i="1" dirty="0">
                  <a:solidFill>
                    <a:srgbClr val="0000FF"/>
                  </a:solidFill>
                  <a:latin typeface=".VnTime" pitchFamily="34" charset="0"/>
                </a:rPr>
                <a:t> 3</a:t>
              </a:r>
            </a:p>
          </p:txBody>
        </p:sp>
        <p:sp>
          <p:nvSpPr>
            <p:cNvPr id="90" name="Text Box 339">
              <a:extLst>
                <a:ext uri="{FF2B5EF4-FFF2-40B4-BE49-F238E27FC236}">
                  <a16:creationId xmlns:a16="http://schemas.microsoft.com/office/drawing/2014/main" id="{603D0FD3-DCF6-469E-8A16-6EE0844DD9F4}"/>
                </a:ext>
              </a:extLst>
            </p:cNvPr>
            <p:cNvSpPr txBox="1">
              <a:spLocks noChangeArrowheads="1"/>
            </p:cNvSpPr>
            <p:nvPr/>
          </p:nvSpPr>
          <p:spPr bwMode="auto">
            <a:xfrm>
              <a:off x="4632770" y="2221842"/>
              <a:ext cx="673100" cy="341313"/>
            </a:xfrm>
            <a:prstGeom prst="rect">
              <a:avLst/>
            </a:prstGeom>
            <a:noFill/>
            <a:ln w="9525">
              <a:noFill/>
              <a:miter lim="800000"/>
              <a:headEnd/>
              <a:tailEnd/>
            </a:ln>
          </p:spPr>
          <p:txBody>
            <a:bodyPr/>
            <a:lstStyle/>
            <a:p>
              <a:pPr eaLnBrk="0" hangingPunct="0"/>
              <a:r>
                <a:rPr lang="en-US" sz="3200" b="1" smtClean="0">
                  <a:solidFill>
                    <a:srgbClr val="0000FF"/>
                  </a:solidFill>
                  <a:latin typeface=".VnTime" pitchFamily="34" charset="0"/>
                </a:rPr>
                <a:t>:</a:t>
              </a:r>
              <a:r>
                <a:rPr lang="en-US" sz="3200" b="1" i="1" smtClean="0">
                  <a:solidFill>
                    <a:srgbClr val="0000FF"/>
                  </a:solidFill>
                  <a:latin typeface=".VnTime" pitchFamily="34" charset="0"/>
                </a:rPr>
                <a:t> 8</a:t>
              </a:r>
              <a:endParaRPr lang="en-US" sz="3200" b="1" i="1" dirty="0">
                <a:solidFill>
                  <a:srgbClr val="0000FF"/>
                </a:solidFill>
                <a:latin typeface=".VnTime" pitchFamily="34" charset="0"/>
              </a:endParaRPr>
            </a:p>
          </p:txBody>
        </p:sp>
        <p:sp>
          <p:nvSpPr>
            <p:cNvPr id="91" name="Text Box 339">
              <a:extLst>
                <a:ext uri="{FF2B5EF4-FFF2-40B4-BE49-F238E27FC236}">
                  <a16:creationId xmlns:a16="http://schemas.microsoft.com/office/drawing/2014/main" id="{EA24FEDA-D866-43F7-B3FA-E16CF50F8D28}"/>
                </a:ext>
              </a:extLst>
            </p:cNvPr>
            <p:cNvSpPr txBox="1">
              <a:spLocks noChangeArrowheads="1"/>
            </p:cNvSpPr>
            <p:nvPr/>
          </p:nvSpPr>
          <p:spPr bwMode="auto">
            <a:xfrm>
              <a:off x="4656300" y="4557815"/>
              <a:ext cx="673100" cy="477078"/>
            </a:xfrm>
            <a:prstGeom prst="rect">
              <a:avLst/>
            </a:prstGeom>
            <a:noFill/>
            <a:ln w="9525">
              <a:noFill/>
              <a:miter lim="800000"/>
              <a:headEnd/>
              <a:tailEnd/>
            </a:ln>
          </p:spPr>
          <p:txBody>
            <a:bodyPr/>
            <a:lstStyle/>
            <a:p>
              <a:pPr eaLnBrk="0" hangingPunct="0"/>
              <a:r>
                <a:rPr lang="en-US" sz="3200" b="1" smtClean="0">
                  <a:solidFill>
                    <a:srgbClr val="0000FF"/>
                  </a:solidFill>
                  <a:latin typeface=".VnTime" pitchFamily="34" charset="0"/>
                </a:rPr>
                <a:t>:</a:t>
              </a:r>
              <a:r>
                <a:rPr lang="en-US" sz="3200" b="1" i="1" smtClean="0">
                  <a:solidFill>
                    <a:srgbClr val="0000FF"/>
                  </a:solidFill>
                  <a:latin typeface=".VnTime" pitchFamily="34" charset="0"/>
                </a:rPr>
                <a:t> 8</a:t>
              </a:r>
              <a:endParaRPr lang="en-US" sz="3200" b="1" i="1" dirty="0">
                <a:solidFill>
                  <a:srgbClr val="0000FF"/>
                </a:solidFill>
                <a:latin typeface=".VnTime" pitchFamily="34" charset="0"/>
              </a:endParaRPr>
            </a:p>
          </p:txBody>
        </p:sp>
        <p:grpSp>
          <p:nvGrpSpPr>
            <p:cNvPr id="50" name="Group 49"/>
            <p:cNvGrpSpPr/>
            <p:nvPr/>
          </p:nvGrpSpPr>
          <p:grpSpPr>
            <a:xfrm>
              <a:off x="4374960" y="2740797"/>
              <a:ext cx="1220375" cy="1881648"/>
              <a:chOff x="692887" y="2673763"/>
              <a:chExt cx="1220375" cy="1881648"/>
            </a:xfrm>
          </p:grpSpPr>
          <p:sp>
            <p:nvSpPr>
              <p:cNvPr id="51" name="Arc 50">
                <a:extLst>
                  <a:ext uri="{FF2B5EF4-FFF2-40B4-BE49-F238E27FC236}">
                    <a16:creationId xmlns:a16="http://schemas.microsoft.com/office/drawing/2014/main" id="{34ABE4E5-6439-4892-A812-5F05094E4C6D}"/>
                  </a:ext>
                </a:extLst>
              </p:cNvPr>
              <p:cNvSpPr/>
              <p:nvPr/>
            </p:nvSpPr>
            <p:spPr>
              <a:xfrm rot="19113266">
                <a:off x="724542" y="2673763"/>
                <a:ext cx="1188720" cy="1218508"/>
              </a:xfrm>
              <a:prstGeom prst="arc">
                <a:avLst/>
              </a:prstGeom>
              <a:ln w="28575">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Arc 51">
                <a:extLst>
                  <a:ext uri="{FF2B5EF4-FFF2-40B4-BE49-F238E27FC236}">
                    <a16:creationId xmlns:a16="http://schemas.microsoft.com/office/drawing/2014/main" id="{11053F8E-B1FC-437A-811A-4ABD31FA06FA}"/>
                  </a:ext>
                </a:extLst>
              </p:cNvPr>
              <p:cNvSpPr/>
              <p:nvPr/>
            </p:nvSpPr>
            <p:spPr>
              <a:xfrm rot="2486734" flipV="1">
                <a:off x="692887" y="3336907"/>
                <a:ext cx="1188720" cy="1218504"/>
              </a:xfrm>
              <a:prstGeom prst="arc">
                <a:avLst/>
              </a:prstGeom>
              <a:ln w="28575">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3" name="Group 52"/>
            <p:cNvGrpSpPr/>
            <p:nvPr/>
          </p:nvGrpSpPr>
          <p:grpSpPr>
            <a:xfrm>
              <a:off x="7140863" y="2741359"/>
              <a:ext cx="1220375" cy="1881648"/>
              <a:chOff x="692887" y="2673763"/>
              <a:chExt cx="1220375" cy="1881648"/>
            </a:xfrm>
          </p:grpSpPr>
          <p:sp>
            <p:nvSpPr>
              <p:cNvPr id="54" name="Arc 53">
                <a:extLst>
                  <a:ext uri="{FF2B5EF4-FFF2-40B4-BE49-F238E27FC236}">
                    <a16:creationId xmlns:a16="http://schemas.microsoft.com/office/drawing/2014/main" id="{34ABE4E5-6439-4892-A812-5F05094E4C6D}"/>
                  </a:ext>
                </a:extLst>
              </p:cNvPr>
              <p:cNvSpPr/>
              <p:nvPr/>
            </p:nvSpPr>
            <p:spPr>
              <a:xfrm rot="19113266">
                <a:off x="724542" y="2673763"/>
                <a:ext cx="1188720" cy="1218508"/>
              </a:xfrm>
              <a:prstGeom prst="arc">
                <a:avLst/>
              </a:prstGeom>
              <a:ln w="28575">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a:extLst>
                  <a:ext uri="{FF2B5EF4-FFF2-40B4-BE49-F238E27FC236}">
                    <a16:creationId xmlns:a16="http://schemas.microsoft.com/office/drawing/2014/main" id="{11053F8E-B1FC-437A-811A-4ABD31FA06FA}"/>
                  </a:ext>
                </a:extLst>
              </p:cNvPr>
              <p:cNvSpPr/>
              <p:nvPr/>
            </p:nvSpPr>
            <p:spPr>
              <a:xfrm rot="2486734" flipV="1">
                <a:off x="692887" y="3336907"/>
                <a:ext cx="1188720" cy="1218504"/>
              </a:xfrm>
              <a:prstGeom prst="arc">
                <a:avLst/>
              </a:prstGeom>
              <a:ln w="28575">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6" name="Group 55"/>
            <p:cNvGrpSpPr/>
            <p:nvPr/>
          </p:nvGrpSpPr>
          <p:grpSpPr>
            <a:xfrm>
              <a:off x="10348232" y="2740797"/>
              <a:ext cx="1220376" cy="1814712"/>
              <a:chOff x="692886" y="2673763"/>
              <a:chExt cx="1220376" cy="1814712"/>
            </a:xfrm>
          </p:grpSpPr>
          <p:sp>
            <p:nvSpPr>
              <p:cNvPr id="58" name="Arc 57">
                <a:extLst>
                  <a:ext uri="{FF2B5EF4-FFF2-40B4-BE49-F238E27FC236}">
                    <a16:creationId xmlns:a16="http://schemas.microsoft.com/office/drawing/2014/main" id="{34ABE4E5-6439-4892-A812-5F05094E4C6D}"/>
                  </a:ext>
                </a:extLst>
              </p:cNvPr>
              <p:cNvSpPr/>
              <p:nvPr/>
            </p:nvSpPr>
            <p:spPr>
              <a:xfrm rot="19113266">
                <a:off x="724542" y="2673763"/>
                <a:ext cx="1188720" cy="1218508"/>
              </a:xfrm>
              <a:prstGeom prst="arc">
                <a:avLst/>
              </a:prstGeom>
              <a:ln w="28575">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Arc 58">
                <a:extLst>
                  <a:ext uri="{FF2B5EF4-FFF2-40B4-BE49-F238E27FC236}">
                    <a16:creationId xmlns:a16="http://schemas.microsoft.com/office/drawing/2014/main" id="{11053F8E-B1FC-437A-811A-4ABD31FA06FA}"/>
                  </a:ext>
                </a:extLst>
              </p:cNvPr>
              <p:cNvSpPr/>
              <p:nvPr/>
            </p:nvSpPr>
            <p:spPr>
              <a:xfrm rot="2486734" flipV="1">
                <a:off x="692886" y="3269971"/>
                <a:ext cx="1188720" cy="1218504"/>
              </a:xfrm>
              <a:prstGeom prst="arc">
                <a:avLst/>
              </a:prstGeom>
              <a:ln w="28575">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1" name="Rectangle 342"/>
            <p:cNvSpPr>
              <a:spLocks noChangeArrowheads="1"/>
            </p:cNvSpPr>
            <p:nvPr/>
          </p:nvSpPr>
          <p:spPr bwMode="auto">
            <a:xfrm>
              <a:off x="10645413" y="2064119"/>
              <a:ext cx="594360" cy="594360"/>
            </a:xfrm>
            <a:prstGeom prst="rect">
              <a:avLst/>
            </a:prstGeom>
            <a:noFill/>
            <a:ln w="28575">
              <a:solidFill>
                <a:srgbClr val="336600"/>
              </a:solidFill>
              <a:miter lim="800000"/>
              <a:headEnd/>
              <a:tailEnd/>
            </a:ln>
          </p:spPr>
          <p:txBody>
            <a:bodyPr wrap="none" anchor="ctr"/>
            <a:lstStyle/>
            <a:p>
              <a:endParaRPr lang="en-US">
                <a:solidFill>
                  <a:srgbClr val="006600"/>
                </a:solidFill>
              </a:endParaRPr>
            </a:p>
          </p:txBody>
        </p:sp>
        <p:sp>
          <p:nvSpPr>
            <p:cNvPr id="62" name="Rectangle 342"/>
            <p:cNvSpPr>
              <a:spLocks noChangeArrowheads="1"/>
            </p:cNvSpPr>
            <p:nvPr/>
          </p:nvSpPr>
          <p:spPr bwMode="auto">
            <a:xfrm>
              <a:off x="10645413" y="4634840"/>
              <a:ext cx="594360" cy="594360"/>
            </a:xfrm>
            <a:prstGeom prst="rect">
              <a:avLst/>
            </a:prstGeom>
            <a:noFill/>
            <a:ln w="28575">
              <a:solidFill>
                <a:srgbClr val="336600"/>
              </a:solidFill>
              <a:miter lim="800000"/>
              <a:headEnd/>
              <a:tailEnd/>
            </a:ln>
          </p:spPr>
          <p:txBody>
            <a:bodyPr wrap="none" anchor="ctr"/>
            <a:lstStyle/>
            <a:p>
              <a:endParaRPr lang="en-US">
                <a:solidFill>
                  <a:srgbClr val="006600"/>
                </a:solidFill>
              </a:endParaRPr>
            </a:p>
          </p:txBody>
        </p:sp>
        <p:sp>
          <p:nvSpPr>
            <p:cNvPr id="64" name="Text Box 339">
              <a:extLst>
                <a:ext uri="{FF2B5EF4-FFF2-40B4-BE49-F238E27FC236}">
                  <a16:creationId xmlns:a16="http://schemas.microsoft.com/office/drawing/2014/main" id="{EA24FEDA-D866-43F7-B3FA-E16CF50F8D28}"/>
                </a:ext>
              </a:extLst>
            </p:cNvPr>
            <p:cNvSpPr txBox="1">
              <a:spLocks noChangeArrowheads="1"/>
            </p:cNvSpPr>
            <p:nvPr/>
          </p:nvSpPr>
          <p:spPr bwMode="auto">
            <a:xfrm>
              <a:off x="7461847" y="4557815"/>
              <a:ext cx="817326" cy="477078"/>
            </a:xfrm>
            <a:prstGeom prst="rect">
              <a:avLst/>
            </a:prstGeom>
            <a:noFill/>
            <a:ln w="9525">
              <a:noFill/>
              <a:miter lim="800000"/>
              <a:headEnd/>
              <a:tailEnd/>
            </a:ln>
          </p:spPr>
          <p:txBody>
            <a:bodyPr/>
            <a:lstStyle/>
            <a:p>
              <a:pPr eaLnBrk="0" hangingPunct="0"/>
              <a:r>
                <a:rPr lang="en-US" sz="3200" b="1" smtClean="0">
                  <a:solidFill>
                    <a:srgbClr val="0000FF"/>
                  </a:solidFill>
                  <a:latin typeface=".VnTime" pitchFamily="34" charset="0"/>
                </a:rPr>
                <a:t>.</a:t>
              </a:r>
              <a:r>
                <a:rPr lang="en-US" sz="3200" b="1" i="1" smtClean="0">
                  <a:solidFill>
                    <a:srgbClr val="0000FF"/>
                  </a:solidFill>
                  <a:latin typeface=".VnTime" pitchFamily="34" charset="0"/>
                </a:rPr>
                <a:t>12</a:t>
              </a:r>
              <a:endParaRPr lang="en-US" sz="3200" b="1" i="1" dirty="0">
                <a:solidFill>
                  <a:srgbClr val="0000FF"/>
                </a:solidFill>
                <a:latin typeface=".VnTime" pitchFamily="34" charset="0"/>
              </a:endParaRPr>
            </a:p>
          </p:txBody>
        </p:sp>
        <p:sp>
          <p:nvSpPr>
            <p:cNvPr id="65" name="Text Box 339">
              <a:extLst>
                <a:ext uri="{FF2B5EF4-FFF2-40B4-BE49-F238E27FC236}">
                  <a16:creationId xmlns:a16="http://schemas.microsoft.com/office/drawing/2014/main" id="{EA24FEDA-D866-43F7-B3FA-E16CF50F8D28}"/>
                </a:ext>
              </a:extLst>
            </p:cNvPr>
            <p:cNvSpPr txBox="1">
              <a:spLocks noChangeArrowheads="1"/>
            </p:cNvSpPr>
            <p:nvPr/>
          </p:nvSpPr>
          <p:spPr bwMode="auto">
            <a:xfrm>
              <a:off x="7195158" y="2107239"/>
              <a:ext cx="350309" cy="477078"/>
            </a:xfrm>
            <a:prstGeom prst="rect">
              <a:avLst/>
            </a:prstGeom>
            <a:noFill/>
            <a:ln w="9525">
              <a:noFill/>
              <a:miter lim="800000"/>
              <a:headEnd/>
              <a:tailEnd/>
            </a:ln>
          </p:spPr>
          <p:txBody>
            <a:bodyPr/>
            <a:lstStyle/>
            <a:p>
              <a:pPr eaLnBrk="0" hangingPunct="0"/>
              <a:r>
                <a:rPr lang="en-US" sz="3200" b="1" smtClean="0">
                  <a:solidFill>
                    <a:srgbClr val="0000FF"/>
                  </a:solidFill>
                  <a:latin typeface=".VnTime" pitchFamily="34" charset="0"/>
                </a:rPr>
                <a:t>.</a:t>
              </a:r>
              <a:endParaRPr lang="en-US" sz="3200" b="1" dirty="0">
                <a:solidFill>
                  <a:srgbClr val="0000FF"/>
                </a:solidFill>
                <a:latin typeface=".VnTime" pitchFamily="34" charset="0"/>
              </a:endParaRPr>
            </a:p>
          </p:txBody>
        </p:sp>
        <p:sp>
          <p:nvSpPr>
            <p:cNvPr id="67" name="Text Box 339">
              <a:extLst>
                <a:ext uri="{FF2B5EF4-FFF2-40B4-BE49-F238E27FC236}">
                  <a16:creationId xmlns:a16="http://schemas.microsoft.com/office/drawing/2014/main" id="{EA24FEDA-D866-43F7-B3FA-E16CF50F8D28}"/>
                </a:ext>
              </a:extLst>
            </p:cNvPr>
            <p:cNvSpPr txBox="1">
              <a:spLocks noChangeArrowheads="1"/>
            </p:cNvSpPr>
            <p:nvPr/>
          </p:nvSpPr>
          <p:spPr bwMode="auto">
            <a:xfrm>
              <a:off x="10310661" y="2107239"/>
              <a:ext cx="350309" cy="477078"/>
            </a:xfrm>
            <a:prstGeom prst="rect">
              <a:avLst/>
            </a:prstGeom>
            <a:noFill/>
            <a:ln w="9525">
              <a:noFill/>
              <a:miter lim="800000"/>
              <a:headEnd/>
              <a:tailEnd/>
            </a:ln>
          </p:spPr>
          <p:txBody>
            <a:bodyPr/>
            <a:lstStyle/>
            <a:p>
              <a:pPr eaLnBrk="0" hangingPunct="0"/>
              <a:r>
                <a:rPr lang="en-US" sz="3200" b="1">
                  <a:solidFill>
                    <a:srgbClr val="0000FF"/>
                  </a:solidFill>
                  <a:latin typeface=".VnTime" pitchFamily="34" charset="0"/>
                </a:rPr>
                <a:t>:</a:t>
              </a:r>
              <a:endParaRPr lang="en-US" sz="3200" b="1" dirty="0">
                <a:solidFill>
                  <a:srgbClr val="0000FF"/>
                </a:solidFill>
                <a:latin typeface=".VnTime" pitchFamily="34" charset="0"/>
              </a:endParaRPr>
            </a:p>
          </p:txBody>
        </p:sp>
        <p:sp>
          <p:nvSpPr>
            <p:cNvPr id="68" name="Text Box 339">
              <a:extLst>
                <a:ext uri="{FF2B5EF4-FFF2-40B4-BE49-F238E27FC236}">
                  <a16:creationId xmlns:a16="http://schemas.microsoft.com/office/drawing/2014/main" id="{EA24FEDA-D866-43F7-B3FA-E16CF50F8D28}"/>
                </a:ext>
              </a:extLst>
            </p:cNvPr>
            <p:cNvSpPr txBox="1">
              <a:spLocks noChangeArrowheads="1"/>
            </p:cNvSpPr>
            <p:nvPr/>
          </p:nvSpPr>
          <p:spPr bwMode="auto">
            <a:xfrm>
              <a:off x="10310661" y="4582489"/>
              <a:ext cx="350309" cy="477078"/>
            </a:xfrm>
            <a:prstGeom prst="rect">
              <a:avLst/>
            </a:prstGeom>
            <a:noFill/>
            <a:ln w="9525">
              <a:noFill/>
              <a:miter lim="800000"/>
              <a:headEnd/>
              <a:tailEnd/>
            </a:ln>
          </p:spPr>
          <p:txBody>
            <a:bodyPr/>
            <a:lstStyle/>
            <a:p>
              <a:pPr eaLnBrk="0" hangingPunct="0"/>
              <a:r>
                <a:rPr lang="en-US" sz="3200" b="1">
                  <a:solidFill>
                    <a:srgbClr val="0000FF"/>
                  </a:solidFill>
                  <a:latin typeface=".VnTime" pitchFamily="34" charset="0"/>
                </a:rPr>
                <a:t>:</a:t>
              </a:r>
              <a:endParaRPr lang="en-US" sz="3200" b="1" dirty="0">
                <a:solidFill>
                  <a:srgbClr val="0000FF"/>
                </a:solidFill>
                <a:latin typeface=".VnTime" pitchFamily="34" charset="0"/>
              </a:endParaRPr>
            </a:p>
          </p:txBody>
        </p:sp>
      </p:grpSp>
    </p:spTree>
    <p:extLst>
      <p:ext uri="{BB962C8B-B14F-4D97-AF65-F5344CB8AC3E}">
        <p14:creationId xmlns:p14="http://schemas.microsoft.com/office/powerpoint/2010/main" val="234690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66"/>
                                        </p:tgtEl>
                                        <p:attrNameLst>
                                          <p:attrName>style.visibility</p:attrName>
                                        </p:attrNameLst>
                                      </p:cBhvr>
                                      <p:to>
                                        <p:strVal val="visible"/>
                                      </p:to>
                                    </p:set>
                                    <p:animEffect transition="in" filter="fade">
                                      <p:cBhvr>
                                        <p:cTn id="12" dur="500"/>
                                        <p:tgtEl>
                                          <p:spTgt spid="83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8366" grpId="0"/>
      <p:bldP spid="40" grpId="0"/>
      <p:bldP spid="41" grpId="0"/>
      <p:bldP spid="42" grpId="0"/>
      <p:bldP spid="43" grpId="0"/>
      <p:bldP spid="44" grpId="0"/>
      <p:bldP spid="45" grpId="0"/>
      <p:bldP spid="47" grpId="0"/>
      <p:bldP spid="48" grpId="0"/>
      <p:bldP spid="49"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71"/>
          <p:cNvSpPr>
            <a:spLocks noChangeArrowheads="1"/>
          </p:cNvSpPr>
          <p:nvPr/>
        </p:nvSpPr>
        <p:spPr bwMode="auto">
          <a:xfrm>
            <a:off x="1524001" y="-364054"/>
            <a:ext cx="184731" cy="369332"/>
          </a:xfrm>
          <a:prstGeom prst="rect">
            <a:avLst/>
          </a:prstGeom>
          <a:noFill/>
          <a:ln w="9525">
            <a:noFill/>
            <a:miter lim="800000"/>
            <a:headEnd/>
            <a:tailEnd/>
          </a:ln>
        </p:spPr>
        <p:txBody>
          <a:bodyPr wrap="none" anchor="ctr">
            <a:spAutoFit/>
          </a:bodyPr>
          <a:lstStyle/>
          <a:p>
            <a:endParaRPr lang="en-US"/>
          </a:p>
        </p:txBody>
      </p:sp>
      <p:sp>
        <p:nvSpPr>
          <p:cNvPr id="4108" name="Rectangle 287"/>
          <p:cNvSpPr>
            <a:spLocks noChangeArrowheads="1"/>
          </p:cNvSpPr>
          <p:nvPr/>
        </p:nvSpPr>
        <p:spPr bwMode="auto">
          <a:xfrm>
            <a:off x="1524000" y="-179388"/>
            <a:ext cx="184150" cy="777876"/>
          </a:xfrm>
          <a:prstGeom prst="rect">
            <a:avLst/>
          </a:prstGeom>
          <a:noFill/>
          <a:ln w="9525">
            <a:noFill/>
            <a:miter lim="800000"/>
            <a:headEnd/>
            <a:tailEnd/>
          </a:ln>
        </p:spPr>
        <p:txBody>
          <a:bodyPr wrap="none" anchor="ctr">
            <a:spAutoFit/>
          </a:bodyPr>
          <a:lstStyle/>
          <a:p>
            <a:r>
              <a:rPr lang="en-US" sz="900"/>
              <a:t/>
            </a:r>
            <a:br>
              <a:rPr lang="en-US" sz="900"/>
            </a:br>
            <a:endParaRPr lang="en-US"/>
          </a:p>
          <a:p>
            <a:pPr eaLnBrk="0" hangingPunct="0"/>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88592349"/>
              </p:ext>
            </p:extLst>
          </p:nvPr>
        </p:nvGraphicFramePr>
        <p:xfrm>
          <a:off x="3143672" y="917402"/>
          <a:ext cx="1980720" cy="1371600"/>
        </p:xfrm>
        <a:graphic>
          <a:graphicData uri="http://schemas.openxmlformats.org/presentationml/2006/ole">
            <mc:AlternateContent xmlns:mc="http://schemas.openxmlformats.org/markup-compatibility/2006">
              <mc:Choice xmlns:v="urn:schemas-microsoft-com:vml" Requires="v">
                <p:oleObj spid="_x0000_s29640" name="Equation" r:id="rId3" imgW="660240" imgH="457200" progId="Equation.DSMT4">
                  <p:embed/>
                </p:oleObj>
              </mc:Choice>
              <mc:Fallback>
                <p:oleObj name="Equation" r:id="rId3" imgW="660240" imgH="457200" progId="Equation.DSMT4">
                  <p:embed/>
                  <p:pic>
                    <p:nvPicPr>
                      <p:cNvPr id="0" name=""/>
                      <p:cNvPicPr/>
                      <p:nvPr/>
                    </p:nvPicPr>
                    <p:blipFill>
                      <a:blip r:embed="rId4"/>
                      <a:stretch>
                        <a:fillRect/>
                      </a:stretch>
                    </p:blipFill>
                    <p:spPr>
                      <a:xfrm>
                        <a:off x="3143672" y="917402"/>
                        <a:ext cx="1980720" cy="1371600"/>
                      </a:xfrm>
                      <a:prstGeom prst="rect">
                        <a:avLst/>
                      </a:prstGeom>
                    </p:spPr>
                  </p:pic>
                </p:oleObj>
              </mc:Fallback>
            </mc:AlternateContent>
          </a:graphicData>
        </a:graphic>
      </p:graphicFrame>
      <p:sp>
        <p:nvSpPr>
          <p:cNvPr id="66" name="Arc 65">
            <a:extLst>
              <a:ext uri="{FF2B5EF4-FFF2-40B4-BE49-F238E27FC236}">
                <a16:creationId xmlns:a16="http://schemas.microsoft.com/office/drawing/2014/main" id="{34ABE4E5-6439-4892-A812-5F05094E4C6D}"/>
              </a:ext>
            </a:extLst>
          </p:cNvPr>
          <p:cNvSpPr/>
          <p:nvPr/>
        </p:nvSpPr>
        <p:spPr>
          <a:xfrm>
            <a:off x="4871864" y="739552"/>
            <a:ext cx="1005840" cy="457200"/>
          </a:xfrm>
          <a:prstGeom prst="arc">
            <a:avLst>
              <a:gd name="adj1" fmla="val 10930492"/>
              <a:gd name="adj2" fmla="val 99731"/>
            </a:avLst>
          </a:prstGeom>
          <a:ln w="28575">
            <a:solidFill>
              <a:srgbClr val="0000CC"/>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Arc 69">
            <a:extLst>
              <a:ext uri="{FF2B5EF4-FFF2-40B4-BE49-F238E27FC236}">
                <a16:creationId xmlns:a16="http://schemas.microsoft.com/office/drawing/2014/main" id="{34ABE4E5-6439-4892-A812-5F05094E4C6D}"/>
              </a:ext>
            </a:extLst>
          </p:cNvPr>
          <p:cNvSpPr/>
          <p:nvPr/>
        </p:nvSpPr>
        <p:spPr>
          <a:xfrm flipV="1">
            <a:off x="4871864" y="2035696"/>
            <a:ext cx="1005840" cy="457200"/>
          </a:xfrm>
          <a:prstGeom prst="arc">
            <a:avLst>
              <a:gd name="adj1" fmla="val 10995573"/>
              <a:gd name="adj2" fmla="val 216562"/>
            </a:avLst>
          </a:prstGeom>
          <a:ln w="28575">
            <a:solidFill>
              <a:srgbClr val="0000CC"/>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Text Box 339">
            <a:extLst>
              <a:ext uri="{FF2B5EF4-FFF2-40B4-BE49-F238E27FC236}">
                <a16:creationId xmlns:a16="http://schemas.microsoft.com/office/drawing/2014/main" id="{EA24FEDA-D866-43F7-B3FA-E16CF50F8D28}"/>
              </a:ext>
            </a:extLst>
          </p:cNvPr>
          <p:cNvSpPr txBox="1">
            <a:spLocks noChangeArrowheads="1"/>
          </p:cNvSpPr>
          <p:nvPr/>
        </p:nvSpPr>
        <p:spPr bwMode="auto">
          <a:xfrm>
            <a:off x="4962503" y="2418110"/>
            <a:ext cx="1173969" cy="477078"/>
          </a:xfrm>
          <a:prstGeom prst="rect">
            <a:avLst/>
          </a:prstGeom>
          <a:noFill/>
          <a:ln w="9525">
            <a:noFill/>
            <a:miter lim="800000"/>
            <a:headEnd/>
            <a:tailEnd/>
          </a:ln>
        </p:spPr>
        <p:txBody>
          <a:bodyPr/>
          <a:lstStyle/>
          <a:p>
            <a:pPr eaLnBrk="0" hangingPunct="0"/>
            <a:r>
              <a:rPr lang="en-US" sz="3200" b="1" smtClean="0">
                <a:solidFill>
                  <a:srgbClr val="0000FF"/>
                </a:solidFill>
                <a:latin typeface=".VnTime" pitchFamily="34" charset="0"/>
              </a:rPr>
              <a:t>:</a:t>
            </a:r>
            <a:r>
              <a:rPr lang="en-US" sz="3200" b="1" i="1" smtClean="0">
                <a:solidFill>
                  <a:srgbClr val="0000FF"/>
                </a:solidFill>
                <a:latin typeface=".VnTime" pitchFamily="34" charset="0"/>
              </a:rPr>
              <a:t> (-3)</a:t>
            </a:r>
            <a:endParaRPr lang="en-US" sz="3200" b="1" i="1" dirty="0">
              <a:solidFill>
                <a:srgbClr val="0000FF"/>
              </a:solidFill>
              <a:latin typeface=".VnTime" pitchFamily="34" charset="0"/>
            </a:endParaRPr>
          </a:p>
        </p:txBody>
      </p:sp>
      <p:sp>
        <p:nvSpPr>
          <p:cNvPr id="72" name="Text Box 339">
            <a:extLst>
              <a:ext uri="{FF2B5EF4-FFF2-40B4-BE49-F238E27FC236}">
                <a16:creationId xmlns:a16="http://schemas.microsoft.com/office/drawing/2014/main" id="{EA24FEDA-D866-43F7-B3FA-E16CF50F8D28}"/>
              </a:ext>
            </a:extLst>
          </p:cNvPr>
          <p:cNvSpPr txBox="1">
            <a:spLocks noChangeArrowheads="1"/>
          </p:cNvSpPr>
          <p:nvPr/>
        </p:nvSpPr>
        <p:spPr bwMode="auto">
          <a:xfrm>
            <a:off x="5015880" y="155702"/>
            <a:ext cx="1173969" cy="477078"/>
          </a:xfrm>
          <a:prstGeom prst="rect">
            <a:avLst/>
          </a:prstGeom>
          <a:noFill/>
          <a:ln w="9525">
            <a:noFill/>
            <a:miter lim="800000"/>
            <a:headEnd/>
            <a:tailEnd/>
          </a:ln>
        </p:spPr>
        <p:txBody>
          <a:bodyPr/>
          <a:lstStyle/>
          <a:p>
            <a:pPr eaLnBrk="0" hangingPunct="0"/>
            <a:r>
              <a:rPr lang="en-US" sz="3200" b="1" smtClean="0">
                <a:solidFill>
                  <a:srgbClr val="0000FF"/>
                </a:solidFill>
                <a:latin typeface=".VnTime" pitchFamily="34" charset="0"/>
              </a:rPr>
              <a:t>:</a:t>
            </a:r>
            <a:r>
              <a:rPr lang="en-US" sz="3200" b="1" i="1" smtClean="0">
                <a:solidFill>
                  <a:srgbClr val="0000FF"/>
                </a:solidFill>
                <a:latin typeface=".VnTime" pitchFamily="34" charset="0"/>
              </a:rPr>
              <a:t> (-3)</a:t>
            </a:r>
            <a:endParaRPr lang="en-US" sz="3200" b="1" i="1" dirty="0">
              <a:solidFill>
                <a:srgbClr val="0000FF"/>
              </a:solidFill>
              <a:latin typeface=".VnTime" pitchFamily="34" charset="0"/>
            </a:endParaRPr>
          </a:p>
        </p:txBody>
      </p:sp>
      <p:sp>
        <p:nvSpPr>
          <p:cNvPr id="63" name="Rectangle 1"/>
          <p:cNvSpPr>
            <a:spLocks noChangeArrowheads="1"/>
          </p:cNvSpPr>
          <p:nvPr/>
        </p:nvSpPr>
        <p:spPr bwMode="auto">
          <a:xfrm>
            <a:off x="911424" y="3284984"/>
            <a:ext cx="10513168" cy="3101118"/>
          </a:xfrm>
          <a:prstGeom prst="rect">
            <a:avLst/>
          </a:prstGeom>
          <a:solidFill>
            <a:srgbClr val="FFFFCC"/>
          </a:solidFill>
          <a:ln w="76200" cmpd="thinThick">
            <a:solidFill>
              <a:srgbClr val="0000CC"/>
            </a:solidFill>
            <a:miter lim="800000"/>
            <a:headEnd/>
            <a:tailEnd/>
          </a:ln>
          <a:effectLst/>
        </p:spPr>
        <p:txBody>
          <a:bodyPr vert="horz" wrap="square" lIns="274320" tIns="274320" rIns="274320" bIns="274320" numCol="1" anchor="ctr" anchorCtr="0" compatLnSpc="1">
            <a:prstTxWarp prst="textNoShape">
              <a:avLst/>
            </a:prstTxWarp>
            <a:noAutofit/>
          </a:bodyPr>
          <a:lstStyle/>
          <a:p>
            <a:pPr marL="571500" indent="-571500" algn="just" fontAlgn="base">
              <a:lnSpc>
                <a:spcPct val="120000"/>
              </a:lnSpc>
              <a:spcBef>
                <a:spcPts val="600"/>
              </a:spcBef>
              <a:spcAft>
                <a:spcPct val="0"/>
              </a:spcAft>
              <a:buFont typeface="Wingdings" panose="05000000000000000000" pitchFamily="2" charset="2"/>
              <a:buChar char="v"/>
              <a:tabLst>
                <a:tab pos="762000" algn="l"/>
              </a:tabLst>
            </a:pPr>
            <a:r>
              <a:rPr lang="pt-BR" sz="3500" b="1" i="1" dirty="0">
                <a:solidFill>
                  <a:srgbClr val="FF0000"/>
                </a:solidFill>
                <a:latin typeface="Aachen" panose="02020500000000000000" pitchFamily="18" charset="0"/>
                <a:ea typeface="Aachen" panose="02020500000000000000" pitchFamily="18" charset="0"/>
                <a:cs typeface="Aachen" panose="02020500000000000000" pitchFamily="18" charset="0"/>
              </a:rPr>
              <a:t>Lưu ý</a:t>
            </a:r>
            <a:endParaRPr lang="en-US" sz="3500" b="1" i="1" dirty="0">
              <a:solidFill>
                <a:srgbClr val="FF0000"/>
              </a:solidFill>
              <a:latin typeface="Aachen" panose="02020500000000000000" pitchFamily="18" charset="0"/>
              <a:ea typeface="Aachen" panose="02020500000000000000" pitchFamily="18" charset="0"/>
              <a:cs typeface="Aachen" panose="02020500000000000000" pitchFamily="18" charset="0"/>
            </a:endParaRPr>
          </a:p>
          <a:p>
            <a:pPr marL="117475" indent="1588" algn="just" eaLnBrk="0" fontAlgn="base" hangingPunct="0">
              <a:lnSpc>
                <a:spcPct val="120000"/>
              </a:lnSpc>
              <a:spcBef>
                <a:spcPts val="600"/>
              </a:spcBef>
              <a:spcAft>
                <a:spcPct val="0"/>
              </a:spcAft>
              <a:tabLst>
                <a:tab pos="762000" algn="l"/>
              </a:tabLst>
            </a:pPr>
            <a:r>
              <a:rPr lang="pt-BR" sz="3000" b="1" smtClean="0">
                <a:solidFill>
                  <a:srgbClr val="0000FF"/>
                </a:solidFill>
                <a:latin typeface="Arial" panose="020B0604020202020204" pitchFamily="34" charset="0"/>
                <a:ea typeface="Times New Roman" pitchFamily="18" charset="0"/>
                <a:cs typeface="Arial" panose="020B0604020202020204" pitchFamily="34" charset="0"/>
              </a:rPr>
              <a:t>   + </a:t>
            </a:r>
            <a:r>
              <a:rPr lang="pt-BR" sz="3000" b="1" dirty="0">
                <a:solidFill>
                  <a:srgbClr val="0000FF"/>
                </a:solidFill>
                <a:latin typeface="Arial" panose="020B0604020202020204" pitchFamily="34" charset="0"/>
                <a:ea typeface="Times New Roman" pitchFamily="18" charset="0"/>
                <a:cs typeface="Arial" panose="020B0604020202020204" pitchFamily="34" charset="0"/>
              </a:rPr>
              <a:t>Mỗi phân số có vô số phân số bằng nó.</a:t>
            </a:r>
            <a:endParaRPr lang="en-US" sz="3000" b="1" dirty="0">
              <a:solidFill>
                <a:srgbClr val="0000FF"/>
              </a:solidFill>
              <a:latin typeface="Arial" panose="020B0604020202020204" pitchFamily="34" charset="0"/>
              <a:ea typeface="Times New Roman" pitchFamily="18" charset="0"/>
              <a:cs typeface="Arial" panose="020B0604020202020204" pitchFamily="34" charset="0"/>
            </a:endParaRPr>
          </a:p>
          <a:p>
            <a:pPr marL="117475" indent="1588" algn="just" eaLnBrk="0" fontAlgn="base" hangingPunct="0">
              <a:lnSpc>
                <a:spcPct val="120000"/>
              </a:lnSpc>
              <a:spcBef>
                <a:spcPts val="600"/>
              </a:spcBef>
              <a:spcAft>
                <a:spcPct val="0"/>
              </a:spcAft>
              <a:tabLst>
                <a:tab pos="762000" algn="l"/>
              </a:tabLst>
            </a:pPr>
            <a:r>
              <a:rPr lang="en-US" sz="3000" b="1" smtClean="0">
                <a:solidFill>
                  <a:srgbClr val="0000FF"/>
                </a:solidFill>
                <a:latin typeface="Arial" panose="020B0604020202020204" pitchFamily="34" charset="0"/>
                <a:ea typeface="Times New Roman" pitchFamily="18" charset="0"/>
                <a:cs typeface="Arial" panose="020B0604020202020204" pitchFamily="34" charset="0"/>
              </a:rPr>
              <a:t>   +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Các</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phân</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số</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bằng</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nhau</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err="1">
                <a:solidFill>
                  <a:srgbClr val="0000FF"/>
                </a:solidFill>
                <a:latin typeface="Arial" panose="020B0604020202020204" pitchFamily="34" charset="0"/>
                <a:ea typeface="Times New Roman" pitchFamily="18" charset="0"/>
                <a:cs typeface="Arial" panose="020B0604020202020204" pitchFamily="34" charset="0"/>
              </a:rPr>
              <a:t>là</a:t>
            </a:r>
            <a:r>
              <a:rPr lang="en-US" sz="3000" b="1">
                <a:solidFill>
                  <a:srgbClr val="0000FF"/>
                </a:solidFill>
                <a:latin typeface="Arial" panose="020B0604020202020204" pitchFamily="34" charset="0"/>
                <a:ea typeface="Times New Roman" pitchFamily="18" charset="0"/>
                <a:cs typeface="Arial" panose="020B0604020202020204" pitchFamily="34" charset="0"/>
              </a:rPr>
              <a:t> </a:t>
            </a:r>
            <a:r>
              <a:rPr lang="en-US" sz="3000" b="1" smtClean="0">
                <a:solidFill>
                  <a:srgbClr val="0000FF"/>
                </a:solidFill>
                <a:latin typeface="Arial" panose="020B0604020202020204" pitchFamily="34" charset="0"/>
                <a:ea typeface="Times New Roman" pitchFamily="18" charset="0"/>
                <a:cs typeface="Arial" panose="020B0604020202020204" pitchFamily="34" charset="0"/>
              </a:rPr>
              <a:t>các cách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viết</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err="1">
                <a:solidFill>
                  <a:srgbClr val="0000FF"/>
                </a:solidFill>
                <a:latin typeface="Arial" panose="020B0604020202020204" pitchFamily="34" charset="0"/>
                <a:ea typeface="Times New Roman" pitchFamily="18" charset="0"/>
                <a:cs typeface="Arial" panose="020B0604020202020204" pitchFamily="34" charset="0"/>
              </a:rPr>
              <a:t>khác</a:t>
            </a:r>
            <a:r>
              <a:rPr lang="en-US" sz="3000" b="1">
                <a:solidFill>
                  <a:srgbClr val="0000FF"/>
                </a:solidFill>
                <a:latin typeface="Arial" panose="020B0604020202020204" pitchFamily="34" charset="0"/>
                <a:ea typeface="Times New Roman" pitchFamily="18" charset="0"/>
                <a:cs typeface="Arial" panose="020B0604020202020204" pitchFamily="34" charset="0"/>
              </a:rPr>
              <a:t> </a:t>
            </a:r>
            <a:r>
              <a:rPr lang="en-US" sz="3000" b="1" smtClean="0">
                <a:solidFill>
                  <a:srgbClr val="0000FF"/>
                </a:solidFill>
                <a:latin typeface="Arial" panose="020B0604020202020204" pitchFamily="34" charset="0"/>
                <a:ea typeface="Times New Roman" pitchFamily="18" charset="0"/>
                <a:cs typeface="Arial" panose="020B0604020202020204" pitchFamily="34" charset="0"/>
              </a:rPr>
              <a:t>nhau</a:t>
            </a:r>
          </a:p>
          <a:p>
            <a:pPr marL="117475" indent="1588" algn="just" eaLnBrk="0" fontAlgn="base" hangingPunct="0">
              <a:lnSpc>
                <a:spcPct val="120000"/>
              </a:lnSpc>
              <a:spcBef>
                <a:spcPts val="600"/>
              </a:spcBef>
              <a:spcAft>
                <a:spcPct val="0"/>
              </a:spcAft>
              <a:tabLst>
                <a:tab pos="762000" algn="l"/>
              </a:tabLst>
            </a:pPr>
            <a:r>
              <a:rPr lang="en-US" sz="3000" b="1">
                <a:solidFill>
                  <a:srgbClr val="0000FF"/>
                </a:solidFill>
                <a:latin typeface="Arial" panose="020B0604020202020204" pitchFamily="34" charset="0"/>
                <a:ea typeface="Times New Roman" pitchFamily="18" charset="0"/>
                <a:cs typeface="Arial" panose="020B0604020202020204" pitchFamily="34" charset="0"/>
              </a:rPr>
              <a:t> </a:t>
            </a:r>
            <a:r>
              <a:rPr lang="en-US" sz="3000" b="1" smtClean="0">
                <a:solidFill>
                  <a:srgbClr val="0000FF"/>
                </a:solidFill>
                <a:latin typeface="Arial" panose="020B0604020202020204" pitchFamily="34" charset="0"/>
                <a:ea typeface="Times New Roman" pitchFamily="18" charset="0"/>
                <a:cs typeface="Arial" panose="020B0604020202020204" pitchFamily="34" charset="0"/>
              </a:rPr>
              <a:t>      của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cùng</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một</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số</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mà</a:t>
            </a:r>
            <a:r>
              <a:rPr lang="en-US" sz="3000" b="1" dirty="0">
                <a:solidFill>
                  <a:srgbClr val="0000FF"/>
                </a:solidFill>
                <a:latin typeface="Arial" panose="020B0604020202020204" pitchFamily="34" charset="0"/>
                <a:ea typeface="Times New Roman" pitchFamily="18" charset="0"/>
                <a:cs typeface="Arial" panose="020B0604020202020204" pitchFamily="34" charset="0"/>
              </a:rPr>
              <a:t> ng</a:t>
            </a:r>
            <a:r>
              <a:rPr lang="vi-VN" sz="3000" b="1" dirty="0">
                <a:solidFill>
                  <a:srgbClr val="0000FF"/>
                </a:solidFill>
                <a:latin typeface="Arial" panose="020B0604020202020204" pitchFamily="34" charset="0"/>
                <a:ea typeface="Times New Roman" pitchFamily="18" charset="0"/>
                <a:cs typeface="Arial" panose="020B0604020202020204" pitchFamily="34" charset="0"/>
              </a:rPr>
              <a:t>ư</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ời</a:t>
            </a:r>
            <a:r>
              <a:rPr lang="en-US" sz="3000" b="1" dirty="0">
                <a:solidFill>
                  <a:srgbClr val="0000FF"/>
                </a:solidFill>
                <a:latin typeface="Arial" panose="020B0604020202020204" pitchFamily="34" charset="0"/>
                <a:ea typeface="Times New Roman" pitchFamily="18" charset="0"/>
                <a:cs typeface="Arial" panose="020B0604020202020204" pitchFamily="34" charset="0"/>
              </a:rPr>
              <a:t> ta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gọi</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0000FF"/>
                </a:solidFill>
                <a:latin typeface="Arial" panose="020B0604020202020204" pitchFamily="34" charset="0"/>
                <a:ea typeface="Times New Roman" pitchFamily="18" charset="0"/>
                <a:cs typeface="Arial" panose="020B0604020202020204" pitchFamily="34" charset="0"/>
              </a:rPr>
              <a:t>là</a:t>
            </a:r>
            <a:r>
              <a:rPr lang="en-US" sz="3000" b="1" dirty="0">
                <a:solidFill>
                  <a:srgbClr val="0000FF"/>
                </a:solidFill>
                <a:latin typeface="Arial" panose="020B0604020202020204" pitchFamily="34" charset="0"/>
                <a:ea typeface="Times New Roman" pitchFamily="18" charset="0"/>
                <a:cs typeface="Arial" panose="020B0604020202020204" pitchFamily="34" charset="0"/>
              </a:rPr>
              <a:t> </a:t>
            </a:r>
            <a:r>
              <a:rPr lang="en-US" sz="3000" b="1" dirty="0" err="1">
                <a:solidFill>
                  <a:srgbClr val="FF0000"/>
                </a:solidFill>
                <a:latin typeface="Arial" panose="020B0604020202020204" pitchFamily="34" charset="0"/>
                <a:ea typeface="Times New Roman" pitchFamily="18" charset="0"/>
                <a:cs typeface="Arial" panose="020B0604020202020204" pitchFamily="34" charset="0"/>
              </a:rPr>
              <a:t>số</a:t>
            </a:r>
            <a:r>
              <a:rPr lang="en-US" sz="3000" b="1" dirty="0">
                <a:solidFill>
                  <a:srgbClr val="FF0000"/>
                </a:solidFill>
                <a:latin typeface="Arial" panose="020B0604020202020204" pitchFamily="34" charset="0"/>
                <a:ea typeface="Times New Roman" pitchFamily="18" charset="0"/>
                <a:cs typeface="Arial" panose="020B0604020202020204" pitchFamily="34" charset="0"/>
              </a:rPr>
              <a:t> </a:t>
            </a:r>
            <a:r>
              <a:rPr lang="en-US" sz="3000" b="1" dirty="0" err="1">
                <a:solidFill>
                  <a:srgbClr val="FF0000"/>
                </a:solidFill>
                <a:latin typeface="Arial" panose="020B0604020202020204" pitchFamily="34" charset="0"/>
                <a:ea typeface="Times New Roman" pitchFamily="18" charset="0"/>
                <a:cs typeface="Arial" panose="020B0604020202020204" pitchFamily="34" charset="0"/>
              </a:rPr>
              <a:t>hữu</a:t>
            </a:r>
            <a:r>
              <a:rPr lang="en-US" sz="3000" b="1" dirty="0">
                <a:solidFill>
                  <a:srgbClr val="FF0000"/>
                </a:solidFill>
                <a:latin typeface="Arial" panose="020B0604020202020204" pitchFamily="34" charset="0"/>
                <a:ea typeface="Times New Roman" pitchFamily="18" charset="0"/>
                <a:cs typeface="Arial" panose="020B0604020202020204" pitchFamily="34" charset="0"/>
              </a:rPr>
              <a:t> </a:t>
            </a:r>
            <a:r>
              <a:rPr lang="en-US" sz="3000" b="1" dirty="0" err="1">
                <a:solidFill>
                  <a:srgbClr val="FF0000"/>
                </a:solidFill>
                <a:latin typeface="Arial" panose="020B0604020202020204" pitchFamily="34" charset="0"/>
                <a:ea typeface="Times New Roman" pitchFamily="18" charset="0"/>
                <a:cs typeface="Arial" panose="020B0604020202020204" pitchFamily="34" charset="0"/>
              </a:rPr>
              <a:t>tỉ</a:t>
            </a:r>
            <a:r>
              <a:rPr lang="en-US" sz="3000" b="1" dirty="0">
                <a:solidFill>
                  <a:srgbClr val="0000FF"/>
                </a:solidFill>
                <a:latin typeface="Arial" panose="020B0604020202020204" pitchFamily="34" charset="0"/>
                <a:ea typeface="Times New Roman" pitchFamily="18" charset="0"/>
                <a:cs typeface="Arial" panose="020B0604020202020204" pitchFamily="34" charset="0"/>
              </a:rPr>
              <a:t>.</a:t>
            </a:r>
            <a:r>
              <a:rPr lang="en-US" sz="3000" b="1" dirty="0">
                <a:solidFill>
                  <a:srgbClr val="0000FF"/>
                </a:solidFill>
                <a:latin typeface="Arial" panose="020B0604020202020204" pitchFamily="34" charset="0"/>
                <a:cs typeface="Arial" panose="020B0604020202020204" pitchFamily="34" charset="0"/>
              </a:rPr>
              <a:t> </a:t>
            </a:r>
          </a:p>
        </p:txBody>
      </p:sp>
      <p:graphicFrame>
        <p:nvGraphicFramePr>
          <p:cNvPr id="10" name="Object 9"/>
          <p:cNvGraphicFramePr>
            <a:graphicFrameLocks noChangeAspect="1"/>
          </p:cNvGraphicFramePr>
          <p:nvPr>
            <p:extLst>
              <p:ext uri="{D42A27DB-BD31-4B8C-83A1-F6EECF244321}">
                <p14:modId xmlns:p14="http://schemas.microsoft.com/office/powerpoint/2010/main" val="1788402926"/>
              </p:ext>
            </p:extLst>
          </p:nvPr>
        </p:nvGraphicFramePr>
        <p:xfrm>
          <a:off x="3145582" y="908050"/>
          <a:ext cx="4343400" cy="1371600"/>
        </p:xfrm>
        <a:graphic>
          <a:graphicData uri="http://schemas.openxmlformats.org/presentationml/2006/ole">
            <mc:AlternateContent xmlns:mc="http://schemas.openxmlformats.org/markup-compatibility/2006">
              <mc:Choice xmlns:v="urn:schemas-microsoft-com:vml" Requires="v">
                <p:oleObj spid="_x0000_s29641" name="Equation" r:id="rId5" imgW="1447560" imgH="457200" progId="Equation.DSMT4">
                  <p:embed/>
                </p:oleObj>
              </mc:Choice>
              <mc:Fallback>
                <p:oleObj name="Equation" r:id="rId5" imgW="1447560" imgH="457200" progId="Equation.DSMT4">
                  <p:embed/>
                  <p:pic>
                    <p:nvPicPr>
                      <p:cNvPr id="0" name=""/>
                      <p:cNvPicPr/>
                      <p:nvPr/>
                    </p:nvPicPr>
                    <p:blipFill>
                      <a:blip r:embed="rId6"/>
                      <a:stretch>
                        <a:fillRect/>
                      </a:stretch>
                    </p:blipFill>
                    <p:spPr>
                      <a:xfrm>
                        <a:off x="3145582" y="908050"/>
                        <a:ext cx="4343400" cy="1371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72445540"/>
              </p:ext>
            </p:extLst>
          </p:nvPr>
        </p:nvGraphicFramePr>
        <p:xfrm>
          <a:off x="5515561" y="917402"/>
          <a:ext cx="1980720" cy="1371600"/>
        </p:xfrm>
        <a:graphic>
          <a:graphicData uri="http://schemas.openxmlformats.org/presentationml/2006/ole">
            <mc:AlternateContent xmlns:mc="http://schemas.openxmlformats.org/markup-compatibility/2006">
              <mc:Choice xmlns:v="urn:schemas-microsoft-com:vml" Requires="v">
                <p:oleObj spid="_x0000_s29642" name="Equation" r:id="rId7" imgW="660240" imgH="457200" progId="Equation.DSMT4">
                  <p:embed/>
                </p:oleObj>
              </mc:Choice>
              <mc:Fallback>
                <p:oleObj name="Equation" r:id="rId7" imgW="660240" imgH="457200" progId="Equation.DSMT4">
                  <p:embed/>
                  <p:pic>
                    <p:nvPicPr>
                      <p:cNvPr id="0" name=""/>
                      <p:cNvPicPr/>
                      <p:nvPr/>
                    </p:nvPicPr>
                    <p:blipFill>
                      <a:blip r:embed="rId8"/>
                      <a:stretch>
                        <a:fillRect/>
                      </a:stretch>
                    </p:blipFill>
                    <p:spPr>
                      <a:xfrm>
                        <a:off x="5515561" y="917402"/>
                        <a:ext cx="1980720" cy="1371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56334373"/>
              </p:ext>
            </p:extLst>
          </p:nvPr>
        </p:nvGraphicFramePr>
        <p:xfrm>
          <a:off x="5092648" y="1403111"/>
          <a:ext cx="456840" cy="419040"/>
        </p:xfrm>
        <a:graphic>
          <a:graphicData uri="http://schemas.openxmlformats.org/presentationml/2006/ole">
            <mc:AlternateContent xmlns:mc="http://schemas.openxmlformats.org/markup-compatibility/2006">
              <mc:Choice xmlns:v="urn:schemas-microsoft-com:vml" Requires="v">
                <p:oleObj spid="_x0000_s29643" name="Equation" r:id="rId9" imgW="152280" imgH="139680" progId="Equation.DSMT4">
                  <p:embed/>
                </p:oleObj>
              </mc:Choice>
              <mc:Fallback>
                <p:oleObj name="Equation" r:id="rId9" imgW="152280" imgH="139680" progId="Equation.DSMT4">
                  <p:embed/>
                  <p:pic>
                    <p:nvPicPr>
                      <p:cNvPr id="0" name=""/>
                      <p:cNvPicPr/>
                      <p:nvPr/>
                    </p:nvPicPr>
                    <p:blipFill>
                      <a:blip r:embed="rId10"/>
                      <a:stretch>
                        <a:fillRect/>
                      </a:stretch>
                    </p:blipFill>
                    <p:spPr>
                      <a:xfrm>
                        <a:off x="5092648" y="1403111"/>
                        <a:ext cx="456840" cy="41904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21600686"/>
              </p:ext>
            </p:extLst>
          </p:nvPr>
        </p:nvGraphicFramePr>
        <p:xfrm>
          <a:off x="7464382" y="1417400"/>
          <a:ext cx="951480" cy="571320"/>
        </p:xfrm>
        <a:graphic>
          <a:graphicData uri="http://schemas.openxmlformats.org/presentationml/2006/ole">
            <mc:AlternateContent xmlns:mc="http://schemas.openxmlformats.org/markup-compatibility/2006">
              <mc:Choice xmlns:v="urn:schemas-microsoft-com:vml" Requires="v">
                <p:oleObj spid="_x0000_s29644" name="Equation" r:id="rId11" imgW="317160" imgH="190440" progId="Equation.DSMT4">
                  <p:embed/>
                </p:oleObj>
              </mc:Choice>
              <mc:Fallback>
                <p:oleObj name="Equation" r:id="rId11" imgW="317160" imgH="190440" progId="Equation.DSMT4">
                  <p:embed/>
                  <p:pic>
                    <p:nvPicPr>
                      <p:cNvPr id="0" name=""/>
                      <p:cNvPicPr/>
                      <p:nvPr/>
                    </p:nvPicPr>
                    <p:blipFill>
                      <a:blip r:embed="rId12"/>
                      <a:stretch>
                        <a:fillRect/>
                      </a:stretch>
                    </p:blipFill>
                    <p:spPr>
                      <a:xfrm>
                        <a:off x="7464382" y="1417400"/>
                        <a:ext cx="951480" cy="571320"/>
                      </a:xfrm>
                      <a:prstGeom prst="rect">
                        <a:avLst/>
                      </a:prstGeom>
                    </p:spPr>
                  </p:pic>
                </p:oleObj>
              </mc:Fallback>
            </mc:AlternateContent>
          </a:graphicData>
        </a:graphic>
      </p:graphicFrame>
    </p:spTree>
    <p:extLst>
      <p:ext uri="{BB962C8B-B14F-4D97-AF65-F5344CB8AC3E}">
        <p14:creationId xmlns:p14="http://schemas.microsoft.com/office/powerpoint/2010/main" val="236217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6"/>
                                        </p:tgtEl>
                                      </p:cBhvr>
                                    </p:animEffect>
                                    <p:set>
                                      <p:cBhvr>
                                        <p:cTn id="26" dur="1" fill="hold">
                                          <p:stCondLst>
                                            <p:cond delay="499"/>
                                          </p:stCondLst>
                                        </p:cTn>
                                        <p:tgtEl>
                                          <p:spTgt spid="6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70"/>
                                        </p:tgtEl>
                                      </p:cBhvr>
                                    </p:animEffect>
                                    <p:set>
                                      <p:cBhvr>
                                        <p:cTn id="29" dur="1" fill="hold">
                                          <p:stCondLst>
                                            <p:cond delay="499"/>
                                          </p:stCondLst>
                                        </p:cTn>
                                        <p:tgtEl>
                                          <p:spTgt spid="7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72"/>
                                        </p:tgtEl>
                                      </p:cBhvr>
                                    </p:animEffect>
                                    <p:set>
                                      <p:cBhvr>
                                        <p:cTn id="32" dur="1" fill="hold">
                                          <p:stCondLst>
                                            <p:cond delay="499"/>
                                          </p:stCondLst>
                                        </p:cTn>
                                        <p:tgtEl>
                                          <p:spTgt spid="7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1"/>
                                        </p:tgtEl>
                                      </p:cBhvr>
                                    </p:animEffect>
                                    <p:set>
                                      <p:cBhvr>
                                        <p:cTn id="35" dur="1" fill="hold">
                                          <p:stCondLst>
                                            <p:cond delay="499"/>
                                          </p:stCondLst>
                                        </p:cTn>
                                        <p:tgtEl>
                                          <p:spTgt spid="7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22" presetClass="entr" presetSubtype="4"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3">
                                            <p:txEl>
                                              <p:pRg st="0" end="0"/>
                                            </p:txEl>
                                          </p:spTgt>
                                        </p:tgtEl>
                                        <p:attrNameLst>
                                          <p:attrName>style.visibility</p:attrName>
                                        </p:attrNameLst>
                                      </p:cBhvr>
                                      <p:to>
                                        <p:strVal val="visible"/>
                                      </p:to>
                                    </p:set>
                                    <p:animEffect transition="in" filter="wipe(left)">
                                      <p:cBhvr>
                                        <p:cTn id="54" dur="500"/>
                                        <p:tgtEl>
                                          <p:spTgt spid="63">
                                            <p:txEl>
                                              <p:pRg st="0" end="0"/>
                                            </p:tx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63">
                                            <p:txEl>
                                              <p:pRg st="1" end="1"/>
                                            </p:txEl>
                                          </p:spTgt>
                                        </p:tgtEl>
                                        <p:attrNameLst>
                                          <p:attrName>style.visibility</p:attrName>
                                        </p:attrNameLst>
                                      </p:cBhvr>
                                      <p:to>
                                        <p:strVal val="visible"/>
                                      </p:to>
                                    </p:set>
                                    <p:animEffect transition="in" filter="wipe(left)">
                                      <p:cBhvr>
                                        <p:cTn id="58" dur="500"/>
                                        <p:tgtEl>
                                          <p:spTgt spid="63">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3">
                                            <p:txEl>
                                              <p:pRg st="2" end="2"/>
                                            </p:txEl>
                                          </p:spTgt>
                                        </p:tgtEl>
                                        <p:attrNameLst>
                                          <p:attrName>style.visibility</p:attrName>
                                        </p:attrNameLst>
                                      </p:cBhvr>
                                      <p:to>
                                        <p:strVal val="visible"/>
                                      </p:to>
                                    </p:set>
                                    <p:animEffect transition="in" filter="wipe(left)">
                                      <p:cBhvr>
                                        <p:cTn id="63" dur="500"/>
                                        <p:tgtEl>
                                          <p:spTgt spid="6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3">
                                            <p:txEl>
                                              <p:pRg st="3" end="3"/>
                                            </p:txEl>
                                          </p:spTgt>
                                        </p:tgtEl>
                                        <p:attrNameLst>
                                          <p:attrName>style.visibility</p:attrName>
                                        </p:attrNameLst>
                                      </p:cBhvr>
                                      <p:to>
                                        <p:strVal val="visible"/>
                                      </p:to>
                                    </p:set>
                                    <p:animEffect transition="in" filter="wipe(left)">
                                      <p:cBhvr>
                                        <p:cTn id="68" dur="500"/>
                                        <p:tgtEl>
                                          <p:spTgt spid="63">
                                            <p:txEl>
                                              <p:pRg st="3" end="3"/>
                                            </p:tx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63">
                                            <p:bg/>
                                          </p:spTgt>
                                        </p:tgtEl>
                                        <p:attrNameLst>
                                          <p:attrName>style.visibility</p:attrName>
                                        </p:attrNameLst>
                                      </p:cBhvr>
                                      <p:to>
                                        <p:strVal val="visible"/>
                                      </p:to>
                                    </p:set>
                                    <p:animEffect transition="in" filter="wipe(left)">
                                      <p:cBhvr>
                                        <p:cTn id="72" dur="500"/>
                                        <p:tgtEl>
                                          <p:spTgt spid="6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70" grpId="0" animBg="1"/>
      <p:bldP spid="70" grpId="1" animBg="1"/>
      <p:bldP spid="71" grpId="0"/>
      <p:bldP spid="71" grpId="1"/>
      <p:bldP spid="72" grpId="0"/>
      <p:bldP spid="72" grpId="1"/>
      <p:bldP spid="6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7408" y="265212"/>
            <a:ext cx="11809312" cy="1077218"/>
          </a:xfrm>
          <a:prstGeom prst="rect">
            <a:avLst/>
          </a:prstGeom>
          <a:noFill/>
          <a:ln w="9525">
            <a:noFill/>
            <a:miter lim="800000"/>
            <a:headEnd/>
            <a:tailEnd/>
          </a:ln>
        </p:spPr>
        <p:txBody>
          <a:bodyPr wrap="square" anchor="ctr">
            <a:spAutoFit/>
          </a:bodyPr>
          <a:lstStyle/>
          <a:p>
            <a:pPr marL="1262063" indent="-1262063" algn="just"/>
            <a:r>
              <a:rPr lang="en-US" sz="3200" b="1" dirty="0" err="1">
                <a:solidFill>
                  <a:srgbClr val="0000FF"/>
                </a:solidFill>
                <a:latin typeface="Arial" panose="020B0604020202020204" pitchFamily="34" charset="0"/>
                <a:cs typeface="Arial" panose="020B0604020202020204" pitchFamily="34" charset="0"/>
              </a:rPr>
              <a:t>Bài</a:t>
            </a:r>
            <a:r>
              <a:rPr lang="en-US" sz="3200" b="1" dirty="0">
                <a:solidFill>
                  <a:srgbClr val="0000FF"/>
                </a:solidFill>
                <a:latin typeface="Arial" panose="020B0604020202020204" pitchFamily="34" charset="0"/>
                <a:cs typeface="Arial" panose="020B0604020202020204" pitchFamily="34" charset="0"/>
              </a:rPr>
              <a:t> 2: </a:t>
            </a:r>
            <a:r>
              <a:rPr lang="vi-VN" sz="3200" b="1" dirty="0">
                <a:solidFill>
                  <a:srgbClr val="0000FF"/>
                </a:solidFill>
                <a:latin typeface="Arial" panose="020B0604020202020204" pitchFamily="34" charset="0"/>
                <a:cs typeface="Arial" panose="020B0604020202020204" pitchFamily="34" charset="0"/>
              </a:rPr>
              <a:t>Viết mỗi phân số sau đây thành </a:t>
            </a:r>
            <a:r>
              <a:rPr lang="vi-VN" sz="3200" b="1">
                <a:solidFill>
                  <a:srgbClr val="0000FF"/>
                </a:solidFill>
                <a:latin typeface="Arial" panose="020B0604020202020204" pitchFamily="34" charset="0"/>
                <a:cs typeface="Arial" panose="020B0604020202020204" pitchFamily="34" charset="0"/>
              </a:rPr>
              <a:t>một </a:t>
            </a:r>
            <a:endParaRPr lang="en-US" sz="3200" b="1" smtClean="0">
              <a:solidFill>
                <a:srgbClr val="0000FF"/>
              </a:solidFill>
              <a:latin typeface="Arial" panose="020B0604020202020204" pitchFamily="34" charset="0"/>
              <a:cs typeface="Arial" panose="020B0604020202020204" pitchFamily="34" charset="0"/>
            </a:endParaRPr>
          </a:p>
          <a:p>
            <a:pPr marL="1262063" indent="-1262063" algn="just"/>
            <a:r>
              <a:rPr lang="en-US" sz="3200" b="1">
                <a:solidFill>
                  <a:srgbClr val="0000FF"/>
                </a:solidFill>
                <a:latin typeface="Arial" panose="020B0604020202020204" pitchFamily="34" charset="0"/>
                <a:cs typeface="Arial" panose="020B0604020202020204" pitchFamily="34" charset="0"/>
              </a:rPr>
              <a:t> </a:t>
            </a:r>
            <a:r>
              <a:rPr lang="en-US" sz="3200" b="1" smtClean="0">
                <a:solidFill>
                  <a:srgbClr val="0000FF"/>
                </a:solidFill>
                <a:latin typeface="Arial" panose="020B0604020202020204" pitchFamily="34" charset="0"/>
                <a:cs typeface="Arial" panose="020B0604020202020204" pitchFamily="34" charset="0"/>
              </a:rPr>
              <a:t>          </a:t>
            </a:r>
            <a:r>
              <a:rPr lang="vi-VN" sz="3200" b="1" smtClean="0">
                <a:solidFill>
                  <a:srgbClr val="0000FF"/>
                </a:solidFill>
                <a:latin typeface="Arial" panose="020B0604020202020204" pitchFamily="34" charset="0"/>
                <a:cs typeface="Arial" panose="020B0604020202020204" pitchFamily="34" charset="0"/>
              </a:rPr>
              <a:t>phân </a:t>
            </a:r>
            <a:r>
              <a:rPr lang="vi-VN" sz="3200" b="1" dirty="0">
                <a:solidFill>
                  <a:srgbClr val="0000FF"/>
                </a:solidFill>
                <a:latin typeface="Arial" panose="020B0604020202020204" pitchFamily="34" charset="0"/>
                <a:cs typeface="Arial" panose="020B0604020202020204" pitchFamily="34" charset="0"/>
              </a:rPr>
              <a:t>số </a:t>
            </a:r>
            <a:r>
              <a:rPr lang="vi-VN" sz="3200" b="1" dirty="0">
                <a:solidFill>
                  <a:srgbClr val="FF0000"/>
                </a:solidFill>
                <a:latin typeface="Arial" panose="020B0604020202020204" pitchFamily="34" charset="0"/>
                <a:cs typeface="Arial" panose="020B0604020202020204" pitchFamily="34" charset="0"/>
              </a:rPr>
              <a:t>bằng</a:t>
            </a:r>
            <a:r>
              <a:rPr lang="vi-VN" sz="3200" b="1" dirty="0">
                <a:solidFill>
                  <a:srgbClr val="0000FF"/>
                </a:solidFill>
                <a:latin typeface="Arial" panose="020B0604020202020204" pitchFamily="34" charset="0"/>
                <a:cs typeface="Arial" panose="020B0604020202020204" pitchFamily="34" charset="0"/>
              </a:rPr>
              <a:t> nó và có </a:t>
            </a:r>
            <a:r>
              <a:rPr lang="vi-VN" sz="3200" b="1" dirty="0">
                <a:solidFill>
                  <a:srgbClr val="FF0000"/>
                </a:solidFill>
                <a:latin typeface="Arial" panose="020B0604020202020204" pitchFamily="34" charset="0"/>
                <a:cs typeface="Arial" panose="020B0604020202020204" pitchFamily="34" charset="0"/>
              </a:rPr>
              <a:t>mẫu số dương</a:t>
            </a:r>
            <a:endParaRPr lang="vi-VN" sz="3200" b="1" dirty="0">
              <a:solidFill>
                <a:srgbClr val="FF0000"/>
              </a:solidFill>
              <a:latin typeface="Arial" panose="020B0604020202020204" pitchFamily="34" charset="0"/>
              <a:cs typeface="Arial" panose="020B0604020202020204" pitchFamily="34" charset="0"/>
              <a:sym typeface="Symbol"/>
            </a:endParaRPr>
          </a:p>
        </p:txBody>
      </p:sp>
      <p:graphicFrame>
        <p:nvGraphicFramePr>
          <p:cNvPr id="13328" name="Object 16"/>
          <p:cNvGraphicFramePr>
            <a:graphicFrameLocks noChangeAspect="1"/>
          </p:cNvGraphicFramePr>
          <p:nvPr>
            <p:extLst>
              <p:ext uri="{D42A27DB-BD31-4B8C-83A1-F6EECF244321}">
                <p14:modId xmlns:p14="http://schemas.microsoft.com/office/powerpoint/2010/main" val="2877119279"/>
              </p:ext>
            </p:extLst>
          </p:nvPr>
        </p:nvGraphicFramePr>
        <p:xfrm>
          <a:off x="1311077" y="1653530"/>
          <a:ext cx="1365250" cy="1111250"/>
        </p:xfrm>
        <a:graphic>
          <a:graphicData uri="http://schemas.openxmlformats.org/presentationml/2006/ole">
            <mc:AlternateContent xmlns:mc="http://schemas.openxmlformats.org/markup-compatibility/2006">
              <mc:Choice xmlns:v="urn:schemas-microsoft-com:vml" Requires="v">
                <p:oleObj spid="_x0000_s71328" name="Equation" r:id="rId3" imgW="545760" imgH="444240" progId="Equation.DSMT4">
                  <p:embed/>
                </p:oleObj>
              </mc:Choice>
              <mc:Fallback>
                <p:oleObj name="Equation" r:id="rId3" imgW="545760" imgH="444240" progId="Equation.DSMT4">
                  <p:embed/>
                  <p:pic>
                    <p:nvPicPr>
                      <p:cNvPr id="13328" name="Object 16"/>
                      <p:cNvPicPr>
                        <a:picLocks noChangeAspect="1" noChangeArrowheads="1"/>
                      </p:cNvPicPr>
                      <p:nvPr/>
                    </p:nvPicPr>
                    <p:blipFill>
                      <a:blip r:embed="rId4"/>
                      <a:srcRect/>
                      <a:stretch>
                        <a:fillRect/>
                      </a:stretch>
                    </p:blipFill>
                    <p:spPr bwMode="auto">
                      <a:xfrm>
                        <a:off x="1311077" y="1653530"/>
                        <a:ext cx="1365250" cy="111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9" name="Object 17"/>
          <p:cNvGraphicFramePr>
            <a:graphicFrameLocks noChangeAspect="1"/>
          </p:cNvGraphicFramePr>
          <p:nvPr>
            <p:extLst>
              <p:ext uri="{D42A27DB-BD31-4B8C-83A1-F6EECF244321}">
                <p14:modId xmlns:p14="http://schemas.microsoft.com/office/powerpoint/2010/main" val="1366501725"/>
              </p:ext>
            </p:extLst>
          </p:nvPr>
        </p:nvGraphicFramePr>
        <p:xfrm>
          <a:off x="1343472" y="3123555"/>
          <a:ext cx="1206500" cy="1143000"/>
        </p:xfrm>
        <a:graphic>
          <a:graphicData uri="http://schemas.openxmlformats.org/presentationml/2006/ole">
            <mc:AlternateContent xmlns:mc="http://schemas.openxmlformats.org/markup-compatibility/2006">
              <mc:Choice xmlns:v="urn:schemas-microsoft-com:vml" Requires="v">
                <p:oleObj spid="_x0000_s71329" name="Equation" r:id="rId5" imgW="482400" imgH="457200" progId="Equation.DSMT4">
                  <p:embed/>
                </p:oleObj>
              </mc:Choice>
              <mc:Fallback>
                <p:oleObj name="Equation" r:id="rId5" imgW="482400" imgH="457200" progId="Equation.DSMT4">
                  <p:embed/>
                  <p:pic>
                    <p:nvPicPr>
                      <p:cNvPr id="13329" name="Object 17"/>
                      <p:cNvPicPr>
                        <a:picLocks noChangeAspect="1" noChangeArrowheads="1"/>
                      </p:cNvPicPr>
                      <p:nvPr/>
                    </p:nvPicPr>
                    <p:blipFill>
                      <a:blip r:embed="rId6"/>
                      <a:srcRect/>
                      <a:stretch>
                        <a:fillRect/>
                      </a:stretch>
                    </p:blipFill>
                    <p:spPr bwMode="auto">
                      <a:xfrm>
                        <a:off x="1343472" y="3123555"/>
                        <a:ext cx="12065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30" name="Object 18"/>
          <p:cNvGraphicFramePr>
            <a:graphicFrameLocks noChangeAspect="1"/>
          </p:cNvGraphicFramePr>
          <p:nvPr>
            <p:extLst>
              <p:ext uri="{D42A27DB-BD31-4B8C-83A1-F6EECF244321}">
                <p14:modId xmlns:p14="http://schemas.microsoft.com/office/powerpoint/2010/main" val="3890801795"/>
              </p:ext>
            </p:extLst>
          </p:nvPr>
        </p:nvGraphicFramePr>
        <p:xfrm>
          <a:off x="1438275" y="4598988"/>
          <a:ext cx="949325" cy="1143000"/>
        </p:xfrm>
        <a:graphic>
          <a:graphicData uri="http://schemas.openxmlformats.org/presentationml/2006/ole">
            <mc:AlternateContent xmlns:mc="http://schemas.openxmlformats.org/markup-compatibility/2006">
              <mc:Choice xmlns:v="urn:schemas-microsoft-com:vml" Requires="v">
                <p:oleObj spid="_x0000_s71330" name="Equation" r:id="rId7" imgW="380880" imgH="457200" progId="Equation.DSMT4">
                  <p:embed/>
                </p:oleObj>
              </mc:Choice>
              <mc:Fallback>
                <p:oleObj name="Equation" r:id="rId7" imgW="380880" imgH="457200" progId="Equation.DSMT4">
                  <p:embed/>
                  <p:pic>
                    <p:nvPicPr>
                      <p:cNvPr id="13330" name="Object 18"/>
                      <p:cNvPicPr>
                        <a:picLocks noChangeAspect="1" noChangeArrowheads="1"/>
                      </p:cNvPicPr>
                      <p:nvPr/>
                    </p:nvPicPr>
                    <p:blipFill>
                      <a:blip r:embed="rId8"/>
                      <a:srcRect/>
                      <a:stretch>
                        <a:fillRect/>
                      </a:stretch>
                    </p:blipFill>
                    <p:spPr bwMode="auto">
                      <a:xfrm>
                        <a:off x="1438275" y="4598988"/>
                        <a:ext cx="9493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31" name="Object 19"/>
          <p:cNvGraphicFramePr>
            <a:graphicFrameLocks noChangeAspect="1"/>
          </p:cNvGraphicFramePr>
          <p:nvPr>
            <p:extLst>
              <p:ext uri="{D42A27DB-BD31-4B8C-83A1-F6EECF244321}">
                <p14:modId xmlns:p14="http://schemas.microsoft.com/office/powerpoint/2010/main" val="1552942660"/>
              </p:ext>
            </p:extLst>
          </p:nvPr>
        </p:nvGraphicFramePr>
        <p:xfrm>
          <a:off x="2544564" y="1648768"/>
          <a:ext cx="2952750" cy="1236662"/>
        </p:xfrm>
        <a:graphic>
          <a:graphicData uri="http://schemas.openxmlformats.org/presentationml/2006/ole">
            <mc:AlternateContent xmlns:mc="http://schemas.openxmlformats.org/markup-compatibility/2006">
              <mc:Choice xmlns:v="urn:schemas-microsoft-com:vml" Requires="v">
                <p:oleObj spid="_x0000_s71331" name="Equation" r:id="rId9" imgW="1180800" imgH="495000" progId="Equation.DSMT4">
                  <p:embed/>
                </p:oleObj>
              </mc:Choice>
              <mc:Fallback>
                <p:oleObj name="Equation" r:id="rId9" imgW="1180800" imgH="495000" progId="Equation.DSMT4">
                  <p:embed/>
                  <p:pic>
                    <p:nvPicPr>
                      <p:cNvPr id="13331" name="Object 19"/>
                      <p:cNvPicPr>
                        <a:picLocks noChangeAspect="1" noChangeArrowheads="1"/>
                      </p:cNvPicPr>
                      <p:nvPr/>
                    </p:nvPicPr>
                    <p:blipFill>
                      <a:blip r:embed="rId10"/>
                      <a:srcRect/>
                      <a:stretch>
                        <a:fillRect/>
                      </a:stretch>
                    </p:blipFill>
                    <p:spPr bwMode="auto">
                      <a:xfrm>
                        <a:off x="2544564" y="1648768"/>
                        <a:ext cx="2952750"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2" name="Object 20"/>
          <p:cNvGraphicFramePr>
            <a:graphicFrameLocks noChangeAspect="1"/>
          </p:cNvGraphicFramePr>
          <p:nvPr>
            <p:extLst>
              <p:ext uri="{D42A27DB-BD31-4B8C-83A1-F6EECF244321}">
                <p14:modId xmlns:p14="http://schemas.microsoft.com/office/powerpoint/2010/main" val="2693181571"/>
              </p:ext>
            </p:extLst>
          </p:nvPr>
        </p:nvGraphicFramePr>
        <p:xfrm>
          <a:off x="2575694" y="3134668"/>
          <a:ext cx="2698750" cy="1238250"/>
        </p:xfrm>
        <a:graphic>
          <a:graphicData uri="http://schemas.openxmlformats.org/presentationml/2006/ole">
            <mc:AlternateContent xmlns:mc="http://schemas.openxmlformats.org/markup-compatibility/2006">
              <mc:Choice xmlns:v="urn:schemas-microsoft-com:vml" Requires="v">
                <p:oleObj spid="_x0000_s71332" name="Equation" r:id="rId11" imgW="1079280" imgH="495000" progId="Equation.DSMT4">
                  <p:embed/>
                </p:oleObj>
              </mc:Choice>
              <mc:Fallback>
                <p:oleObj name="Equation" r:id="rId11" imgW="1079280" imgH="495000" progId="Equation.DSMT4">
                  <p:embed/>
                  <p:pic>
                    <p:nvPicPr>
                      <p:cNvPr id="13332" name="Object 20"/>
                      <p:cNvPicPr>
                        <a:picLocks noChangeAspect="1" noChangeArrowheads="1"/>
                      </p:cNvPicPr>
                      <p:nvPr/>
                    </p:nvPicPr>
                    <p:blipFill>
                      <a:blip r:embed="rId12"/>
                      <a:srcRect/>
                      <a:stretch>
                        <a:fillRect/>
                      </a:stretch>
                    </p:blipFill>
                    <p:spPr bwMode="auto">
                      <a:xfrm>
                        <a:off x="2575694" y="3134668"/>
                        <a:ext cx="269875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33" name="Object 21"/>
          <p:cNvGraphicFramePr>
            <a:graphicFrameLocks noChangeAspect="1"/>
          </p:cNvGraphicFramePr>
          <p:nvPr>
            <p:extLst>
              <p:ext uri="{D42A27DB-BD31-4B8C-83A1-F6EECF244321}">
                <p14:modId xmlns:p14="http://schemas.microsoft.com/office/powerpoint/2010/main" val="2511187730"/>
              </p:ext>
            </p:extLst>
          </p:nvPr>
        </p:nvGraphicFramePr>
        <p:xfrm>
          <a:off x="2486927" y="4628471"/>
          <a:ext cx="2571750" cy="1238250"/>
        </p:xfrm>
        <a:graphic>
          <a:graphicData uri="http://schemas.openxmlformats.org/presentationml/2006/ole">
            <mc:AlternateContent xmlns:mc="http://schemas.openxmlformats.org/markup-compatibility/2006">
              <mc:Choice xmlns:v="urn:schemas-microsoft-com:vml" Requires="v">
                <p:oleObj spid="_x0000_s71333" name="Equation" r:id="rId13" imgW="1028520" imgH="495000" progId="Equation.DSMT4">
                  <p:embed/>
                </p:oleObj>
              </mc:Choice>
              <mc:Fallback>
                <p:oleObj name="Equation" r:id="rId13" imgW="1028520" imgH="495000" progId="Equation.DSMT4">
                  <p:embed/>
                  <p:pic>
                    <p:nvPicPr>
                      <p:cNvPr id="13333" name="Object 21"/>
                      <p:cNvPicPr>
                        <a:picLocks noChangeAspect="1" noChangeArrowheads="1"/>
                      </p:cNvPicPr>
                      <p:nvPr/>
                    </p:nvPicPr>
                    <p:blipFill>
                      <a:blip r:embed="rId14"/>
                      <a:srcRect/>
                      <a:stretch>
                        <a:fillRect/>
                      </a:stretch>
                    </p:blipFill>
                    <p:spPr bwMode="auto">
                      <a:xfrm>
                        <a:off x="2486927" y="4628471"/>
                        <a:ext cx="257175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a:extLst>
              <a:ext uri="{FF2B5EF4-FFF2-40B4-BE49-F238E27FC236}">
                <a16:creationId xmlns:a16="http://schemas.microsoft.com/office/drawing/2014/main" id="{5D135AD7-E291-459E-9E06-97DBB7BA6056}"/>
              </a:ext>
            </a:extLst>
          </p:cNvPr>
          <p:cNvGraphicFramePr>
            <a:graphicFrameLocks noChangeAspect="1"/>
          </p:cNvGraphicFramePr>
          <p:nvPr>
            <p:extLst>
              <p:ext uri="{D42A27DB-BD31-4B8C-83A1-F6EECF244321}">
                <p14:modId xmlns:p14="http://schemas.microsoft.com/office/powerpoint/2010/main" val="2330167621"/>
              </p:ext>
            </p:extLst>
          </p:nvPr>
        </p:nvGraphicFramePr>
        <p:xfrm>
          <a:off x="1352550" y="5881688"/>
          <a:ext cx="2857500" cy="571500"/>
        </p:xfrm>
        <a:graphic>
          <a:graphicData uri="http://schemas.openxmlformats.org/presentationml/2006/ole">
            <mc:AlternateContent xmlns:mc="http://schemas.openxmlformats.org/markup-compatibility/2006">
              <mc:Choice xmlns:v="urn:schemas-microsoft-com:vml" Requires="v">
                <p:oleObj spid="_x0000_s71334" name="Equation" r:id="rId15" imgW="1143000" imgH="228600" progId="Equation.DSMT4">
                  <p:embed/>
                </p:oleObj>
              </mc:Choice>
              <mc:Fallback>
                <p:oleObj name="Equation" r:id="rId15" imgW="1143000" imgH="228600" progId="Equation.DSMT4">
                  <p:embed/>
                  <p:pic>
                    <p:nvPicPr>
                      <p:cNvPr id="13323" name="Object 11"/>
                      <p:cNvPicPr>
                        <a:picLocks noChangeAspect="1" noChangeArrowheads="1"/>
                      </p:cNvPicPr>
                      <p:nvPr/>
                    </p:nvPicPr>
                    <p:blipFill>
                      <a:blip r:embed="rId16"/>
                      <a:srcRect/>
                      <a:stretch>
                        <a:fillRect/>
                      </a:stretch>
                    </p:blipFill>
                    <p:spPr bwMode="auto">
                      <a:xfrm>
                        <a:off x="1352550" y="5881688"/>
                        <a:ext cx="2857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240909831"/>
              </p:ext>
            </p:extLst>
          </p:nvPr>
        </p:nvGraphicFramePr>
        <p:xfrm>
          <a:off x="7111802" y="3134668"/>
          <a:ext cx="3365500" cy="1238250"/>
        </p:xfrm>
        <a:graphic>
          <a:graphicData uri="http://schemas.openxmlformats.org/presentationml/2006/ole">
            <mc:AlternateContent xmlns:mc="http://schemas.openxmlformats.org/markup-compatibility/2006">
              <mc:Choice xmlns:v="urn:schemas-microsoft-com:vml" Requires="v">
                <p:oleObj spid="_x0000_s71335" name="Equation" r:id="rId17" imgW="1346040" imgH="495000" progId="Equation.DSMT4">
                  <p:embed/>
                </p:oleObj>
              </mc:Choice>
              <mc:Fallback>
                <p:oleObj name="Equation" r:id="rId17" imgW="1346040" imgH="495000" progId="Equation.DSMT4">
                  <p:embed/>
                  <p:pic>
                    <p:nvPicPr>
                      <p:cNvPr id="0" name=""/>
                      <p:cNvPicPr/>
                      <p:nvPr/>
                    </p:nvPicPr>
                    <p:blipFill>
                      <a:blip r:embed="rId18"/>
                      <a:stretch>
                        <a:fillRect/>
                      </a:stretch>
                    </p:blipFill>
                    <p:spPr>
                      <a:xfrm>
                        <a:off x="7111802" y="3134668"/>
                        <a:ext cx="3365500" cy="1238250"/>
                      </a:xfrm>
                      <a:prstGeom prst="rect">
                        <a:avLst/>
                      </a:prstGeom>
                    </p:spPr>
                  </p:pic>
                </p:oleObj>
              </mc:Fallback>
            </mc:AlternateContent>
          </a:graphicData>
        </a:graphic>
      </p:graphicFrame>
      <p:sp>
        <p:nvSpPr>
          <p:cNvPr id="11" name="Rectangle 4"/>
          <p:cNvSpPr>
            <a:spLocks noChangeArrowheads="1"/>
          </p:cNvSpPr>
          <p:nvPr/>
        </p:nvSpPr>
        <p:spPr bwMode="auto">
          <a:xfrm>
            <a:off x="5433414" y="3355698"/>
            <a:ext cx="1569666" cy="584775"/>
          </a:xfrm>
          <a:prstGeom prst="rect">
            <a:avLst/>
          </a:prstGeom>
          <a:noFill/>
          <a:ln w="9525">
            <a:noFill/>
            <a:miter lim="800000"/>
            <a:headEnd/>
            <a:tailEnd/>
          </a:ln>
        </p:spPr>
        <p:txBody>
          <a:bodyPr wrap="square" anchor="ctr">
            <a:spAutoFit/>
          </a:bodyPr>
          <a:lstStyle/>
          <a:p>
            <a:pPr marL="1262063" indent="-1262063" algn="ctr"/>
            <a:r>
              <a:rPr lang="en-US" sz="3200" b="1">
                <a:solidFill>
                  <a:srgbClr val="0000FF"/>
                </a:solidFill>
                <a:latin typeface="Arial" panose="020B0604020202020204" pitchFamily="34" charset="0"/>
                <a:cs typeface="Arial" panose="020B0604020202020204" pitchFamily="34" charset="0"/>
              </a:rPr>
              <a:t>h</a:t>
            </a:r>
            <a:r>
              <a:rPr lang="en-US" sz="3200" b="1" smtClean="0">
                <a:solidFill>
                  <a:srgbClr val="0000FF"/>
                </a:solidFill>
                <a:latin typeface="Arial" panose="020B0604020202020204" pitchFamily="34" charset="0"/>
                <a:cs typeface="Arial" panose="020B0604020202020204" pitchFamily="34" charset="0"/>
              </a:rPr>
              <a:t>oặc</a:t>
            </a:r>
            <a:endParaRPr lang="vi-VN" sz="3200" b="1" dirty="0">
              <a:solidFill>
                <a:srgbClr val="0000FF"/>
              </a:solidFill>
              <a:latin typeface="Arial" panose="020B0604020202020204" pitchFamily="34" charset="0"/>
              <a:cs typeface="Arial" panose="020B0604020202020204" pitchFamily="34" charset="0"/>
              <a:sym typeface="Symbo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223741972"/>
              </p:ext>
            </p:extLst>
          </p:nvPr>
        </p:nvGraphicFramePr>
        <p:xfrm>
          <a:off x="6718300" y="1692275"/>
          <a:ext cx="4889500" cy="1238250"/>
        </p:xfrm>
        <a:graphic>
          <a:graphicData uri="http://schemas.openxmlformats.org/presentationml/2006/ole">
            <mc:AlternateContent xmlns:mc="http://schemas.openxmlformats.org/markup-compatibility/2006">
              <mc:Choice xmlns:v="urn:schemas-microsoft-com:vml" Requires="v">
                <p:oleObj spid="_x0000_s71336" name="Equation" r:id="rId19" imgW="1955520" imgH="495000" progId="Equation.DSMT4">
                  <p:embed/>
                </p:oleObj>
              </mc:Choice>
              <mc:Fallback>
                <p:oleObj name="Equation" r:id="rId19" imgW="1955520" imgH="495000" progId="Equation.DSMT4">
                  <p:embed/>
                  <p:pic>
                    <p:nvPicPr>
                      <p:cNvPr id="2" name="Object 1"/>
                      <p:cNvPicPr/>
                      <p:nvPr/>
                    </p:nvPicPr>
                    <p:blipFill>
                      <a:blip r:embed="rId20"/>
                      <a:stretch>
                        <a:fillRect/>
                      </a:stretch>
                    </p:blipFill>
                    <p:spPr>
                      <a:xfrm>
                        <a:off x="6718300" y="1692275"/>
                        <a:ext cx="4889500" cy="1238250"/>
                      </a:xfrm>
                      <a:prstGeom prst="rect">
                        <a:avLst/>
                      </a:prstGeom>
                    </p:spPr>
                  </p:pic>
                </p:oleObj>
              </mc:Fallback>
            </mc:AlternateContent>
          </a:graphicData>
        </a:graphic>
      </p:graphicFrame>
      <p:sp>
        <p:nvSpPr>
          <p:cNvPr id="16" name="Rectangle 4"/>
          <p:cNvSpPr>
            <a:spLocks noChangeArrowheads="1"/>
          </p:cNvSpPr>
          <p:nvPr/>
        </p:nvSpPr>
        <p:spPr bwMode="auto">
          <a:xfrm>
            <a:off x="5447928" y="1974711"/>
            <a:ext cx="1569666" cy="584775"/>
          </a:xfrm>
          <a:prstGeom prst="rect">
            <a:avLst/>
          </a:prstGeom>
          <a:noFill/>
          <a:ln w="9525">
            <a:noFill/>
            <a:miter lim="800000"/>
            <a:headEnd/>
            <a:tailEnd/>
          </a:ln>
        </p:spPr>
        <p:txBody>
          <a:bodyPr wrap="square" anchor="ctr">
            <a:spAutoFit/>
          </a:bodyPr>
          <a:lstStyle/>
          <a:p>
            <a:pPr marL="1262063" indent="-1262063" algn="ctr"/>
            <a:r>
              <a:rPr lang="en-US" sz="3200" b="1" smtClean="0">
                <a:solidFill>
                  <a:srgbClr val="0000FF"/>
                </a:solidFill>
                <a:latin typeface="Arial" panose="020B0604020202020204" pitchFamily="34" charset="0"/>
                <a:cs typeface="Arial" panose="020B0604020202020204" pitchFamily="34" charset="0"/>
              </a:rPr>
              <a:t>hoặc</a:t>
            </a:r>
            <a:endParaRPr lang="vi-VN" sz="3200" b="1" dirty="0">
              <a:solidFill>
                <a:srgbClr val="0000FF"/>
              </a:solidFill>
              <a:latin typeface="Arial" panose="020B0604020202020204" pitchFamily="34" charset="0"/>
              <a:cs typeface="Arial" panose="020B0604020202020204" pitchFamily="34" charset="0"/>
              <a:sym typeface="Symbo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28"/>
                                        </p:tgtEl>
                                        <p:attrNameLst>
                                          <p:attrName>style.visibility</p:attrName>
                                        </p:attrNameLst>
                                      </p:cBhvr>
                                      <p:to>
                                        <p:strVal val="visible"/>
                                      </p:to>
                                    </p:set>
                                    <p:animEffect transition="in" filter="fade">
                                      <p:cBhvr>
                                        <p:cTn id="11" dur="500"/>
                                        <p:tgtEl>
                                          <p:spTgt spid="133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29"/>
                                        </p:tgtEl>
                                        <p:attrNameLst>
                                          <p:attrName>style.visibility</p:attrName>
                                        </p:attrNameLst>
                                      </p:cBhvr>
                                      <p:to>
                                        <p:strVal val="visible"/>
                                      </p:to>
                                    </p:set>
                                    <p:animEffect transition="in" filter="fade">
                                      <p:cBhvr>
                                        <p:cTn id="15" dur="500"/>
                                        <p:tgtEl>
                                          <p:spTgt spid="133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330"/>
                                        </p:tgtEl>
                                        <p:attrNameLst>
                                          <p:attrName>style.visibility</p:attrName>
                                        </p:attrNameLst>
                                      </p:cBhvr>
                                      <p:to>
                                        <p:strVal val="visible"/>
                                      </p:to>
                                    </p:set>
                                    <p:animEffect transition="in" filter="fade">
                                      <p:cBhvr>
                                        <p:cTn id="19" dur="500"/>
                                        <p:tgtEl>
                                          <p:spTgt spid="13330"/>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331"/>
                                        </p:tgtEl>
                                        <p:attrNameLst>
                                          <p:attrName>style.visibility</p:attrName>
                                        </p:attrNameLst>
                                      </p:cBhvr>
                                      <p:to>
                                        <p:strVal val="visible"/>
                                      </p:to>
                                    </p:set>
                                    <p:animEffect transition="in" filter="wipe(left)">
                                      <p:cBhvr>
                                        <p:cTn id="27" dur="500"/>
                                        <p:tgtEl>
                                          <p:spTgt spid="133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332"/>
                                        </p:tgtEl>
                                        <p:attrNameLst>
                                          <p:attrName>style.visibility</p:attrName>
                                        </p:attrNameLst>
                                      </p:cBhvr>
                                      <p:to>
                                        <p:strVal val="visible"/>
                                      </p:to>
                                    </p:set>
                                    <p:animEffect transition="in" filter="wipe(left)">
                                      <p:cBhvr>
                                        <p:cTn id="41" dur="500"/>
                                        <p:tgtEl>
                                          <p:spTgt spid="133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3333"/>
                                        </p:tgtEl>
                                        <p:attrNameLst>
                                          <p:attrName>style.visibility</p:attrName>
                                        </p:attrNameLst>
                                      </p:cBhvr>
                                      <p:to>
                                        <p:strVal val="visible"/>
                                      </p:to>
                                    </p:set>
                                    <p:animEffect transition="in" filter="wipe(left)">
                                      <p:cBhvr>
                                        <p:cTn id="55" dur="500"/>
                                        <p:tgtEl>
                                          <p:spTgt spid="1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1"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7416903"/>
              </p:ext>
            </p:extLst>
          </p:nvPr>
        </p:nvGraphicFramePr>
        <p:xfrm>
          <a:off x="766144" y="3349487"/>
          <a:ext cx="4802952" cy="1231641"/>
        </p:xfrm>
        <a:graphic>
          <a:graphicData uri="http://schemas.openxmlformats.org/presentationml/2006/ole">
            <mc:AlternateContent xmlns:mc="http://schemas.openxmlformats.org/markup-compatibility/2006">
              <mc:Choice xmlns:v="urn:schemas-microsoft-com:vml" Requires="v">
                <p:oleObj spid="_x0000_s71824" name="Equation" r:id="rId3" imgW="1930320" imgH="495000" progId="Equation.DSMT4">
                  <p:embed/>
                </p:oleObj>
              </mc:Choice>
              <mc:Fallback>
                <p:oleObj name="Equation" r:id="rId3" imgW="1930320" imgH="495000" progId="Equation.DSMT4">
                  <p:embed/>
                  <p:pic>
                    <p:nvPicPr>
                      <p:cNvPr id="6" name="Object 5"/>
                      <p:cNvPicPr>
                        <a:picLocks noChangeAspect="1" noChangeArrowheads="1"/>
                      </p:cNvPicPr>
                      <p:nvPr/>
                    </p:nvPicPr>
                    <p:blipFill>
                      <a:blip r:embed="rId4"/>
                      <a:srcRect/>
                      <a:stretch>
                        <a:fillRect/>
                      </a:stretch>
                    </p:blipFill>
                    <p:spPr bwMode="auto">
                      <a:xfrm>
                        <a:off x="766144" y="3349487"/>
                        <a:ext cx="4802952" cy="1231641"/>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68906236"/>
              </p:ext>
            </p:extLst>
          </p:nvPr>
        </p:nvGraphicFramePr>
        <p:xfrm>
          <a:off x="750888" y="5157788"/>
          <a:ext cx="5492750" cy="1238250"/>
        </p:xfrm>
        <a:graphic>
          <a:graphicData uri="http://schemas.openxmlformats.org/presentationml/2006/ole">
            <mc:AlternateContent xmlns:mc="http://schemas.openxmlformats.org/markup-compatibility/2006">
              <mc:Choice xmlns:v="urn:schemas-microsoft-com:vml" Requires="v">
                <p:oleObj spid="_x0000_s71825" name="Equation" r:id="rId5" imgW="2197080" imgH="495000" progId="Equation.DSMT4">
                  <p:embed/>
                </p:oleObj>
              </mc:Choice>
              <mc:Fallback>
                <p:oleObj name="Equation" r:id="rId5" imgW="2197080" imgH="495000" progId="Equation.DSMT4">
                  <p:embed/>
                  <p:pic>
                    <p:nvPicPr>
                      <p:cNvPr id="7" name="Object 6"/>
                      <p:cNvPicPr>
                        <a:picLocks noChangeAspect="1" noChangeArrowheads="1"/>
                      </p:cNvPicPr>
                      <p:nvPr/>
                    </p:nvPicPr>
                    <p:blipFill>
                      <a:blip r:embed="rId6"/>
                      <a:srcRect/>
                      <a:stretch>
                        <a:fillRect/>
                      </a:stretch>
                    </p:blipFill>
                    <p:spPr bwMode="auto">
                      <a:xfrm>
                        <a:off x="750888" y="5157788"/>
                        <a:ext cx="549275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a:extLst>
              <a:ext uri="{FF2B5EF4-FFF2-40B4-BE49-F238E27FC236}">
                <a16:creationId xmlns:a16="http://schemas.microsoft.com/office/drawing/2014/main" id="{623608CF-BCC3-4A50-AE9A-BDD90875C41B}"/>
              </a:ext>
            </a:extLst>
          </p:cNvPr>
          <p:cNvGrpSpPr/>
          <p:nvPr/>
        </p:nvGrpSpPr>
        <p:grpSpPr>
          <a:xfrm>
            <a:off x="6312024" y="2492896"/>
            <a:ext cx="5400600" cy="2350244"/>
            <a:chOff x="5650519" y="2184955"/>
            <a:chExt cx="3795712" cy="1616075"/>
          </a:xfrm>
        </p:grpSpPr>
        <p:sp>
          <p:nvSpPr>
            <p:cNvPr id="12" name="AutoShape 20">
              <a:extLst>
                <a:ext uri="{FF2B5EF4-FFF2-40B4-BE49-F238E27FC236}">
                  <a16:creationId xmlns:a16="http://schemas.microsoft.com/office/drawing/2014/main" id="{E4A52797-BDE1-4405-A0AC-A7AA45A17E3A}"/>
                </a:ext>
              </a:extLst>
            </p:cNvPr>
            <p:cNvSpPr>
              <a:spLocks noChangeArrowheads="1"/>
            </p:cNvSpPr>
            <p:nvPr/>
          </p:nvSpPr>
          <p:spPr bwMode="auto">
            <a:xfrm>
              <a:off x="5650519" y="2184955"/>
              <a:ext cx="3795712" cy="1616075"/>
            </a:xfrm>
            <a:prstGeom prst="cloudCallout">
              <a:avLst>
                <a:gd name="adj1" fmla="val 89437"/>
                <a:gd name="adj2" fmla="val -10600"/>
              </a:avLst>
            </a:prstGeom>
            <a:solidFill>
              <a:srgbClr val="FFFFCC"/>
            </a:solidFill>
            <a:ln w="9525">
              <a:solidFill>
                <a:srgbClr val="0000FF"/>
              </a:solidFill>
              <a:round/>
              <a:headEnd/>
              <a:tailEnd/>
            </a:ln>
          </p:spPr>
          <p:txBody>
            <a:bodyPr/>
            <a:lstStyle/>
            <a:p>
              <a:pPr algn="ctr"/>
              <a:endParaRPr lang="en-US" sz="2800">
                <a:latin typeface="Arial" panose="020B0604020202020204" pitchFamily="34" charset="0"/>
                <a:cs typeface="Arial" panose="020B0604020202020204" pitchFamily="34" charset="0"/>
              </a:endParaRPr>
            </a:p>
          </p:txBody>
        </p:sp>
        <p:sp>
          <p:nvSpPr>
            <p:cNvPr id="13" name="Rectangle 21">
              <a:extLst>
                <a:ext uri="{FF2B5EF4-FFF2-40B4-BE49-F238E27FC236}">
                  <a16:creationId xmlns:a16="http://schemas.microsoft.com/office/drawing/2014/main" id="{8E42DD75-23AF-4CED-B744-8A0E88C89E77}"/>
                </a:ext>
              </a:extLst>
            </p:cNvPr>
            <p:cNvSpPr>
              <a:spLocks noChangeArrowheads="1"/>
            </p:cNvSpPr>
            <p:nvPr/>
          </p:nvSpPr>
          <p:spPr bwMode="auto">
            <a:xfrm>
              <a:off x="5921729" y="2700854"/>
              <a:ext cx="797388" cy="484647"/>
            </a:xfrm>
            <a:prstGeom prst="rect">
              <a:avLst/>
            </a:prstGeom>
            <a:noFill/>
            <a:ln w="9525">
              <a:noFill/>
              <a:miter lim="800000"/>
              <a:headEnd/>
              <a:tailEnd/>
            </a:ln>
          </p:spPr>
          <p:txBody>
            <a:bodyPr wrap="square" anchor="ctr">
              <a:spAutoFit/>
            </a:bodyPr>
            <a:lstStyle/>
            <a:p>
              <a:r>
                <a:rPr lang="en-US" sz="2800" b="1" err="1">
                  <a:solidFill>
                    <a:srgbClr val="0000FF"/>
                  </a:solidFill>
                  <a:latin typeface="Arial" panose="020B0604020202020204" pitchFamily="34" charset="0"/>
                  <a:cs typeface="Arial" panose="020B0604020202020204" pitchFamily="34" charset="0"/>
                </a:rPr>
                <a:t>Gợi</a:t>
              </a:r>
              <a:r>
                <a:rPr lang="en-US" sz="2800" b="1">
                  <a:solidFill>
                    <a:srgbClr val="0000FF"/>
                  </a:solidFill>
                  <a:latin typeface="Arial" panose="020B0604020202020204" pitchFamily="34" charset="0"/>
                  <a:cs typeface="Arial" panose="020B0604020202020204" pitchFamily="34" charset="0"/>
                </a:rPr>
                <a:t> </a:t>
              </a:r>
              <a:r>
                <a:rPr lang="en-US" sz="2800" b="1" smtClean="0">
                  <a:solidFill>
                    <a:srgbClr val="0000FF"/>
                  </a:solidFill>
                  <a:latin typeface="Arial" panose="020B0604020202020204" pitchFamily="34" charset="0"/>
                  <a:cs typeface="Arial" panose="020B0604020202020204" pitchFamily="34" charset="0"/>
                </a:rPr>
                <a:t>ý</a:t>
              </a:r>
              <a:endParaRPr lang="en-US" sz="2800" b="1" dirty="0">
                <a:solidFill>
                  <a:srgbClr val="0000FF"/>
                </a:solidFill>
                <a:latin typeface="Arial" panose="020B0604020202020204" pitchFamily="34" charset="0"/>
                <a:cs typeface="Arial" panose="020B0604020202020204" pitchFamily="34" charset="0"/>
              </a:endParaRPr>
            </a:p>
          </p:txBody>
        </p:sp>
        <p:graphicFrame>
          <p:nvGraphicFramePr>
            <p:cNvPr id="14" name="Object 31">
              <a:extLst>
                <a:ext uri="{FF2B5EF4-FFF2-40B4-BE49-F238E27FC236}">
                  <a16:creationId xmlns:a16="http://schemas.microsoft.com/office/drawing/2014/main" id="{EBD22DF5-C127-47CA-A05B-0750228B68EE}"/>
                </a:ext>
              </a:extLst>
            </p:cNvPr>
            <p:cNvGraphicFramePr>
              <a:graphicFrameLocks noChangeAspect="1"/>
            </p:cNvGraphicFramePr>
            <p:nvPr>
              <p:extLst>
                <p:ext uri="{D42A27DB-BD31-4B8C-83A1-F6EECF244321}">
                  <p14:modId xmlns:p14="http://schemas.microsoft.com/office/powerpoint/2010/main" val="172716065"/>
                </p:ext>
              </p:extLst>
            </p:nvPr>
          </p:nvGraphicFramePr>
          <p:xfrm>
            <a:off x="6715713" y="2534692"/>
            <a:ext cx="1794193" cy="392975"/>
          </p:xfrm>
          <a:graphic>
            <a:graphicData uri="http://schemas.openxmlformats.org/presentationml/2006/ole">
              <mc:AlternateContent xmlns:mc="http://schemas.openxmlformats.org/markup-compatibility/2006">
                <mc:Choice xmlns:v="urn:schemas-microsoft-com:vml" Requires="v">
                  <p:oleObj spid="_x0000_s71826" name="Equation" r:id="rId7" imgW="1066680" imgH="228600" progId="Equation.DSMT4">
                    <p:embed/>
                  </p:oleObj>
                </mc:Choice>
                <mc:Fallback>
                  <p:oleObj name="Equation" r:id="rId7" imgW="1066680" imgH="228600" progId="Equation.DSMT4">
                    <p:embed/>
                    <p:pic>
                      <p:nvPicPr>
                        <p:cNvPr id="14" name="Object 31">
                          <a:extLst>
                            <a:ext uri="{FF2B5EF4-FFF2-40B4-BE49-F238E27FC236}">
                              <a16:creationId xmlns:a16="http://schemas.microsoft.com/office/drawing/2014/main" id="{EBD22DF5-C127-47CA-A05B-0750228B68EE}"/>
                            </a:ext>
                          </a:extLst>
                        </p:cNvPr>
                        <p:cNvPicPr>
                          <a:picLocks noChangeAspect="1" noChangeArrowheads="1"/>
                        </p:cNvPicPr>
                        <p:nvPr/>
                      </p:nvPicPr>
                      <p:blipFill>
                        <a:blip r:embed="rId8"/>
                        <a:srcRect/>
                        <a:stretch>
                          <a:fillRect/>
                        </a:stretch>
                      </p:blipFill>
                      <p:spPr bwMode="auto">
                        <a:xfrm>
                          <a:off x="6715713" y="2534692"/>
                          <a:ext cx="1794193" cy="39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2">
              <a:extLst>
                <a:ext uri="{FF2B5EF4-FFF2-40B4-BE49-F238E27FC236}">
                  <a16:creationId xmlns:a16="http://schemas.microsoft.com/office/drawing/2014/main" id="{E454CE45-4BDB-4A5B-BB17-51155B637FBD}"/>
                </a:ext>
              </a:extLst>
            </p:cNvPr>
            <p:cNvGraphicFramePr>
              <a:graphicFrameLocks noChangeAspect="1"/>
            </p:cNvGraphicFramePr>
            <p:nvPr>
              <p:extLst>
                <p:ext uri="{D42A27DB-BD31-4B8C-83A1-F6EECF244321}">
                  <p14:modId xmlns:p14="http://schemas.microsoft.com/office/powerpoint/2010/main" val="3397745279"/>
                </p:ext>
              </p:extLst>
            </p:nvPr>
          </p:nvGraphicFramePr>
          <p:xfrm>
            <a:off x="6715713" y="2977181"/>
            <a:ext cx="1815387" cy="392975"/>
          </p:xfrm>
          <a:graphic>
            <a:graphicData uri="http://schemas.openxmlformats.org/presentationml/2006/ole">
              <mc:AlternateContent xmlns:mc="http://schemas.openxmlformats.org/markup-compatibility/2006">
                <mc:Choice xmlns:v="urn:schemas-microsoft-com:vml" Requires="v">
                  <p:oleObj spid="_x0000_s71827" name="Equation" r:id="rId9" imgW="1079280" imgH="228600" progId="Equation.DSMT4">
                    <p:embed/>
                  </p:oleObj>
                </mc:Choice>
                <mc:Fallback>
                  <p:oleObj name="Equation" r:id="rId9" imgW="1079280" imgH="228600" progId="Equation.DSMT4">
                    <p:embed/>
                    <p:pic>
                      <p:nvPicPr>
                        <p:cNvPr id="15" name="Object 32">
                          <a:extLst>
                            <a:ext uri="{FF2B5EF4-FFF2-40B4-BE49-F238E27FC236}">
                              <a16:creationId xmlns:a16="http://schemas.microsoft.com/office/drawing/2014/main" id="{E454CE45-4BDB-4A5B-BB17-51155B637FBD}"/>
                            </a:ext>
                          </a:extLst>
                        </p:cNvPr>
                        <p:cNvPicPr>
                          <a:picLocks noChangeAspect="1" noChangeArrowheads="1"/>
                        </p:cNvPicPr>
                        <p:nvPr/>
                      </p:nvPicPr>
                      <p:blipFill>
                        <a:blip r:embed="rId10"/>
                        <a:srcRect/>
                        <a:stretch>
                          <a:fillRect/>
                        </a:stretch>
                      </p:blipFill>
                      <p:spPr bwMode="auto">
                        <a:xfrm>
                          <a:off x="6715713" y="2977181"/>
                          <a:ext cx="1815387" cy="39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4"/>
          <p:cNvGrpSpPr/>
          <p:nvPr/>
        </p:nvGrpSpPr>
        <p:grpSpPr>
          <a:xfrm>
            <a:off x="728967" y="1127646"/>
            <a:ext cx="10767633" cy="1365250"/>
            <a:chOff x="152200" y="938968"/>
            <a:chExt cx="11669065" cy="1365250"/>
          </a:xfrm>
        </p:grpSpPr>
        <p:graphicFrame>
          <p:nvGraphicFramePr>
            <p:cNvPr id="16" name="Object 8">
              <a:extLst>
                <a:ext uri="{FF2B5EF4-FFF2-40B4-BE49-F238E27FC236}">
                  <a16:creationId xmlns:a16="http://schemas.microsoft.com/office/drawing/2014/main" id="{D188D3FB-98D2-4A27-A12F-726D6FDD08EE}"/>
                </a:ext>
              </a:extLst>
            </p:cNvPr>
            <p:cNvGraphicFramePr>
              <a:graphicFrameLocks noChangeAspect="1"/>
            </p:cNvGraphicFramePr>
            <p:nvPr>
              <p:extLst>
                <p:ext uri="{D42A27DB-BD31-4B8C-83A1-F6EECF244321}">
                  <p14:modId xmlns:p14="http://schemas.microsoft.com/office/powerpoint/2010/main" val="2664778007"/>
                </p:ext>
              </p:extLst>
            </p:nvPr>
          </p:nvGraphicFramePr>
          <p:xfrm>
            <a:off x="152200" y="938968"/>
            <a:ext cx="8335797" cy="1365250"/>
          </p:xfrm>
          <a:graphic>
            <a:graphicData uri="http://schemas.openxmlformats.org/presentationml/2006/ole">
              <mc:AlternateContent xmlns:mc="http://schemas.openxmlformats.org/markup-compatibility/2006">
                <mc:Choice xmlns:v="urn:schemas-microsoft-com:vml" Requires="v">
                  <p:oleObj spid="_x0000_s71828" name="Equation" r:id="rId11" imgW="3454200" imgH="545760" progId="Equation.DSMT4">
                    <p:embed/>
                  </p:oleObj>
                </mc:Choice>
                <mc:Fallback>
                  <p:oleObj name="Equation" r:id="rId11" imgW="3454200" imgH="545760" progId="Equation.DSMT4">
                    <p:embed/>
                    <p:pic>
                      <p:nvPicPr>
                        <p:cNvPr id="12" name="Object 8">
                          <a:extLst>
                            <a:ext uri="{FF2B5EF4-FFF2-40B4-BE49-F238E27FC236}">
                              <a16:creationId xmlns:a16="http://schemas.microsoft.com/office/drawing/2014/main" id="{D188D3FB-98D2-4A27-A12F-726D6FDD08EE}"/>
                            </a:ext>
                          </a:extLst>
                        </p:cNvPr>
                        <p:cNvPicPr>
                          <a:picLocks noChangeAspect="1" noChangeArrowheads="1"/>
                        </p:cNvPicPr>
                        <p:nvPr/>
                      </p:nvPicPr>
                      <p:blipFill>
                        <a:blip r:embed="rId12"/>
                        <a:srcRect/>
                        <a:stretch>
                          <a:fillRect/>
                        </a:stretch>
                      </p:blipFill>
                      <p:spPr bwMode="auto">
                        <a:xfrm>
                          <a:off x="152200" y="938968"/>
                          <a:ext cx="8335797" cy="1365250"/>
                        </a:xfrm>
                        <a:prstGeom prst="rect">
                          <a:avLst/>
                        </a:prstGeom>
                        <a:noFill/>
                        <a:extLst/>
                      </p:spPr>
                    </p:pic>
                  </p:oleObj>
                </mc:Fallback>
              </mc:AlternateContent>
            </a:graphicData>
          </a:graphic>
        </p:graphicFrame>
        <p:grpSp>
          <p:nvGrpSpPr>
            <p:cNvPr id="18" name="Group 17">
              <a:extLst>
                <a:ext uri="{FF2B5EF4-FFF2-40B4-BE49-F238E27FC236}">
                  <a16:creationId xmlns:a16="http://schemas.microsoft.com/office/drawing/2014/main" id="{375A81D6-A351-4F03-8943-AAA692F14038}"/>
                </a:ext>
              </a:extLst>
            </p:cNvPr>
            <p:cNvGrpSpPr/>
            <p:nvPr/>
          </p:nvGrpSpPr>
          <p:grpSpPr>
            <a:xfrm>
              <a:off x="8548463" y="1061864"/>
              <a:ext cx="3272802" cy="1095436"/>
              <a:chOff x="1869743" y="2905110"/>
              <a:chExt cx="3272802" cy="1095436"/>
            </a:xfrm>
          </p:grpSpPr>
          <p:graphicFrame>
            <p:nvGraphicFramePr>
              <p:cNvPr id="19" name="Object 8">
                <a:extLst>
                  <a:ext uri="{FF2B5EF4-FFF2-40B4-BE49-F238E27FC236}">
                    <a16:creationId xmlns:a16="http://schemas.microsoft.com/office/drawing/2014/main" id="{D480EE89-8CBB-4F3C-AFC4-1410E6850D7F}"/>
                  </a:ext>
                </a:extLst>
              </p:cNvPr>
              <p:cNvGraphicFramePr>
                <a:graphicFrameLocks noChangeAspect="1"/>
              </p:cNvGraphicFramePr>
              <p:nvPr>
                <p:extLst>
                  <p:ext uri="{D42A27DB-BD31-4B8C-83A1-F6EECF244321}">
                    <p14:modId xmlns:p14="http://schemas.microsoft.com/office/powerpoint/2010/main" val="220814206"/>
                  </p:ext>
                </p:extLst>
              </p:nvPr>
            </p:nvGraphicFramePr>
            <p:xfrm>
              <a:off x="2860387" y="2905110"/>
              <a:ext cx="2282158" cy="1095436"/>
            </p:xfrm>
            <a:graphic>
              <a:graphicData uri="http://schemas.openxmlformats.org/presentationml/2006/ole">
                <mc:AlternateContent xmlns:mc="http://schemas.openxmlformats.org/markup-compatibility/2006">
                  <mc:Choice xmlns:v="urn:schemas-microsoft-com:vml" Requires="v">
                    <p:oleObj spid="_x0000_s71829" name="Equation" r:id="rId13" imgW="952200" imgH="457200" progId="Equation.DSMT4">
                      <p:embed/>
                    </p:oleObj>
                  </mc:Choice>
                  <mc:Fallback>
                    <p:oleObj name="Equation" r:id="rId13" imgW="952200" imgH="457200" progId="Equation.DSMT4">
                      <p:embed/>
                      <p:pic>
                        <p:nvPicPr>
                          <p:cNvPr id="15" name="Object 8">
                            <a:extLst>
                              <a:ext uri="{FF2B5EF4-FFF2-40B4-BE49-F238E27FC236}">
                                <a16:creationId xmlns:a16="http://schemas.microsoft.com/office/drawing/2014/main" id="{D480EE89-8CBB-4F3C-AFC4-1410E6850D7F}"/>
                              </a:ext>
                            </a:extLst>
                          </p:cNvPr>
                          <p:cNvPicPr>
                            <a:picLocks noChangeAspect="1" noChangeArrowheads="1"/>
                          </p:cNvPicPr>
                          <p:nvPr/>
                        </p:nvPicPr>
                        <p:blipFill>
                          <a:blip r:embed="rId14"/>
                          <a:srcRect/>
                          <a:stretch>
                            <a:fillRect/>
                          </a:stretch>
                        </p:blipFill>
                        <p:spPr bwMode="auto">
                          <a:xfrm>
                            <a:off x="2860387" y="2905110"/>
                            <a:ext cx="2282158" cy="1095436"/>
                          </a:xfrm>
                          <a:prstGeom prst="rect">
                            <a:avLst/>
                          </a:prstGeom>
                          <a:noFill/>
                          <a:extLst/>
                        </p:spPr>
                      </p:pic>
                    </p:oleObj>
                  </mc:Fallback>
                </mc:AlternateContent>
              </a:graphicData>
            </a:graphic>
          </p:graphicFrame>
          <p:sp>
            <p:nvSpPr>
              <p:cNvPr id="20" name="Rectangle 14">
                <a:extLst>
                  <a:ext uri="{FF2B5EF4-FFF2-40B4-BE49-F238E27FC236}">
                    <a16:creationId xmlns:a16="http://schemas.microsoft.com/office/drawing/2014/main" id="{18AFE0F6-8119-489B-B05C-CF5AF1D42964}"/>
                  </a:ext>
                </a:extLst>
              </p:cNvPr>
              <p:cNvSpPr>
                <a:spLocks noChangeArrowheads="1"/>
              </p:cNvSpPr>
              <p:nvPr/>
            </p:nvSpPr>
            <p:spPr bwMode="auto">
              <a:xfrm>
                <a:off x="1869743" y="3095208"/>
                <a:ext cx="1142260" cy="553998"/>
              </a:xfrm>
              <a:prstGeom prst="rect">
                <a:avLst/>
              </a:prstGeom>
              <a:noFill/>
              <a:ln w="9525">
                <a:noFill/>
                <a:miter lim="800000"/>
                <a:headEnd/>
                <a:tailEnd/>
              </a:ln>
            </p:spPr>
            <p:txBody>
              <a:bodyPr wrap="square">
                <a:spAutoFit/>
              </a:bodyPr>
              <a:lstStyle/>
              <a:p>
                <a:r>
                  <a:rPr lang="en-US" sz="3000" b="1" dirty="0" err="1">
                    <a:solidFill>
                      <a:srgbClr val="0000FF"/>
                    </a:solidFill>
                    <a:latin typeface="Arial" panose="020B0604020202020204" pitchFamily="34" charset="0"/>
                    <a:cs typeface="Arial" panose="020B0604020202020204" pitchFamily="34" charset="0"/>
                  </a:rPr>
                  <a:t>nên</a:t>
                </a:r>
                <a:endParaRPr lang="en-US" sz="3000" b="1" dirty="0">
                  <a:solidFill>
                    <a:srgbClr val="0000FF"/>
                  </a:solidFill>
                  <a:latin typeface="Arial" panose="020B0604020202020204" pitchFamily="34" charset="0"/>
                  <a:cs typeface="Arial" panose="020B0604020202020204" pitchFamily="34" charset="0"/>
                </a:endParaRPr>
              </a:p>
            </p:txBody>
          </p:sp>
        </p:grpSp>
      </p:grpSp>
      <p:sp>
        <p:nvSpPr>
          <p:cNvPr id="26" name="Rectangle 4"/>
          <p:cNvSpPr>
            <a:spLocks noChangeArrowheads="1"/>
          </p:cNvSpPr>
          <p:nvPr/>
        </p:nvSpPr>
        <p:spPr bwMode="auto">
          <a:xfrm>
            <a:off x="695400" y="395953"/>
            <a:ext cx="11809312" cy="584775"/>
          </a:xfrm>
          <a:prstGeom prst="rect">
            <a:avLst/>
          </a:prstGeom>
          <a:noFill/>
          <a:ln w="9525">
            <a:noFill/>
            <a:miter lim="800000"/>
            <a:headEnd/>
            <a:tailEnd/>
          </a:ln>
        </p:spPr>
        <p:txBody>
          <a:bodyPr wrap="square" anchor="ctr">
            <a:spAutoFit/>
          </a:bodyPr>
          <a:lstStyle/>
          <a:p>
            <a:pPr marL="1262063" indent="-1262063" algn="just"/>
            <a:r>
              <a:rPr lang="en-US" sz="3200" b="1" smtClean="0">
                <a:solidFill>
                  <a:srgbClr val="0000FF"/>
                </a:solidFill>
                <a:latin typeface="Arial" panose="020B0604020202020204" pitchFamily="34" charset="0"/>
                <a:cs typeface="Arial" panose="020B0604020202020204" pitchFamily="34" charset="0"/>
              </a:rPr>
              <a:t>Ta đã chứng minh:</a:t>
            </a:r>
            <a:endParaRPr lang="vi-VN" sz="3200" b="1" dirty="0">
              <a:solidFill>
                <a:srgbClr val="0000FF"/>
              </a:solidFill>
              <a:latin typeface="Arial" panose="020B0604020202020204" pitchFamily="34" charset="0"/>
              <a:cs typeface="Arial" panose="020B0604020202020204" pitchFamily="34" charset="0"/>
              <a:sym typeface="Symbol"/>
            </a:endParaRPr>
          </a:p>
        </p:txBody>
      </p:sp>
      <p:sp>
        <p:nvSpPr>
          <p:cNvPr id="27" name="Rectangle 14">
            <a:extLst>
              <a:ext uri="{FF2B5EF4-FFF2-40B4-BE49-F238E27FC236}">
                <a16:creationId xmlns:a16="http://schemas.microsoft.com/office/drawing/2014/main" id="{18AFE0F6-8119-489B-B05C-CF5AF1D42964}"/>
              </a:ext>
            </a:extLst>
          </p:cNvPr>
          <p:cNvSpPr>
            <a:spLocks noChangeArrowheads="1"/>
          </p:cNvSpPr>
          <p:nvPr/>
        </p:nvSpPr>
        <p:spPr bwMode="auto">
          <a:xfrm>
            <a:off x="728966" y="2700209"/>
            <a:ext cx="1660305" cy="584775"/>
          </a:xfrm>
          <a:prstGeom prst="rect">
            <a:avLst/>
          </a:prstGeom>
          <a:noFill/>
          <a:ln w="9525">
            <a:noFill/>
            <a:miter lim="800000"/>
            <a:headEnd/>
            <a:tailEnd/>
          </a:ln>
        </p:spPr>
        <p:txBody>
          <a:bodyPr wrap="square">
            <a:spAutoFit/>
          </a:bodyPr>
          <a:lstStyle/>
          <a:p>
            <a:r>
              <a:rPr lang="en-US" sz="3200" b="1" smtClean="0">
                <a:solidFill>
                  <a:srgbClr val="0000FF"/>
                </a:solidFill>
                <a:latin typeface="Arial" panose="020B0604020202020204" pitchFamily="34" charset="0"/>
                <a:cs typeface="Arial" panose="020B0604020202020204" pitchFamily="34" charset="0"/>
              </a:rPr>
              <a:t>Cách 2:</a:t>
            </a:r>
            <a:endParaRPr lang="en-US" sz="3200" b="1" dirty="0">
              <a:solidFill>
                <a:srgbClr val="0000FF"/>
              </a:solidFill>
              <a:latin typeface="Arial" panose="020B0604020202020204" pitchFamily="34" charset="0"/>
              <a:cs typeface="Arial" panose="020B0604020202020204" pitchFamily="34" charset="0"/>
            </a:endParaRPr>
          </a:p>
        </p:txBody>
      </p:sp>
      <p:sp>
        <p:nvSpPr>
          <p:cNvPr id="28" name="Rectangle 14">
            <a:extLst>
              <a:ext uri="{FF2B5EF4-FFF2-40B4-BE49-F238E27FC236}">
                <a16:creationId xmlns:a16="http://schemas.microsoft.com/office/drawing/2014/main" id="{18AFE0F6-8119-489B-B05C-CF5AF1D42964}"/>
              </a:ext>
            </a:extLst>
          </p:cNvPr>
          <p:cNvSpPr>
            <a:spLocks noChangeArrowheads="1"/>
          </p:cNvSpPr>
          <p:nvPr/>
        </p:nvSpPr>
        <p:spPr bwMode="auto">
          <a:xfrm>
            <a:off x="728966" y="4581128"/>
            <a:ext cx="1660305" cy="584775"/>
          </a:xfrm>
          <a:prstGeom prst="rect">
            <a:avLst/>
          </a:prstGeom>
          <a:noFill/>
          <a:ln w="9525">
            <a:noFill/>
            <a:miter lim="800000"/>
            <a:headEnd/>
            <a:tailEnd/>
          </a:ln>
        </p:spPr>
        <p:txBody>
          <a:bodyPr wrap="square">
            <a:spAutoFit/>
          </a:bodyPr>
          <a:lstStyle/>
          <a:p>
            <a:r>
              <a:rPr lang="en-US" sz="3200" b="1" smtClean="0">
                <a:solidFill>
                  <a:srgbClr val="0000FF"/>
                </a:solidFill>
                <a:latin typeface="Arial" panose="020B0604020202020204" pitchFamily="34" charset="0"/>
                <a:cs typeface="Arial" panose="020B0604020202020204" pitchFamily="34" charset="0"/>
              </a:rPr>
              <a:t>Cách 3:</a:t>
            </a:r>
            <a:endParaRPr lang="en-US" sz="32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6888088" y="1735563"/>
            <a:ext cx="176522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b) 15 phút</a:t>
            </a:r>
          </a:p>
        </p:txBody>
      </p:sp>
      <p:sp>
        <p:nvSpPr>
          <p:cNvPr id="14338" name="Rectangle 2"/>
          <p:cNvSpPr>
            <a:spLocks noChangeArrowheads="1"/>
          </p:cNvSpPr>
          <p:nvPr/>
        </p:nvSpPr>
        <p:spPr bwMode="auto">
          <a:xfrm>
            <a:off x="623392" y="874866"/>
            <a:ext cx="11568608" cy="538609"/>
          </a:xfrm>
          <a:prstGeom prst="rect">
            <a:avLst/>
          </a:prstGeom>
          <a:noFill/>
          <a:ln w="9525">
            <a:noFill/>
            <a:miter lim="800000"/>
            <a:headEnd/>
            <a:tailEnd/>
          </a:ln>
        </p:spPr>
        <p:txBody>
          <a:bodyPr wrap="square" anchor="ctr">
            <a:spAutoFit/>
          </a:bodyPr>
          <a:lstStyle/>
          <a:p>
            <a:r>
              <a:rPr lang="en-US" sz="2900" b="1" dirty="0" err="1">
                <a:solidFill>
                  <a:srgbClr val="0000FF"/>
                </a:solidFill>
                <a:latin typeface="Arial" panose="020B0604020202020204" pitchFamily="34" charset="0"/>
                <a:cs typeface="Arial" panose="020B0604020202020204" pitchFamily="34" charset="0"/>
              </a:rPr>
              <a:t>Bài</a:t>
            </a:r>
            <a:r>
              <a:rPr lang="en-US" sz="2900" b="1" dirty="0">
                <a:solidFill>
                  <a:srgbClr val="0000FF"/>
                </a:solidFill>
                <a:latin typeface="Arial" panose="020B0604020202020204" pitchFamily="34" charset="0"/>
                <a:cs typeface="Arial" panose="020B0604020202020204" pitchFamily="34" charset="0"/>
              </a:rPr>
              <a:t> 3: </a:t>
            </a:r>
            <a:r>
              <a:rPr lang="vi-VN" sz="2900" b="1" dirty="0">
                <a:solidFill>
                  <a:srgbClr val="0000FF"/>
                </a:solidFill>
                <a:latin typeface="Arial" panose="020B0604020202020204" pitchFamily="34" charset="0"/>
                <a:cs typeface="Arial" panose="020B0604020202020204" pitchFamily="34" charset="0"/>
              </a:rPr>
              <a:t>Các số phút sau đây chiếm bao </a:t>
            </a:r>
            <a:r>
              <a:rPr lang="vi-VN" sz="2900" b="1">
                <a:solidFill>
                  <a:srgbClr val="0000FF"/>
                </a:solidFill>
                <a:latin typeface="Arial" panose="020B0604020202020204" pitchFamily="34" charset="0"/>
                <a:cs typeface="Arial" panose="020B0604020202020204" pitchFamily="34" charset="0"/>
              </a:rPr>
              <a:t>nhiêu </a:t>
            </a:r>
            <a:r>
              <a:rPr lang="vi-VN" sz="2900" b="1" smtClean="0">
                <a:solidFill>
                  <a:srgbClr val="0000FF"/>
                </a:solidFill>
                <a:latin typeface="Arial" panose="020B0604020202020204" pitchFamily="34" charset="0"/>
                <a:cs typeface="Arial" panose="020B0604020202020204" pitchFamily="34" charset="0"/>
              </a:rPr>
              <a:t>phần</a:t>
            </a:r>
            <a:r>
              <a:rPr lang="en-US" sz="2900" b="1" smtClean="0">
                <a:solidFill>
                  <a:srgbClr val="0000FF"/>
                </a:solidFill>
                <a:latin typeface="Arial" panose="020B0604020202020204" pitchFamily="34" charset="0"/>
                <a:cs typeface="Arial" panose="020B0604020202020204" pitchFamily="34" charset="0"/>
              </a:rPr>
              <a:t> </a:t>
            </a:r>
            <a:r>
              <a:rPr lang="vi-VN" sz="2900" b="1" smtClean="0">
                <a:solidFill>
                  <a:srgbClr val="0000FF"/>
                </a:solidFill>
                <a:latin typeface="Arial" panose="020B0604020202020204" pitchFamily="34" charset="0"/>
                <a:cs typeface="Arial" panose="020B0604020202020204" pitchFamily="34" charset="0"/>
              </a:rPr>
              <a:t>của </a:t>
            </a:r>
            <a:r>
              <a:rPr lang="vi-VN" sz="2900" b="1" dirty="0">
                <a:solidFill>
                  <a:srgbClr val="0000FF"/>
                </a:solidFill>
                <a:latin typeface="Arial" panose="020B0604020202020204" pitchFamily="34" charset="0"/>
                <a:cs typeface="Arial" panose="020B0604020202020204" pitchFamily="34" charset="0"/>
              </a:rPr>
              <a:t>một giờ</a:t>
            </a:r>
          </a:p>
        </p:txBody>
      </p:sp>
      <p:sp>
        <p:nvSpPr>
          <p:cNvPr id="14342" name="Rectangle 6"/>
          <p:cNvSpPr>
            <a:spLocks noChangeArrowheads="1"/>
          </p:cNvSpPr>
          <p:nvPr/>
        </p:nvSpPr>
        <p:spPr bwMode="auto">
          <a:xfrm>
            <a:off x="957971" y="1734064"/>
            <a:ext cx="174438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a) 30 phút</a:t>
            </a:r>
          </a:p>
        </p:txBody>
      </p:sp>
      <p:sp>
        <p:nvSpPr>
          <p:cNvPr id="14344" name="Rectangle 8"/>
          <p:cNvSpPr>
            <a:spLocks noChangeArrowheads="1"/>
          </p:cNvSpPr>
          <p:nvPr/>
        </p:nvSpPr>
        <p:spPr bwMode="auto">
          <a:xfrm>
            <a:off x="986096" y="4633659"/>
            <a:ext cx="1723550"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c) 45 phút</a:t>
            </a:r>
          </a:p>
        </p:txBody>
      </p:sp>
      <p:sp>
        <p:nvSpPr>
          <p:cNvPr id="23" name="Rectangle 8"/>
          <p:cNvSpPr>
            <a:spLocks noChangeArrowheads="1"/>
          </p:cNvSpPr>
          <p:nvPr/>
        </p:nvSpPr>
        <p:spPr bwMode="auto">
          <a:xfrm>
            <a:off x="7032104" y="4633972"/>
            <a:ext cx="176522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d) 18 phút</a:t>
            </a:r>
          </a:p>
        </p:txBody>
      </p:sp>
    </p:spTree>
    <p:extLst>
      <p:ext uri="{BB962C8B-B14F-4D97-AF65-F5344CB8AC3E}">
        <p14:creationId xmlns:p14="http://schemas.microsoft.com/office/powerpoint/2010/main" val="134469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fade">
                                      <p:cBhvr>
                                        <p:cTn id="11" dur="500"/>
                                        <p:tgtEl>
                                          <p:spTgt spid="143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fade">
                                      <p:cBhvr>
                                        <p:cTn id="15" dur="500"/>
                                        <p:tgtEl>
                                          <p:spTgt spid="143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344"/>
                                        </p:tgtEl>
                                        <p:attrNameLst>
                                          <p:attrName>style.visibility</p:attrName>
                                        </p:attrNameLst>
                                      </p:cBhvr>
                                      <p:to>
                                        <p:strVal val="visible"/>
                                      </p:to>
                                    </p:set>
                                    <p:animEffect transition="in" filter="fade">
                                      <p:cBhvr>
                                        <p:cTn id="19" dur="500"/>
                                        <p:tgtEl>
                                          <p:spTgt spid="143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38" grpId="0"/>
      <p:bldP spid="14342" grpId="0"/>
      <p:bldP spid="14344"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6888088" y="1735563"/>
            <a:ext cx="176522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b) 15 phút</a:t>
            </a:r>
          </a:p>
        </p:txBody>
      </p:sp>
      <p:sp>
        <p:nvSpPr>
          <p:cNvPr id="14338" name="Rectangle 2"/>
          <p:cNvSpPr>
            <a:spLocks noChangeArrowheads="1"/>
          </p:cNvSpPr>
          <p:nvPr/>
        </p:nvSpPr>
        <p:spPr bwMode="auto">
          <a:xfrm>
            <a:off x="623392" y="874866"/>
            <a:ext cx="11568608" cy="538609"/>
          </a:xfrm>
          <a:prstGeom prst="rect">
            <a:avLst/>
          </a:prstGeom>
          <a:noFill/>
          <a:ln w="9525">
            <a:noFill/>
            <a:miter lim="800000"/>
            <a:headEnd/>
            <a:tailEnd/>
          </a:ln>
        </p:spPr>
        <p:txBody>
          <a:bodyPr wrap="square" anchor="ctr">
            <a:spAutoFit/>
          </a:bodyPr>
          <a:lstStyle/>
          <a:p>
            <a:r>
              <a:rPr lang="en-US" sz="2900" b="1" dirty="0" err="1">
                <a:solidFill>
                  <a:srgbClr val="0000FF"/>
                </a:solidFill>
                <a:latin typeface="Arial" panose="020B0604020202020204" pitchFamily="34" charset="0"/>
                <a:cs typeface="Arial" panose="020B0604020202020204" pitchFamily="34" charset="0"/>
              </a:rPr>
              <a:t>Bài</a:t>
            </a:r>
            <a:r>
              <a:rPr lang="en-US" sz="2900" b="1" dirty="0">
                <a:solidFill>
                  <a:srgbClr val="0000FF"/>
                </a:solidFill>
                <a:latin typeface="Arial" panose="020B0604020202020204" pitchFamily="34" charset="0"/>
                <a:cs typeface="Arial" panose="020B0604020202020204" pitchFamily="34" charset="0"/>
              </a:rPr>
              <a:t> 3: </a:t>
            </a:r>
            <a:r>
              <a:rPr lang="vi-VN" sz="2900" b="1" dirty="0">
                <a:solidFill>
                  <a:srgbClr val="0000FF"/>
                </a:solidFill>
                <a:latin typeface="Arial" panose="020B0604020202020204" pitchFamily="34" charset="0"/>
                <a:cs typeface="Arial" panose="020B0604020202020204" pitchFamily="34" charset="0"/>
              </a:rPr>
              <a:t>Các số phút sau đây chiếm bao </a:t>
            </a:r>
            <a:r>
              <a:rPr lang="vi-VN" sz="2900" b="1">
                <a:solidFill>
                  <a:srgbClr val="0000FF"/>
                </a:solidFill>
                <a:latin typeface="Arial" panose="020B0604020202020204" pitchFamily="34" charset="0"/>
                <a:cs typeface="Arial" panose="020B0604020202020204" pitchFamily="34" charset="0"/>
              </a:rPr>
              <a:t>nhiêu </a:t>
            </a:r>
            <a:r>
              <a:rPr lang="vi-VN" sz="2900" b="1" smtClean="0">
                <a:solidFill>
                  <a:srgbClr val="0000FF"/>
                </a:solidFill>
                <a:latin typeface="Arial" panose="020B0604020202020204" pitchFamily="34" charset="0"/>
                <a:cs typeface="Arial" panose="020B0604020202020204" pitchFamily="34" charset="0"/>
              </a:rPr>
              <a:t>phần</a:t>
            </a:r>
            <a:r>
              <a:rPr lang="en-US" sz="2900" b="1" smtClean="0">
                <a:solidFill>
                  <a:srgbClr val="0000FF"/>
                </a:solidFill>
                <a:latin typeface="Arial" panose="020B0604020202020204" pitchFamily="34" charset="0"/>
                <a:cs typeface="Arial" panose="020B0604020202020204" pitchFamily="34" charset="0"/>
              </a:rPr>
              <a:t> </a:t>
            </a:r>
            <a:r>
              <a:rPr lang="vi-VN" sz="2900" b="1" smtClean="0">
                <a:solidFill>
                  <a:srgbClr val="0000FF"/>
                </a:solidFill>
                <a:latin typeface="Arial" panose="020B0604020202020204" pitchFamily="34" charset="0"/>
                <a:cs typeface="Arial" panose="020B0604020202020204" pitchFamily="34" charset="0"/>
              </a:rPr>
              <a:t>của </a:t>
            </a:r>
            <a:r>
              <a:rPr lang="vi-VN" sz="2900" b="1" dirty="0">
                <a:solidFill>
                  <a:srgbClr val="0000FF"/>
                </a:solidFill>
                <a:latin typeface="Arial" panose="020B0604020202020204" pitchFamily="34" charset="0"/>
                <a:cs typeface="Arial" panose="020B0604020202020204" pitchFamily="34" charset="0"/>
              </a:rPr>
              <a:t>một giờ</a:t>
            </a:r>
          </a:p>
        </p:txBody>
      </p:sp>
      <p:sp>
        <p:nvSpPr>
          <p:cNvPr id="14342" name="Rectangle 6"/>
          <p:cNvSpPr>
            <a:spLocks noChangeArrowheads="1"/>
          </p:cNvSpPr>
          <p:nvPr/>
        </p:nvSpPr>
        <p:spPr bwMode="auto">
          <a:xfrm>
            <a:off x="957971" y="1734064"/>
            <a:ext cx="174438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a) 30 phút</a:t>
            </a:r>
          </a:p>
        </p:txBody>
      </p:sp>
      <p:sp>
        <p:nvSpPr>
          <p:cNvPr id="14344" name="Rectangle 8"/>
          <p:cNvSpPr>
            <a:spLocks noChangeArrowheads="1"/>
          </p:cNvSpPr>
          <p:nvPr/>
        </p:nvSpPr>
        <p:spPr bwMode="auto">
          <a:xfrm>
            <a:off x="986096" y="4633659"/>
            <a:ext cx="1723550"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c) 45 phút</a:t>
            </a:r>
          </a:p>
        </p:txBody>
      </p:sp>
      <p:sp>
        <p:nvSpPr>
          <p:cNvPr id="23" name="Rectangle 8"/>
          <p:cNvSpPr>
            <a:spLocks noChangeArrowheads="1"/>
          </p:cNvSpPr>
          <p:nvPr/>
        </p:nvSpPr>
        <p:spPr bwMode="auto">
          <a:xfrm>
            <a:off x="7032104" y="4633972"/>
            <a:ext cx="176522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d) 18 phút</a:t>
            </a:r>
          </a:p>
        </p:txBody>
      </p:sp>
    </p:spTree>
    <p:controls>
      <mc:AlternateContent xmlns:mc="http://schemas.openxmlformats.org/markup-compatibility/2006">
        <mc:Choice xmlns:v="urn:schemas-microsoft-com:vml" Requires="v">
          <p:control spid="30552" name="ShockwaveFlash2" r:id="rId2" imgW="1822320" imgH="1855800"/>
        </mc:Choice>
        <mc:Fallback>
          <p:control name="ShockwaveFlash2" r:id="rId2" imgW="1822320" imgH="1855800">
            <p:pic>
              <p:nvPicPr>
                <p:cNvPr id="3" name="ShockwaveFlash2"/>
                <p:cNvPicPr>
                  <a:picLocks/>
                </p:cNvPicPr>
                <p:nvPr/>
              </p:nvPicPr>
              <p:blipFill>
                <a:blip r:embed="rId4"/>
                <a:stretch>
                  <a:fillRect/>
                </a:stretch>
              </p:blipFill>
              <p:spPr>
                <a:xfrm>
                  <a:off x="2186391" y="2565465"/>
                  <a:ext cx="1821377" cy="1855353"/>
                </a:xfrm>
                <a:prstGeom prst="rect">
                  <a:avLst/>
                </a:prstGeom>
              </p:spPr>
            </p:pic>
          </p:control>
        </mc:Fallback>
      </mc:AlternateContent>
    </p:controls>
    <p:extLst>
      <p:ext uri="{BB962C8B-B14F-4D97-AF65-F5344CB8AC3E}">
        <p14:creationId xmlns:p14="http://schemas.microsoft.com/office/powerpoint/2010/main" val="2586459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6888088" y="1734864"/>
            <a:ext cx="176522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b) 15 phút</a:t>
            </a:r>
          </a:p>
        </p:txBody>
      </p:sp>
      <p:sp>
        <p:nvSpPr>
          <p:cNvPr id="14338" name="Rectangle 2"/>
          <p:cNvSpPr>
            <a:spLocks noChangeArrowheads="1"/>
          </p:cNvSpPr>
          <p:nvPr/>
        </p:nvSpPr>
        <p:spPr bwMode="auto">
          <a:xfrm>
            <a:off x="623392" y="874167"/>
            <a:ext cx="11568608" cy="538609"/>
          </a:xfrm>
          <a:prstGeom prst="rect">
            <a:avLst/>
          </a:prstGeom>
          <a:noFill/>
          <a:ln w="9525">
            <a:noFill/>
            <a:miter lim="800000"/>
            <a:headEnd/>
            <a:tailEnd/>
          </a:ln>
        </p:spPr>
        <p:txBody>
          <a:bodyPr wrap="square" anchor="ctr">
            <a:spAutoFit/>
          </a:bodyPr>
          <a:lstStyle/>
          <a:p>
            <a:r>
              <a:rPr lang="en-US" sz="2900" b="1" err="1">
                <a:solidFill>
                  <a:srgbClr val="0000FF"/>
                </a:solidFill>
                <a:latin typeface="Arial" panose="020B0604020202020204" pitchFamily="34" charset="0"/>
                <a:cs typeface="Arial" panose="020B0604020202020204" pitchFamily="34" charset="0"/>
              </a:rPr>
              <a:t>Bài</a:t>
            </a:r>
            <a:r>
              <a:rPr lang="en-US" sz="2900" b="1">
                <a:solidFill>
                  <a:srgbClr val="0000FF"/>
                </a:solidFill>
                <a:latin typeface="Arial" panose="020B0604020202020204" pitchFamily="34" charset="0"/>
                <a:cs typeface="Arial" panose="020B0604020202020204" pitchFamily="34" charset="0"/>
              </a:rPr>
              <a:t> </a:t>
            </a:r>
            <a:r>
              <a:rPr lang="en-US" sz="2900" b="1" smtClean="0">
                <a:solidFill>
                  <a:srgbClr val="0000FF"/>
                </a:solidFill>
                <a:latin typeface="Arial" panose="020B0604020202020204" pitchFamily="34" charset="0"/>
                <a:cs typeface="Arial" panose="020B0604020202020204" pitchFamily="34" charset="0"/>
              </a:rPr>
              <a:t>3: </a:t>
            </a:r>
            <a:r>
              <a:rPr lang="vi-VN" sz="2900" b="1" dirty="0">
                <a:solidFill>
                  <a:srgbClr val="0000FF"/>
                </a:solidFill>
                <a:latin typeface="Arial" panose="020B0604020202020204" pitchFamily="34" charset="0"/>
                <a:cs typeface="Arial" panose="020B0604020202020204" pitchFamily="34" charset="0"/>
              </a:rPr>
              <a:t>Các số phút sau đây chiếm bao </a:t>
            </a:r>
            <a:r>
              <a:rPr lang="vi-VN" sz="2900" b="1">
                <a:solidFill>
                  <a:srgbClr val="0000FF"/>
                </a:solidFill>
                <a:latin typeface="Arial" panose="020B0604020202020204" pitchFamily="34" charset="0"/>
                <a:cs typeface="Arial" panose="020B0604020202020204" pitchFamily="34" charset="0"/>
              </a:rPr>
              <a:t>nhiêu </a:t>
            </a:r>
            <a:r>
              <a:rPr lang="vi-VN" sz="2900" b="1" smtClean="0">
                <a:solidFill>
                  <a:srgbClr val="0000FF"/>
                </a:solidFill>
                <a:latin typeface="Arial" panose="020B0604020202020204" pitchFamily="34" charset="0"/>
                <a:cs typeface="Arial" panose="020B0604020202020204" pitchFamily="34" charset="0"/>
              </a:rPr>
              <a:t>phần</a:t>
            </a:r>
            <a:r>
              <a:rPr lang="en-US" sz="2900" b="1" smtClean="0">
                <a:solidFill>
                  <a:srgbClr val="0000FF"/>
                </a:solidFill>
                <a:latin typeface="Arial" panose="020B0604020202020204" pitchFamily="34" charset="0"/>
                <a:cs typeface="Arial" panose="020B0604020202020204" pitchFamily="34" charset="0"/>
              </a:rPr>
              <a:t> </a:t>
            </a:r>
            <a:r>
              <a:rPr lang="vi-VN" sz="2900" b="1" smtClean="0">
                <a:solidFill>
                  <a:srgbClr val="0000FF"/>
                </a:solidFill>
                <a:latin typeface="Arial" panose="020B0604020202020204" pitchFamily="34" charset="0"/>
                <a:cs typeface="Arial" panose="020B0604020202020204" pitchFamily="34" charset="0"/>
              </a:rPr>
              <a:t>của </a:t>
            </a:r>
            <a:r>
              <a:rPr lang="vi-VN" sz="2900" b="1" dirty="0">
                <a:solidFill>
                  <a:srgbClr val="0000FF"/>
                </a:solidFill>
                <a:latin typeface="Arial" panose="020B0604020202020204" pitchFamily="34" charset="0"/>
                <a:cs typeface="Arial" panose="020B0604020202020204" pitchFamily="34" charset="0"/>
              </a:rPr>
              <a:t>một giờ</a:t>
            </a:r>
          </a:p>
        </p:txBody>
      </p:sp>
      <p:grpSp>
        <p:nvGrpSpPr>
          <p:cNvPr id="13" name="Group 12"/>
          <p:cNvGrpSpPr/>
          <p:nvPr/>
        </p:nvGrpSpPr>
        <p:grpSpPr>
          <a:xfrm>
            <a:off x="2648036" y="1605881"/>
            <a:ext cx="1424976" cy="914400"/>
            <a:chOff x="2110767" y="2600430"/>
            <a:chExt cx="1424976" cy="914400"/>
          </a:xfrm>
        </p:grpSpPr>
        <p:graphicFrame>
          <p:nvGraphicFramePr>
            <p:cNvPr id="14345" name="Object 9"/>
            <p:cNvGraphicFramePr>
              <a:graphicFrameLocks noChangeAspect="1"/>
            </p:cNvGraphicFramePr>
            <p:nvPr>
              <p:extLst>
                <p:ext uri="{D42A27DB-BD31-4B8C-83A1-F6EECF244321}">
                  <p14:modId xmlns:p14="http://schemas.microsoft.com/office/powerpoint/2010/main" val="3765990758"/>
                </p:ext>
              </p:extLst>
            </p:nvPr>
          </p:nvGraphicFramePr>
          <p:xfrm>
            <a:off x="2110767" y="2600430"/>
            <a:ext cx="786960" cy="914400"/>
          </p:xfrm>
          <a:graphic>
            <a:graphicData uri="http://schemas.openxmlformats.org/presentationml/2006/ole">
              <mc:AlternateContent xmlns:mc="http://schemas.openxmlformats.org/markup-compatibility/2006">
                <mc:Choice xmlns:v="urn:schemas-microsoft-com:vml" Requires="v">
                  <p:oleObj spid="_x0000_s69379" name="Equation" r:id="rId3" imgW="393480" imgH="457200" progId="Equation.DSMT4">
                    <p:embed/>
                  </p:oleObj>
                </mc:Choice>
                <mc:Fallback>
                  <p:oleObj name="Equation" r:id="rId3" imgW="393480" imgH="457200" progId="Equation.DSMT4">
                    <p:embed/>
                    <p:pic>
                      <p:nvPicPr>
                        <p:cNvPr id="14345" name="Object 9"/>
                        <p:cNvPicPr>
                          <a:picLocks noChangeAspect="1" noChangeArrowheads="1"/>
                        </p:cNvPicPr>
                        <p:nvPr/>
                      </p:nvPicPr>
                      <p:blipFill>
                        <a:blip r:embed="rId4"/>
                        <a:srcRect/>
                        <a:stretch>
                          <a:fillRect/>
                        </a:stretch>
                      </p:blipFill>
                      <p:spPr bwMode="auto">
                        <a:xfrm>
                          <a:off x="2110767" y="2600430"/>
                          <a:ext cx="78696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9" name="Rectangle 13"/>
            <p:cNvSpPr>
              <a:spLocks noChangeArrowheads="1"/>
            </p:cNvSpPr>
            <p:nvPr/>
          </p:nvSpPr>
          <p:spPr bwMode="auto">
            <a:xfrm>
              <a:off x="2873381" y="2719820"/>
              <a:ext cx="662362" cy="523220"/>
            </a:xfrm>
            <a:prstGeom prst="rect">
              <a:avLst/>
            </a:prstGeom>
            <a:noFill/>
            <a:ln w="9525">
              <a:noFill/>
              <a:miter lim="800000"/>
              <a:headEnd/>
              <a:tailEnd/>
            </a:ln>
          </p:spPr>
          <p:txBody>
            <a:bodyPr wrap="none" anchor="ctr">
              <a:spAutoFit/>
            </a:bodyPr>
            <a:lstStyle/>
            <a:p>
              <a:pPr algn="ctr"/>
              <a:r>
                <a:rPr lang="en-US" sz="2800" b="1" dirty="0" err="1">
                  <a:solidFill>
                    <a:srgbClr val="0000FF"/>
                  </a:solidFill>
                  <a:latin typeface="Times New Roman" pitchFamily="18" charset="0"/>
                  <a:cs typeface="Times New Roman" pitchFamily="18" charset="0"/>
                </a:rPr>
                <a:t>giờ</a:t>
              </a:r>
              <a:endParaRPr lang="en-US" sz="2800" b="1" dirty="0">
                <a:solidFill>
                  <a:srgbClr val="0000FF"/>
                </a:solidFill>
                <a:latin typeface="Times New Roman" pitchFamily="18" charset="0"/>
                <a:cs typeface="Times New Roman" pitchFamily="18" charset="0"/>
              </a:endParaRPr>
            </a:p>
          </p:txBody>
        </p:sp>
      </p:grpSp>
      <p:grpSp>
        <p:nvGrpSpPr>
          <p:cNvPr id="12" name="Group 11"/>
          <p:cNvGrpSpPr/>
          <p:nvPr/>
        </p:nvGrpSpPr>
        <p:grpSpPr>
          <a:xfrm>
            <a:off x="4054976" y="1618841"/>
            <a:ext cx="1356757" cy="888480"/>
            <a:chOff x="3517707" y="2613390"/>
            <a:chExt cx="1356757" cy="888480"/>
          </a:xfrm>
        </p:grpSpPr>
        <p:graphicFrame>
          <p:nvGraphicFramePr>
            <p:cNvPr id="14348" name="Object 12"/>
            <p:cNvGraphicFramePr>
              <a:graphicFrameLocks noChangeAspect="1"/>
            </p:cNvGraphicFramePr>
            <p:nvPr>
              <p:extLst>
                <p:ext uri="{D42A27DB-BD31-4B8C-83A1-F6EECF244321}">
                  <p14:modId xmlns:p14="http://schemas.microsoft.com/office/powerpoint/2010/main" val="1411524045"/>
                </p:ext>
              </p:extLst>
            </p:nvPr>
          </p:nvGraphicFramePr>
          <p:xfrm>
            <a:off x="3517707" y="2613390"/>
            <a:ext cx="609120" cy="888480"/>
          </p:xfrm>
          <a:graphic>
            <a:graphicData uri="http://schemas.openxmlformats.org/presentationml/2006/ole">
              <mc:AlternateContent xmlns:mc="http://schemas.openxmlformats.org/markup-compatibility/2006">
                <mc:Choice xmlns:v="urn:schemas-microsoft-com:vml" Requires="v">
                  <p:oleObj spid="_x0000_s69380" name="Equation" r:id="rId5" imgW="304560" imgH="444240" progId="Equation.DSMT4">
                    <p:embed/>
                  </p:oleObj>
                </mc:Choice>
                <mc:Fallback>
                  <p:oleObj name="Equation" r:id="rId5" imgW="304560" imgH="444240" progId="Equation.DSMT4">
                    <p:embed/>
                    <p:pic>
                      <p:nvPicPr>
                        <p:cNvPr id="14348" name="Object 12"/>
                        <p:cNvPicPr>
                          <a:picLocks noChangeAspect="1" noChangeArrowheads="1"/>
                        </p:cNvPicPr>
                        <p:nvPr/>
                      </p:nvPicPr>
                      <p:blipFill>
                        <a:blip r:embed="rId6"/>
                        <a:srcRect/>
                        <a:stretch>
                          <a:fillRect/>
                        </a:stretch>
                      </p:blipFill>
                      <p:spPr bwMode="auto">
                        <a:xfrm>
                          <a:off x="3517707" y="2613390"/>
                          <a:ext cx="609120" cy="888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0" name="Rectangle 14"/>
            <p:cNvSpPr>
              <a:spLocks noChangeArrowheads="1"/>
            </p:cNvSpPr>
            <p:nvPr/>
          </p:nvSpPr>
          <p:spPr bwMode="auto">
            <a:xfrm>
              <a:off x="4091877" y="2719820"/>
              <a:ext cx="782587" cy="523220"/>
            </a:xfrm>
            <a:prstGeom prst="rect">
              <a:avLst/>
            </a:prstGeom>
            <a:noFill/>
            <a:ln w="9525">
              <a:noFill/>
              <a:miter lim="800000"/>
              <a:headEnd/>
              <a:tailEnd/>
            </a:ln>
          </p:spPr>
          <p:txBody>
            <a:bodyPr wrap="none" anchor="ctr">
              <a:spAutoFit/>
            </a:bodyPr>
            <a:lstStyle/>
            <a:p>
              <a:pPr algn="ctr"/>
              <a:r>
                <a:rPr lang="en-US" sz="2800" b="1" smtClean="0">
                  <a:solidFill>
                    <a:srgbClr val="0000FF"/>
                  </a:solidFill>
                  <a:latin typeface="Times New Roman" pitchFamily="18" charset="0"/>
                  <a:cs typeface="Times New Roman" pitchFamily="18" charset="0"/>
                </a:rPr>
                <a:t>giờ;</a:t>
              </a:r>
              <a:endParaRPr lang="en-US" sz="2800" b="1" dirty="0">
                <a:solidFill>
                  <a:srgbClr val="0000FF"/>
                </a:solidFill>
                <a:latin typeface="Times New Roman" pitchFamily="18" charset="0"/>
                <a:cs typeface="Times New Roman" pitchFamily="18" charset="0"/>
              </a:endParaRPr>
            </a:p>
          </p:txBody>
        </p:sp>
      </p:grpSp>
      <p:sp>
        <p:nvSpPr>
          <p:cNvPr id="14342" name="Rectangle 6"/>
          <p:cNvSpPr>
            <a:spLocks noChangeArrowheads="1"/>
          </p:cNvSpPr>
          <p:nvPr/>
        </p:nvSpPr>
        <p:spPr bwMode="auto">
          <a:xfrm>
            <a:off x="957971" y="1733365"/>
            <a:ext cx="174438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a) 30 phút</a:t>
            </a:r>
          </a:p>
        </p:txBody>
      </p:sp>
      <p:sp>
        <p:nvSpPr>
          <p:cNvPr id="14344" name="Rectangle 8"/>
          <p:cNvSpPr>
            <a:spLocks noChangeArrowheads="1"/>
          </p:cNvSpPr>
          <p:nvPr/>
        </p:nvSpPr>
        <p:spPr bwMode="auto">
          <a:xfrm>
            <a:off x="986096" y="4632960"/>
            <a:ext cx="1723550"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c) 45 phút</a:t>
            </a:r>
          </a:p>
        </p:txBody>
      </p:sp>
      <p:sp>
        <p:nvSpPr>
          <p:cNvPr id="23" name="Rectangle 8"/>
          <p:cNvSpPr>
            <a:spLocks noChangeArrowheads="1"/>
          </p:cNvSpPr>
          <p:nvPr/>
        </p:nvSpPr>
        <p:spPr bwMode="auto">
          <a:xfrm>
            <a:off x="7032104" y="4633273"/>
            <a:ext cx="1765228" cy="523220"/>
          </a:xfrm>
          <a:prstGeom prst="rect">
            <a:avLst/>
          </a:prstGeom>
          <a:noFill/>
          <a:ln w="9525">
            <a:noFill/>
            <a:miter lim="800000"/>
            <a:headEnd/>
            <a:tailEnd/>
          </a:ln>
        </p:spPr>
        <p:txBody>
          <a:bodyPr wrap="none" anchor="ctr">
            <a:spAutoFit/>
          </a:bodyPr>
          <a:lstStyle/>
          <a:p>
            <a:pPr algn="ctr"/>
            <a:r>
              <a:rPr lang="en-US" sz="2800" b="1">
                <a:solidFill>
                  <a:srgbClr val="0000FF"/>
                </a:solidFill>
                <a:latin typeface="Times New Roman" pitchFamily="18" charset="0"/>
                <a:cs typeface="Times New Roman" pitchFamily="18" charset="0"/>
              </a:rPr>
              <a:t>d) 18 phút</a:t>
            </a:r>
          </a:p>
        </p:txBody>
      </p:sp>
      <p:grpSp>
        <p:nvGrpSpPr>
          <p:cNvPr id="36" name="Group 35"/>
          <p:cNvGrpSpPr/>
          <p:nvPr/>
        </p:nvGrpSpPr>
        <p:grpSpPr>
          <a:xfrm>
            <a:off x="8611772" y="1649874"/>
            <a:ext cx="1365984" cy="914400"/>
            <a:chOff x="2110767" y="2600430"/>
            <a:chExt cx="1365984" cy="914400"/>
          </a:xfrm>
        </p:grpSpPr>
        <p:graphicFrame>
          <p:nvGraphicFramePr>
            <p:cNvPr id="37" name="Object 9"/>
            <p:cNvGraphicFramePr>
              <a:graphicFrameLocks noChangeAspect="1"/>
            </p:cNvGraphicFramePr>
            <p:nvPr>
              <p:extLst>
                <p:ext uri="{D42A27DB-BD31-4B8C-83A1-F6EECF244321}">
                  <p14:modId xmlns:p14="http://schemas.microsoft.com/office/powerpoint/2010/main" val="460385456"/>
                </p:ext>
              </p:extLst>
            </p:nvPr>
          </p:nvGraphicFramePr>
          <p:xfrm>
            <a:off x="2110767" y="2600430"/>
            <a:ext cx="786960" cy="914400"/>
          </p:xfrm>
          <a:graphic>
            <a:graphicData uri="http://schemas.openxmlformats.org/presentationml/2006/ole">
              <mc:AlternateContent xmlns:mc="http://schemas.openxmlformats.org/markup-compatibility/2006">
                <mc:Choice xmlns:v="urn:schemas-microsoft-com:vml" Requires="v">
                  <p:oleObj spid="_x0000_s69381" name="Equation" r:id="rId7" imgW="393480" imgH="457200" progId="Equation.DSMT4">
                    <p:embed/>
                  </p:oleObj>
                </mc:Choice>
                <mc:Fallback>
                  <p:oleObj name="Equation" r:id="rId7" imgW="393480" imgH="457200" progId="Equation.DSMT4">
                    <p:embed/>
                    <p:pic>
                      <p:nvPicPr>
                        <p:cNvPr id="37" name="Object 9"/>
                        <p:cNvPicPr>
                          <a:picLocks noChangeAspect="1" noChangeArrowheads="1"/>
                        </p:cNvPicPr>
                        <p:nvPr/>
                      </p:nvPicPr>
                      <p:blipFill>
                        <a:blip r:embed="rId8"/>
                        <a:srcRect/>
                        <a:stretch>
                          <a:fillRect/>
                        </a:stretch>
                      </p:blipFill>
                      <p:spPr bwMode="auto">
                        <a:xfrm>
                          <a:off x="2110767" y="2600430"/>
                          <a:ext cx="78696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13"/>
            <p:cNvSpPr>
              <a:spLocks noChangeArrowheads="1"/>
            </p:cNvSpPr>
            <p:nvPr/>
          </p:nvSpPr>
          <p:spPr bwMode="auto">
            <a:xfrm>
              <a:off x="2814389" y="2719820"/>
              <a:ext cx="662362" cy="523220"/>
            </a:xfrm>
            <a:prstGeom prst="rect">
              <a:avLst/>
            </a:prstGeom>
            <a:noFill/>
            <a:ln w="9525">
              <a:noFill/>
              <a:miter lim="800000"/>
              <a:headEnd/>
              <a:tailEnd/>
            </a:ln>
          </p:spPr>
          <p:txBody>
            <a:bodyPr wrap="none" anchor="ctr">
              <a:spAutoFit/>
            </a:bodyPr>
            <a:lstStyle/>
            <a:p>
              <a:pPr algn="ctr"/>
              <a:r>
                <a:rPr lang="en-US" sz="2800" b="1" dirty="0" err="1">
                  <a:solidFill>
                    <a:srgbClr val="0000FF"/>
                  </a:solidFill>
                  <a:latin typeface="Times New Roman" pitchFamily="18" charset="0"/>
                  <a:cs typeface="Times New Roman" pitchFamily="18" charset="0"/>
                </a:rPr>
                <a:t>giờ</a:t>
              </a:r>
              <a:endParaRPr lang="en-US" sz="2800" b="1" dirty="0">
                <a:solidFill>
                  <a:srgbClr val="0000FF"/>
                </a:solidFill>
                <a:latin typeface="Times New Roman" pitchFamily="18" charset="0"/>
                <a:cs typeface="Times New Roman" pitchFamily="18" charset="0"/>
              </a:endParaRPr>
            </a:p>
          </p:txBody>
        </p:sp>
      </p:grpSp>
      <p:grpSp>
        <p:nvGrpSpPr>
          <p:cNvPr id="39" name="Group 38"/>
          <p:cNvGrpSpPr/>
          <p:nvPr/>
        </p:nvGrpSpPr>
        <p:grpSpPr>
          <a:xfrm>
            <a:off x="9944972" y="1662834"/>
            <a:ext cx="1342009" cy="888480"/>
            <a:chOff x="3443967" y="2613390"/>
            <a:chExt cx="1342009" cy="888480"/>
          </a:xfrm>
        </p:grpSpPr>
        <p:graphicFrame>
          <p:nvGraphicFramePr>
            <p:cNvPr id="40" name="Object 12"/>
            <p:cNvGraphicFramePr>
              <a:graphicFrameLocks noChangeAspect="1"/>
            </p:cNvGraphicFramePr>
            <p:nvPr>
              <p:extLst>
                <p:ext uri="{D42A27DB-BD31-4B8C-83A1-F6EECF244321}">
                  <p14:modId xmlns:p14="http://schemas.microsoft.com/office/powerpoint/2010/main" val="2416087407"/>
                </p:ext>
              </p:extLst>
            </p:nvPr>
          </p:nvGraphicFramePr>
          <p:xfrm>
            <a:off x="3443967" y="2613390"/>
            <a:ext cx="609120" cy="888480"/>
          </p:xfrm>
          <a:graphic>
            <a:graphicData uri="http://schemas.openxmlformats.org/presentationml/2006/ole">
              <mc:AlternateContent xmlns:mc="http://schemas.openxmlformats.org/markup-compatibility/2006">
                <mc:Choice xmlns:v="urn:schemas-microsoft-com:vml" Requires="v">
                  <p:oleObj spid="_x0000_s69382" name="Equation" r:id="rId9" imgW="304560" imgH="444240" progId="Equation.DSMT4">
                    <p:embed/>
                  </p:oleObj>
                </mc:Choice>
                <mc:Fallback>
                  <p:oleObj name="Equation" r:id="rId9" imgW="304560" imgH="444240" progId="Equation.DSMT4">
                    <p:embed/>
                    <p:pic>
                      <p:nvPicPr>
                        <p:cNvPr id="40" name="Object 12"/>
                        <p:cNvPicPr>
                          <a:picLocks noChangeAspect="1" noChangeArrowheads="1"/>
                        </p:cNvPicPr>
                        <p:nvPr/>
                      </p:nvPicPr>
                      <p:blipFill>
                        <a:blip r:embed="rId10"/>
                        <a:srcRect/>
                        <a:stretch>
                          <a:fillRect/>
                        </a:stretch>
                      </p:blipFill>
                      <p:spPr bwMode="auto">
                        <a:xfrm>
                          <a:off x="3443967" y="2613390"/>
                          <a:ext cx="609120" cy="888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Rectangle 14"/>
            <p:cNvSpPr>
              <a:spLocks noChangeArrowheads="1"/>
            </p:cNvSpPr>
            <p:nvPr/>
          </p:nvSpPr>
          <p:spPr bwMode="auto">
            <a:xfrm>
              <a:off x="4003389" y="2719820"/>
              <a:ext cx="782587" cy="523220"/>
            </a:xfrm>
            <a:prstGeom prst="rect">
              <a:avLst/>
            </a:prstGeom>
            <a:noFill/>
            <a:ln w="9525">
              <a:noFill/>
              <a:miter lim="800000"/>
              <a:headEnd/>
              <a:tailEnd/>
            </a:ln>
          </p:spPr>
          <p:txBody>
            <a:bodyPr wrap="none" anchor="ctr">
              <a:spAutoFit/>
            </a:bodyPr>
            <a:lstStyle/>
            <a:p>
              <a:pPr algn="ctr"/>
              <a:r>
                <a:rPr lang="en-US" sz="2800" b="1" smtClean="0">
                  <a:solidFill>
                    <a:srgbClr val="0000FF"/>
                  </a:solidFill>
                  <a:latin typeface="Times New Roman" pitchFamily="18" charset="0"/>
                  <a:cs typeface="Times New Roman" pitchFamily="18" charset="0"/>
                </a:rPr>
                <a:t>giờ;</a:t>
              </a:r>
              <a:endParaRPr lang="en-US" sz="2800" b="1" dirty="0">
                <a:solidFill>
                  <a:srgbClr val="0000FF"/>
                </a:solidFill>
                <a:latin typeface="Times New Roman" pitchFamily="18" charset="0"/>
                <a:cs typeface="Times New Roman" pitchFamily="18" charset="0"/>
              </a:endParaRPr>
            </a:p>
          </p:txBody>
        </p:sp>
      </p:grpSp>
      <p:grpSp>
        <p:nvGrpSpPr>
          <p:cNvPr id="43" name="Group 42"/>
          <p:cNvGrpSpPr/>
          <p:nvPr/>
        </p:nvGrpSpPr>
        <p:grpSpPr>
          <a:xfrm>
            <a:off x="8730837" y="4530824"/>
            <a:ext cx="1424976" cy="914400"/>
            <a:chOff x="2110767" y="2600430"/>
            <a:chExt cx="1424976" cy="914400"/>
          </a:xfrm>
        </p:grpSpPr>
        <p:graphicFrame>
          <p:nvGraphicFramePr>
            <p:cNvPr id="44" name="Object 9"/>
            <p:cNvGraphicFramePr>
              <a:graphicFrameLocks noChangeAspect="1"/>
            </p:cNvGraphicFramePr>
            <p:nvPr>
              <p:extLst>
                <p:ext uri="{D42A27DB-BD31-4B8C-83A1-F6EECF244321}">
                  <p14:modId xmlns:p14="http://schemas.microsoft.com/office/powerpoint/2010/main" val="3021169492"/>
                </p:ext>
              </p:extLst>
            </p:nvPr>
          </p:nvGraphicFramePr>
          <p:xfrm>
            <a:off x="2110767" y="2600430"/>
            <a:ext cx="786960" cy="914400"/>
          </p:xfrm>
          <a:graphic>
            <a:graphicData uri="http://schemas.openxmlformats.org/presentationml/2006/ole">
              <mc:AlternateContent xmlns:mc="http://schemas.openxmlformats.org/markup-compatibility/2006">
                <mc:Choice xmlns:v="urn:schemas-microsoft-com:vml" Requires="v">
                  <p:oleObj spid="_x0000_s69383" name="Equation" r:id="rId11" imgW="393480" imgH="457200" progId="Equation.DSMT4">
                    <p:embed/>
                  </p:oleObj>
                </mc:Choice>
                <mc:Fallback>
                  <p:oleObj name="Equation" r:id="rId11" imgW="393480" imgH="457200" progId="Equation.DSMT4">
                    <p:embed/>
                    <p:pic>
                      <p:nvPicPr>
                        <p:cNvPr id="44" name="Object 9"/>
                        <p:cNvPicPr>
                          <a:picLocks noChangeAspect="1" noChangeArrowheads="1"/>
                        </p:cNvPicPr>
                        <p:nvPr/>
                      </p:nvPicPr>
                      <p:blipFill>
                        <a:blip r:embed="rId12"/>
                        <a:srcRect/>
                        <a:stretch>
                          <a:fillRect/>
                        </a:stretch>
                      </p:blipFill>
                      <p:spPr bwMode="auto">
                        <a:xfrm>
                          <a:off x="2110767" y="2600430"/>
                          <a:ext cx="78696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13"/>
            <p:cNvSpPr>
              <a:spLocks noChangeArrowheads="1"/>
            </p:cNvSpPr>
            <p:nvPr/>
          </p:nvSpPr>
          <p:spPr bwMode="auto">
            <a:xfrm>
              <a:off x="2873381" y="2719820"/>
              <a:ext cx="662362" cy="523220"/>
            </a:xfrm>
            <a:prstGeom prst="rect">
              <a:avLst/>
            </a:prstGeom>
            <a:noFill/>
            <a:ln w="9525">
              <a:noFill/>
              <a:miter lim="800000"/>
              <a:headEnd/>
              <a:tailEnd/>
            </a:ln>
          </p:spPr>
          <p:txBody>
            <a:bodyPr wrap="none" anchor="ctr">
              <a:spAutoFit/>
            </a:bodyPr>
            <a:lstStyle/>
            <a:p>
              <a:pPr algn="ctr"/>
              <a:r>
                <a:rPr lang="en-US" sz="2800" b="1" dirty="0" err="1">
                  <a:solidFill>
                    <a:srgbClr val="0000FF"/>
                  </a:solidFill>
                  <a:latin typeface="Times New Roman" pitchFamily="18" charset="0"/>
                  <a:cs typeface="Times New Roman" pitchFamily="18" charset="0"/>
                </a:rPr>
                <a:t>giờ</a:t>
              </a:r>
              <a:endParaRPr lang="en-US" sz="2800" b="1" dirty="0">
                <a:solidFill>
                  <a:srgbClr val="0000FF"/>
                </a:solidFill>
                <a:latin typeface="Times New Roman" pitchFamily="18" charset="0"/>
                <a:cs typeface="Times New Roman" pitchFamily="18" charset="0"/>
              </a:endParaRPr>
            </a:p>
          </p:txBody>
        </p:sp>
      </p:grpSp>
      <p:grpSp>
        <p:nvGrpSpPr>
          <p:cNvPr id="46" name="Group 45"/>
          <p:cNvGrpSpPr/>
          <p:nvPr/>
        </p:nvGrpSpPr>
        <p:grpSpPr>
          <a:xfrm>
            <a:off x="10106861" y="4530785"/>
            <a:ext cx="1464868" cy="914400"/>
            <a:chOff x="3456311" y="2600391"/>
            <a:chExt cx="1464868" cy="914400"/>
          </a:xfrm>
        </p:grpSpPr>
        <p:graphicFrame>
          <p:nvGraphicFramePr>
            <p:cNvPr id="47" name="Object 12"/>
            <p:cNvGraphicFramePr>
              <a:graphicFrameLocks noChangeAspect="1"/>
            </p:cNvGraphicFramePr>
            <p:nvPr>
              <p:extLst>
                <p:ext uri="{D42A27DB-BD31-4B8C-83A1-F6EECF244321}">
                  <p14:modId xmlns:p14="http://schemas.microsoft.com/office/powerpoint/2010/main" val="1331304171"/>
                </p:ext>
              </p:extLst>
            </p:nvPr>
          </p:nvGraphicFramePr>
          <p:xfrm>
            <a:off x="3456311" y="2600391"/>
            <a:ext cx="762000" cy="914400"/>
          </p:xfrm>
          <a:graphic>
            <a:graphicData uri="http://schemas.openxmlformats.org/presentationml/2006/ole">
              <mc:AlternateContent xmlns:mc="http://schemas.openxmlformats.org/markup-compatibility/2006">
                <mc:Choice xmlns:v="urn:schemas-microsoft-com:vml" Requires="v">
                  <p:oleObj spid="_x0000_s69384" name="Equation" r:id="rId13" imgW="380880" imgH="457200" progId="Equation.DSMT4">
                    <p:embed/>
                  </p:oleObj>
                </mc:Choice>
                <mc:Fallback>
                  <p:oleObj name="Equation" r:id="rId13" imgW="380880" imgH="457200" progId="Equation.DSMT4">
                    <p:embed/>
                    <p:pic>
                      <p:nvPicPr>
                        <p:cNvPr id="47" name="Object 12"/>
                        <p:cNvPicPr>
                          <a:picLocks noChangeAspect="1" noChangeArrowheads="1"/>
                        </p:cNvPicPr>
                        <p:nvPr/>
                      </p:nvPicPr>
                      <p:blipFill>
                        <a:blip r:embed="rId14"/>
                        <a:srcRect/>
                        <a:stretch>
                          <a:fillRect/>
                        </a:stretch>
                      </p:blipFill>
                      <p:spPr bwMode="auto">
                        <a:xfrm>
                          <a:off x="3456311" y="2600391"/>
                          <a:ext cx="762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ectangle 14"/>
            <p:cNvSpPr>
              <a:spLocks noChangeArrowheads="1"/>
            </p:cNvSpPr>
            <p:nvPr/>
          </p:nvSpPr>
          <p:spPr bwMode="auto">
            <a:xfrm>
              <a:off x="4169050" y="2719820"/>
              <a:ext cx="752129" cy="523220"/>
            </a:xfrm>
            <a:prstGeom prst="rect">
              <a:avLst/>
            </a:prstGeom>
            <a:noFill/>
            <a:ln w="9525">
              <a:noFill/>
              <a:miter lim="800000"/>
              <a:headEnd/>
              <a:tailEnd/>
            </a:ln>
          </p:spPr>
          <p:txBody>
            <a:bodyPr wrap="none" anchor="ctr">
              <a:spAutoFit/>
            </a:bodyPr>
            <a:lstStyle/>
            <a:p>
              <a:pPr algn="ctr"/>
              <a:r>
                <a:rPr lang="en-US" sz="2800" b="1" smtClean="0">
                  <a:solidFill>
                    <a:srgbClr val="0000FF"/>
                  </a:solidFill>
                  <a:latin typeface="Times New Roman" pitchFamily="18" charset="0"/>
                  <a:cs typeface="Times New Roman" pitchFamily="18" charset="0"/>
                </a:rPr>
                <a:t>giờ.</a:t>
              </a:r>
              <a:endParaRPr lang="en-US" sz="2800" b="1" dirty="0">
                <a:solidFill>
                  <a:srgbClr val="0000FF"/>
                </a:solidFill>
                <a:latin typeface="Times New Roman" pitchFamily="18" charset="0"/>
                <a:cs typeface="Times New Roman" pitchFamily="18" charset="0"/>
              </a:endParaRPr>
            </a:p>
          </p:txBody>
        </p:sp>
      </p:grpSp>
      <p:grpSp>
        <p:nvGrpSpPr>
          <p:cNvPr id="50" name="Group 49"/>
          <p:cNvGrpSpPr/>
          <p:nvPr/>
        </p:nvGrpSpPr>
        <p:grpSpPr>
          <a:xfrm>
            <a:off x="2657462" y="4530785"/>
            <a:ext cx="1395480" cy="914400"/>
            <a:chOff x="2110767" y="2600430"/>
            <a:chExt cx="1395480" cy="914400"/>
          </a:xfrm>
        </p:grpSpPr>
        <p:graphicFrame>
          <p:nvGraphicFramePr>
            <p:cNvPr id="51" name="Object 9"/>
            <p:cNvGraphicFramePr>
              <a:graphicFrameLocks noChangeAspect="1"/>
            </p:cNvGraphicFramePr>
            <p:nvPr>
              <p:extLst>
                <p:ext uri="{D42A27DB-BD31-4B8C-83A1-F6EECF244321}">
                  <p14:modId xmlns:p14="http://schemas.microsoft.com/office/powerpoint/2010/main" val="1665871550"/>
                </p:ext>
              </p:extLst>
            </p:nvPr>
          </p:nvGraphicFramePr>
          <p:xfrm>
            <a:off x="2110767" y="2600430"/>
            <a:ext cx="786960" cy="914400"/>
          </p:xfrm>
          <a:graphic>
            <a:graphicData uri="http://schemas.openxmlformats.org/presentationml/2006/ole">
              <mc:AlternateContent xmlns:mc="http://schemas.openxmlformats.org/markup-compatibility/2006">
                <mc:Choice xmlns:v="urn:schemas-microsoft-com:vml" Requires="v">
                  <p:oleObj spid="_x0000_s69385" name="Equation" r:id="rId15" imgW="393480" imgH="457200" progId="Equation.DSMT4">
                    <p:embed/>
                  </p:oleObj>
                </mc:Choice>
                <mc:Fallback>
                  <p:oleObj name="Equation" r:id="rId15" imgW="393480" imgH="457200" progId="Equation.DSMT4">
                    <p:embed/>
                    <p:pic>
                      <p:nvPicPr>
                        <p:cNvPr id="51" name="Object 9"/>
                        <p:cNvPicPr>
                          <a:picLocks noChangeAspect="1" noChangeArrowheads="1"/>
                        </p:cNvPicPr>
                        <p:nvPr/>
                      </p:nvPicPr>
                      <p:blipFill>
                        <a:blip r:embed="rId16"/>
                        <a:srcRect/>
                        <a:stretch>
                          <a:fillRect/>
                        </a:stretch>
                      </p:blipFill>
                      <p:spPr bwMode="auto">
                        <a:xfrm>
                          <a:off x="2110767" y="2600430"/>
                          <a:ext cx="78696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Rectangle 13"/>
            <p:cNvSpPr>
              <a:spLocks noChangeArrowheads="1"/>
            </p:cNvSpPr>
            <p:nvPr/>
          </p:nvSpPr>
          <p:spPr bwMode="auto">
            <a:xfrm>
              <a:off x="2843885" y="2719820"/>
              <a:ext cx="662362" cy="523220"/>
            </a:xfrm>
            <a:prstGeom prst="rect">
              <a:avLst/>
            </a:prstGeom>
            <a:noFill/>
            <a:ln w="9525">
              <a:noFill/>
              <a:miter lim="800000"/>
              <a:headEnd/>
              <a:tailEnd/>
            </a:ln>
          </p:spPr>
          <p:txBody>
            <a:bodyPr wrap="none" anchor="ctr">
              <a:spAutoFit/>
            </a:bodyPr>
            <a:lstStyle/>
            <a:p>
              <a:pPr algn="ctr"/>
              <a:r>
                <a:rPr lang="en-US" sz="2800" b="1" dirty="0" err="1">
                  <a:solidFill>
                    <a:srgbClr val="0000FF"/>
                  </a:solidFill>
                  <a:latin typeface="Times New Roman" pitchFamily="18" charset="0"/>
                  <a:cs typeface="Times New Roman" pitchFamily="18" charset="0"/>
                </a:rPr>
                <a:t>giờ</a:t>
              </a:r>
              <a:endParaRPr lang="en-US" sz="2800" b="1" dirty="0">
                <a:solidFill>
                  <a:srgbClr val="0000FF"/>
                </a:solidFill>
                <a:latin typeface="Times New Roman" pitchFamily="18" charset="0"/>
                <a:cs typeface="Times New Roman" pitchFamily="18" charset="0"/>
              </a:endParaRPr>
            </a:p>
          </p:txBody>
        </p:sp>
      </p:grpSp>
      <p:grpSp>
        <p:nvGrpSpPr>
          <p:cNvPr id="53" name="Group 52"/>
          <p:cNvGrpSpPr/>
          <p:nvPr/>
        </p:nvGrpSpPr>
        <p:grpSpPr>
          <a:xfrm>
            <a:off x="3990662" y="4543745"/>
            <a:ext cx="1327261" cy="888480"/>
            <a:chOff x="3443967" y="2613390"/>
            <a:chExt cx="1327261" cy="888480"/>
          </a:xfrm>
        </p:grpSpPr>
        <p:graphicFrame>
          <p:nvGraphicFramePr>
            <p:cNvPr id="54" name="Object 12"/>
            <p:cNvGraphicFramePr>
              <a:graphicFrameLocks noChangeAspect="1"/>
            </p:cNvGraphicFramePr>
            <p:nvPr>
              <p:extLst>
                <p:ext uri="{D42A27DB-BD31-4B8C-83A1-F6EECF244321}">
                  <p14:modId xmlns:p14="http://schemas.microsoft.com/office/powerpoint/2010/main" val="2621624954"/>
                </p:ext>
              </p:extLst>
            </p:nvPr>
          </p:nvGraphicFramePr>
          <p:xfrm>
            <a:off x="3443967" y="2613390"/>
            <a:ext cx="609120" cy="888480"/>
          </p:xfrm>
          <a:graphic>
            <a:graphicData uri="http://schemas.openxmlformats.org/presentationml/2006/ole">
              <mc:AlternateContent xmlns:mc="http://schemas.openxmlformats.org/markup-compatibility/2006">
                <mc:Choice xmlns:v="urn:schemas-microsoft-com:vml" Requires="v">
                  <p:oleObj spid="_x0000_s69386" name="Equation" r:id="rId17" imgW="304560" imgH="444240" progId="Equation.DSMT4">
                    <p:embed/>
                  </p:oleObj>
                </mc:Choice>
                <mc:Fallback>
                  <p:oleObj name="Equation" r:id="rId17" imgW="304560" imgH="444240" progId="Equation.DSMT4">
                    <p:embed/>
                    <p:pic>
                      <p:nvPicPr>
                        <p:cNvPr id="54" name="Object 12"/>
                        <p:cNvPicPr>
                          <a:picLocks noChangeAspect="1" noChangeArrowheads="1"/>
                        </p:cNvPicPr>
                        <p:nvPr/>
                      </p:nvPicPr>
                      <p:blipFill>
                        <a:blip r:embed="rId18"/>
                        <a:srcRect/>
                        <a:stretch>
                          <a:fillRect/>
                        </a:stretch>
                      </p:blipFill>
                      <p:spPr bwMode="auto">
                        <a:xfrm>
                          <a:off x="3443967" y="2613390"/>
                          <a:ext cx="609120" cy="888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Rectangle 14"/>
            <p:cNvSpPr>
              <a:spLocks noChangeArrowheads="1"/>
            </p:cNvSpPr>
            <p:nvPr/>
          </p:nvSpPr>
          <p:spPr bwMode="auto">
            <a:xfrm>
              <a:off x="3988641" y="2719820"/>
              <a:ext cx="782587" cy="523220"/>
            </a:xfrm>
            <a:prstGeom prst="rect">
              <a:avLst/>
            </a:prstGeom>
            <a:noFill/>
            <a:ln w="9525">
              <a:noFill/>
              <a:miter lim="800000"/>
              <a:headEnd/>
              <a:tailEnd/>
            </a:ln>
          </p:spPr>
          <p:txBody>
            <a:bodyPr wrap="none" anchor="ctr">
              <a:spAutoFit/>
            </a:bodyPr>
            <a:lstStyle/>
            <a:p>
              <a:pPr algn="ctr"/>
              <a:r>
                <a:rPr lang="en-US" sz="2800" b="1" smtClean="0">
                  <a:solidFill>
                    <a:srgbClr val="0000FF"/>
                  </a:solidFill>
                  <a:latin typeface="Times New Roman" pitchFamily="18" charset="0"/>
                  <a:cs typeface="Times New Roman" pitchFamily="18" charset="0"/>
                </a:rPr>
                <a:t>giờ;</a:t>
              </a:r>
              <a:endParaRPr lang="en-US" sz="2800" b="1" dirty="0">
                <a:solidFill>
                  <a:srgbClr val="0000FF"/>
                </a:solidFill>
                <a:latin typeface="Times New Roman" pitchFamily="18" charset="0"/>
                <a:cs typeface="Times New Roman" pitchFamily="18" charset="0"/>
              </a:endParaRPr>
            </a:p>
          </p:txBody>
        </p:sp>
      </p:grpSp>
      <p:sp>
        <p:nvSpPr>
          <p:cNvPr id="2" name="TextBox 1"/>
          <p:cNvSpPr txBox="1"/>
          <p:nvPr/>
        </p:nvSpPr>
        <p:spPr>
          <a:xfrm>
            <a:off x="2648036" y="2708920"/>
            <a:ext cx="2079812" cy="1584176"/>
          </a:xfrm>
          <a:prstGeom prst="rect">
            <a:avLst/>
          </a:prstGeom>
          <a:noFill/>
        </p:spPr>
        <p:txBody>
          <a:bodyPr wrap="square" rtlCol="0">
            <a:spAutoFit/>
          </a:bodyPr>
          <a:lstStyle/>
          <a:p>
            <a:endParaRPr lang="en-US"/>
          </a:p>
        </p:txBody>
      </p:sp>
      <p:pic>
        <p:nvPicPr>
          <p:cNvPr id="34" name="Picture 33"/>
          <p:cNvPicPr>
            <a:picLocks noChangeAspect="1"/>
          </p:cNvPicPr>
          <p:nvPr/>
        </p:nvPicPr>
        <p:blipFill rotWithShape="1">
          <a:blip r:embed="rId19"/>
          <a:srcRect l="17901" t="32281" r="67156" b="41141"/>
          <a:stretch/>
        </p:blipFill>
        <p:spPr>
          <a:xfrm>
            <a:off x="2161198" y="2565798"/>
            <a:ext cx="1800200" cy="1800200"/>
          </a:xfrm>
          <a:prstGeom prst="rect">
            <a:avLst/>
          </a:prstGeom>
        </p:spPr>
      </p:pic>
    </p:spTree>
    <p:extLst>
      <p:ext uri="{BB962C8B-B14F-4D97-AF65-F5344CB8AC3E}">
        <p14:creationId xmlns:p14="http://schemas.microsoft.com/office/powerpoint/2010/main" val="32361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3647728" y="1583117"/>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26741" name="Text Box 117"/>
          <p:cNvSpPr txBox="1">
            <a:spLocks noChangeArrowheads="1"/>
          </p:cNvSpPr>
          <p:nvPr/>
        </p:nvSpPr>
        <p:spPr bwMode="auto">
          <a:xfrm>
            <a:off x="966917" y="908720"/>
            <a:ext cx="2573650" cy="646331"/>
          </a:xfrm>
          <a:prstGeom prst="rect">
            <a:avLst/>
          </a:prstGeom>
          <a:noFill/>
          <a:ln w="9525">
            <a:noFill/>
            <a:miter lim="800000"/>
            <a:headEnd/>
            <a:tailEnd/>
          </a:ln>
        </p:spPr>
        <p:txBody>
          <a:bodyPr wrap="square">
            <a:spAutoFit/>
          </a:bodyPr>
          <a:lstStyle/>
          <a:p>
            <a:pPr eaLnBrk="0" hangingPunct="0">
              <a:spcBef>
                <a:spcPct val="50000"/>
              </a:spcBef>
            </a:pPr>
            <a:r>
              <a:rPr lang="vi-VN" sz="3600" b="1" smtClean="0">
                <a:solidFill>
                  <a:srgbClr val="C00000"/>
                </a:solidFill>
                <a:latin typeface="Aachen" panose="02020500000000000000" pitchFamily="18" charset="0"/>
                <a:ea typeface="Aachen" panose="02020500000000000000" pitchFamily="18" charset="0"/>
                <a:cs typeface="Aachen" panose="02020500000000000000" pitchFamily="18" charset="0"/>
              </a:rPr>
              <a:t>Luật </a:t>
            </a:r>
            <a:r>
              <a:rPr lang="vi-VN" sz="3600" b="1">
                <a:solidFill>
                  <a:srgbClr val="C00000"/>
                </a:solidFill>
                <a:latin typeface="Aachen" panose="02020500000000000000" pitchFamily="18" charset="0"/>
                <a:ea typeface="Aachen" panose="02020500000000000000" pitchFamily="18" charset="0"/>
                <a:cs typeface="Aachen" panose="02020500000000000000" pitchFamily="18" charset="0"/>
              </a:rPr>
              <a:t>chơi:</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a:t>
            </a:r>
          </a:p>
        </p:txBody>
      </p:sp>
      <p:sp>
        <p:nvSpPr>
          <p:cNvPr id="26744" name="Text Box 120"/>
          <p:cNvSpPr txBox="1">
            <a:spLocks noChangeArrowheads="1"/>
          </p:cNvSpPr>
          <p:nvPr/>
        </p:nvSpPr>
        <p:spPr bwMode="auto">
          <a:xfrm>
            <a:off x="1334125" y="1596662"/>
            <a:ext cx="9802435" cy="4886498"/>
          </a:xfrm>
          <a:prstGeom prst="rect">
            <a:avLst/>
          </a:prstGeom>
          <a:solidFill>
            <a:srgbClr val="FFFFCC"/>
          </a:solidFill>
          <a:ln w="9525">
            <a:solidFill>
              <a:srgbClr val="0000FF"/>
            </a:solidFill>
            <a:miter lim="800000"/>
            <a:headEnd/>
            <a:tailEnd/>
          </a:ln>
        </p:spPr>
        <p:txBody>
          <a:bodyPr wrap="square" lIns="182880" tIns="182880" rIns="182880" bIns="182880">
            <a:noAutofit/>
          </a:bodyPr>
          <a:lstStyle/>
          <a:p>
            <a:pPr marL="457200" indent="-457200" algn="just" eaLnBrk="0" hangingPunct="0">
              <a:lnSpc>
                <a:spcPct val="120000"/>
              </a:lnSpc>
              <a:spcBef>
                <a:spcPts val="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Cho 1 bảng gồm 10 số tương ứng với 10 chữ cái. </a:t>
            </a:r>
          </a:p>
          <a:p>
            <a:pPr algn="just" eaLnBrk="0" hangingPunct="0">
              <a:lnSpc>
                <a:spcPct val="120000"/>
              </a:lnSpc>
              <a:spcBef>
                <a:spcPts val="800"/>
              </a:spcBef>
            </a:pPr>
            <a:endParaRPr lang="en-US" sz="2600" b="1" smtClean="0">
              <a:solidFill>
                <a:srgbClr val="0000FF"/>
              </a:solidFill>
              <a:latin typeface="Arial" panose="020B0604020202020204" pitchFamily="34" charset="0"/>
              <a:cs typeface="Arial" panose="020B0604020202020204" pitchFamily="34" charset="0"/>
            </a:endParaRPr>
          </a:p>
          <a:p>
            <a:pPr marL="457200" indent="-457200" algn="just" eaLnBrk="0" hangingPunct="0">
              <a:lnSpc>
                <a:spcPct val="120000"/>
              </a:lnSpc>
              <a:spcBef>
                <a:spcPts val="1800"/>
              </a:spcBef>
              <a:buFont typeface="Wingdings" panose="05000000000000000000" pitchFamily="2" charset="2"/>
              <a:buChar char="Ø"/>
            </a:pPr>
            <a:endParaRPr lang="en-US" sz="2600" b="1" smtClean="0">
              <a:solidFill>
                <a:srgbClr val="0000FF"/>
              </a:solidFill>
              <a:latin typeface="Arial" panose="020B0604020202020204" pitchFamily="34" charset="0"/>
              <a:cs typeface="Arial" panose="020B0604020202020204" pitchFamily="34" charset="0"/>
            </a:endParaRPr>
          </a:p>
          <a:p>
            <a:pPr marL="457200" indent="-457200" algn="just" eaLnBrk="0" hangingPunct="0">
              <a:lnSpc>
                <a:spcPct val="120000"/>
              </a:lnSpc>
              <a:spcBef>
                <a:spcPts val="1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Có </a:t>
            </a:r>
            <a:r>
              <a:rPr lang="en-US" sz="2600" b="1">
                <a:solidFill>
                  <a:srgbClr val="0000FF"/>
                </a:solidFill>
                <a:latin typeface="Arial" panose="020B0604020202020204" pitchFamily="34" charset="0"/>
                <a:cs typeface="Arial" panose="020B0604020202020204" pitchFamily="34" charset="0"/>
              </a:rPr>
              <a:t>tất cả 8 câu hỏi.</a:t>
            </a:r>
          </a:p>
          <a:p>
            <a:pPr marL="457200" indent="-457200" algn="just" eaLnBrk="0" hangingPunct="0">
              <a:lnSpc>
                <a:spcPct val="120000"/>
              </a:lnSpc>
              <a:spcBef>
                <a:spcPts val="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Mỗi câu hỏi có thời gian tối đa 5 giây để tìm kết quả. </a:t>
            </a:r>
          </a:p>
          <a:p>
            <a:pPr marL="457200" indent="-457200" algn="just" eaLnBrk="0" hangingPunct="0">
              <a:lnSpc>
                <a:spcPct val="120000"/>
              </a:lnSpc>
              <a:spcBef>
                <a:spcPts val="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Mỗi kết quả  tương ứng với một chữ cái trong bảng.</a:t>
            </a:r>
          </a:p>
          <a:p>
            <a:pPr marL="457200" indent="-457200" algn="just" eaLnBrk="0" hangingPunct="0">
              <a:lnSpc>
                <a:spcPct val="120000"/>
              </a:lnSpc>
              <a:spcBef>
                <a:spcPts val="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Sau khi thu thập đủ 8 chữ, bạn hãy sắp xếp lại thứ tự của các chữ cái đó và tìm ra cụm từ bí ẩn.</a:t>
            </a:r>
            <a:endParaRPr lang="vi-VN" sz="2600" b="1" dirty="0">
              <a:solidFill>
                <a:srgbClr val="0000FF"/>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095263827"/>
              </p:ext>
            </p:extLst>
          </p:nvPr>
        </p:nvGraphicFramePr>
        <p:xfrm>
          <a:off x="2208692" y="2436760"/>
          <a:ext cx="7772400" cy="1097280"/>
        </p:xfrm>
        <a:graphic>
          <a:graphicData uri="http://schemas.openxmlformats.org/drawingml/2006/table">
            <a:tbl>
              <a:tblPr firstRow="1" bandRow="1">
                <a:tableStyleId>{5C22544A-7EE6-4342-B048-85BDC9FD1C3A}</a:tableStyleId>
              </a:tblPr>
              <a:tblGrid>
                <a:gridCol w="777240">
                  <a:extLst>
                    <a:ext uri="{9D8B030D-6E8A-4147-A177-3AD203B41FA5}">
                      <a16:colId xmlns:a16="http://schemas.microsoft.com/office/drawing/2014/main" val="842732573"/>
                    </a:ext>
                  </a:extLst>
                </a:gridCol>
                <a:gridCol w="777240">
                  <a:extLst>
                    <a:ext uri="{9D8B030D-6E8A-4147-A177-3AD203B41FA5}">
                      <a16:colId xmlns:a16="http://schemas.microsoft.com/office/drawing/2014/main" val="828816790"/>
                    </a:ext>
                  </a:extLst>
                </a:gridCol>
                <a:gridCol w="777240">
                  <a:extLst>
                    <a:ext uri="{9D8B030D-6E8A-4147-A177-3AD203B41FA5}">
                      <a16:colId xmlns:a16="http://schemas.microsoft.com/office/drawing/2014/main" val="2466858731"/>
                    </a:ext>
                  </a:extLst>
                </a:gridCol>
                <a:gridCol w="777240">
                  <a:extLst>
                    <a:ext uri="{9D8B030D-6E8A-4147-A177-3AD203B41FA5}">
                      <a16:colId xmlns:a16="http://schemas.microsoft.com/office/drawing/2014/main" val="4075972988"/>
                    </a:ext>
                  </a:extLst>
                </a:gridCol>
                <a:gridCol w="777240">
                  <a:extLst>
                    <a:ext uri="{9D8B030D-6E8A-4147-A177-3AD203B41FA5}">
                      <a16:colId xmlns:a16="http://schemas.microsoft.com/office/drawing/2014/main" val="1137828013"/>
                    </a:ext>
                  </a:extLst>
                </a:gridCol>
                <a:gridCol w="777240">
                  <a:extLst>
                    <a:ext uri="{9D8B030D-6E8A-4147-A177-3AD203B41FA5}">
                      <a16:colId xmlns:a16="http://schemas.microsoft.com/office/drawing/2014/main" val="2911051695"/>
                    </a:ext>
                  </a:extLst>
                </a:gridCol>
                <a:gridCol w="777240">
                  <a:extLst>
                    <a:ext uri="{9D8B030D-6E8A-4147-A177-3AD203B41FA5}">
                      <a16:colId xmlns:a16="http://schemas.microsoft.com/office/drawing/2014/main" val="2744595400"/>
                    </a:ext>
                  </a:extLst>
                </a:gridCol>
                <a:gridCol w="777240">
                  <a:extLst>
                    <a:ext uri="{9D8B030D-6E8A-4147-A177-3AD203B41FA5}">
                      <a16:colId xmlns:a16="http://schemas.microsoft.com/office/drawing/2014/main" val="3761360425"/>
                    </a:ext>
                  </a:extLst>
                </a:gridCol>
                <a:gridCol w="777240">
                  <a:extLst>
                    <a:ext uri="{9D8B030D-6E8A-4147-A177-3AD203B41FA5}">
                      <a16:colId xmlns:a16="http://schemas.microsoft.com/office/drawing/2014/main" val="2329419710"/>
                    </a:ext>
                  </a:extLst>
                </a:gridCol>
                <a:gridCol w="777240">
                  <a:extLst>
                    <a:ext uri="{9D8B030D-6E8A-4147-A177-3AD203B41FA5}">
                      <a16:colId xmlns:a16="http://schemas.microsoft.com/office/drawing/2014/main" val="1759816017"/>
                    </a:ext>
                  </a:extLst>
                </a:gridCol>
              </a:tblGrid>
              <a:tr h="502920">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0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502920">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0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0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Tree>
    <p:extLst>
      <p:ext uri="{BB962C8B-B14F-4D97-AF65-F5344CB8AC3E}">
        <p14:creationId xmlns:p14="http://schemas.microsoft.com/office/powerpoint/2010/main" val="14355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67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744">
                                            <p:bg/>
                                          </p:spTgt>
                                        </p:tgtEl>
                                        <p:attrNameLst>
                                          <p:attrName>style.visibility</p:attrName>
                                        </p:attrNameLst>
                                      </p:cBhvr>
                                      <p:to>
                                        <p:strVal val="visible"/>
                                      </p:to>
                                    </p:set>
                                    <p:animEffect transition="in" filter="fade">
                                      <p:cBhvr>
                                        <p:cTn id="16" dur="500"/>
                                        <p:tgtEl>
                                          <p:spTgt spid="26744">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744">
                                            <p:txEl>
                                              <p:pRg st="0" end="0"/>
                                            </p:txEl>
                                          </p:spTgt>
                                        </p:tgtEl>
                                        <p:attrNameLst>
                                          <p:attrName>style.visibility</p:attrName>
                                        </p:attrNameLst>
                                      </p:cBhvr>
                                      <p:to>
                                        <p:strVal val="visible"/>
                                      </p:to>
                                    </p:set>
                                    <p:animEffect transition="in" filter="wipe(left)">
                                      <p:cBhvr>
                                        <p:cTn id="21" dur="500"/>
                                        <p:tgtEl>
                                          <p:spTgt spid="26744">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744">
                                            <p:txEl>
                                              <p:pRg st="3" end="3"/>
                                            </p:txEl>
                                          </p:spTgt>
                                        </p:tgtEl>
                                        <p:attrNameLst>
                                          <p:attrName>style.visibility</p:attrName>
                                        </p:attrNameLst>
                                      </p:cBhvr>
                                      <p:to>
                                        <p:strVal val="visible"/>
                                      </p:to>
                                    </p:set>
                                    <p:animEffect transition="in" filter="wipe(left)">
                                      <p:cBhvr>
                                        <p:cTn id="30" dur="500"/>
                                        <p:tgtEl>
                                          <p:spTgt spid="2674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744">
                                            <p:txEl>
                                              <p:pRg st="4" end="4"/>
                                            </p:txEl>
                                          </p:spTgt>
                                        </p:tgtEl>
                                        <p:attrNameLst>
                                          <p:attrName>style.visibility</p:attrName>
                                        </p:attrNameLst>
                                      </p:cBhvr>
                                      <p:to>
                                        <p:strVal val="visible"/>
                                      </p:to>
                                    </p:set>
                                    <p:animEffect transition="in" filter="wipe(left)">
                                      <p:cBhvr>
                                        <p:cTn id="35" dur="500"/>
                                        <p:tgtEl>
                                          <p:spTgt spid="2674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744">
                                            <p:txEl>
                                              <p:pRg st="5" end="5"/>
                                            </p:txEl>
                                          </p:spTgt>
                                        </p:tgtEl>
                                        <p:attrNameLst>
                                          <p:attrName>style.visibility</p:attrName>
                                        </p:attrNameLst>
                                      </p:cBhvr>
                                      <p:to>
                                        <p:strVal val="visible"/>
                                      </p:to>
                                    </p:set>
                                    <p:animEffect transition="in" filter="wipe(left)">
                                      <p:cBhvr>
                                        <p:cTn id="40" dur="500"/>
                                        <p:tgtEl>
                                          <p:spTgt spid="2674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744">
                                            <p:txEl>
                                              <p:pRg st="6" end="6"/>
                                            </p:txEl>
                                          </p:spTgt>
                                        </p:tgtEl>
                                        <p:attrNameLst>
                                          <p:attrName>style.visibility</p:attrName>
                                        </p:attrNameLst>
                                      </p:cBhvr>
                                      <p:to>
                                        <p:strVal val="visible"/>
                                      </p:to>
                                    </p:set>
                                    <p:animEffect transition="in" filter="wipe(left)">
                                      <p:cBhvr>
                                        <p:cTn id="45" dur="500"/>
                                        <p:tgtEl>
                                          <p:spTgt spid="267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741" grpId="0" autoUpdateAnimBg="0"/>
      <p:bldP spid="2674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809159" y="1841375"/>
            <a:ext cx="830457" cy="1280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3" name="TextBox 2"/>
          <p:cNvSpPr txBox="1"/>
          <p:nvPr/>
        </p:nvSpPr>
        <p:spPr>
          <a:xfrm>
            <a:off x="5929242" y="5102306"/>
            <a:ext cx="685777" cy="707886"/>
          </a:xfrm>
          <a:prstGeom prst="rect">
            <a:avLst/>
          </a:prstGeom>
          <a:noFill/>
        </p:spPr>
        <p:txBody>
          <a:bodyPr wrap="square" rtlCol="0">
            <a:spAutoFit/>
          </a:bodyPr>
          <a:lstStyle/>
          <a:p>
            <a:r>
              <a:rPr lang="en-US" sz="4000" b="1" smtClean="0">
                <a:solidFill>
                  <a:srgbClr val="C00000"/>
                </a:solidFill>
                <a:latin typeface="Times New Roman" panose="02020603050405020304" pitchFamily="18" charset="0"/>
                <a:cs typeface="Times New Roman" panose="02020603050405020304" pitchFamily="18" charset="0"/>
              </a:rPr>
              <a:t>7</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52" name="Oval 70"/>
          <p:cNvSpPr>
            <a:spLocks noChangeArrowheads="1"/>
          </p:cNvSpPr>
          <p:nvPr/>
        </p:nvSpPr>
        <p:spPr bwMode="auto">
          <a:xfrm>
            <a:off x="10337363" y="5140573"/>
            <a:ext cx="1136650" cy="1135062"/>
          </a:xfrm>
          <a:prstGeom prst="ellipse">
            <a:avLst/>
          </a:prstGeom>
          <a:solidFill>
            <a:srgbClr val="FFFF99"/>
          </a:solidFill>
          <a:ln w="190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53" name="Oval 71"/>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270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1</a:t>
            </a:r>
          </a:p>
        </p:txBody>
      </p:sp>
      <p:sp>
        <p:nvSpPr>
          <p:cNvPr id="56" name="Oval 72"/>
          <p:cNvSpPr>
            <a:spLocks noChangeArrowheads="1"/>
          </p:cNvSpPr>
          <p:nvPr/>
        </p:nvSpPr>
        <p:spPr bwMode="auto">
          <a:xfrm>
            <a:off x="10358794" y="5146129"/>
            <a:ext cx="1093788" cy="1123950"/>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2</a:t>
            </a:r>
          </a:p>
        </p:txBody>
      </p:sp>
      <p:sp>
        <p:nvSpPr>
          <p:cNvPr id="57" name="Oval 73"/>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3</a:t>
            </a:r>
          </a:p>
        </p:txBody>
      </p:sp>
      <p:sp>
        <p:nvSpPr>
          <p:cNvPr id="58" name="Oval 74"/>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4</a:t>
            </a:r>
          </a:p>
        </p:txBody>
      </p:sp>
      <p:sp>
        <p:nvSpPr>
          <p:cNvPr id="59" name="Oval 75"/>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5</a:t>
            </a:r>
          </a:p>
        </p:txBody>
      </p:sp>
      <p:grpSp>
        <p:nvGrpSpPr>
          <p:cNvPr id="60" name="Group 81"/>
          <p:cNvGrpSpPr>
            <a:grpSpLocks/>
          </p:cNvGrpSpPr>
          <p:nvPr/>
        </p:nvGrpSpPr>
        <p:grpSpPr bwMode="auto">
          <a:xfrm>
            <a:off x="10128448" y="5013176"/>
            <a:ext cx="1554480" cy="1389856"/>
            <a:chOff x="1425" y="1728"/>
            <a:chExt cx="1392" cy="1248"/>
          </a:xfrm>
          <a:solidFill>
            <a:schemeClr val="bg1"/>
          </a:solidFill>
        </p:grpSpPr>
        <p:sp>
          <p:nvSpPr>
            <p:cNvPr id="61" name="Oval 82"/>
            <p:cNvSpPr>
              <a:spLocks noChangeArrowheads="1"/>
            </p:cNvSpPr>
            <p:nvPr/>
          </p:nvSpPr>
          <p:spPr bwMode="auto">
            <a:xfrm>
              <a:off x="1488" y="1728"/>
              <a:ext cx="1248" cy="1248"/>
            </a:xfrm>
            <a:prstGeom prst="ellipse">
              <a:avLst/>
            </a:prstGeom>
            <a:grp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62" name="Text Box 83"/>
            <p:cNvSpPr txBox="1">
              <a:spLocks noChangeArrowheads="1"/>
            </p:cNvSpPr>
            <p:nvPr/>
          </p:nvSpPr>
          <p:spPr bwMode="auto">
            <a:xfrm>
              <a:off x="1425" y="2144"/>
              <a:ext cx="1392" cy="43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200" smtClean="0">
                  <a:solidFill>
                    <a:srgbClr val="CC0000"/>
                  </a:solidFill>
                  <a:latin typeface="Aachen" panose="02020500000000000000" pitchFamily="18" charset="0"/>
                  <a:ea typeface="Aachen" panose="02020500000000000000" pitchFamily="18" charset="0"/>
                  <a:cs typeface="Aachen" panose="02020500000000000000" pitchFamily="18" charset="0"/>
                </a:rPr>
                <a:t>HẾT GIỜ</a:t>
              </a:r>
              <a:endParaRPr lang="en-US" altLang="en-US" sz="2200">
                <a:solidFill>
                  <a:srgbClr val="CC0000"/>
                </a:solidFill>
                <a:latin typeface="Aachen" panose="02020500000000000000" pitchFamily="18" charset="0"/>
                <a:ea typeface="Aachen" panose="02020500000000000000" pitchFamily="18" charset="0"/>
                <a:cs typeface="Aachen" panose="02020500000000000000" pitchFamily="18" charset="0"/>
              </a:endParaRPr>
            </a:p>
          </p:txBody>
        </p:sp>
      </p:grpSp>
      <p:grpSp>
        <p:nvGrpSpPr>
          <p:cNvPr id="5" name="Group 4"/>
          <p:cNvGrpSpPr/>
          <p:nvPr/>
        </p:nvGrpSpPr>
        <p:grpSpPr>
          <a:xfrm>
            <a:off x="1938174" y="3573016"/>
            <a:ext cx="8910354" cy="2381612"/>
            <a:chOff x="1103352" y="3548920"/>
            <a:chExt cx="8910354" cy="2381612"/>
          </a:xfrm>
        </p:grpSpPr>
        <p:sp>
          <p:nvSpPr>
            <p:cNvPr id="26741" name="Text Box 117"/>
            <p:cNvSpPr txBox="1">
              <a:spLocks noChangeArrowheads="1"/>
            </p:cNvSpPr>
            <p:nvPr/>
          </p:nvSpPr>
          <p:spPr bwMode="auto">
            <a:xfrm>
              <a:off x="1103352" y="3548920"/>
              <a:ext cx="8910354" cy="646331"/>
            </a:xfrm>
            <a:prstGeom prst="rect">
              <a:avLst/>
            </a:prstGeom>
            <a:noFill/>
            <a:ln w="9525">
              <a:noFill/>
              <a:miter lim="800000"/>
              <a:headEnd/>
              <a:tailEnd/>
            </a:ln>
          </p:spPr>
          <p:txBody>
            <a:bodyPr wrap="square">
              <a:spAutoFit/>
            </a:bodyPr>
            <a:lstStyle/>
            <a:p>
              <a:pPr eaLnBrk="0" hangingPunct="0">
                <a:spcBef>
                  <a:spcPct val="50000"/>
                </a:spcBef>
              </a:pPr>
              <a:r>
                <a:rPr lang="en-US" sz="3600" b="1" err="1">
                  <a:solidFill>
                    <a:srgbClr val="C00000"/>
                  </a:solidFill>
                  <a:latin typeface="Aachen" panose="02020500000000000000" pitchFamily="18" charset="0"/>
                  <a:ea typeface="Aachen" panose="02020500000000000000" pitchFamily="18" charset="0"/>
                  <a:cs typeface="Aachen" panose="02020500000000000000" pitchFamily="18" charset="0"/>
                </a:rPr>
                <a:t>Câu</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a:t>
              </a:r>
              <a:r>
                <a:rPr lang="en-US" sz="3600" b="1" smtClean="0">
                  <a:solidFill>
                    <a:srgbClr val="C00000"/>
                  </a:solidFill>
                  <a:latin typeface="Aachen" panose="02020500000000000000" pitchFamily="18" charset="0"/>
                  <a:ea typeface="Aachen" panose="02020500000000000000" pitchFamily="18" charset="0"/>
                  <a:cs typeface="Aachen" panose="02020500000000000000" pitchFamily="18" charset="0"/>
                </a:rPr>
                <a:t>1:</a:t>
              </a:r>
              <a:r>
                <a:rPr lang="en-US" sz="3600" b="1" smtClean="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vào</a:t>
              </a:r>
              <a:r>
                <a:rPr lang="en-US" sz="3200" b="1" dirty="0">
                  <a:solidFill>
                    <a:srgbClr val="0000FF"/>
                  </a:solidFill>
                  <a:latin typeface="Arial" panose="020B0604020202020204" pitchFamily="34" charset="0"/>
                  <a:cs typeface="Arial" panose="020B0604020202020204" pitchFamily="34" charset="0"/>
                </a:rPr>
                <a:t> ô </a:t>
              </a:r>
              <a:r>
                <a:rPr lang="en-US" sz="3200" b="1" dirty="0" err="1">
                  <a:solidFill>
                    <a:srgbClr val="0000FF"/>
                  </a:solidFill>
                  <a:latin typeface="Arial" panose="020B0604020202020204" pitchFamily="34" charset="0"/>
                  <a:cs typeface="Arial" panose="020B0604020202020204" pitchFamily="34" charset="0"/>
                </a:rPr>
                <a:t>trống</a:t>
              </a:r>
              <a:r>
                <a:rPr lang="en-US" sz="3200" b="1" dirty="0">
                  <a:solidFill>
                    <a:srgbClr val="0000FF"/>
                  </a:solidFill>
                  <a:latin typeface="Arial" panose="020B0604020202020204" pitchFamily="34" charset="0"/>
                  <a:cs typeface="Arial" panose="020B0604020202020204" pitchFamily="34" charset="0"/>
                </a:rPr>
                <a:t>:</a:t>
              </a:r>
            </a:p>
          </p:txBody>
        </p:sp>
        <p:graphicFrame>
          <p:nvGraphicFramePr>
            <p:cNvPr id="30" name="Object 122">
              <a:extLst>
                <a:ext uri="{FF2B5EF4-FFF2-40B4-BE49-F238E27FC236}">
                  <a16:creationId xmlns:a16="http://schemas.microsoft.com/office/drawing/2014/main" id="{48889F83-6B10-476A-9B20-65B13F949634}"/>
                </a:ext>
              </a:extLst>
            </p:cNvPr>
            <p:cNvGraphicFramePr>
              <a:graphicFrameLocks noChangeAspect="1"/>
            </p:cNvGraphicFramePr>
            <p:nvPr>
              <p:extLst>
                <p:ext uri="{D42A27DB-BD31-4B8C-83A1-F6EECF244321}">
                  <p14:modId xmlns:p14="http://schemas.microsoft.com/office/powerpoint/2010/main" val="1382077379"/>
                </p:ext>
              </p:extLst>
            </p:nvPr>
          </p:nvGraphicFramePr>
          <p:xfrm>
            <a:off x="3803686" y="4330191"/>
            <a:ext cx="2011680" cy="1600341"/>
          </p:xfrm>
          <a:graphic>
            <a:graphicData uri="http://schemas.openxmlformats.org/presentationml/2006/ole">
              <mc:AlternateContent xmlns:mc="http://schemas.openxmlformats.org/markup-compatibility/2006">
                <mc:Choice xmlns:v="urn:schemas-microsoft-com:vml" Requires="v">
                  <p:oleObj spid="_x0000_s55446" name="Equation" r:id="rId3" imgW="685800" imgH="545760" progId="Equation.DSMT4">
                    <p:embed/>
                  </p:oleObj>
                </mc:Choice>
                <mc:Fallback>
                  <p:oleObj name="Equation" r:id="rId3" imgW="685800" imgH="545760" progId="Equation.DSMT4">
                    <p:embed/>
                    <p:pic>
                      <p:nvPicPr>
                        <p:cNvPr id="30" name="Object 122">
                          <a:extLst>
                            <a:ext uri="{FF2B5EF4-FFF2-40B4-BE49-F238E27FC236}">
                              <a16:creationId xmlns:a16="http://schemas.microsoft.com/office/drawing/2014/main" id="{48889F83-6B10-476A-9B20-65B13F949634}"/>
                            </a:ext>
                          </a:extLst>
                        </p:cNvPr>
                        <p:cNvPicPr>
                          <a:picLocks noChangeAspect="1" noChangeArrowheads="1"/>
                        </p:cNvPicPr>
                        <p:nvPr/>
                      </p:nvPicPr>
                      <p:blipFill>
                        <a:blip r:embed="rId4"/>
                        <a:srcRect/>
                        <a:stretch>
                          <a:fillRect/>
                        </a:stretch>
                      </p:blipFill>
                      <p:spPr bwMode="auto">
                        <a:xfrm>
                          <a:off x="3803686" y="4330191"/>
                          <a:ext cx="2011680" cy="1600341"/>
                        </a:xfrm>
                        <a:prstGeom prst="rect">
                          <a:avLst/>
                        </a:prstGeom>
                        <a:noFill/>
                      </p:spPr>
                    </p:pic>
                  </p:oleObj>
                </mc:Fallback>
              </mc:AlternateContent>
            </a:graphicData>
          </a:graphic>
        </p:graphicFrame>
      </p:grpSp>
      <p:graphicFrame>
        <p:nvGraphicFramePr>
          <p:cNvPr id="31" name="Table 30"/>
          <p:cNvGraphicFramePr>
            <a:graphicFrameLocks noGrp="1"/>
          </p:cNvGraphicFramePr>
          <p:nvPr>
            <p:extLst>
              <p:ext uri="{D42A27DB-BD31-4B8C-83A1-F6EECF244321}">
                <p14:modId xmlns:p14="http://schemas.microsoft.com/office/powerpoint/2010/main" val="1958716684"/>
              </p:ext>
            </p:extLst>
          </p:nvPr>
        </p:nvGraphicFramePr>
        <p:xfrm>
          <a:off x="1801688" y="1841376"/>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
        <p:nvSpPr>
          <p:cNvPr id="32"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169468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amond(in)">
                                      <p:cBhvr>
                                        <p:cTn id="12" dur="500"/>
                                        <p:tgtEl>
                                          <p:spTgt spid="53"/>
                                        </p:tgtEl>
                                      </p:cBhvr>
                                    </p:animEffect>
                                  </p:childTnLst>
                                </p:cTn>
                              </p:par>
                            </p:childTnLst>
                          </p:cTn>
                        </p:par>
                        <p:par>
                          <p:cTn id="13" fill="hold">
                            <p:stCondLst>
                              <p:cond delay="500"/>
                            </p:stCondLst>
                            <p:childTnLst>
                              <p:par>
                                <p:cTn id="14" presetID="8" presetClass="exit" presetSubtype="16" fill="hold" grpId="0" nodeType="afterEffect">
                                  <p:stCondLst>
                                    <p:cond delay="0"/>
                                  </p:stCondLst>
                                  <p:childTnLst>
                                    <p:animEffect transition="out" filter="diamond(in)">
                                      <p:cBhvr>
                                        <p:cTn id="15" dur="500"/>
                                        <p:tgtEl>
                                          <p:spTgt spid="53"/>
                                        </p:tgtEl>
                                      </p:cBhvr>
                                    </p:animEffect>
                                    <p:set>
                                      <p:cBhvr>
                                        <p:cTn id="16" dur="1" fill="hold">
                                          <p:stCondLst>
                                            <p:cond delay="499"/>
                                          </p:stCondLst>
                                        </p:cTn>
                                        <p:tgtEl>
                                          <p:spTgt spid="53"/>
                                        </p:tgtEl>
                                        <p:attrNameLst>
                                          <p:attrName>style.visibility</p:attrName>
                                        </p:attrNameLst>
                                      </p:cBhvr>
                                      <p:to>
                                        <p:strVal val="hidden"/>
                                      </p:to>
                                    </p:set>
                                  </p:childTnLst>
                                </p:cTn>
                              </p:par>
                            </p:childTnLst>
                          </p:cTn>
                        </p:par>
                        <p:par>
                          <p:cTn id="17" fill="hold">
                            <p:stCondLst>
                              <p:cond delay="1000"/>
                            </p:stCondLst>
                            <p:childTnLst>
                              <p:par>
                                <p:cTn id="18" presetID="8" presetClass="entr" presetSubtype="32"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amond(out)">
                                      <p:cBhvr>
                                        <p:cTn id="20" dur="500"/>
                                        <p:tgtEl>
                                          <p:spTgt spid="56"/>
                                        </p:tgtEl>
                                      </p:cBhvr>
                                    </p:animEffect>
                                  </p:childTnLst>
                                </p:cTn>
                              </p:par>
                            </p:childTnLst>
                          </p:cTn>
                        </p:par>
                        <p:par>
                          <p:cTn id="21" fill="hold">
                            <p:stCondLst>
                              <p:cond delay="1500"/>
                            </p:stCondLst>
                            <p:childTnLst>
                              <p:par>
                                <p:cTn id="22" presetID="4" presetClass="exit" presetSubtype="16" fill="hold" grpId="1" nodeType="afterEffect">
                                  <p:stCondLst>
                                    <p:cond delay="0"/>
                                  </p:stCondLst>
                                  <p:childTnLst>
                                    <p:animEffect transition="out" filter="box(in)">
                                      <p:cBhvr>
                                        <p:cTn id="23" dur="500"/>
                                        <p:tgtEl>
                                          <p:spTgt spid="56"/>
                                        </p:tgtEl>
                                      </p:cBhvr>
                                    </p:animEffect>
                                    <p:set>
                                      <p:cBhvr>
                                        <p:cTn id="24" dur="1" fill="hold">
                                          <p:stCondLst>
                                            <p:cond delay="499"/>
                                          </p:stCondLst>
                                        </p:cTn>
                                        <p:tgtEl>
                                          <p:spTgt spid="56"/>
                                        </p:tgtEl>
                                        <p:attrNameLst>
                                          <p:attrName>style.visibility</p:attrName>
                                        </p:attrNameLst>
                                      </p:cBhvr>
                                      <p:to>
                                        <p:strVal val="hidden"/>
                                      </p:to>
                                    </p:set>
                                  </p:childTnLst>
                                </p:cTn>
                              </p:par>
                            </p:childTnLst>
                          </p:cTn>
                        </p:par>
                        <p:par>
                          <p:cTn id="25" fill="hold">
                            <p:stCondLst>
                              <p:cond delay="2000"/>
                            </p:stCondLst>
                            <p:childTnLst>
                              <p:par>
                                <p:cTn id="26" presetID="8"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amond(out)">
                                      <p:cBhvr>
                                        <p:cTn id="28" dur="500"/>
                                        <p:tgtEl>
                                          <p:spTgt spid="57"/>
                                        </p:tgtEl>
                                      </p:cBhvr>
                                    </p:animEffect>
                                  </p:childTnLst>
                                </p:cTn>
                              </p:par>
                            </p:childTnLst>
                          </p:cTn>
                        </p:par>
                        <p:par>
                          <p:cTn id="29" fill="hold">
                            <p:stCondLst>
                              <p:cond delay="2500"/>
                            </p:stCondLst>
                            <p:childTnLst>
                              <p:par>
                                <p:cTn id="30" presetID="4" presetClass="exit" presetSubtype="16" fill="hold" grpId="1" nodeType="afterEffect">
                                  <p:stCondLst>
                                    <p:cond delay="0"/>
                                  </p:stCondLst>
                                  <p:childTnLst>
                                    <p:animEffect transition="out" filter="box(in)">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par>
                          <p:cTn id="33" fill="hold">
                            <p:stCondLst>
                              <p:cond delay="3000"/>
                            </p:stCondLst>
                            <p:childTnLst>
                              <p:par>
                                <p:cTn id="34" presetID="8" presetClass="entr" presetSubtype="3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out)">
                                      <p:cBhvr>
                                        <p:cTn id="36" dur="500"/>
                                        <p:tgtEl>
                                          <p:spTgt spid="58"/>
                                        </p:tgtEl>
                                      </p:cBhvr>
                                    </p:animEffect>
                                  </p:childTnLst>
                                </p:cTn>
                              </p:par>
                            </p:childTnLst>
                          </p:cTn>
                        </p:par>
                        <p:par>
                          <p:cTn id="37" fill="hold">
                            <p:stCondLst>
                              <p:cond delay="3500"/>
                            </p:stCondLst>
                            <p:childTnLst>
                              <p:par>
                                <p:cTn id="38" presetID="4" presetClass="exit" presetSubtype="16" fill="hold" grpId="1" nodeType="afterEffect">
                                  <p:stCondLst>
                                    <p:cond delay="0"/>
                                  </p:stCondLst>
                                  <p:childTnLst>
                                    <p:animEffect transition="out" filter="box(in)">
                                      <p:cBhvr>
                                        <p:cTn id="39" dur="500"/>
                                        <p:tgtEl>
                                          <p:spTgt spid="58"/>
                                        </p:tgtEl>
                                      </p:cBhvr>
                                    </p:animEffect>
                                    <p:set>
                                      <p:cBhvr>
                                        <p:cTn id="40" dur="1" fill="hold">
                                          <p:stCondLst>
                                            <p:cond delay="499"/>
                                          </p:stCondLst>
                                        </p:cTn>
                                        <p:tgtEl>
                                          <p:spTgt spid="58"/>
                                        </p:tgtEl>
                                        <p:attrNameLst>
                                          <p:attrName>style.visibility</p:attrName>
                                        </p:attrNameLst>
                                      </p:cBhvr>
                                      <p:to>
                                        <p:strVal val="hidden"/>
                                      </p:to>
                                    </p:set>
                                  </p:childTnLst>
                                </p:cTn>
                              </p:par>
                            </p:childTnLst>
                          </p:cTn>
                        </p:par>
                        <p:par>
                          <p:cTn id="41" fill="hold">
                            <p:stCondLst>
                              <p:cond delay="4000"/>
                            </p:stCondLst>
                            <p:childTnLst>
                              <p:par>
                                <p:cTn id="42" presetID="8" presetClass="entr" presetSubtype="32"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amond(out)">
                                      <p:cBhvr>
                                        <p:cTn id="44" dur="500"/>
                                        <p:tgtEl>
                                          <p:spTgt spid="59"/>
                                        </p:tgtEl>
                                      </p:cBhvr>
                                    </p:animEffect>
                                  </p:childTnLst>
                                </p:cTn>
                              </p:par>
                            </p:childTnLst>
                          </p:cTn>
                        </p:par>
                        <p:par>
                          <p:cTn id="45" fill="hold">
                            <p:stCondLst>
                              <p:cond delay="4500"/>
                            </p:stCondLst>
                            <p:childTnLst>
                              <p:par>
                                <p:cTn id="46" presetID="4" presetClass="exit" presetSubtype="16" fill="hold" grpId="1" nodeType="afterEffect">
                                  <p:stCondLst>
                                    <p:cond delay="0"/>
                                  </p:stCondLst>
                                  <p:childTnLst>
                                    <p:animEffect transition="out" filter="box(in)">
                                      <p:cBhvr>
                                        <p:cTn id="47" dur="500"/>
                                        <p:tgtEl>
                                          <p:spTgt spid="59"/>
                                        </p:tgtEl>
                                      </p:cBhvr>
                                    </p:animEffect>
                                    <p:set>
                                      <p:cBhvr>
                                        <p:cTn id="48" dur="1" fill="hold">
                                          <p:stCondLst>
                                            <p:cond delay="499"/>
                                          </p:stCondLst>
                                        </p:cTn>
                                        <p:tgtEl>
                                          <p:spTgt spid="59"/>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checkerboard(across)">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53" grpId="0"/>
      <p:bldP spid="56" grpId="0"/>
      <p:bldP spid="56" grpId="1"/>
      <p:bldP spid="57" grpId="0"/>
      <p:bldP spid="57" grpId="1"/>
      <p:bldP spid="58" grpId="0"/>
      <p:bldP spid="58" grpId="1"/>
      <p:bldP spid="59" grpId="0"/>
      <p:bldP spid="5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2105" y="1821826"/>
            <a:ext cx="864096" cy="131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grpSp>
        <p:nvGrpSpPr>
          <p:cNvPr id="2" name="Group 1"/>
          <p:cNvGrpSpPr/>
          <p:nvPr/>
        </p:nvGrpSpPr>
        <p:grpSpPr>
          <a:xfrm>
            <a:off x="1938174" y="3573016"/>
            <a:ext cx="8910354" cy="2365430"/>
            <a:chOff x="209982" y="2608927"/>
            <a:chExt cx="8910354" cy="2365430"/>
          </a:xfrm>
        </p:grpSpPr>
        <p:sp>
          <p:nvSpPr>
            <p:cNvPr id="26741" name="Text Box 117"/>
            <p:cNvSpPr txBox="1">
              <a:spLocks noChangeArrowheads="1"/>
            </p:cNvSpPr>
            <p:nvPr/>
          </p:nvSpPr>
          <p:spPr bwMode="auto">
            <a:xfrm>
              <a:off x="209982" y="2608927"/>
              <a:ext cx="8910354" cy="646331"/>
            </a:xfrm>
            <a:prstGeom prst="rect">
              <a:avLst/>
            </a:prstGeom>
            <a:noFill/>
            <a:ln w="9525">
              <a:noFill/>
              <a:miter lim="800000"/>
              <a:headEnd/>
              <a:tailEnd/>
            </a:ln>
          </p:spPr>
          <p:txBody>
            <a:bodyPr wrap="square">
              <a:spAutoFit/>
            </a:bodyPr>
            <a:lstStyle/>
            <a:p>
              <a:pPr eaLnBrk="0" hangingPunct="0">
                <a:spcBef>
                  <a:spcPct val="50000"/>
                </a:spcBef>
              </a:pPr>
              <a:r>
                <a:rPr lang="en-US" sz="3600" b="1" err="1">
                  <a:solidFill>
                    <a:srgbClr val="C00000"/>
                  </a:solidFill>
                  <a:latin typeface="Aachen" panose="02020500000000000000" pitchFamily="18" charset="0"/>
                  <a:ea typeface="Aachen" panose="02020500000000000000" pitchFamily="18" charset="0"/>
                  <a:cs typeface="Aachen" panose="02020500000000000000" pitchFamily="18" charset="0"/>
                </a:rPr>
                <a:t>Câu</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a:t>
              </a:r>
              <a:r>
                <a:rPr lang="en-US" sz="3600" b="1" smtClean="0">
                  <a:solidFill>
                    <a:srgbClr val="C00000"/>
                  </a:solidFill>
                  <a:latin typeface="Aachen" panose="02020500000000000000" pitchFamily="18" charset="0"/>
                  <a:ea typeface="Aachen" panose="02020500000000000000" pitchFamily="18" charset="0"/>
                  <a:cs typeface="Aachen" panose="02020500000000000000" pitchFamily="18" charset="0"/>
                </a:rPr>
                <a:t>2:</a:t>
              </a:r>
              <a:r>
                <a:rPr lang="en-US" sz="3600" b="1" smtClean="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vào</a:t>
              </a:r>
              <a:r>
                <a:rPr lang="en-US" sz="3200" b="1" dirty="0">
                  <a:solidFill>
                    <a:srgbClr val="0000FF"/>
                  </a:solidFill>
                  <a:latin typeface="Arial" panose="020B0604020202020204" pitchFamily="34" charset="0"/>
                  <a:cs typeface="Arial" panose="020B0604020202020204" pitchFamily="34" charset="0"/>
                </a:rPr>
                <a:t> ô </a:t>
              </a:r>
              <a:r>
                <a:rPr lang="en-US" sz="3200" b="1" dirty="0" err="1">
                  <a:solidFill>
                    <a:srgbClr val="0000FF"/>
                  </a:solidFill>
                  <a:latin typeface="Arial" panose="020B0604020202020204" pitchFamily="34" charset="0"/>
                  <a:cs typeface="Arial" panose="020B0604020202020204" pitchFamily="34" charset="0"/>
                </a:rPr>
                <a:t>trống</a:t>
              </a:r>
              <a:r>
                <a:rPr lang="en-US" sz="3200" b="1" dirty="0">
                  <a:solidFill>
                    <a:srgbClr val="0000FF"/>
                  </a:solidFill>
                  <a:latin typeface="Arial" panose="020B0604020202020204" pitchFamily="34" charset="0"/>
                  <a:cs typeface="Arial" panose="020B0604020202020204" pitchFamily="34" charset="0"/>
                </a:rPr>
                <a:t>:</a:t>
              </a:r>
            </a:p>
          </p:txBody>
        </p:sp>
        <p:graphicFrame>
          <p:nvGraphicFramePr>
            <p:cNvPr id="17" name="Object 122">
              <a:extLst>
                <a:ext uri="{FF2B5EF4-FFF2-40B4-BE49-F238E27FC236}">
                  <a16:creationId xmlns:a16="http://schemas.microsoft.com/office/drawing/2014/main" id="{48889F83-6B10-476A-9B20-65B13F949634}"/>
                </a:ext>
              </a:extLst>
            </p:cNvPr>
            <p:cNvGraphicFramePr>
              <a:graphicFrameLocks noChangeAspect="1"/>
            </p:cNvGraphicFramePr>
            <p:nvPr>
              <p:extLst>
                <p:ext uri="{D42A27DB-BD31-4B8C-83A1-F6EECF244321}">
                  <p14:modId xmlns:p14="http://schemas.microsoft.com/office/powerpoint/2010/main" val="3044078918"/>
                </p:ext>
              </p:extLst>
            </p:nvPr>
          </p:nvGraphicFramePr>
          <p:xfrm>
            <a:off x="3010768" y="3375745"/>
            <a:ext cx="2171700" cy="1598612"/>
          </p:xfrm>
          <a:graphic>
            <a:graphicData uri="http://schemas.openxmlformats.org/presentationml/2006/ole">
              <mc:AlternateContent xmlns:mc="http://schemas.openxmlformats.org/markup-compatibility/2006">
                <mc:Choice xmlns:v="urn:schemas-microsoft-com:vml" Requires="v">
                  <p:oleObj spid="_x0000_s56468" name="Equation" r:id="rId3" imgW="723600" imgH="533160" progId="Equation.DSMT4">
                    <p:embed/>
                  </p:oleObj>
                </mc:Choice>
                <mc:Fallback>
                  <p:oleObj name="Equation" r:id="rId3" imgW="723600" imgH="533160" progId="Equation.DSMT4">
                    <p:embed/>
                    <p:pic>
                      <p:nvPicPr>
                        <p:cNvPr id="17" name="Object 122">
                          <a:extLst>
                            <a:ext uri="{FF2B5EF4-FFF2-40B4-BE49-F238E27FC236}">
                              <a16:creationId xmlns:a16="http://schemas.microsoft.com/office/drawing/2014/main" id="{48889F83-6B10-476A-9B20-65B13F949634}"/>
                            </a:ext>
                          </a:extLst>
                        </p:cNvPr>
                        <p:cNvPicPr>
                          <a:picLocks noChangeAspect="1" noChangeArrowheads="1"/>
                        </p:cNvPicPr>
                        <p:nvPr/>
                      </p:nvPicPr>
                      <p:blipFill>
                        <a:blip r:embed="rId4"/>
                        <a:srcRect/>
                        <a:stretch>
                          <a:fillRect/>
                        </a:stretch>
                      </p:blipFill>
                      <p:spPr bwMode="auto">
                        <a:xfrm>
                          <a:off x="3010768" y="3375745"/>
                          <a:ext cx="2171700" cy="1598612"/>
                        </a:xfrm>
                        <a:prstGeom prst="rect">
                          <a:avLst/>
                        </a:prstGeom>
                        <a:noFill/>
                      </p:spPr>
                    </p:pic>
                  </p:oleObj>
                </mc:Fallback>
              </mc:AlternateContent>
            </a:graphicData>
          </a:graphic>
        </p:graphicFrame>
      </p:grpSp>
      <p:sp>
        <p:nvSpPr>
          <p:cNvPr id="3" name="TextBox 2"/>
          <p:cNvSpPr txBox="1"/>
          <p:nvPr/>
        </p:nvSpPr>
        <p:spPr>
          <a:xfrm>
            <a:off x="4872732" y="4509120"/>
            <a:ext cx="863228" cy="677108"/>
          </a:xfrm>
          <a:prstGeom prst="rect">
            <a:avLst/>
          </a:prstGeom>
          <a:noFill/>
        </p:spPr>
        <p:txBody>
          <a:bodyPr wrap="square" rtlCol="0">
            <a:spAutoFit/>
          </a:bodyPr>
          <a:lstStyle/>
          <a:p>
            <a:r>
              <a:rPr lang="en-US" sz="3800" b="1" smtClean="0">
                <a:solidFill>
                  <a:srgbClr val="C00000"/>
                </a:solidFill>
                <a:latin typeface="Times New Roman" panose="02020603050405020304" pitchFamily="18" charset="0"/>
                <a:cs typeface="Times New Roman" panose="02020603050405020304" pitchFamily="18" charset="0"/>
              </a:rPr>
              <a:t>-28</a:t>
            </a:r>
            <a:endParaRPr lang="en-US" sz="3800" b="1">
              <a:solidFill>
                <a:srgbClr val="C00000"/>
              </a:solidFill>
              <a:latin typeface="Times New Roman" panose="02020603050405020304" pitchFamily="18" charset="0"/>
              <a:cs typeface="Times New Roman" panose="02020603050405020304" pitchFamily="18" charset="0"/>
            </a:endParaRPr>
          </a:p>
        </p:txBody>
      </p:sp>
      <p:sp>
        <p:nvSpPr>
          <p:cNvPr id="52" name="Oval 70"/>
          <p:cNvSpPr>
            <a:spLocks noChangeArrowheads="1"/>
          </p:cNvSpPr>
          <p:nvPr/>
        </p:nvSpPr>
        <p:spPr bwMode="auto">
          <a:xfrm>
            <a:off x="10337363" y="5140573"/>
            <a:ext cx="1136650" cy="1135062"/>
          </a:xfrm>
          <a:prstGeom prst="ellipse">
            <a:avLst/>
          </a:prstGeom>
          <a:solidFill>
            <a:srgbClr val="FFFF99"/>
          </a:solidFill>
          <a:ln w="190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53" name="Oval 71"/>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270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1</a:t>
            </a:r>
          </a:p>
        </p:txBody>
      </p:sp>
      <p:sp>
        <p:nvSpPr>
          <p:cNvPr id="56" name="Oval 72"/>
          <p:cNvSpPr>
            <a:spLocks noChangeArrowheads="1"/>
          </p:cNvSpPr>
          <p:nvPr/>
        </p:nvSpPr>
        <p:spPr bwMode="auto">
          <a:xfrm>
            <a:off x="10358794" y="5146129"/>
            <a:ext cx="1093788" cy="1123950"/>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2</a:t>
            </a:r>
          </a:p>
        </p:txBody>
      </p:sp>
      <p:sp>
        <p:nvSpPr>
          <p:cNvPr id="57" name="Oval 73"/>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3</a:t>
            </a:r>
          </a:p>
        </p:txBody>
      </p:sp>
      <p:sp>
        <p:nvSpPr>
          <p:cNvPr id="58" name="Oval 74"/>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4</a:t>
            </a:r>
          </a:p>
        </p:txBody>
      </p:sp>
      <p:sp>
        <p:nvSpPr>
          <p:cNvPr id="59" name="Oval 75"/>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5</a:t>
            </a:r>
          </a:p>
        </p:txBody>
      </p:sp>
      <p:grpSp>
        <p:nvGrpSpPr>
          <p:cNvPr id="60" name="Group 81"/>
          <p:cNvGrpSpPr>
            <a:grpSpLocks/>
          </p:cNvGrpSpPr>
          <p:nvPr/>
        </p:nvGrpSpPr>
        <p:grpSpPr bwMode="auto">
          <a:xfrm>
            <a:off x="10128448" y="5013176"/>
            <a:ext cx="1554480" cy="1389856"/>
            <a:chOff x="1425" y="1728"/>
            <a:chExt cx="1392" cy="1248"/>
          </a:xfrm>
          <a:solidFill>
            <a:schemeClr val="bg1"/>
          </a:solidFill>
        </p:grpSpPr>
        <p:sp>
          <p:nvSpPr>
            <p:cNvPr id="61" name="Oval 82"/>
            <p:cNvSpPr>
              <a:spLocks noChangeArrowheads="1"/>
            </p:cNvSpPr>
            <p:nvPr/>
          </p:nvSpPr>
          <p:spPr bwMode="auto">
            <a:xfrm>
              <a:off x="1488" y="1728"/>
              <a:ext cx="1248" cy="1248"/>
            </a:xfrm>
            <a:prstGeom prst="ellipse">
              <a:avLst/>
            </a:prstGeom>
            <a:grp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62" name="Text Box 83"/>
            <p:cNvSpPr txBox="1">
              <a:spLocks noChangeArrowheads="1"/>
            </p:cNvSpPr>
            <p:nvPr/>
          </p:nvSpPr>
          <p:spPr bwMode="auto">
            <a:xfrm>
              <a:off x="1425" y="2144"/>
              <a:ext cx="1392" cy="43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200" smtClean="0">
                  <a:solidFill>
                    <a:srgbClr val="CC0000"/>
                  </a:solidFill>
                  <a:latin typeface="Aachen" panose="02020500000000000000" pitchFamily="18" charset="0"/>
                  <a:ea typeface="Aachen" panose="02020500000000000000" pitchFamily="18" charset="0"/>
                  <a:cs typeface="Aachen" panose="02020500000000000000" pitchFamily="18" charset="0"/>
                </a:rPr>
                <a:t>HẾT GIỜ</a:t>
              </a:r>
              <a:endParaRPr lang="en-US" altLang="en-US" sz="2200">
                <a:solidFill>
                  <a:srgbClr val="CC0000"/>
                </a:solidFill>
                <a:latin typeface="Aachen" panose="02020500000000000000" pitchFamily="18" charset="0"/>
                <a:ea typeface="Aachen" panose="02020500000000000000" pitchFamily="18" charset="0"/>
                <a:cs typeface="Aachen" panose="02020500000000000000" pitchFamily="18" charset="0"/>
              </a:endParaRPr>
            </a:p>
          </p:txBody>
        </p:sp>
      </p:grpSp>
      <p:sp>
        <p:nvSpPr>
          <p:cNvPr id="31" name="Rectangle 30"/>
          <p:cNvSpPr/>
          <p:nvPr/>
        </p:nvSpPr>
        <p:spPr>
          <a:xfrm>
            <a:off x="1809159" y="1841375"/>
            <a:ext cx="830457" cy="1280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extLst>
              <p:ext uri="{D42A27DB-BD31-4B8C-83A1-F6EECF244321}">
                <p14:modId xmlns:p14="http://schemas.microsoft.com/office/powerpoint/2010/main" val="2260772598"/>
              </p:ext>
            </p:extLst>
          </p:nvPr>
        </p:nvGraphicFramePr>
        <p:xfrm>
          <a:off x="1801688" y="1841376"/>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
        <p:nvSpPr>
          <p:cNvPr id="33"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91278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amond(in)">
                                      <p:cBhvr>
                                        <p:cTn id="12" dur="500"/>
                                        <p:tgtEl>
                                          <p:spTgt spid="53"/>
                                        </p:tgtEl>
                                      </p:cBhvr>
                                    </p:animEffect>
                                  </p:childTnLst>
                                </p:cTn>
                              </p:par>
                            </p:childTnLst>
                          </p:cTn>
                        </p:par>
                        <p:par>
                          <p:cTn id="13" fill="hold">
                            <p:stCondLst>
                              <p:cond delay="500"/>
                            </p:stCondLst>
                            <p:childTnLst>
                              <p:par>
                                <p:cTn id="14" presetID="8" presetClass="exit" presetSubtype="16" fill="hold" grpId="0" nodeType="afterEffect">
                                  <p:stCondLst>
                                    <p:cond delay="0"/>
                                  </p:stCondLst>
                                  <p:childTnLst>
                                    <p:animEffect transition="out" filter="diamond(in)">
                                      <p:cBhvr>
                                        <p:cTn id="15" dur="500"/>
                                        <p:tgtEl>
                                          <p:spTgt spid="53"/>
                                        </p:tgtEl>
                                      </p:cBhvr>
                                    </p:animEffect>
                                    <p:set>
                                      <p:cBhvr>
                                        <p:cTn id="16" dur="1" fill="hold">
                                          <p:stCondLst>
                                            <p:cond delay="499"/>
                                          </p:stCondLst>
                                        </p:cTn>
                                        <p:tgtEl>
                                          <p:spTgt spid="53"/>
                                        </p:tgtEl>
                                        <p:attrNameLst>
                                          <p:attrName>style.visibility</p:attrName>
                                        </p:attrNameLst>
                                      </p:cBhvr>
                                      <p:to>
                                        <p:strVal val="hidden"/>
                                      </p:to>
                                    </p:set>
                                  </p:childTnLst>
                                </p:cTn>
                              </p:par>
                            </p:childTnLst>
                          </p:cTn>
                        </p:par>
                        <p:par>
                          <p:cTn id="17" fill="hold">
                            <p:stCondLst>
                              <p:cond delay="1000"/>
                            </p:stCondLst>
                            <p:childTnLst>
                              <p:par>
                                <p:cTn id="18" presetID="8" presetClass="entr" presetSubtype="32"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amond(out)">
                                      <p:cBhvr>
                                        <p:cTn id="20" dur="500"/>
                                        <p:tgtEl>
                                          <p:spTgt spid="56"/>
                                        </p:tgtEl>
                                      </p:cBhvr>
                                    </p:animEffect>
                                  </p:childTnLst>
                                </p:cTn>
                              </p:par>
                            </p:childTnLst>
                          </p:cTn>
                        </p:par>
                        <p:par>
                          <p:cTn id="21" fill="hold">
                            <p:stCondLst>
                              <p:cond delay="1500"/>
                            </p:stCondLst>
                            <p:childTnLst>
                              <p:par>
                                <p:cTn id="22" presetID="4" presetClass="exit" presetSubtype="16" fill="hold" grpId="1" nodeType="afterEffect">
                                  <p:stCondLst>
                                    <p:cond delay="0"/>
                                  </p:stCondLst>
                                  <p:childTnLst>
                                    <p:animEffect transition="out" filter="box(in)">
                                      <p:cBhvr>
                                        <p:cTn id="23" dur="500"/>
                                        <p:tgtEl>
                                          <p:spTgt spid="56"/>
                                        </p:tgtEl>
                                      </p:cBhvr>
                                    </p:animEffect>
                                    <p:set>
                                      <p:cBhvr>
                                        <p:cTn id="24" dur="1" fill="hold">
                                          <p:stCondLst>
                                            <p:cond delay="499"/>
                                          </p:stCondLst>
                                        </p:cTn>
                                        <p:tgtEl>
                                          <p:spTgt spid="56"/>
                                        </p:tgtEl>
                                        <p:attrNameLst>
                                          <p:attrName>style.visibility</p:attrName>
                                        </p:attrNameLst>
                                      </p:cBhvr>
                                      <p:to>
                                        <p:strVal val="hidden"/>
                                      </p:to>
                                    </p:set>
                                  </p:childTnLst>
                                </p:cTn>
                              </p:par>
                            </p:childTnLst>
                          </p:cTn>
                        </p:par>
                        <p:par>
                          <p:cTn id="25" fill="hold">
                            <p:stCondLst>
                              <p:cond delay="2000"/>
                            </p:stCondLst>
                            <p:childTnLst>
                              <p:par>
                                <p:cTn id="26" presetID="8"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amond(out)">
                                      <p:cBhvr>
                                        <p:cTn id="28" dur="500"/>
                                        <p:tgtEl>
                                          <p:spTgt spid="57"/>
                                        </p:tgtEl>
                                      </p:cBhvr>
                                    </p:animEffect>
                                  </p:childTnLst>
                                </p:cTn>
                              </p:par>
                            </p:childTnLst>
                          </p:cTn>
                        </p:par>
                        <p:par>
                          <p:cTn id="29" fill="hold">
                            <p:stCondLst>
                              <p:cond delay="2500"/>
                            </p:stCondLst>
                            <p:childTnLst>
                              <p:par>
                                <p:cTn id="30" presetID="4" presetClass="exit" presetSubtype="16" fill="hold" grpId="1" nodeType="afterEffect">
                                  <p:stCondLst>
                                    <p:cond delay="0"/>
                                  </p:stCondLst>
                                  <p:childTnLst>
                                    <p:animEffect transition="out" filter="box(in)">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par>
                          <p:cTn id="33" fill="hold">
                            <p:stCondLst>
                              <p:cond delay="3000"/>
                            </p:stCondLst>
                            <p:childTnLst>
                              <p:par>
                                <p:cTn id="34" presetID="8" presetClass="entr" presetSubtype="3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out)">
                                      <p:cBhvr>
                                        <p:cTn id="36" dur="500"/>
                                        <p:tgtEl>
                                          <p:spTgt spid="58"/>
                                        </p:tgtEl>
                                      </p:cBhvr>
                                    </p:animEffect>
                                  </p:childTnLst>
                                </p:cTn>
                              </p:par>
                            </p:childTnLst>
                          </p:cTn>
                        </p:par>
                        <p:par>
                          <p:cTn id="37" fill="hold">
                            <p:stCondLst>
                              <p:cond delay="3500"/>
                            </p:stCondLst>
                            <p:childTnLst>
                              <p:par>
                                <p:cTn id="38" presetID="4" presetClass="exit" presetSubtype="16" fill="hold" grpId="1" nodeType="afterEffect">
                                  <p:stCondLst>
                                    <p:cond delay="0"/>
                                  </p:stCondLst>
                                  <p:childTnLst>
                                    <p:animEffect transition="out" filter="box(in)">
                                      <p:cBhvr>
                                        <p:cTn id="39" dur="500"/>
                                        <p:tgtEl>
                                          <p:spTgt spid="58"/>
                                        </p:tgtEl>
                                      </p:cBhvr>
                                    </p:animEffect>
                                    <p:set>
                                      <p:cBhvr>
                                        <p:cTn id="40" dur="1" fill="hold">
                                          <p:stCondLst>
                                            <p:cond delay="499"/>
                                          </p:stCondLst>
                                        </p:cTn>
                                        <p:tgtEl>
                                          <p:spTgt spid="58"/>
                                        </p:tgtEl>
                                        <p:attrNameLst>
                                          <p:attrName>style.visibility</p:attrName>
                                        </p:attrNameLst>
                                      </p:cBhvr>
                                      <p:to>
                                        <p:strVal val="hidden"/>
                                      </p:to>
                                    </p:set>
                                  </p:childTnLst>
                                </p:cTn>
                              </p:par>
                            </p:childTnLst>
                          </p:cTn>
                        </p:par>
                        <p:par>
                          <p:cTn id="41" fill="hold">
                            <p:stCondLst>
                              <p:cond delay="4000"/>
                            </p:stCondLst>
                            <p:childTnLst>
                              <p:par>
                                <p:cTn id="42" presetID="8" presetClass="entr" presetSubtype="32"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amond(out)">
                                      <p:cBhvr>
                                        <p:cTn id="44" dur="500"/>
                                        <p:tgtEl>
                                          <p:spTgt spid="59"/>
                                        </p:tgtEl>
                                      </p:cBhvr>
                                    </p:animEffect>
                                  </p:childTnLst>
                                </p:cTn>
                              </p:par>
                            </p:childTnLst>
                          </p:cTn>
                        </p:par>
                        <p:par>
                          <p:cTn id="45" fill="hold">
                            <p:stCondLst>
                              <p:cond delay="4500"/>
                            </p:stCondLst>
                            <p:childTnLst>
                              <p:par>
                                <p:cTn id="46" presetID="4" presetClass="exit" presetSubtype="16" fill="hold" grpId="1" nodeType="afterEffect">
                                  <p:stCondLst>
                                    <p:cond delay="0"/>
                                  </p:stCondLst>
                                  <p:childTnLst>
                                    <p:animEffect transition="out" filter="box(in)">
                                      <p:cBhvr>
                                        <p:cTn id="47" dur="500"/>
                                        <p:tgtEl>
                                          <p:spTgt spid="59"/>
                                        </p:tgtEl>
                                      </p:cBhvr>
                                    </p:animEffect>
                                    <p:set>
                                      <p:cBhvr>
                                        <p:cTn id="48" dur="1" fill="hold">
                                          <p:stCondLst>
                                            <p:cond delay="499"/>
                                          </p:stCondLst>
                                        </p:cTn>
                                        <p:tgtEl>
                                          <p:spTgt spid="59"/>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checkerboard(across)">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3" grpId="0"/>
      <p:bldP spid="56" grpId="0"/>
      <p:bldP spid="56" grpId="1"/>
      <p:bldP spid="57" grpId="0"/>
      <p:bldP spid="57" grpId="1"/>
      <p:bldP spid="58" grpId="0"/>
      <p:bldP spid="58" grpId="1"/>
      <p:bldP spid="59" grpId="0"/>
      <p:bldP spid="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4223" y="633280"/>
            <a:ext cx="6423553" cy="584775"/>
          </a:xfrm>
          <a:prstGeom prst="rect">
            <a:avLst/>
          </a:prstGeom>
          <a:noFill/>
        </p:spPr>
        <p:txBody>
          <a:bodyPr wrap="none" rtlCol="0">
            <a:spAutoFit/>
          </a:bodyPr>
          <a:lstStyle/>
          <a:p>
            <a:r>
              <a:rPr lang="en-US" sz="3200" b="1" dirty="0">
                <a:solidFill>
                  <a:srgbClr val="0000FF"/>
                </a:solidFill>
                <a:latin typeface="Aachen" panose="02020500000000000000" pitchFamily="18" charset="0"/>
                <a:ea typeface="Aachen" panose="02020500000000000000" pitchFamily="18" charset="0"/>
                <a:cs typeface="Aachen" panose="02020500000000000000" pitchFamily="18" charset="0"/>
              </a:rPr>
              <a:t>SỞ GIÁO DỤC VÀ ĐÀO TẠO HÀ NỘI</a:t>
            </a:r>
          </a:p>
        </p:txBody>
      </p:sp>
      <p:pic>
        <p:nvPicPr>
          <p:cNvPr id="3" name="Picture 2"/>
          <p:cNvPicPr>
            <a:picLocks noChangeAspect="1"/>
          </p:cNvPicPr>
          <p:nvPr/>
        </p:nvPicPr>
        <p:blipFill>
          <a:blip r:embed="rId2"/>
          <a:stretch>
            <a:fillRect/>
          </a:stretch>
        </p:blipFill>
        <p:spPr>
          <a:xfrm>
            <a:off x="5386156" y="1577267"/>
            <a:ext cx="1419685" cy="1419685"/>
          </a:xfrm>
          <a:prstGeom prst="rect">
            <a:avLst/>
          </a:prstGeom>
        </p:spPr>
      </p:pic>
      <p:sp>
        <p:nvSpPr>
          <p:cNvPr id="5" name="TextBox 4"/>
          <p:cNvSpPr txBox="1"/>
          <p:nvPr/>
        </p:nvSpPr>
        <p:spPr>
          <a:xfrm>
            <a:off x="2250590" y="3327125"/>
            <a:ext cx="8093882" cy="893963"/>
          </a:xfrm>
          <a:prstGeom prst="rect">
            <a:avLst/>
          </a:prstGeom>
          <a:noFill/>
        </p:spPr>
        <p:txBody>
          <a:bodyPr wrap="none" rtlCol="0">
            <a:spAutoFit/>
          </a:bodyPr>
          <a:lstStyle/>
          <a:p>
            <a:pPr algn="ctr">
              <a:lnSpc>
                <a:spcPct val="150000"/>
              </a:lnSpc>
            </a:pPr>
            <a:r>
              <a:rPr lang="en-US" sz="4000" b="1" dirty="0" err="1">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TÍNH</a:t>
            </a:r>
            <a:r>
              <a:rPr lang="en-US" sz="4000" b="1" dirty="0">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 </a:t>
            </a:r>
            <a:r>
              <a:rPr lang="en-US" sz="4000" b="1" dirty="0" err="1">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CHẤT</a:t>
            </a:r>
            <a:r>
              <a:rPr lang="en-US" sz="4000" b="1" dirty="0">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 C</a:t>
            </a:r>
            <a:r>
              <a:rPr lang="vi-VN" sz="4000" b="1" dirty="0">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Ơ</a:t>
            </a:r>
            <a:r>
              <a:rPr lang="en-US" sz="4000" b="1" dirty="0">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 </a:t>
            </a:r>
            <a:r>
              <a:rPr lang="en-US" sz="4000" b="1" dirty="0" err="1">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BẢN</a:t>
            </a:r>
            <a:r>
              <a:rPr lang="en-US" sz="4000" b="1" dirty="0">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 </a:t>
            </a:r>
            <a:r>
              <a:rPr lang="en-US" sz="4000" b="1" dirty="0" err="1">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CỦA</a:t>
            </a:r>
            <a:r>
              <a:rPr lang="en-US" sz="4000" b="1" dirty="0">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 </a:t>
            </a:r>
            <a:r>
              <a:rPr lang="en-US" sz="4000" b="1" dirty="0" err="1">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PHÂN</a:t>
            </a:r>
            <a:r>
              <a:rPr lang="en-US" sz="4000" b="1" dirty="0">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 </a:t>
            </a:r>
            <a:r>
              <a:rPr lang="en-US" sz="4000" b="1" dirty="0" err="1">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rPr>
              <a:t>SỐ</a:t>
            </a:r>
            <a:endParaRPr lang="en-US" sz="4000" b="1" dirty="0">
              <a:solidFill>
                <a:srgbClr val="008000"/>
              </a:solidFill>
              <a:effectLst>
                <a:outerShdw blurRad="38100" dist="38100" dir="2700000" algn="tl">
                  <a:schemeClr val="accent2">
                    <a:lumMod val="50000"/>
                    <a:alpha val="43000"/>
                  </a:scheme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6" name="TextBox 5"/>
          <p:cNvSpPr txBox="1"/>
          <p:nvPr/>
        </p:nvSpPr>
        <p:spPr>
          <a:xfrm>
            <a:off x="2402873" y="4846030"/>
            <a:ext cx="7386253" cy="1175258"/>
          </a:xfrm>
          <a:prstGeom prst="rect">
            <a:avLst/>
          </a:prstGeom>
          <a:noFill/>
        </p:spPr>
        <p:txBody>
          <a:bodyPr wrap="none" rtlCol="0">
            <a:spAutoFit/>
          </a:bodyPr>
          <a:lstStyle/>
          <a:p>
            <a:pPr algn="ctr">
              <a:lnSpc>
                <a:spcPct val="150000"/>
              </a:lnSpc>
            </a:pPr>
            <a:r>
              <a:rPr lang="en-US" sz="2500" b="1" err="1">
                <a:solidFill>
                  <a:srgbClr val="FF0000"/>
                </a:solidFill>
                <a:latin typeface="Arial" panose="020B0604020202020204" pitchFamily="34" charset="0"/>
                <a:ea typeface="Aachen" panose="02020500000000000000" pitchFamily="18" charset="0"/>
                <a:cs typeface="Arial" panose="020B0604020202020204" pitchFamily="34" charset="0"/>
              </a:rPr>
              <a:t>GIÁO</a:t>
            </a:r>
            <a:r>
              <a:rPr lang="en-US" sz="2500" b="1">
                <a:solidFill>
                  <a:srgbClr val="FF0000"/>
                </a:solidFill>
                <a:latin typeface="Arial" panose="020B0604020202020204" pitchFamily="34" charset="0"/>
                <a:ea typeface="Aachen" panose="02020500000000000000" pitchFamily="18" charset="0"/>
                <a:cs typeface="Arial" panose="020B0604020202020204" pitchFamily="34" charset="0"/>
              </a:rPr>
              <a:t> </a:t>
            </a:r>
            <a:r>
              <a:rPr lang="en-US" sz="2500" b="1" smtClean="0">
                <a:solidFill>
                  <a:srgbClr val="FF0000"/>
                </a:solidFill>
                <a:latin typeface="Arial" panose="020B0604020202020204" pitchFamily="34" charset="0"/>
                <a:ea typeface="Aachen" panose="02020500000000000000" pitchFamily="18" charset="0"/>
                <a:cs typeface="Arial" panose="020B0604020202020204" pitchFamily="34" charset="0"/>
              </a:rPr>
              <a:t>VIÊN : </a:t>
            </a:r>
            <a:r>
              <a:rPr lang="en-US" sz="2500" b="1" dirty="0" err="1">
                <a:solidFill>
                  <a:srgbClr val="FF0000"/>
                </a:solidFill>
                <a:latin typeface="Arial" panose="020B0604020202020204" pitchFamily="34" charset="0"/>
                <a:ea typeface="Aachen" panose="02020500000000000000" pitchFamily="18" charset="0"/>
                <a:cs typeface="Arial" panose="020B0604020202020204" pitchFamily="34" charset="0"/>
              </a:rPr>
              <a:t>NGUYỄN</a:t>
            </a:r>
            <a:r>
              <a:rPr lang="en-US" sz="2500" b="1" dirty="0">
                <a:solidFill>
                  <a:srgbClr val="FF0000"/>
                </a:solidFill>
                <a:latin typeface="Arial" panose="020B0604020202020204" pitchFamily="34" charset="0"/>
                <a:ea typeface="Aachen" panose="02020500000000000000" pitchFamily="18" charset="0"/>
                <a:cs typeface="Arial" panose="020B0604020202020204" pitchFamily="34" charset="0"/>
              </a:rPr>
              <a:t> </a:t>
            </a:r>
            <a:r>
              <a:rPr lang="en-US" sz="2500" b="1" dirty="0" err="1">
                <a:solidFill>
                  <a:srgbClr val="FF0000"/>
                </a:solidFill>
                <a:latin typeface="Arial" panose="020B0604020202020204" pitchFamily="34" charset="0"/>
                <a:ea typeface="Aachen" panose="02020500000000000000" pitchFamily="18" charset="0"/>
                <a:cs typeface="Arial" panose="020B0604020202020204" pitchFamily="34" charset="0"/>
              </a:rPr>
              <a:t>THỊ</a:t>
            </a:r>
            <a:r>
              <a:rPr lang="en-US" sz="2500" b="1" dirty="0">
                <a:solidFill>
                  <a:srgbClr val="FF0000"/>
                </a:solidFill>
                <a:latin typeface="Arial" panose="020B0604020202020204" pitchFamily="34" charset="0"/>
                <a:ea typeface="Aachen" panose="02020500000000000000" pitchFamily="18" charset="0"/>
                <a:cs typeface="Arial" panose="020B0604020202020204" pitchFamily="34" charset="0"/>
              </a:rPr>
              <a:t> LAN</a:t>
            </a:r>
            <a:endParaRPr lang="vi-VN" sz="2500" b="1" dirty="0">
              <a:solidFill>
                <a:srgbClr val="FF0000"/>
              </a:solidFill>
              <a:latin typeface="Arial" panose="020B0604020202020204" pitchFamily="34" charset="0"/>
              <a:ea typeface="Aachen" panose="02020500000000000000" pitchFamily="18" charset="0"/>
              <a:cs typeface="Arial" panose="020B0604020202020204" pitchFamily="34" charset="0"/>
            </a:endParaRPr>
          </a:p>
          <a:p>
            <a:pPr>
              <a:lnSpc>
                <a:spcPct val="150000"/>
              </a:lnSpc>
            </a:pPr>
            <a:r>
              <a:rPr lang="vi-VN" sz="2500" b="1" dirty="0">
                <a:solidFill>
                  <a:srgbClr val="FF0000"/>
                </a:solidFill>
                <a:latin typeface="Arial" panose="020B0604020202020204" pitchFamily="34" charset="0"/>
                <a:ea typeface="Aachen" panose="02020500000000000000" pitchFamily="18" charset="0"/>
                <a:cs typeface="Arial" panose="020B0604020202020204" pitchFamily="34" charset="0"/>
              </a:rPr>
              <a:t>TRƯỜNG THCS </a:t>
            </a:r>
            <a:r>
              <a:rPr lang="en-US" sz="2500" b="1" dirty="0" err="1">
                <a:solidFill>
                  <a:srgbClr val="FF0000"/>
                </a:solidFill>
                <a:latin typeface="Arial" panose="020B0604020202020204" pitchFamily="34" charset="0"/>
                <a:ea typeface="Aachen" panose="02020500000000000000" pitchFamily="18" charset="0"/>
                <a:cs typeface="Arial" panose="020B0604020202020204" pitchFamily="34" charset="0"/>
              </a:rPr>
              <a:t>THÀNH</a:t>
            </a:r>
            <a:r>
              <a:rPr lang="en-US" sz="2500" b="1" dirty="0">
                <a:solidFill>
                  <a:srgbClr val="FF0000"/>
                </a:solidFill>
                <a:latin typeface="Arial" panose="020B0604020202020204" pitchFamily="34" charset="0"/>
                <a:ea typeface="Aachen" panose="02020500000000000000" pitchFamily="18" charset="0"/>
                <a:cs typeface="Arial" panose="020B0604020202020204" pitchFamily="34" charset="0"/>
              </a:rPr>
              <a:t> </a:t>
            </a:r>
            <a:r>
              <a:rPr lang="en-US" sz="2500" b="1" dirty="0" err="1">
                <a:solidFill>
                  <a:srgbClr val="FF0000"/>
                </a:solidFill>
                <a:latin typeface="Arial" panose="020B0604020202020204" pitchFamily="34" charset="0"/>
                <a:ea typeface="Aachen" panose="02020500000000000000" pitchFamily="18" charset="0"/>
                <a:cs typeface="Arial" panose="020B0604020202020204" pitchFamily="34" charset="0"/>
              </a:rPr>
              <a:t>CÔNG</a:t>
            </a:r>
            <a:r>
              <a:rPr lang="vi-VN" sz="2500" b="1" dirty="0">
                <a:solidFill>
                  <a:srgbClr val="FF0000"/>
                </a:solidFill>
                <a:latin typeface="Arial" panose="020B0604020202020204" pitchFamily="34" charset="0"/>
                <a:ea typeface="Aachen" panose="02020500000000000000" pitchFamily="18" charset="0"/>
                <a:cs typeface="Arial" panose="020B0604020202020204" pitchFamily="34" charset="0"/>
              </a:rPr>
              <a:t>, QUẬN </a:t>
            </a:r>
            <a:r>
              <a:rPr lang="en-US" sz="2500" b="1" dirty="0">
                <a:solidFill>
                  <a:srgbClr val="FF0000"/>
                </a:solidFill>
                <a:latin typeface="Arial" panose="020B0604020202020204" pitchFamily="34" charset="0"/>
                <a:ea typeface="Aachen" panose="02020500000000000000" pitchFamily="18" charset="0"/>
                <a:cs typeface="Arial" panose="020B0604020202020204" pitchFamily="34" charset="0"/>
              </a:rPr>
              <a:t>BA </a:t>
            </a:r>
            <a:r>
              <a:rPr lang="en-US" sz="2500" b="1" dirty="0" err="1">
                <a:solidFill>
                  <a:srgbClr val="FF0000"/>
                </a:solidFill>
                <a:latin typeface="Arial" panose="020B0604020202020204" pitchFamily="34" charset="0"/>
                <a:ea typeface="Aachen" panose="02020500000000000000" pitchFamily="18" charset="0"/>
                <a:cs typeface="Arial" panose="020B0604020202020204" pitchFamily="34" charset="0"/>
              </a:rPr>
              <a:t>ĐÌNH</a:t>
            </a:r>
            <a:endParaRPr lang="vi-VN" sz="2500" b="1" dirty="0">
              <a:solidFill>
                <a:srgbClr val="FF0000"/>
              </a:solidFill>
              <a:latin typeface="Arial" panose="020B0604020202020204" pitchFamily="34" charset="0"/>
              <a:ea typeface="Aachen" panose="02020500000000000000" pitchFamily="18" charset="0"/>
              <a:cs typeface="Arial" panose="020B0604020202020204" pitchFamily="34" charset="0"/>
            </a:endParaRPr>
          </a:p>
        </p:txBody>
      </p:sp>
    </p:spTree>
    <p:extLst>
      <p:ext uri="{BB962C8B-B14F-4D97-AF65-F5344CB8AC3E}">
        <p14:creationId xmlns:p14="http://schemas.microsoft.com/office/powerpoint/2010/main" val="3285739157"/>
      </p:ext>
    </p:extLst>
  </p:cSld>
  <p:clrMapOvr>
    <a:masterClrMapping/>
  </p:clrMapOvr>
  <mc:AlternateContent xmlns:mc="http://schemas.openxmlformats.org/markup-compatibility/2006" xmlns:p14="http://schemas.microsoft.com/office/powerpoint/2010/main">
    <mc:Choice Requires="p14">
      <p:transition spd="slow" p14:dur="2000" advTm="1082"/>
    </mc:Choice>
    <mc:Fallback xmlns="">
      <p:transition spd="slow" advTm="1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3" name="TextBox 2"/>
          <p:cNvSpPr txBox="1"/>
          <p:nvPr/>
        </p:nvSpPr>
        <p:spPr>
          <a:xfrm>
            <a:off x="6255190" y="5041066"/>
            <a:ext cx="685777" cy="707886"/>
          </a:xfrm>
          <a:prstGeom prst="rect">
            <a:avLst/>
          </a:prstGeom>
          <a:noFill/>
        </p:spPr>
        <p:txBody>
          <a:bodyPr wrap="square" rtlCol="0">
            <a:spAutoFit/>
          </a:bodyPr>
          <a:lstStyle/>
          <a:p>
            <a:r>
              <a:rPr lang="en-US" sz="4000" b="1" smtClean="0">
                <a:solidFill>
                  <a:srgbClr val="C00000"/>
                </a:solidFill>
                <a:latin typeface="Times New Roman" panose="02020603050405020304" pitchFamily="18" charset="0"/>
                <a:cs typeface="Times New Roman" panose="02020603050405020304" pitchFamily="18" charset="0"/>
              </a:rPr>
              <a:t>3</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52" name="Oval 70"/>
          <p:cNvSpPr>
            <a:spLocks noChangeArrowheads="1"/>
          </p:cNvSpPr>
          <p:nvPr/>
        </p:nvSpPr>
        <p:spPr bwMode="auto">
          <a:xfrm>
            <a:off x="10337363" y="5140573"/>
            <a:ext cx="1136650" cy="1135062"/>
          </a:xfrm>
          <a:prstGeom prst="ellipse">
            <a:avLst/>
          </a:prstGeom>
          <a:solidFill>
            <a:srgbClr val="FFFF99"/>
          </a:solidFill>
          <a:ln w="190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53" name="Oval 71"/>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270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1</a:t>
            </a:r>
          </a:p>
        </p:txBody>
      </p:sp>
      <p:sp>
        <p:nvSpPr>
          <p:cNvPr id="56" name="Oval 72"/>
          <p:cNvSpPr>
            <a:spLocks noChangeArrowheads="1"/>
          </p:cNvSpPr>
          <p:nvPr/>
        </p:nvSpPr>
        <p:spPr bwMode="auto">
          <a:xfrm>
            <a:off x="10358794" y="5146129"/>
            <a:ext cx="1093788" cy="1123950"/>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2</a:t>
            </a:r>
          </a:p>
        </p:txBody>
      </p:sp>
      <p:sp>
        <p:nvSpPr>
          <p:cNvPr id="57" name="Oval 73"/>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3</a:t>
            </a:r>
          </a:p>
        </p:txBody>
      </p:sp>
      <p:sp>
        <p:nvSpPr>
          <p:cNvPr id="58" name="Oval 74"/>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4</a:t>
            </a:r>
          </a:p>
        </p:txBody>
      </p:sp>
      <p:sp>
        <p:nvSpPr>
          <p:cNvPr id="59" name="Oval 75"/>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5</a:t>
            </a:r>
          </a:p>
        </p:txBody>
      </p:sp>
      <p:grpSp>
        <p:nvGrpSpPr>
          <p:cNvPr id="60" name="Group 81"/>
          <p:cNvGrpSpPr>
            <a:grpSpLocks/>
          </p:cNvGrpSpPr>
          <p:nvPr/>
        </p:nvGrpSpPr>
        <p:grpSpPr bwMode="auto">
          <a:xfrm>
            <a:off x="10128448" y="5013176"/>
            <a:ext cx="1554480" cy="1389856"/>
            <a:chOff x="1425" y="1728"/>
            <a:chExt cx="1392" cy="1248"/>
          </a:xfrm>
          <a:solidFill>
            <a:schemeClr val="bg1"/>
          </a:solidFill>
        </p:grpSpPr>
        <p:sp>
          <p:nvSpPr>
            <p:cNvPr id="61" name="Oval 82"/>
            <p:cNvSpPr>
              <a:spLocks noChangeArrowheads="1"/>
            </p:cNvSpPr>
            <p:nvPr/>
          </p:nvSpPr>
          <p:spPr bwMode="auto">
            <a:xfrm>
              <a:off x="1488" y="1728"/>
              <a:ext cx="1248" cy="1248"/>
            </a:xfrm>
            <a:prstGeom prst="ellipse">
              <a:avLst/>
            </a:prstGeom>
            <a:grp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62" name="Text Box 83"/>
            <p:cNvSpPr txBox="1">
              <a:spLocks noChangeArrowheads="1"/>
            </p:cNvSpPr>
            <p:nvPr/>
          </p:nvSpPr>
          <p:spPr bwMode="auto">
            <a:xfrm>
              <a:off x="1425" y="2144"/>
              <a:ext cx="1392" cy="43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200" smtClean="0">
                  <a:solidFill>
                    <a:srgbClr val="CC0000"/>
                  </a:solidFill>
                  <a:latin typeface="Aachen" panose="02020500000000000000" pitchFamily="18" charset="0"/>
                  <a:ea typeface="Aachen" panose="02020500000000000000" pitchFamily="18" charset="0"/>
                  <a:cs typeface="Aachen" panose="02020500000000000000" pitchFamily="18" charset="0"/>
                </a:rPr>
                <a:t>HẾT GIỜ</a:t>
              </a:r>
              <a:endParaRPr lang="en-US" altLang="en-US" sz="2200">
                <a:solidFill>
                  <a:srgbClr val="CC0000"/>
                </a:solidFill>
                <a:latin typeface="Aachen" panose="02020500000000000000" pitchFamily="18" charset="0"/>
                <a:ea typeface="Aachen" panose="02020500000000000000" pitchFamily="18" charset="0"/>
                <a:cs typeface="Aachen" panose="02020500000000000000" pitchFamily="18" charset="0"/>
              </a:endParaRPr>
            </a:p>
          </p:txBody>
        </p:sp>
      </p:grpSp>
      <p:sp>
        <p:nvSpPr>
          <p:cNvPr id="26741" name="Text Box 117"/>
          <p:cNvSpPr txBox="1">
            <a:spLocks noChangeArrowheads="1"/>
          </p:cNvSpPr>
          <p:nvPr/>
        </p:nvSpPr>
        <p:spPr bwMode="auto">
          <a:xfrm>
            <a:off x="1938174" y="3573016"/>
            <a:ext cx="8910354" cy="646331"/>
          </a:xfrm>
          <a:prstGeom prst="rect">
            <a:avLst/>
          </a:prstGeom>
          <a:noFill/>
          <a:ln w="9525">
            <a:noFill/>
            <a:miter lim="800000"/>
            <a:headEnd/>
            <a:tailEnd/>
          </a:ln>
        </p:spPr>
        <p:txBody>
          <a:bodyPr wrap="square">
            <a:spAutoFit/>
          </a:bodyPr>
          <a:lstStyle/>
          <a:p>
            <a:pPr eaLnBrk="0" hangingPunct="0">
              <a:spcBef>
                <a:spcPct val="50000"/>
              </a:spcBef>
            </a:pPr>
            <a:r>
              <a:rPr lang="en-US" sz="3600" b="1" err="1">
                <a:solidFill>
                  <a:srgbClr val="C00000"/>
                </a:solidFill>
                <a:latin typeface="Aachen" panose="02020500000000000000" pitchFamily="18" charset="0"/>
                <a:ea typeface="Aachen" panose="02020500000000000000" pitchFamily="18" charset="0"/>
                <a:cs typeface="Aachen" panose="02020500000000000000" pitchFamily="18" charset="0"/>
              </a:rPr>
              <a:t>Câu</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a:t>
            </a:r>
            <a:r>
              <a:rPr lang="en-US" sz="3600" b="1" smtClean="0">
                <a:solidFill>
                  <a:srgbClr val="C00000"/>
                </a:solidFill>
                <a:latin typeface="Aachen" panose="02020500000000000000" pitchFamily="18" charset="0"/>
                <a:ea typeface="Aachen" panose="02020500000000000000" pitchFamily="18" charset="0"/>
                <a:cs typeface="Aachen" panose="02020500000000000000" pitchFamily="18" charset="0"/>
              </a:rPr>
              <a:t>3:</a:t>
            </a:r>
            <a:r>
              <a:rPr lang="en-US" sz="3600" b="1" smtClean="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vào</a:t>
            </a:r>
            <a:r>
              <a:rPr lang="en-US" sz="3200" b="1" dirty="0">
                <a:solidFill>
                  <a:srgbClr val="0000FF"/>
                </a:solidFill>
                <a:latin typeface="Arial" panose="020B0604020202020204" pitchFamily="34" charset="0"/>
                <a:cs typeface="Arial" panose="020B0604020202020204" pitchFamily="34" charset="0"/>
              </a:rPr>
              <a:t> ô </a:t>
            </a:r>
            <a:r>
              <a:rPr lang="en-US" sz="3200" b="1" dirty="0" err="1">
                <a:solidFill>
                  <a:srgbClr val="0000FF"/>
                </a:solidFill>
                <a:latin typeface="Arial" panose="020B0604020202020204" pitchFamily="34" charset="0"/>
                <a:cs typeface="Arial" panose="020B0604020202020204" pitchFamily="34" charset="0"/>
              </a:rPr>
              <a:t>trống</a:t>
            </a:r>
            <a:r>
              <a:rPr lang="en-US" sz="3200" b="1" dirty="0">
                <a:solidFill>
                  <a:srgbClr val="0000FF"/>
                </a:solidFill>
                <a:latin typeface="Arial" panose="020B0604020202020204" pitchFamily="34" charset="0"/>
                <a:cs typeface="Arial" panose="020B0604020202020204" pitchFamily="34" charset="0"/>
              </a:rPr>
              <a:t>:</a:t>
            </a:r>
          </a:p>
        </p:txBody>
      </p:sp>
      <p:grpSp>
        <p:nvGrpSpPr>
          <p:cNvPr id="7" name="Group 6"/>
          <p:cNvGrpSpPr/>
          <p:nvPr/>
        </p:nvGrpSpPr>
        <p:grpSpPr>
          <a:xfrm>
            <a:off x="4026269" y="4405111"/>
            <a:ext cx="3889206" cy="1406721"/>
            <a:chOff x="4027860" y="4500958"/>
            <a:chExt cx="3889206" cy="1406721"/>
          </a:xfrm>
        </p:grpSpPr>
        <p:sp>
          <p:nvSpPr>
            <p:cNvPr id="2" name="Rectangle 1"/>
            <p:cNvSpPr/>
            <p:nvPr/>
          </p:nvSpPr>
          <p:spPr>
            <a:xfrm>
              <a:off x="4027860" y="4740779"/>
              <a:ext cx="3889206" cy="584775"/>
            </a:xfrm>
            <a:prstGeom prst="rect">
              <a:avLst/>
            </a:prstGeom>
          </p:spPr>
          <p:txBody>
            <a:bodyPr wrap="none">
              <a:spAutoFit/>
            </a:bodyPr>
            <a:lstStyle/>
            <a:p>
              <a:r>
                <a:rPr lang="en-US" sz="3200" b="1">
                  <a:solidFill>
                    <a:srgbClr val="003300"/>
                  </a:solidFill>
                  <a:latin typeface="Arial" panose="020B0604020202020204" pitchFamily="34" charset="0"/>
                  <a:cs typeface="Arial" panose="020B0604020202020204" pitchFamily="34" charset="0"/>
                </a:rPr>
                <a:t>20 phút             </a:t>
              </a:r>
              <a:r>
                <a:rPr lang="en-US" sz="3200" b="1" smtClean="0">
                  <a:solidFill>
                    <a:srgbClr val="003300"/>
                  </a:solidFill>
                  <a:latin typeface="Arial" panose="020B0604020202020204" pitchFamily="34" charset="0"/>
                  <a:cs typeface="Arial" panose="020B0604020202020204" pitchFamily="34" charset="0"/>
                </a:rPr>
                <a:t>giờ </a:t>
              </a:r>
              <a:endParaRPr lang="en-US" sz="3200">
                <a:solidFill>
                  <a:srgbClr val="0033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17938956"/>
                </p:ext>
              </p:extLst>
            </p:nvPr>
          </p:nvGraphicFramePr>
          <p:xfrm>
            <a:off x="5691192" y="4500958"/>
            <a:ext cx="1206396" cy="1406721"/>
          </p:xfrm>
          <a:graphic>
            <a:graphicData uri="http://schemas.openxmlformats.org/presentationml/2006/ole">
              <mc:AlternateContent xmlns:mc="http://schemas.openxmlformats.org/markup-compatibility/2006">
                <mc:Choice xmlns:v="urn:schemas-microsoft-com:vml" Requires="v">
                  <p:oleObj spid="_x0000_s57492" name="Equation" r:id="rId3" imgW="469800" imgH="545760" progId="Equation.DSMT4">
                    <p:embed/>
                  </p:oleObj>
                </mc:Choice>
                <mc:Fallback>
                  <p:oleObj name="Equation" r:id="rId3" imgW="469800" imgH="545760" progId="Equation.DSMT4">
                    <p:embed/>
                    <p:pic>
                      <p:nvPicPr>
                        <p:cNvPr id="6" name="Object 5"/>
                        <p:cNvPicPr/>
                        <p:nvPr/>
                      </p:nvPicPr>
                      <p:blipFill>
                        <a:blip r:embed="rId4"/>
                        <a:stretch>
                          <a:fillRect/>
                        </a:stretch>
                      </p:blipFill>
                      <p:spPr>
                        <a:xfrm>
                          <a:off x="5691192" y="4500958"/>
                          <a:ext cx="1206396" cy="1406721"/>
                        </a:xfrm>
                        <a:prstGeom prst="rect">
                          <a:avLst/>
                        </a:prstGeom>
                      </p:spPr>
                    </p:pic>
                  </p:oleObj>
                </mc:Fallback>
              </mc:AlternateContent>
            </a:graphicData>
          </a:graphic>
        </p:graphicFrame>
      </p:grpSp>
      <p:sp>
        <p:nvSpPr>
          <p:cNvPr id="31" name="Rectangle 30"/>
          <p:cNvSpPr/>
          <p:nvPr/>
        </p:nvSpPr>
        <p:spPr>
          <a:xfrm>
            <a:off x="2702715" y="1845905"/>
            <a:ext cx="815511" cy="12756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032105" y="1821826"/>
            <a:ext cx="864096" cy="131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p:cNvSpPr/>
          <p:nvPr/>
        </p:nvSpPr>
        <p:spPr>
          <a:xfrm>
            <a:off x="1809159" y="1841375"/>
            <a:ext cx="830457" cy="1280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able 42"/>
          <p:cNvGraphicFramePr>
            <a:graphicFrameLocks noGrp="1"/>
          </p:cNvGraphicFramePr>
          <p:nvPr>
            <p:extLst>
              <p:ext uri="{D42A27DB-BD31-4B8C-83A1-F6EECF244321}">
                <p14:modId xmlns:p14="http://schemas.microsoft.com/office/powerpoint/2010/main" val="3477166257"/>
              </p:ext>
            </p:extLst>
          </p:nvPr>
        </p:nvGraphicFramePr>
        <p:xfrm>
          <a:off x="1801688" y="1841376"/>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
        <p:nvSpPr>
          <p:cNvPr id="44"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04331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741"/>
                                        </p:tgtEl>
                                        <p:attrNameLst>
                                          <p:attrName>style.visibility</p:attrName>
                                        </p:attrNameLst>
                                      </p:cBhvr>
                                      <p:to>
                                        <p:strVal val="visible"/>
                                      </p:to>
                                    </p:set>
                                    <p:animEffect transition="in" filter="fade">
                                      <p:cBhvr>
                                        <p:cTn id="7" dur="500"/>
                                        <p:tgtEl>
                                          <p:spTgt spid="2674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diamond(in)">
                                      <p:cBhvr>
                                        <p:cTn id="15" dur="500"/>
                                        <p:tgtEl>
                                          <p:spTgt spid="53"/>
                                        </p:tgtEl>
                                      </p:cBhvr>
                                    </p:animEffect>
                                  </p:childTnLst>
                                </p:cTn>
                              </p:par>
                            </p:childTnLst>
                          </p:cTn>
                        </p:par>
                        <p:par>
                          <p:cTn id="16" fill="hold">
                            <p:stCondLst>
                              <p:cond delay="500"/>
                            </p:stCondLst>
                            <p:childTnLst>
                              <p:par>
                                <p:cTn id="17" presetID="8" presetClass="exit" presetSubtype="16" fill="hold" grpId="0" nodeType="afterEffect">
                                  <p:stCondLst>
                                    <p:cond delay="0"/>
                                  </p:stCondLst>
                                  <p:childTnLst>
                                    <p:animEffect transition="out" filter="diamond(in)">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childTnLst>
                          </p:cTn>
                        </p:par>
                        <p:par>
                          <p:cTn id="20" fill="hold">
                            <p:stCondLst>
                              <p:cond delay="1000"/>
                            </p:stCondLst>
                            <p:childTnLst>
                              <p:par>
                                <p:cTn id="21" presetID="8" presetClass="entr" presetSubtype="32"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diamond(out)">
                                      <p:cBhvr>
                                        <p:cTn id="23" dur="500"/>
                                        <p:tgtEl>
                                          <p:spTgt spid="56"/>
                                        </p:tgtEl>
                                      </p:cBhvr>
                                    </p:animEffect>
                                  </p:childTnLst>
                                </p:cTn>
                              </p:par>
                            </p:childTnLst>
                          </p:cTn>
                        </p:par>
                        <p:par>
                          <p:cTn id="24" fill="hold">
                            <p:stCondLst>
                              <p:cond delay="1500"/>
                            </p:stCondLst>
                            <p:childTnLst>
                              <p:par>
                                <p:cTn id="25" presetID="4" presetClass="exit" presetSubtype="16" fill="hold" grpId="1" nodeType="afterEffect">
                                  <p:stCondLst>
                                    <p:cond delay="0"/>
                                  </p:stCondLst>
                                  <p:childTnLst>
                                    <p:animEffect transition="out" filter="box(in)">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childTnLst>
                          </p:cTn>
                        </p:par>
                        <p:par>
                          <p:cTn id="28" fill="hold">
                            <p:stCondLst>
                              <p:cond delay="2000"/>
                            </p:stCondLst>
                            <p:childTnLst>
                              <p:par>
                                <p:cTn id="29" presetID="8" presetClass="entr" presetSubtype="32"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diamond(out)">
                                      <p:cBhvr>
                                        <p:cTn id="31" dur="500"/>
                                        <p:tgtEl>
                                          <p:spTgt spid="57"/>
                                        </p:tgtEl>
                                      </p:cBhvr>
                                    </p:animEffect>
                                  </p:childTnLst>
                                </p:cTn>
                              </p:par>
                            </p:childTnLst>
                          </p:cTn>
                        </p:par>
                        <p:par>
                          <p:cTn id="32" fill="hold">
                            <p:stCondLst>
                              <p:cond delay="2500"/>
                            </p:stCondLst>
                            <p:childTnLst>
                              <p:par>
                                <p:cTn id="33" presetID="4" presetClass="exit" presetSubtype="16" fill="hold" grpId="1" nodeType="afterEffect">
                                  <p:stCondLst>
                                    <p:cond delay="0"/>
                                  </p:stCondLst>
                                  <p:childTnLst>
                                    <p:animEffect transition="out" filter="box(in)">
                                      <p:cBhvr>
                                        <p:cTn id="34" dur="500"/>
                                        <p:tgtEl>
                                          <p:spTgt spid="57"/>
                                        </p:tgtEl>
                                      </p:cBhvr>
                                    </p:animEffect>
                                    <p:set>
                                      <p:cBhvr>
                                        <p:cTn id="35" dur="1" fill="hold">
                                          <p:stCondLst>
                                            <p:cond delay="499"/>
                                          </p:stCondLst>
                                        </p:cTn>
                                        <p:tgtEl>
                                          <p:spTgt spid="57"/>
                                        </p:tgtEl>
                                        <p:attrNameLst>
                                          <p:attrName>style.visibility</p:attrName>
                                        </p:attrNameLst>
                                      </p:cBhvr>
                                      <p:to>
                                        <p:strVal val="hidden"/>
                                      </p:to>
                                    </p:set>
                                  </p:childTnLst>
                                </p:cTn>
                              </p:par>
                            </p:childTnLst>
                          </p:cTn>
                        </p:par>
                        <p:par>
                          <p:cTn id="36" fill="hold">
                            <p:stCondLst>
                              <p:cond delay="3000"/>
                            </p:stCondLst>
                            <p:childTnLst>
                              <p:par>
                                <p:cTn id="37" presetID="8" presetClass="entr" presetSubtype="32"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diamond(out)">
                                      <p:cBhvr>
                                        <p:cTn id="39" dur="500"/>
                                        <p:tgtEl>
                                          <p:spTgt spid="58"/>
                                        </p:tgtEl>
                                      </p:cBhvr>
                                    </p:animEffect>
                                  </p:childTnLst>
                                </p:cTn>
                              </p:par>
                            </p:childTnLst>
                          </p:cTn>
                        </p:par>
                        <p:par>
                          <p:cTn id="40" fill="hold">
                            <p:stCondLst>
                              <p:cond delay="3500"/>
                            </p:stCondLst>
                            <p:childTnLst>
                              <p:par>
                                <p:cTn id="41" presetID="4" presetClass="exit" presetSubtype="16" fill="hold" grpId="1" nodeType="afterEffect">
                                  <p:stCondLst>
                                    <p:cond delay="0"/>
                                  </p:stCondLst>
                                  <p:childTnLst>
                                    <p:animEffect transition="out" filter="box(in)">
                                      <p:cBhvr>
                                        <p:cTn id="42" dur="500"/>
                                        <p:tgtEl>
                                          <p:spTgt spid="58"/>
                                        </p:tgtEl>
                                      </p:cBhvr>
                                    </p:animEffect>
                                    <p:set>
                                      <p:cBhvr>
                                        <p:cTn id="43" dur="1" fill="hold">
                                          <p:stCondLst>
                                            <p:cond delay="499"/>
                                          </p:stCondLst>
                                        </p:cTn>
                                        <p:tgtEl>
                                          <p:spTgt spid="58"/>
                                        </p:tgtEl>
                                        <p:attrNameLst>
                                          <p:attrName>style.visibility</p:attrName>
                                        </p:attrNameLst>
                                      </p:cBhvr>
                                      <p:to>
                                        <p:strVal val="hidden"/>
                                      </p:to>
                                    </p:set>
                                  </p:childTnLst>
                                </p:cTn>
                              </p:par>
                            </p:childTnLst>
                          </p:cTn>
                        </p:par>
                        <p:par>
                          <p:cTn id="44" fill="hold">
                            <p:stCondLst>
                              <p:cond delay="4000"/>
                            </p:stCondLst>
                            <p:childTnLst>
                              <p:par>
                                <p:cTn id="45" presetID="8" presetClass="entr" presetSubtype="32"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diamond(out)">
                                      <p:cBhvr>
                                        <p:cTn id="47" dur="500"/>
                                        <p:tgtEl>
                                          <p:spTgt spid="59"/>
                                        </p:tgtEl>
                                      </p:cBhvr>
                                    </p:animEffect>
                                  </p:childTnLst>
                                </p:cTn>
                              </p:par>
                            </p:childTnLst>
                          </p:cTn>
                        </p:par>
                        <p:par>
                          <p:cTn id="48" fill="hold">
                            <p:stCondLst>
                              <p:cond delay="4500"/>
                            </p:stCondLst>
                            <p:childTnLst>
                              <p:par>
                                <p:cTn id="49" presetID="4" presetClass="exit" presetSubtype="16" fill="hold" grpId="1" nodeType="afterEffect">
                                  <p:stCondLst>
                                    <p:cond delay="0"/>
                                  </p:stCondLst>
                                  <p:childTnLst>
                                    <p:animEffect transition="out" filter="box(in)">
                                      <p:cBhvr>
                                        <p:cTn id="50" dur="500"/>
                                        <p:tgtEl>
                                          <p:spTgt spid="59"/>
                                        </p:tgtEl>
                                      </p:cBhvr>
                                    </p:animEffect>
                                    <p:set>
                                      <p:cBhvr>
                                        <p:cTn id="51" dur="1" fill="hold">
                                          <p:stCondLst>
                                            <p:cond delay="499"/>
                                          </p:stCondLst>
                                        </p:cTn>
                                        <p:tgtEl>
                                          <p:spTgt spid="59"/>
                                        </p:tgtEl>
                                        <p:attrNameLst>
                                          <p:attrName>style.visibility</p:attrName>
                                        </p:attrNameLst>
                                      </p:cBhvr>
                                      <p:to>
                                        <p:strVal val="hidden"/>
                                      </p:to>
                                    </p:set>
                                  </p:childTnLst>
                                </p:cTn>
                              </p:par>
                            </p:childTnLst>
                          </p:cTn>
                        </p:par>
                        <p:par>
                          <p:cTn id="52" fill="hold">
                            <p:stCondLst>
                              <p:cond delay="5000"/>
                            </p:stCondLst>
                            <p:childTnLst>
                              <p:par>
                                <p:cTn id="53" presetID="5" presetClass="entr" presetSubtype="10"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checkerboard(across)">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56" grpId="0"/>
      <p:bldP spid="56" grpId="1"/>
      <p:bldP spid="57" grpId="0"/>
      <p:bldP spid="57" grpId="1"/>
      <p:bldP spid="58" grpId="0"/>
      <p:bldP spid="58" grpId="1"/>
      <p:bldP spid="59" grpId="0"/>
      <p:bldP spid="59" grpId="1"/>
      <p:bldP spid="26741" grpId="0"/>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6153495" y="1837406"/>
            <a:ext cx="835629" cy="12841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52" name="Oval 70"/>
          <p:cNvSpPr>
            <a:spLocks noChangeArrowheads="1"/>
          </p:cNvSpPr>
          <p:nvPr/>
        </p:nvSpPr>
        <p:spPr bwMode="auto">
          <a:xfrm>
            <a:off x="10337363" y="5140573"/>
            <a:ext cx="1136650" cy="1135062"/>
          </a:xfrm>
          <a:prstGeom prst="ellipse">
            <a:avLst/>
          </a:prstGeom>
          <a:solidFill>
            <a:srgbClr val="FFFF99"/>
          </a:solidFill>
          <a:ln w="190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53" name="Oval 71"/>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270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1</a:t>
            </a:r>
          </a:p>
        </p:txBody>
      </p:sp>
      <p:sp>
        <p:nvSpPr>
          <p:cNvPr id="56" name="Oval 72"/>
          <p:cNvSpPr>
            <a:spLocks noChangeArrowheads="1"/>
          </p:cNvSpPr>
          <p:nvPr/>
        </p:nvSpPr>
        <p:spPr bwMode="auto">
          <a:xfrm>
            <a:off x="10358794" y="5146129"/>
            <a:ext cx="1093788" cy="1123950"/>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2</a:t>
            </a:r>
          </a:p>
        </p:txBody>
      </p:sp>
      <p:sp>
        <p:nvSpPr>
          <p:cNvPr id="57" name="Oval 73"/>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3</a:t>
            </a:r>
          </a:p>
        </p:txBody>
      </p:sp>
      <p:sp>
        <p:nvSpPr>
          <p:cNvPr id="58" name="Oval 74"/>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4</a:t>
            </a:r>
          </a:p>
        </p:txBody>
      </p:sp>
      <p:sp>
        <p:nvSpPr>
          <p:cNvPr id="59" name="Oval 75"/>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5</a:t>
            </a:r>
          </a:p>
        </p:txBody>
      </p:sp>
      <p:grpSp>
        <p:nvGrpSpPr>
          <p:cNvPr id="60" name="Group 81"/>
          <p:cNvGrpSpPr>
            <a:grpSpLocks/>
          </p:cNvGrpSpPr>
          <p:nvPr/>
        </p:nvGrpSpPr>
        <p:grpSpPr bwMode="auto">
          <a:xfrm>
            <a:off x="10128448" y="5013176"/>
            <a:ext cx="1554480" cy="1389856"/>
            <a:chOff x="1425" y="1728"/>
            <a:chExt cx="1392" cy="1248"/>
          </a:xfrm>
          <a:solidFill>
            <a:schemeClr val="bg1"/>
          </a:solidFill>
        </p:grpSpPr>
        <p:sp>
          <p:nvSpPr>
            <p:cNvPr id="61" name="Oval 82"/>
            <p:cNvSpPr>
              <a:spLocks noChangeArrowheads="1"/>
            </p:cNvSpPr>
            <p:nvPr/>
          </p:nvSpPr>
          <p:spPr bwMode="auto">
            <a:xfrm>
              <a:off x="1488" y="1728"/>
              <a:ext cx="1248" cy="1248"/>
            </a:xfrm>
            <a:prstGeom prst="ellipse">
              <a:avLst/>
            </a:prstGeom>
            <a:grp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62" name="Text Box 83"/>
            <p:cNvSpPr txBox="1">
              <a:spLocks noChangeArrowheads="1"/>
            </p:cNvSpPr>
            <p:nvPr/>
          </p:nvSpPr>
          <p:spPr bwMode="auto">
            <a:xfrm>
              <a:off x="1425" y="2144"/>
              <a:ext cx="1392" cy="43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200" smtClean="0">
                  <a:solidFill>
                    <a:srgbClr val="CC0000"/>
                  </a:solidFill>
                  <a:latin typeface="Aachen" panose="02020500000000000000" pitchFamily="18" charset="0"/>
                  <a:ea typeface="Aachen" panose="02020500000000000000" pitchFamily="18" charset="0"/>
                  <a:cs typeface="Aachen" panose="02020500000000000000" pitchFamily="18" charset="0"/>
                </a:rPr>
                <a:t>HẾT GIỜ</a:t>
              </a:r>
              <a:endParaRPr lang="en-US" altLang="en-US" sz="2200">
                <a:solidFill>
                  <a:srgbClr val="CC0000"/>
                </a:solidFill>
                <a:latin typeface="Aachen" panose="02020500000000000000" pitchFamily="18" charset="0"/>
                <a:ea typeface="Aachen" panose="02020500000000000000" pitchFamily="18" charset="0"/>
                <a:cs typeface="Aachen" panose="02020500000000000000" pitchFamily="18" charset="0"/>
              </a:endParaRPr>
            </a:p>
          </p:txBody>
        </p:sp>
      </p:grpSp>
      <p:grpSp>
        <p:nvGrpSpPr>
          <p:cNvPr id="31" name="Group 30"/>
          <p:cNvGrpSpPr/>
          <p:nvPr/>
        </p:nvGrpSpPr>
        <p:grpSpPr>
          <a:xfrm>
            <a:off x="1938174" y="3573016"/>
            <a:ext cx="8910354" cy="2365871"/>
            <a:chOff x="209982" y="2608927"/>
            <a:chExt cx="8910354" cy="2365871"/>
          </a:xfrm>
        </p:grpSpPr>
        <p:sp>
          <p:nvSpPr>
            <p:cNvPr id="32" name="Text Box 117"/>
            <p:cNvSpPr txBox="1">
              <a:spLocks noChangeArrowheads="1"/>
            </p:cNvSpPr>
            <p:nvPr/>
          </p:nvSpPr>
          <p:spPr bwMode="auto">
            <a:xfrm>
              <a:off x="209982" y="2608927"/>
              <a:ext cx="8910354" cy="646331"/>
            </a:xfrm>
            <a:prstGeom prst="rect">
              <a:avLst/>
            </a:prstGeom>
            <a:noFill/>
            <a:ln w="9525">
              <a:noFill/>
              <a:miter lim="800000"/>
              <a:headEnd/>
              <a:tailEnd/>
            </a:ln>
          </p:spPr>
          <p:txBody>
            <a:bodyPr wrap="square">
              <a:spAutoFit/>
            </a:bodyPr>
            <a:lstStyle/>
            <a:p>
              <a:pPr eaLnBrk="0" hangingPunct="0">
                <a:spcBef>
                  <a:spcPct val="50000"/>
                </a:spcBef>
              </a:pPr>
              <a:r>
                <a:rPr lang="en-US" sz="3600" b="1" err="1">
                  <a:solidFill>
                    <a:srgbClr val="C00000"/>
                  </a:solidFill>
                  <a:latin typeface="Aachen" panose="02020500000000000000" pitchFamily="18" charset="0"/>
                  <a:ea typeface="Aachen" panose="02020500000000000000" pitchFamily="18" charset="0"/>
                  <a:cs typeface="Aachen" panose="02020500000000000000" pitchFamily="18" charset="0"/>
                </a:rPr>
                <a:t>Câu</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4</a:t>
              </a:r>
              <a:r>
                <a:rPr lang="en-US" sz="3600" b="1" smtClean="0">
                  <a:solidFill>
                    <a:srgbClr val="C00000"/>
                  </a:solidFill>
                  <a:latin typeface="Aachen" panose="02020500000000000000" pitchFamily="18" charset="0"/>
                  <a:ea typeface="Aachen" panose="02020500000000000000" pitchFamily="18" charset="0"/>
                  <a:cs typeface="Aachen" panose="02020500000000000000" pitchFamily="18" charset="0"/>
                </a:rPr>
                <a:t>: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vào</a:t>
              </a:r>
              <a:r>
                <a:rPr lang="en-US" sz="3200" b="1" dirty="0">
                  <a:solidFill>
                    <a:srgbClr val="0000FF"/>
                  </a:solidFill>
                  <a:latin typeface="Arial" panose="020B0604020202020204" pitchFamily="34" charset="0"/>
                  <a:cs typeface="Arial" panose="020B0604020202020204" pitchFamily="34" charset="0"/>
                </a:rPr>
                <a:t> ô </a:t>
              </a:r>
              <a:r>
                <a:rPr lang="en-US" sz="3200" b="1" dirty="0" err="1">
                  <a:solidFill>
                    <a:srgbClr val="0000FF"/>
                  </a:solidFill>
                  <a:latin typeface="Arial" panose="020B0604020202020204" pitchFamily="34" charset="0"/>
                  <a:cs typeface="Arial" panose="020B0604020202020204" pitchFamily="34" charset="0"/>
                </a:rPr>
                <a:t>trống</a:t>
              </a:r>
              <a:r>
                <a:rPr lang="en-US" sz="3200" b="1" dirty="0">
                  <a:solidFill>
                    <a:srgbClr val="0000FF"/>
                  </a:solidFill>
                  <a:latin typeface="Arial" panose="020B0604020202020204" pitchFamily="34" charset="0"/>
                  <a:cs typeface="Arial" panose="020B0604020202020204" pitchFamily="34" charset="0"/>
                </a:rPr>
                <a:t>:</a:t>
              </a:r>
            </a:p>
          </p:txBody>
        </p:sp>
        <p:graphicFrame>
          <p:nvGraphicFramePr>
            <p:cNvPr id="35" name="Object 122">
              <a:extLst>
                <a:ext uri="{FF2B5EF4-FFF2-40B4-BE49-F238E27FC236}">
                  <a16:creationId xmlns:a16="http://schemas.microsoft.com/office/drawing/2014/main" id="{48889F83-6B10-476A-9B20-65B13F949634}"/>
                </a:ext>
              </a:extLst>
            </p:cNvPr>
            <p:cNvGraphicFramePr>
              <a:graphicFrameLocks noChangeAspect="1"/>
            </p:cNvGraphicFramePr>
            <p:nvPr>
              <p:extLst>
                <p:ext uri="{D42A27DB-BD31-4B8C-83A1-F6EECF244321}">
                  <p14:modId xmlns:p14="http://schemas.microsoft.com/office/powerpoint/2010/main" val="4225453525"/>
                </p:ext>
              </p:extLst>
            </p:nvPr>
          </p:nvGraphicFramePr>
          <p:xfrm>
            <a:off x="2853020" y="3376186"/>
            <a:ext cx="2781300" cy="1598612"/>
          </p:xfrm>
          <a:graphic>
            <a:graphicData uri="http://schemas.openxmlformats.org/presentationml/2006/ole">
              <mc:AlternateContent xmlns:mc="http://schemas.openxmlformats.org/markup-compatibility/2006">
                <mc:Choice xmlns:v="urn:schemas-microsoft-com:vml" Requires="v">
                  <p:oleObj spid="_x0000_s58516" name="Equation" r:id="rId3" imgW="927000" imgH="533160" progId="Equation.DSMT4">
                    <p:embed/>
                  </p:oleObj>
                </mc:Choice>
                <mc:Fallback>
                  <p:oleObj name="Equation" r:id="rId3" imgW="927000" imgH="533160" progId="Equation.DSMT4">
                    <p:embed/>
                    <p:pic>
                      <p:nvPicPr>
                        <p:cNvPr id="35" name="Object 122">
                          <a:extLst>
                            <a:ext uri="{FF2B5EF4-FFF2-40B4-BE49-F238E27FC236}">
                              <a16:creationId xmlns:a16="http://schemas.microsoft.com/office/drawing/2014/main" id="{48889F83-6B10-476A-9B20-65B13F949634}"/>
                            </a:ext>
                          </a:extLst>
                        </p:cNvPr>
                        <p:cNvPicPr>
                          <a:picLocks noChangeAspect="1" noChangeArrowheads="1"/>
                        </p:cNvPicPr>
                        <p:nvPr/>
                      </p:nvPicPr>
                      <p:blipFill>
                        <a:blip r:embed="rId4"/>
                        <a:srcRect/>
                        <a:stretch>
                          <a:fillRect/>
                        </a:stretch>
                      </p:blipFill>
                      <p:spPr bwMode="auto">
                        <a:xfrm>
                          <a:off x="2853020" y="3376186"/>
                          <a:ext cx="2781300" cy="1598612"/>
                        </a:xfrm>
                        <a:prstGeom prst="rect">
                          <a:avLst/>
                        </a:prstGeom>
                        <a:noFill/>
                      </p:spPr>
                    </p:pic>
                  </p:oleObj>
                </mc:Fallback>
              </mc:AlternateContent>
            </a:graphicData>
          </a:graphic>
        </p:graphicFrame>
      </p:grpSp>
      <p:sp>
        <p:nvSpPr>
          <p:cNvPr id="36" name="TextBox 35"/>
          <p:cNvSpPr txBox="1"/>
          <p:nvPr/>
        </p:nvSpPr>
        <p:spPr>
          <a:xfrm>
            <a:off x="6499284" y="4455141"/>
            <a:ext cx="863228" cy="707886"/>
          </a:xfrm>
          <a:prstGeom prst="rect">
            <a:avLst/>
          </a:prstGeom>
          <a:noFill/>
        </p:spPr>
        <p:txBody>
          <a:bodyPr wrap="square" rtlCol="0">
            <a:spAutoFit/>
          </a:bodyPr>
          <a:lstStyle/>
          <a:p>
            <a:r>
              <a:rPr lang="en-US" sz="4000" b="1" smtClean="0">
                <a:solidFill>
                  <a:srgbClr val="C00000"/>
                </a:solidFill>
                <a:latin typeface="Times New Roman" panose="02020603050405020304" pitchFamily="18" charset="0"/>
                <a:cs typeface="Times New Roman" panose="02020603050405020304" pitchFamily="18" charset="0"/>
              </a:rPr>
              <a:t>-4</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2702715" y="1845905"/>
            <a:ext cx="815511" cy="12756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032105" y="1821826"/>
            <a:ext cx="864096" cy="131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p:cNvSpPr/>
          <p:nvPr/>
        </p:nvSpPr>
        <p:spPr>
          <a:xfrm>
            <a:off x="1809159" y="1841375"/>
            <a:ext cx="830457" cy="1280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able 42"/>
          <p:cNvGraphicFramePr>
            <a:graphicFrameLocks noGrp="1"/>
          </p:cNvGraphicFramePr>
          <p:nvPr>
            <p:extLst>
              <p:ext uri="{D42A27DB-BD31-4B8C-83A1-F6EECF244321}">
                <p14:modId xmlns:p14="http://schemas.microsoft.com/office/powerpoint/2010/main" val="1648918542"/>
              </p:ext>
            </p:extLst>
          </p:nvPr>
        </p:nvGraphicFramePr>
        <p:xfrm>
          <a:off x="1801688" y="1841376"/>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
        <p:nvSpPr>
          <p:cNvPr id="44"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03014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amond(in)">
                                      <p:cBhvr>
                                        <p:cTn id="12" dur="500"/>
                                        <p:tgtEl>
                                          <p:spTgt spid="53"/>
                                        </p:tgtEl>
                                      </p:cBhvr>
                                    </p:animEffect>
                                  </p:childTnLst>
                                </p:cTn>
                              </p:par>
                            </p:childTnLst>
                          </p:cTn>
                        </p:par>
                        <p:par>
                          <p:cTn id="13" fill="hold">
                            <p:stCondLst>
                              <p:cond delay="500"/>
                            </p:stCondLst>
                            <p:childTnLst>
                              <p:par>
                                <p:cTn id="14" presetID="8" presetClass="exit" presetSubtype="16" fill="hold" grpId="0" nodeType="afterEffect">
                                  <p:stCondLst>
                                    <p:cond delay="0"/>
                                  </p:stCondLst>
                                  <p:childTnLst>
                                    <p:animEffect transition="out" filter="diamond(in)">
                                      <p:cBhvr>
                                        <p:cTn id="15" dur="500"/>
                                        <p:tgtEl>
                                          <p:spTgt spid="53"/>
                                        </p:tgtEl>
                                      </p:cBhvr>
                                    </p:animEffect>
                                    <p:set>
                                      <p:cBhvr>
                                        <p:cTn id="16" dur="1" fill="hold">
                                          <p:stCondLst>
                                            <p:cond delay="499"/>
                                          </p:stCondLst>
                                        </p:cTn>
                                        <p:tgtEl>
                                          <p:spTgt spid="53"/>
                                        </p:tgtEl>
                                        <p:attrNameLst>
                                          <p:attrName>style.visibility</p:attrName>
                                        </p:attrNameLst>
                                      </p:cBhvr>
                                      <p:to>
                                        <p:strVal val="hidden"/>
                                      </p:to>
                                    </p:set>
                                  </p:childTnLst>
                                </p:cTn>
                              </p:par>
                            </p:childTnLst>
                          </p:cTn>
                        </p:par>
                        <p:par>
                          <p:cTn id="17" fill="hold">
                            <p:stCondLst>
                              <p:cond delay="1000"/>
                            </p:stCondLst>
                            <p:childTnLst>
                              <p:par>
                                <p:cTn id="18" presetID="8" presetClass="entr" presetSubtype="32"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amond(out)">
                                      <p:cBhvr>
                                        <p:cTn id="20" dur="500"/>
                                        <p:tgtEl>
                                          <p:spTgt spid="56"/>
                                        </p:tgtEl>
                                      </p:cBhvr>
                                    </p:animEffect>
                                  </p:childTnLst>
                                </p:cTn>
                              </p:par>
                            </p:childTnLst>
                          </p:cTn>
                        </p:par>
                        <p:par>
                          <p:cTn id="21" fill="hold">
                            <p:stCondLst>
                              <p:cond delay="1500"/>
                            </p:stCondLst>
                            <p:childTnLst>
                              <p:par>
                                <p:cTn id="22" presetID="4" presetClass="exit" presetSubtype="16" fill="hold" grpId="1" nodeType="afterEffect">
                                  <p:stCondLst>
                                    <p:cond delay="0"/>
                                  </p:stCondLst>
                                  <p:childTnLst>
                                    <p:animEffect transition="out" filter="box(in)">
                                      <p:cBhvr>
                                        <p:cTn id="23" dur="500"/>
                                        <p:tgtEl>
                                          <p:spTgt spid="56"/>
                                        </p:tgtEl>
                                      </p:cBhvr>
                                    </p:animEffect>
                                    <p:set>
                                      <p:cBhvr>
                                        <p:cTn id="24" dur="1" fill="hold">
                                          <p:stCondLst>
                                            <p:cond delay="499"/>
                                          </p:stCondLst>
                                        </p:cTn>
                                        <p:tgtEl>
                                          <p:spTgt spid="56"/>
                                        </p:tgtEl>
                                        <p:attrNameLst>
                                          <p:attrName>style.visibility</p:attrName>
                                        </p:attrNameLst>
                                      </p:cBhvr>
                                      <p:to>
                                        <p:strVal val="hidden"/>
                                      </p:to>
                                    </p:set>
                                  </p:childTnLst>
                                </p:cTn>
                              </p:par>
                            </p:childTnLst>
                          </p:cTn>
                        </p:par>
                        <p:par>
                          <p:cTn id="25" fill="hold">
                            <p:stCondLst>
                              <p:cond delay="2000"/>
                            </p:stCondLst>
                            <p:childTnLst>
                              <p:par>
                                <p:cTn id="26" presetID="8"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amond(out)">
                                      <p:cBhvr>
                                        <p:cTn id="28" dur="500"/>
                                        <p:tgtEl>
                                          <p:spTgt spid="57"/>
                                        </p:tgtEl>
                                      </p:cBhvr>
                                    </p:animEffect>
                                  </p:childTnLst>
                                </p:cTn>
                              </p:par>
                            </p:childTnLst>
                          </p:cTn>
                        </p:par>
                        <p:par>
                          <p:cTn id="29" fill="hold">
                            <p:stCondLst>
                              <p:cond delay="2500"/>
                            </p:stCondLst>
                            <p:childTnLst>
                              <p:par>
                                <p:cTn id="30" presetID="4" presetClass="exit" presetSubtype="16" fill="hold" grpId="1" nodeType="afterEffect">
                                  <p:stCondLst>
                                    <p:cond delay="0"/>
                                  </p:stCondLst>
                                  <p:childTnLst>
                                    <p:animEffect transition="out" filter="box(in)">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par>
                          <p:cTn id="33" fill="hold">
                            <p:stCondLst>
                              <p:cond delay="3000"/>
                            </p:stCondLst>
                            <p:childTnLst>
                              <p:par>
                                <p:cTn id="34" presetID="8" presetClass="entr" presetSubtype="3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out)">
                                      <p:cBhvr>
                                        <p:cTn id="36" dur="500"/>
                                        <p:tgtEl>
                                          <p:spTgt spid="58"/>
                                        </p:tgtEl>
                                      </p:cBhvr>
                                    </p:animEffect>
                                  </p:childTnLst>
                                </p:cTn>
                              </p:par>
                            </p:childTnLst>
                          </p:cTn>
                        </p:par>
                        <p:par>
                          <p:cTn id="37" fill="hold">
                            <p:stCondLst>
                              <p:cond delay="3500"/>
                            </p:stCondLst>
                            <p:childTnLst>
                              <p:par>
                                <p:cTn id="38" presetID="4" presetClass="exit" presetSubtype="16" fill="hold" grpId="1" nodeType="afterEffect">
                                  <p:stCondLst>
                                    <p:cond delay="0"/>
                                  </p:stCondLst>
                                  <p:childTnLst>
                                    <p:animEffect transition="out" filter="box(in)">
                                      <p:cBhvr>
                                        <p:cTn id="39" dur="500"/>
                                        <p:tgtEl>
                                          <p:spTgt spid="58"/>
                                        </p:tgtEl>
                                      </p:cBhvr>
                                    </p:animEffect>
                                    <p:set>
                                      <p:cBhvr>
                                        <p:cTn id="40" dur="1" fill="hold">
                                          <p:stCondLst>
                                            <p:cond delay="499"/>
                                          </p:stCondLst>
                                        </p:cTn>
                                        <p:tgtEl>
                                          <p:spTgt spid="58"/>
                                        </p:tgtEl>
                                        <p:attrNameLst>
                                          <p:attrName>style.visibility</p:attrName>
                                        </p:attrNameLst>
                                      </p:cBhvr>
                                      <p:to>
                                        <p:strVal val="hidden"/>
                                      </p:to>
                                    </p:set>
                                  </p:childTnLst>
                                </p:cTn>
                              </p:par>
                            </p:childTnLst>
                          </p:cTn>
                        </p:par>
                        <p:par>
                          <p:cTn id="41" fill="hold">
                            <p:stCondLst>
                              <p:cond delay="4000"/>
                            </p:stCondLst>
                            <p:childTnLst>
                              <p:par>
                                <p:cTn id="42" presetID="8" presetClass="entr" presetSubtype="32"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amond(out)">
                                      <p:cBhvr>
                                        <p:cTn id="44" dur="500"/>
                                        <p:tgtEl>
                                          <p:spTgt spid="59"/>
                                        </p:tgtEl>
                                      </p:cBhvr>
                                    </p:animEffect>
                                  </p:childTnLst>
                                </p:cTn>
                              </p:par>
                            </p:childTnLst>
                          </p:cTn>
                        </p:par>
                        <p:par>
                          <p:cTn id="45" fill="hold">
                            <p:stCondLst>
                              <p:cond delay="4500"/>
                            </p:stCondLst>
                            <p:childTnLst>
                              <p:par>
                                <p:cTn id="46" presetID="4" presetClass="exit" presetSubtype="16" fill="hold" grpId="1" nodeType="afterEffect">
                                  <p:stCondLst>
                                    <p:cond delay="0"/>
                                  </p:stCondLst>
                                  <p:childTnLst>
                                    <p:animEffect transition="out" filter="box(in)">
                                      <p:cBhvr>
                                        <p:cTn id="47" dur="500"/>
                                        <p:tgtEl>
                                          <p:spTgt spid="59"/>
                                        </p:tgtEl>
                                      </p:cBhvr>
                                    </p:animEffect>
                                    <p:set>
                                      <p:cBhvr>
                                        <p:cTn id="48" dur="1" fill="hold">
                                          <p:stCondLst>
                                            <p:cond delay="499"/>
                                          </p:stCondLst>
                                        </p:cTn>
                                        <p:tgtEl>
                                          <p:spTgt spid="59"/>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checkerboard(across)">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3" grpId="0"/>
      <p:bldP spid="56" grpId="0"/>
      <p:bldP spid="56" grpId="1"/>
      <p:bldP spid="57" grpId="0"/>
      <p:bldP spid="57" grpId="1"/>
      <p:bldP spid="58" grpId="0"/>
      <p:bldP spid="58" grpId="1"/>
      <p:bldP spid="59" grpId="0"/>
      <p:bldP spid="59" grpId="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538157" y="1828902"/>
            <a:ext cx="878238" cy="1292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38174" y="3573016"/>
            <a:ext cx="8910354" cy="2022441"/>
            <a:chOff x="1257353" y="3560915"/>
            <a:chExt cx="8910354" cy="2022441"/>
          </a:xfrm>
        </p:grpSpPr>
        <p:sp>
          <p:nvSpPr>
            <p:cNvPr id="2" name="Rectangle 1"/>
            <p:cNvSpPr/>
            <p:nvPr/>
          </p:nvSpPr>
          <p:spPr>
            <a:xfrm>
              <a:off x="3186090" y="4339578"/>
              <a:ext cx="4908716" cy="1077218"/>
            </a:xfrm>
            <a:prstGeom prst="rect">
              <a:avLst/>
            </a:prstGeom>
          </p:spPr>
          <p:txBody>
            <a:bodyPr wrap="none">
              <a:spAutoFit/>
            </a:bodyPr>
            <a:lstStyle/>
            <a:p>
              <a:pPr>
                <a:lnSpc>
                  <a:spcPct val="200000"/>
                </a:lnSpc>
              </a:pPr>
              <a:r>
                <a:rPr lang="en-US" sz="3200" b="1">
                  <a:solidFill>
                    <a:srgbClr val="0000FF"/>
                  </a:solidFill>
                  <a:latin typeface="Arial" panose="020B0604020202020204" pitchFamily="34" charset="0"/>
                  <a:cs typeface="Arial" panose="020B0604020202020204" pitchFamily="34" charset="0"/>
                </a:rPr>
                <a:t>Cho                  thì x = </a:t>
              </a:r>
              <a:r>
                <a:rPr lang="en-US" sz="3200" b="1" smtClean="0">
                  <a:solidFill>
                    <a:srgbClr val="0000FF"/>
                  </a:solidFill>
                  <a:latin typeface="Arial" panose="020B0604020202020204" pitchFamily="34" charset="0"/>
                  <a:cs typeface="Arial" panose="020B0604020202020204" pitchFamily="34" charset="0"/>
                </a:rPr>
                <a:t>.....</a:t>
              </a:r>
              <a:endParaRPr lang="en-US" sz="3200" b="1" dirty="0">
                <a:solidFill>
                  <a:srgbClr val="0000FF"/>
                </a:solidFill>
                <a:latin typeface="Arial" panose="020B0604020202020204" pitchFamily="34" charset="0"/>
                <a:cs typeface="Arial" panose="020B0604020202020204" pitchFamily="34" charset="0"/>
              </a:endParaRPr>
            </a:p>
          </p:txBody>
        </p:sp>
        <p:sp>
          <p:nvSpPr>
            <p:cNvPr id="32" name="Text Box 117"/>
            <p:cNvSpPr txBox="1">
              <a:spLocks noChangeArrowheads="1"/>
            </p:cNvSpPr>
            <p:nvPr/>
          </p:nvSpPr>
          <p:spPr bwMode="auto">
            <a:xfrm>
              <a:off x="1257353" y="3560915"/>
              <a:ext cx="8910354" cy="646331"/>
            </a:xfrm>
            <a:prstGeom prst="rect">
              <a:avLst/>
            </a:prstGeom>
            <a:noFill/>
            <a:ln w="9525">
              <a:noFill/>
              <a:miter lim="800000"/>
              <a:headEnd/>
              <a:tailEnd/>
            </a:ln>
          </p:spPr>
          <p:txBody>
            <a:bodyPr wrap="square">
              <a:spAutoFit/>
            </a:bodyPr>
            <a:lstStyle/>
            <a:p>
              <a:pPr eaLnBrk="0" hangingPunct="0">
                <a:spcBef>
                  <a:spcPct val="50000"/>
                </a:spcBef>
              </a:pPr>
              <a:r>
                <a:rPr lang="en-US" sz="3600" b="1" err="1">
                  <a:solidFill>
                    <a:srgbClr val="C00000"/>
                  </a:solidFill>
                  <a:latin typeface="Aachen" panose="02020500000000000000" pitchFamily="18" charset="0"/>
                  <a:ea typeface="Aachen" panose="02020500000000000000" pitchFamily="18" charset="0"/>
                  <a:cs typeface="Aachen" panose="02020500000000000000" pitchFamily="18" charset="0"/>
                </a:rPr>
                <a:t>Câu</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a:t>
              </a:r>
              <a:r>
                <a:rPr lang="en-US" sz="3600" b="1" smtClean="0">
                  <a:solidFill>
                    <a:srgbClr val="C00000"/>
                  </a:solidFill>
                  <a:latin typeface="Aachen" panose="02020500000000000000" pitchFamily="18" charset="0"/>
                  <a:ea typeface="Aachen" panose="02020500000000000000" pitchFamily="18" charset="0"/>
                  <a:cs typeface="Aachen" panose="02020500000000000000" pitchFamily="18" charset="0"/>
                </a:rPr>
                <a:t>5: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err="1">
                  <a:solidFill>
                    <a:srgbClr val="0000FF"/>
                  </a:solidFill>
                  <a:latin typeface="Arial" panose="020B0604020202020204" pitchFamily="34" charset="0"/>
                  <a:cs typeface="Arial" panose="020B0604020202020204" pitchFamily="34" charset="0"/>
                </a:rPr>
                <a:t>vào</a:t>
              </a:r>
              <a:r>
                <a:rPr lang="en-US" sz="3200" b="1">
                  <a:solidFill>
                    <a:srgbClr val="0000FF"/>
                  </a:solidFill>
                  <a:latin typeface="Arial" panose="020B0604020202020204" pitchFamily="34" charset="0"/>
                  <a:cs typeface="Arial" panose="020B0604020202020204" pitchFamily="34" charset="0"/>
                </a:rPr>
                <a:t> </a:t>
              </a:r>
              <a:r>
                <a:rPr lang="en-US" sz="3200" b="1" smtClean="0">
                  <a:solidFill>
                    <a:srgbClr val="0000FF"/>
                  </a:solidFill>
                  <a:latin typeface="Arial" panose="020B0604020202020204" pitchFamily="34" charset="0"/>
                  <a:cs typeface="Arial" panose="020B0604020202020204" pitchFamily="34" charset="0"/>
                </a:rPr>
                <a:t>chỗ </a:t>
              </a:r>
              <a:r>
                <a:rPr lang="en-US" sz="3200" b="1" dirty="0" err="1">
                  <a:solidFill>
                    <a:srgbClr val="0000FF"/>
                  </a:solidFill>
                  <a:latin typeface="Arial" panose="020B0604020202020204" pitchFamily="34" charset="0"/>
                  <a:cs typeface="Arial" panose="020B0604020202020204" pitchFamily="34" charset="0"/>
                </a:rPr>
                <a:t>trống</a:t>
              </a:r>
              <a:r>
                <a:rPr lang="en-US" sz="3200" b="1" dirty="0">
                  <a:solidFill>
                    <a:srgbClr val="0000FF"/>
                  </a:solidFill>
                  <a:latin typeface="Arial" panose="020B0604020202020204" pitchFamily="34" charset="0"/>
                  <a:cs typeface="Arial" panose="020B0604020202020204" pitchFamily="34" charset="0"/>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482130297"/>
                </p:ext>
              </p:extLst>
            </p:nvPr>
          </p:nvGraphicFramePr>
          <p:xfrm>
            <a:off x="4276657" y="4340573"/>
            <a:ext cx="1589381" cy="1242783"/>
          </p:xfrm>
          <a:graphic>
            <a:graphicData uri="http://schemas.openxmlformats.org/presentationml/2006/ole">
              <mc:AlternateContent xmlns:mc="http://schemas.openxmlformats.org/markup-compatibility/2006">
                <mc:Choice xmlns:v="urn:schemas-microsoft-com:vml" Requires="v">
                  <p:oleObj spid="_x0000_s59540" name="Equation" r:id="rId3" imgW="583920" imgH="457200" progId="Equation.DSMT4">
                    <p:embed/>
                  </p:oleObj>
                </mc:Choice>
                <mc:Fallback>
                  <p:oleObj name="Equation" r:id="rId3" imgW="583920" imgH="457200" progId="Equation.DSMT4">
                    <p:embed/>
                    <p:pic>
                      <p:nvPicPr>
                        <p:cNvPr id="3" name="Object 2"/>
                        <p:cNvPicPr/>
                        <p:nvPr/>
                      </p:nvPicPr>
                      <p:blipFill>
                        <a:blip r:embed="rId4"/>
                        <a:stretch>
                          <a:fillRect/>
                        </a:stretch>
                      </p:blipFill>
                      <p:spPr>
                        <a:xfrm>
                          <a:off x="4276657" y="4340573"/>
                          <a:ext cx="1589381" cy="1242783"/>
                        </a:xfrm>
                        <a:prstGeom prst="rect">
                          <a:avLst/>
                        </a:prstGeom>
                      </p:spPr>
                    </p:pic>
                  </p:oleObj>
                </mc:Fallback>
              </mc:AlternateContent>
            </a:graphicData>
          </a:graphic>
        </p:graphicFrame>
      </p:grpSp>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52" name="Oval 70"/>
          <p:cNvSpPr>
            <a:spLocks noChangeArrowheads="1"/>
          </p:cNvSpPr>
          <p:nvPr/>
        </p:nvSpPr>
        <p:spPr bwMode="auto">
          <a:xfrm>
            <a:off x="10337363" y="5140573"/>
            <a:ext cx="1136650" cy="1135062"/>
          </a:xfrm>
          <a:prstGeom prst="ellipse">
            <a:avLst/>
          </a:prstGeom>
          <a:solidFill>
            <a:srgbClr val="FFFF99"/>
          </a:solidFill>
          <a:ln w="190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53" name="Oval 71"/>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270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1</a:t>
            </a:r>
          </a:p>
        </p:txBody>
      </p:sp>
      <p:sp>
        <p:nvSpPr>
          <p:cNvPr id="56" name="Oval 72"/>
          <p:cNvSpPr>
            <a:spLocks noChangeArrowheads="1"/>
          </p:cNvSpPr>
          <p:nvPr/>
        </p:nvSpPr>
        <p:spPr bwMode="auto">
          <a:xfrm>
            <a:off x="10358794" y="5146129"/>
            <a:ext cx="1093788" cy="1123950"/>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2</a:t>
            </a:r>
          </a:p>
        </p:txBody>
      </p:sp>
      <p:sp>
        <p:nvSpPr>
          <p:cNvPr id="57" name="Oval 73"/>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3</a:t>
            </a:r>
          </a:p>
        </p:txBody>
      </p:sp>
      <p:sp>
        <p:nvSpPr>
          <p:cNvPr id="58" name="Oval 74"/>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4</a:t>
            </a:r>
          </a:p>
        </p:txBody>
      </p:sp>
      <p:sp>
        <p:nvSpPr>
          <p:cNvPr id="59" name="Oval 75"/>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5</a:t>
            </a:r>
          </a:p>
        </p:txBody>
      </p:sp>
      <p:grpSp>
        <p:nvGrpSpPr>
          <p:cNvPr id="60" name="Group 81"/>
          <p:cNvGrpSpPr>
            <a:grpSpLocks/>
          </p:cNvGrpSpPr>
          <p:nvPr/>
        </p:nvGrpSpPr>
        <p:grpSpPr bwMode="auto">
          <a:xfrm>
            <a:off x="10128448" y="5013176"/>
            <a:ext cx="1554480" cy="1389856"/>
            <a:chOff x="1425" y="1728"/>
            <a:chExt cx="1392" cy="1248"/>
          </a:xfrm>
          <a:solidFill>
            <a:schemeClr val="bg1"/>
          </a:solidFill>
        </p:grpSpPr>
        <p:sp>
          <p:nvSpPr>
            <p:cNvPr id="61" name="Oval 82"/>
            <p:cNvSpPr>
              <a:spLocks noChangeArrowheads="1"/>
            </p:cNvSpPr>
            <p:nvPr/>
          </p:nvSpPr>
          <p:spPr bwMode="auto">
            <a:xfrm>
              <a:off x="1488" y="1728"/>
              <a:ext cx="1248" cy="1248"/>
            </a:xfrm>
            <a:prstGeom prst="ellipse">
              <a:avLst/>
            </a:prstGeom>
            <a:grp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62" name="Text Box 83"/>
            <p:cNvSpPr txBox="1">
              <a:spLocks noChangeArrowheads="1"/>
            </p:cNvSpPr>
            <p:nvPr/>
          </p:nvSpPr>
          <p:spPr bwMode="auto">
            <a:xfrm>
              <a:off x="1425" y="2144"/>
              <a:ext cx="1392" cy="43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200" smtClean="0">
                  <a:solidFill>
                    <a:srgbClr val="CC0000"/>
                  </a:solidFill>
                  <a:latin typeface="Aachen" panose="02020500000000000000" pitchFamily="18" charset="0"/>
                  <a:ea typeface="Aachen" panose="02020500000000000000" pitchFamily="18" charset="0"/>
                  <a:cs typeface="Aachen" panose="02020500000000000000" pitchFamily="18" charset="0"/>
                </a:rPr>
                <a:t>HẾT GIỜ</a:t>
              </a:r>
              <a:endParaRPr lang="en-US" altLang="en-US" sz="2200">
                <a:solidFill>
                  <a:srgbClr val="CC0000"/>
                </a:solidFill>
                <a:latin typeface="Aachen" panose="02020500000000000000" pitchFamily="18" charset="0"/>
                <a:ea typeface="Aachen" panose="02020500000000000000" pitchFamily="18" charset="0"/>
                <a:cs typeface="Aachen" panose="02020500000000000000" pitchFamily="18" charset="0"/>
              </a:endParaRPr>
            </a:p>
          </p:txBody>
        </p:sp>
      </p:grpSp>
      <p:sp>
        <p:nvSpPr>
          <p:cNvPr id="36" name="TextBox 35"/>
          <p:cNvSpPr txBox="1"/>
          <p:nvPr/>
        </p:nvSpPr>
        <p:spPr>
          <a:xfrm>
            <a:off x="8113710" y="4491375"/>
            <a:ext cx="863228" cy="707886"/>
          </a:xfrm>
          <a:prstGeom prst="rect">
            <a:avLst/>
          </a:prstGeom>
          <a:noFill/>
        </p:spPr>
        <p:txBody>
          <a:bodyPr wrap="square" rtlCol="0">
            <a:spAutoFit/>
          </a:bodyPr>
          <a:lstStyle/>
          <a:p>
            <a:r>
              <a:rPr lang="en-US" sz="4000" b="1" smtClean="0">
                <a:solidFill>
                  <a:srgbClr val="C00000"/>
                </a:solidFill>
                <a:latin typeface="Times New Roman" panose="02020603050405020304" pitchFamily="18" charset="0"/>
                <a:cs typeface="Times New Roman" panose="02020603050405020304" pitchFamily="18" charset="0"/>
              </a:rPr>
              <a:t>2</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6153495" y="1837406"/>
            <a:ext cx="835629" cy="12841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02715" y="1845905"/>
            <a:ext cx="815511" cy="12756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032105" y="1821826"/>
            <a:ext cx="864096" cy="131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angle 42"/>
          <p:cNvSpPr/>
          <p:nvPr/>
        </p:nvSpPr>
        <p:spPr>
          <a:xfrm>
            <a:off x="1809159" y="1841375"/>
            <a:ext cx="830457" cy="1280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1431799554"/>
              </p:ext>
            </p:extLst>
          </p:nvPr>
        </p:nvGraphicFramePr>
        <p:xfrm>
          <a:off x="1801688" y="1841376"/>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
        <p:nvSpPr>
          <p:cNvPr id="45"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42603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amond(in)">
                                      <p:cBhvr>
                                        <p:cTn id="12" dur="500"/>
                                        <p:tgtEl>
                                          <p:spTgt spid="53"/>
                                        </p:tgtEl>
                                      </p:cBhvr>
                                    </p:animEffect>
                                  </p:childTnLst>
                                </p:cTn>
                              </p:par>
                            </p:childTnLst>
                          </p:cTn>
                        </p:par>
                        <p:par>
                          <p:cTn id="13" fill="hold">
                            <p:stCondLst>
                              <p:cond delay="500"/>
                            </p:stCondLst>
                            <p:childTnLst>
                              <p:par>
                                <p:cTn id="14" presetID="8" presetClass="exit" presetSubtype="16" fill="hold" grpId="0" nodeType="afterEffect">
                                  <p:stCondLst>
                                    <p:cond delay="0"/>
                                  </p:stCondLst>
                                  <p:childTnLst>
                                    <p:animEffect transition="out" filter="diamond(in)">
                                      <p:cBhvr>
                                        <p:cTn id="15" dur="500"/>
                                        <p:tgtEl>
                                          <p:spTgt spid="53"/>
                                        </p:tgtEl>
                                      </p:cBhvr>
                                    </p:animEffect>
                                    <p:set>
                                      <p:cBhvr>
                                        <p:cTn id="16" dur="1" fill="hold">
                                          <p:stCondLst>
                                            <p:cond delay="499"/>
                                          </p:stCondLst>
                                        </p:cTn>
                                        <p:tgtEl>
                                          <p:spTgt spid="53"/>
                                        </p:tgtEl>
                                        <p:attrNameLst>
                                          <p:attrName>style.visibility</p:attrName>
                                        </p:attrNameLst>
                                      </p:cBhvr>
                                      <p:to>
                                        <p:strVal val="hidden"/>
                                      </p:to>
                                    </p:set>
                                  </p:childTnLst>
                                </p:cTn>
                              </p:par>
                            </p:childTnLst>
                          </p:cTn>
                        </p:par>
                        <p:par>
                          <p:cTn id="17" fill="hold">
                            <p:stCondLst>
                              <p:cond delay="1000"/>
                            </p:stCondLst>
                            <p:childTnLst>
                              <p:par>
                                <p:cTn id="18" presetID="8" presetClass="entr" presetSubtype="32"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amond(out)">
                                      <p:cBhvr>
                                        <p:cTn id="20" dur="500"/>
                                        <p:tgtEl>
                                          <p:spTgt spid="56"/>
                                        </p:tgtEl>
                                      </p:cBhvr>
                                    </p:animEffect>
                                  </p:childTnLst>
                                </p:cTn>
                              </p:par>
                            </p:childTnLst>
                          </p:cTn>
                        </p:par>
                        <p:par>
                          <p:cTn id="21" fill="hold">
                            <p:stCondLst>
                              <p:cond delay="1500"/>
                            </p:stCondLst>
                            <p:childTnLst>
                              <p:par>
                                <p:cTn id="22" presetID="4" presetClass="exit" presetSubtype="16" fill="hold" grpId="1" nodeType="afterEffect">
                                  <p:stCondLst>
                                    <p:cond delay="0"/>
                                  </p:stCondLst>
                                  <p:childTnLst>
                                    <p:animEffect transition="out" filter="box(in)">
                                      <p:cBhvr>
                                        <p:cTn id="23" dur="500"/>
                                        <p:tgtEl>
                                          <p:spTgt spid="56"/>
                                        </p:tgtEl>
                                      </p:cBhvr>
                                    </p:animEffect>
                                    <p:set>
                                      <p:cBhvr>
                                        <p:cTn id="24" dur="1" fill="hold">
                                          <p:stCondLst>
                                            <p:cond delay="499"/>
                                          </p:stCondLst>
                                        </p:cTn>
                                        <p:tgtEl>
                                          <p:spTgt spid="56"/>
                                        </p:tgtEl>
                                        <p:attrNameLst>
                                          <p:attrName>style.visibility</p:attrName>
                                        </p:attrNameLst>
                                      </p:cBhvr>
                                      <p:to>
                                        <p:strVal val="hidden"/>
                                      </p:to>
                                    </p:set>
                                  </p:childTnLst>
                                </p:cTn>
                              </p:par>
                            </p:childTnLst>
                          </p:cTn>
                        </p:par>
                        <p:par>
                          <p:cTn id="25" fill="hold">
                            <p:stCondLst>
                              <p:cond delay="2000"/>
                            </p:stCondLst>
                            <p:childTnLst>
                              <p:par>
                                <p:cTn id="26" presetID="8"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amond(out)">
                                      <p:cBhvr>
                                        <p:cTn id="28" dur="500"/>
                                        <p:tgtEl>
                                          <p:spTgt spid="57"/>
                                        </p:tgtEl>
                                      </p:cBhvr>
                                    </p:animEffect>
                                  </p:childTnLst>
                                </p:cTn>
                              </p:par>
                            </p:childTnLst>
                          </p:cTn>
                        </p:par>
                        <p:par>
                          <p:cTn id="29" fill="hold">
                            <p:stCondLst>
                              <p:cond delay="2500"/>
                            </p:stCondLst>
                            <p:childTnLst>
                              <p:par>
                                <p:cTn id="30" presetID="4" presetClass="exit" presetSubtype="16" fill="hold" grpId="1" nodeType="afterEffect">
                                  <p:stCondLst>
                                    <p:cond delay="0"/>
                                  </p:stCondLst>
                                  <p:childTnLst>
                                    <p:animEffect transition="out" filter="box(in)">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par>
                          <p:cTn id="33" fill="hold">
                            <p:stCondLst>
                              <p:cond delay="3000"/>
                            </p:stCondLst>
                            <p:childTnLst>
                              <p:par>
                                <p:cTn id="34" presetID="8" presetClass="entr" presetSubtype="3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out)">
                                      <p:cBhvr>
                                        <p:cTn id="36" dur="500"/>
                                        <p:tgtEl>
                                          <p:spTgt spid="58"/>
                                        </p:tgtEl>
                                      </p:cBhvr>
                                    </p:animEffect>
                                  </p:childTnLst>
                                </p:cTn>
                              </p:par>
                            </p:childTnLst>
                          </p:cTn>
                        </p:par>
                        <p:par>
                          <p:cTn id="37" fill="hold">
                            <p:stCondLst>
                              <p:cond delay="3500"/>
                            </p:stCondLst>
                            <p:childTnLst>
                              <p:par>
                                <p:cTn id="38" presetID="4" presetClass="exit" presetSubtype="16" fill="hold" grpId="1" nodeType="afterEffect">
                                  <p:stCondLst>
                                    <p:cond delay="0"/>
                                  </p:stCondLst>
                                  <p:childTnLst>
                                    <p:animEffect transition="out" filter="box(in)">
                                      <p:cBhvr>
                                        <p:cTn id="39" dur="500"/>
                                        <p:tgtEl>
                                          <p:spTgt spid="58"/>
                                        </p:tgtEl>
                                      </p:cBhvr>
                                    </p:animEffect>
                                    <p:set>
                                      <p:cBhvr>
                                        <p:cTn id="40" dur="1" fill="hold">
                                          <p:stCondLst>
                                            <p:cond delay="499"/>
                                          </p:stCondLst>
                                        </p:cTn>
                                        <p:tgtEl>
                                          <p:spTgt spid="58"/>
                                        </p:tgtEl>
                                        <p:attrNameLst>
                                          <p:attrName>style.visibility</p:attrName>
                                        </p:attrNameLst>
                                      </p:cBhvr>
                                      <p:to>
                                        <p:strVal val="hidden"/>
                                      </p:to>
                                    </p:set>
                                  </p:childTnLst>
                                </p:cTn>
                              </p:par>
                            </p:childTnLst>
                          </p:cTn>
                        </p:par>
                        <p:par>
                          <p:cTn id="41" fill="hold">
                            <p:stCondLst>
                              <p:cond delay="4000"/>
                            </p:stCondLst>
                            <p:childTnLst>
                              <p:par>
                                <p:cTn id="42" presetID="8" presetClass="entr" presetSubtype="32"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amond(out)">
                                      <p:cBhvr>
                                        <p:cTn id="44" dur="500"/>
                                        <p:tgtEl>
                                          <p:spTgt spid="59"/>
                                        </p:tgtEl>
                                      </p:cBhvr>
                                    </p:animEffect>
                                  </p:childTnLst>
                                </p:cTn>
                              </p:par>
                            </p:childTnLst>
                          </p:cTn>
                        </p:par>
                        <p:par>
                          <p:cTn id="45" fill="hold">
                            <p:stCondLst>
                              <p:cond delay="4500"/>
                            </p:stCondLst>
                            <p:childTnLst>
                              <p:par>
                                <p:cTn id="46" presetID="4" presetClass="exit" presetSubtype="16" fill="hold" grpId="1" nodeType="afterEffect">
                                  <p:stCondLst>
                                    <p:cond delay="0"/>
                                  </p:stCondLst>
                                  <p:childTnLst>
                                    <p:animEffect transition="out" filter="box(in)">
                                      <p:cBhvr>
                                        <p:cTn id="47" dur="500"/>
                                        <p:tgtEl>
                                          <p:spTgt spid="59"/>
                                        </p:tgtEl>
                                      </p:cBhvr>
                                    </p:animEffect>
                                    <p:set>
                                      <p:cBhvr>
                                        <p:cTn id="48" dur="1" fill="hold">
                                          <p:stCondLst>
                                            <p:cond delay="499"/>
                                          </p:stCondLst>
                                        </p:cTn>
                                        <p:tgtEl>
                                          <p:spTgt spid="59"/>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checkerboard(across)">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3" grpId="0"/>
      <p:bldP spid="56" grpId="0"/>
      <p:bldP spid="56" grpId="1"/>
      <p:bldP spid="57" grpId="0"/>
      <p:bldP spid="57" grpId="1"/>
      <p:bldP spid="58" grpId="0"/>
      <p:bldP spid="58" grpId="1"/>
      <p:bldP spid="59" grpId="0"/>
      <p:bldP spid="59" grpId="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7253" y="3710815"/>
            <a:ext cx="8910354" cy="3474616"/>
            <a:chOff x="1257353" y="3560915"/>
            <a:chExt cx="8910354" cy="3474616"/>
          </a:xfrm>
        </p:grpSpPr>
        <p:sp>
          <p:nvSpPr>
            <p:cNvPr id="32" name="Text Box 117"/>
            <p:cNvSpPr txBox="1">
              <a:spLocks noChangeArrowheads="1"/>
            </p:cNvSpPr>
            <p:nvPr/>
          </p:nvSpPr>
          <p:spPr bwMode="auto">
            <a:xfrm>
              <a:off x="1257353" y="3560915"/>
              <a:ext cx="8910354" cy="646331"/>
            </a:xfrm>
            <a:prstGeom prst="rect">
              <a:avLst/>
            </a:prstGeom>
            <a:noFill/>
            <a:ln w="9525">
              <a:noFill/>
              <a:miter lim="800000"/>
              <a:headEnd/>
              <a:tailEnd/>
            </a:ln>
          </p:spPr>
          <p:txBody>
            <a:bodyPr wrap="square">
              <a:spAutoFit/>
            </a:bodyPr>
            <a:lstStyle/>
            <a:p>
              <a:pPr eaLnBrk="0" hangingPunct="0">
                <a:spcBef>
                  <a:spcPct val="50000"/>
                </a:spcBef>
              </a:pPr>
              <a:r>
                <a:rPr lang="en-US" sz="3600" b="1" err="1">
                  <a:solidFill>
                    <a:srgbClr val="C00000"/>
                  </a:solidFill>
                  <a:latin typeface="Aachen" panose="02020500000000000000" pitchFamily="18" charset="0"/>
                  <a:ea typeface="Aachen" panose="02020500000000000000" pitchFamily="18" charset="0"/>
                  <a:cs typeface="Aachen" panose="02020500000000000000" pitchFamily="18" charset="0"/>
                </a:rPr>
                <a:t>Câu</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a:t>
              </a:r>
              <a:r>
                <a:rPr lang="en-US" sz="3600" b="1" smtClean="0">
                  <a:solidFill>
                    <a:srgbClr val="C00000"/>
                  </a:solidFill>
                  <a:latin typeface="Aachen" panose="02020500000000000000" pitchFamily="18" charset="0"/>
                  <a:ea typeface="Aachen" panose="02020500000000000000" pitchFamily="18" charset="0"/>
                  <a:cs typeface="Aachen" panose="02020500000000000000" pitchFamily="18" charset="0"/>
                </a:rPr>
                <a:t>6: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err="1">
                  <a:solidFill>
                    <a:srgbClr val="0000FF"/>
                  </a:solidFill>
                  <a:latin typeface="Arial" panose="020B0604020202020204" pitchFamily="34" charset="0"/>
                  <a:cs typeface="Arial" panose="020B0604020202020204" pitchFamily="34" charset="0"/>
                </a:rPr>
                <a:t>vào</a:t>
              </a:r>
              <a:r>
                <a:rPr lang="en-US" sz="3200" b="1">
                  <a:solidFill>
                    <a:srgbClr val="0000FF"/>
                  </a:solidFill>
                  <a:latin typeface="Arial" panose="020B0604020202020204" pitchFamily="34" charset="0"/>
                  <a:cs typeface="Arial" panose="020B0604020202020204" pitchFamily="34" charset="0"/>
                </a:rPr>
                <a:t> </a:t>
              </a:r>
              <a:r>
                <a:rPr lang="en-US" sz="3200" b="1" smtClean="0">
                  <a:solidFill>
                    <a:srgbClr val="0000FF"/>
                  </a:solidFill>
                  <a:latin typeface="Arial" panose="020B0604020202020204" pitchFamily="34" charset="0"/>
                  <a:cs typeface="Arial" panose="020B0604020202020204" pitchFamily="34" charset="0"/>
                </a:rPr>
                <a:t>chỗ </a:t>
              </a:r>
              <a:r>
                <a:rPr lang="en-US" sz="3200" b="1" dirty="0" err="1">
                  <a:solidFill>
                    <a:srgbClr val="0000FF"/>
                  </a:solidFill>
                  <a:latin typeface="Arial" panose="020B0604020202020204" pitchFamily="34" charset="0"/>
                  <a:cs typeface="Arial" panose="020B0604020202020204" pitchFamily="34" charset="0"/>
                </a:rPr>
                <a:t>trống</a:t>
              </a:r>
              <a:r>
                <a:rPr lang="en-US" sz="3200" b="1" dirty="0">
                  <a:solidFill>
                    <a:srgbClr val="0000FF"/>
                  </a:solidFill>
                  <a:latin typeface="Arial" panose="020B0604020202020204" pitchFamily="34" charset="0"/>
                  <a:cs typeface="Arial" panose="020B0604020202020204" pitchFamily="34" charset="0"/>
                </a:rPr>
                <a:t>:</a:t>
              </a:r>
            </a:p>
          </p:txBody>
        </p:sp>
        <p:sp>
          <p:nvSpPr>
            <p:cNvPr id="2" name="Rectangle 1"/>
            <p:cNvSpPr/>
            <p:nvPr/>
          </p:nvSpPr>
          <p:spPr>
            <a:xfrm>
              <a:off x="1409596" y="4080876"/>
              <a:ext cx="8192891" cy="2954655"/>
            </a:xfrm>
            <a:prstGeom prst="rect">
              <a:avLst/>
            </a:prstGeom>
          </p:spPr>
          <p:txBody>
            <a:bodyPr wrap="square">
              <a:spAutoFit/>
            </a:bodyPr>
            <a:lstStyle/>
            <a:p>
              <a:pPr>
                <a:lnSpc>
                  <a:spcPct val="200000"/>
                </a:lnSpc>
              </a:pPr>
              <a:r>
                <a:rPr lang="en-US" sz="3100" b="1" smtClean="0">
                  <a:solidFill>
                    <a:srgbClr val="0000FF"/>
                  </a:solidFill>
                  <a:latin typeface="Arial" panose="020B0604020202020204" pitchFamily="34" charset="0"/>
                  <a:cs typeface="Arial" panose="020B0604020202020204" pitchFamily="34" charset="0"/>
                </a:rPr>
                <a:t>Số nguyên dương a nhỏ nhất để phân </a:t>
              </a:r>
              <a:r>
                <a:rPr lang="en-US" sz="3100" b="1">
                  <a:solidFill>
                    <a:srgbClr val="0000FF"/>
                  </a:solidFill>
                  <a:latin typeface="Arial" panose="020B0604020202020204" pitchFamily="34" charset="0"/>
                  <a:cs typeface="Arial" panose="020B0604020202020204" pitchFamily="34" charset="0"/>
                </a:rPr>
                <a:t>số      có giá trị là số </a:t>
              </a:r>
              <a:r>
                <a:rPr lang="en-US" sz="3100" b="1" smtClean="0">
                  <a:solidFill>
                    <a:srgbClr val="0000FF"/>
                  </a:solidFill>
                  <a:latin typeface="Arial" panose="020B0604020202020204" pitchFamily="34" charset="0"/>
                  <a:cs typeface="Arial" panose="020B0604020202020204" pitchFamily="34" charset="0"/>
                </a:rPr>
                <a:t>nguyên là a = .... </a:t>
              </a:r>
            </a:p>
            <a:p>
              <a:pPr>
                <a:lnSpc>
                  <a:spcPct val="200000"/>
                </a:lnSpc>
              </a:pPr>
              <a:r>
                <a:rPr lang="en-US" sz="3100" b="1">
                  <a:solidFill>
                    <a:srgbClr val="0000FF"/>
                  </a:solidFill>
                  <a:latin typeface="Arial" panose="020B0604020202020204" pitchFamily="34" charset="0"/>
                  <a:cs typeface="Arial" panose="020B0604020202020204" pitchFamily="34" charset="0"/>
                </a:rPr>
                <a:t> </a:t>
              </a:r>
              <a:r>
                <a:rPr lang="en-US" sz="3100" b="1" smtClean="0">
                  <a:solidFill>
                    <a:srgbClr val="0000FF"/>
                  </a:solidFill>
                  <a:latin typeface="Arial" panose="020B0604020202020204" pitchFamily="34" charset="0"/>
                  <a:cs typeface="Arial" panose="020B0604020202020204" pitchFamily="34" charset="0"/>
                </a:rPr>
                <a:t>   </a:t>
              </a:r>
              <a:endParaRPr lang="en-US" sz="3100" b="1" dirty="0">
                <a:solidFill>
                  <a:srgbClr val="0000FF"/>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13161555"/>
                </p:ext>
              </p:extLst>
            </p:nvPr>
          </p:nvGraphicFramePr>
          <p:xfrm>
            <a:off x="9224640" y="4074551"/>
            <a:ext cx="465278" cy="1225580"/>
          </p:xfrm>
          <a:graphic>
            <a:graphicData uri="http://schemas.openxmlformats.org/presentationml/2006/ole">
              <mc:AlternateContent xmlns:mc="http://schemas.openxmlformats.org/markup-compatibility/2006">
                <mc:Choice xmlns:v="urn:schemas-microsoft-com:vml" Requires="v">
                  <p:oleObj spid="_x0000_s60566" name="Equation" r:id="rId3" imgW="152280" imgH="457200" progId="Equation.DSMT4">
                    <p:embed/>
                  </p:oleObj>
                </mc:Choice>
                <mc:Fallback>
                  <p:oleObj name="Equation" r:id="rId3" imgW="152280" imgH="457200" progId="Equation.DSMT4">
                    <p:embed/>
                    <p:pic>
                      <p:nvPicPr>
                        <p:cNvPr id="3" name="Object 2"/>
                        <p:cNvPicPr/>
                        <p:nvPr/>
                      </p:nvPicPr>
                      <p:blipFill>
                        <a:blip r:embed="rId4"/>
                        <a:stretch>
                          <a:fillRect/>
                        </a:stretch>
                      </p:blipFill>
                      <p:spPr>
                        <a:xfrm>
                          <a:off x="9224640" y="4074551"/>
                          <a:ext cx="465278" cy="1225580"/>
                        </a:xfrm>
                        <a:prstGeom prst="rect">
                          <a:avLst/>
                        </a:prstGeom>
                      </p:spPr>
                    </p:pic>
                  </p:oleObj>
                </mc:Fallback>
              </mc:AlternateContent>
            </a:graphicData>
          </a:graphic>
        </p:graphicFrame>
      </p:grpSp>
      <p:sp>
        <p:nvSpPr>
          <p:cNvPr id="38" name="Rectangle 37"/>
          <p:cNvSpPr/>
          <p:nvPr/>
        </p:nvSpPr>
        <p:spPr>
          <a:xfrm>
            <a:off x="7911191" y="1855759"/>
            <a:ext cx="807646" cy="1265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52" name="Oval 70"/>
          <p:cNvSpPr>
            <a:spLocks noChangeArrowheads="1"/>
          </p:cNvSpPr>
          <p:nvPr/>
        </p:nvSpPr>
        <p:spPr bwMode="auto">
          <a:xfrm>
            <a:off x="10337363" y="5140573"/>
            <a:ext cx="1136650" cy="1135062"/>
          </a:xfrm>
          <a:prstGeom prst="ellipse">
            <a:avLst/>
          </a:prstGeom>
          <a:solidFill>
            <a:srgbClr val="FFFF99"/>
          </a:solidFill>
          <a:ln w="190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53" name="Oval 71"/>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270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1</a:t>
            </a:r>
          </a:p>
        </p:txBody>
      </p:sp>
      <p:sp>
        <p:nvSpPr>
          <p:cNvPr id="56" name="Oval 72"/>
          <p:cNvSpPr>
            <a:spLocks noChangeArrowheads="1"/>
          </p:cNvSpPr>
          <p:nvPr/>
        </p:nvSpPr>
        <p:spPr bwMode="auto">
          <a:xfrm>
            <a:off x="10358794" y="5146129"/>
            <a:ext cx="1093788" cy="1123950"/>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2</a:t>
            </a:r>
          </a:p>
        </p:txBody>
      </p:sp>
      <p:sp>
        <p:nvSpPr>
          <p:cNvPr id="57" name="Oval 73"/>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3</a:t>
            </a:r>
          </a:p>
        </p:txBody>
      </p:sp>
      <p:sp>
        <p:nvSpPr>
          <p:cNvPr id="58" name="Oval 74"/>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4</a:t>
            </a:r>
          </a:p>
        </p:txBody>
      </p:sp>
      <p:sp>
        <p:nvSpPr>
          <p:cNvPr id="59" name="Oval 75"/>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5</a:t>
            </a:r>
          </a:p>
        </p:txBody>
      </p:sp>
      <p:grpSp>
        <p:nvGrpSpPr>
          <p:cNvPr id="60" name="Group 81"/>
          <p:cNvGrpSpPr>
            <a:grpSpLocks/>
          </p:cNvGrpSpPr>
          <p:nvPr/>
        </p:nvGrpSpPr>
        <p:grpSpPr bwMode="auto">
          <a:xfrm>
            <a:off x="10128448" y="5013176"/>
            <a:ext cx="1554480" cy="1389856"/>
            <a:chOff x="1425" y="1728"/>
            <a:chExt cx="1392" cy="1248"/>
          </a:xfrm>
          <a:solidFill>
            <a:schemeClr val="bg1"/>
          </a:solidFill>
        </p:grpSpPr>
        <p:sp>
          <p:nvSpPr>
            <p:cNvPr id="61" name="Oval 82"/>
            <p:cNvSpPr>
              <a:spLocks noChangeArrowheads="1"/>
            </p:cNvSpPr>
            <p:nvPr/>
          </p:nvSpPr>
          <p:spPr bwMode="auto">
            <a:xfrm>
              <a:off x="1488" y="1728"/>
              <a:ext cx="1248" cy="1248"/>
            </a:xfrm>
            <a:prstGeom prst="ellipse">
              <a:avLst/>
            </a:prstGeom>
            <a:grp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62" name="Text Box 83"/>
            <p:cNvSpPr txBox="1">
              <a:spLocks noChangeArrowheads="1"/>
            </p:cNvSpPr>
            <p:nvPr/>
          </p:nvSpPr>
          <p:spPr bwMode="auto">
            <a:xfrm>
              <a:off x="1425" y="2144"/>
              <a:ext cx="1392" cy="43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200" smtClean="0">
                  <a:solidFill>
                    <a:srgbClr val="CC0000"/>
                  </a:solidFill>
                  <a:latin typeface="Aachen" panose="02020500000000000000" pitchFamily="18" charset="0"/>
                  <a:ea typeface="Aachen" panose="02020500000000000000" pitchFamily="18" charset="0"/>
                  <a:cs typeface="Aachen" panose="02020500000000000000" pitchFamily="18" charset="0"/>
                </a:rPr>
                <a:t>HẾT GIỜ</a:t>
              </a:r>
              <a:endParaRPr lang="en-US" altLang="en-US" sz="2200">
                <a:solidFill>
                  <a:srgbClr val="CC0000"/>
                </a:solidFill>
                <a:latin typeface="Aachen" panose="02020500000000000000" pitchFamily="18" charset="0"/>
                <a:ea typeface="Aachen" panose="02020500000000000000" pitchFamily="18" charset="0"/>
                <a:cs typeface="Aachen" panose="02020500000000000000" pitchFamily="18" charset="0"/>
              </a:endParaRPr>
            </a:p>
          </p:txBody>
        </p:sp>
      </p:grpSp>
      <p:sp>
        <p:nvSpPr>
          <p:cNvPr id="36" name="TextBox 35"/>
          <p:cNvSpPr txBox="1"/>
          <p:nvPr/>
        </p:nvSpPr>
        <p:spPr>
          <a:xfrm>
            <a:off x="7026343" y="5322168"/>
            <a:ext cx="491320" cy="677108"/>
          </a:xfrm>
          <a:prstGeom prst="rect">
            <a:avLst/>
          </a:prstGeom>
          <a:noFill/>
        </p:spPr>
        <p:txBody>
          <a:bodyPr wrap="square" rtlCol="0">
            <a:spAutoFit/>
          </a:bodyPr>
          <a:lstStyle/>
          <a:p>
            <a:r>
              <a:rPr lang="en-US" sz="3800" b="1" smtClean="0">
                <a:solidFill>
                  <a:srgbClr val="C00000"/>
                </a:solidFill>
                <a:latin typeface="Times New Roman" panose="02020603050405020304" pitchFamily="18" charset="0"/>
                <a:cs typeface="Times New Roman" panose="02020603050405020304" pitchFamily="18" charset="0"/>
              </a:rPr>
              <a:t>5</a:t>
            </a:r>
            <a:endParaRPr lang="en-US" sz="3800" b="1">
              <a:solidFill>
                <a:srgbClr val="C0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3538157" y="1828902"/>
            <a:ext cx="878238" cy="1292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153495" y="1837406"/>
            <a:ext cx="835629" cy="12841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702715" y="1845905"/>
            <a:ext cx="815511" cy="12756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032105" y="1821826"/>
            <a:ext cx="864096" cy="131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p:cNvSpPr/>
          <p:nvPr/>
        </p:nvSpPr>
        <p:spPr>
          <a:xfrm>
            <a:off x="1809159" y="1841375"/>
            <a:ext cx="830457" cy="1280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5"/>
          <p:cNvGraphicFramePr>
            <a:graphicFrameLocks noGrp="1"/>
          </p:cNvGraphicFramePr>
          <p:nvPr>
            <p:extLst>
              <p:ext uri="{D42A27DB-BD31-4B8C-83A1-F6EECF244321}">
                <p14:modId xmlns:p14="http://schemas.microsoft.com/office/powerpoint/2010/main" val="349120971"/>
              </p:ext>
            </p:extLst>
          </p:nvPr>
        </p:nvGraphicFramePr>
        <p:xfrm>
          <a:off x="1801688" y="1841376"/>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
        <p:nvSpPr>
          <p:cNvPr id="47"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9852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amond(in)">
                                      <p:cBhvr>
                                        <p:cTn id="12" dur="500"/>
                                        <p:tgtEl>
                                          <p:spTgt spid="53"/>
                                        </p:tgtEl>
                                      </p:cBhvr>
                                    </p:animEffect>
                                  </p:childTnLst>
                                </p:cTn>
                              </p:par>
                            </p:childTnLst>
                          </p:cTn>
                        </p:par>
                        <p:par>
                          <p:cTn id="13" fill="hold">
                            <p:stCondLst>
                              <p:cond delay="500"/>
                            </p:stCondLst>
                            <p:childTnLst>
                              <p:par>
                                <p:cTn id="14" presetID="8" presetClass="exit" presetSubtype="16" fill="hold" grpId="0" nodeType="afterEffect">
                                  <p:stCondLst>
                                    <p:cond delay="0"/>
                                  </p:stCondLst>
                                  <p:childTnLst>
                                    <p:animEffect transition="out" filter="diamond(in)">
                                      <p:cBhvr>
                                        <p:cTn id="15" dur="500"/>
                                        <p:tgtEl>
                                          <p:spTgt spid="53"/>
                                        </p:tgtEl>
                                      </p:cBhvr>
                                    </p:animEffect>
                                    <p:set>
                                      <p:cBhvr>
                                        <p:cTn id="16" dur="1" fill="hold">
                                          <p:stCondLst>
                                            <p:cond delay="499"/>
                                          </p:stCondLst>
                                        </p:cTn>
                                        <p:tgtEl>
                                          <p:spTgt spid="53"/>
                                        </p:tgtEl>
                                        <p:attrNameLst>
                                          <p:attrName>style.visibility</p:attrName>
                                        </p:attrNameLst>
                                      </p:cBhvr>
                                      <p:to>
                                        <p:strVal val="hidden"/>
                                      </p:to>
                                    </p:set>
                                  </p:childTnLst>
                                </p:cTn>
                              </p:par>
                            </p:childTnLst>
                          </p:cTn>
                        </p:par>
                        <p:par>
                          <p:cTn id="17" fill="hold">
                            <p:stCondLst>
                              <p:cond delay="1000"/>
                            </p:stCondLst>
                            <p:childTnLst>
                              <p:par>
                                <p:cTn id="18" presetID="8" presetClass="entr" presetSubtype="32"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amond(out)">
                                      <p:cBhvr>
                                        <p:cTn id="20" dur="500"/>
                                        <p:tgtEl>
                                          <p:spTgt spid="56"/>
                                        </p:tgtEl>
                                      </p:cBhvr>
                                    </p:animEffect>
                                  </p:childTnLst>
                                </p:cTn>
                              </p:par>
                            </p:childTnLst>
                          </p:cTn>
                        </p:par>
                        <p:par>
                          <p:cTn id="21" fill="hold">
                            <p:stCondLst>
                              <p:cond delay="1500"/>
                            </p:stCondLst>
                            <p:childTnLst>
                              <p:par>
                                <p:cTn id="22" presetID="4" presetClass="exit" presetSubtype="16" fill="hold" grpId="1" nodeType="afterEffect">
                                  <p:stCondLst>
                                    <p:cond delay="0"/>
                                  </p:stCondLst>
                                  <p:childTnLst>
                                    <p:animEffect transition="out" filter="box(in)">
                                      <p:cBhvr>
                                        <p:cTn id="23" dur="500"/>
                                        <p:tgtEl>
                                          <p:spTgt spid="56"/>
                                        </p:tgtEl>
                                      </p:cBhvr>
                                    </p:animEffect>
                                    <p:set>
                                      <p:cBhvr>
                                        <p:cTn id="24" dur="1" fill="hold">
                                          <p:stCondLst>
                                            <p:cond delay="499"/>
                                          </p:stCondLst>
                                        </p:cTn>
                                        <p:tgtEl>
                                          <p:spTgt spid="56"/>
                                        </p:tgtEl>
                                        <p:attrNameLst>
                                          <p:attrName>style.visibility</p:attrName>
                                        </p:attrNameLst>
                                      </p:cBhvr>
                                      <p:to>
                                        <p:strVal val="hidden"/>
                                      </p:to>
                                    </p:set>
                                  </p:childTnLst>
                                </p:cTn>
                              </p:par>
                            </p:childTnLst>
                          </p:cTn>
                        </p:par>
                        <p:par>
                          <p:cTn id="25" fill="hold">
                            <p:stCondLst>
                              <p:cond delay="2000"/>
                            </p:stCondLst>
                            <p:childTnLst>
                              <p:par>
                                <p:cTn id="26" presetID="8"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amond(out)">
                                      <p:cBhvr>
                                        <p:cTn id="28" dur="500"/>
                                        <p:tgtEl>
                                          <p:spTgt spid="57"/>
                                        </p:tgtEl>
                                      </p:cBhvr>
                                    </p:animEffect>
                                  </p:childTnLst>
                                </p:cTn>
                              </p:par>
                            </p:childTnLst>
                          </p:cTn>
                        </p:par>
                        <p:par>
                          <p:cTn id="29" fill="hold">
                            <p:stCondLst>
                              <p:cond delay="2500"/>
                            </p:stCondLst>
                            <p:childTnLst>
                              <p:par>
                                <p:cTn id="30" presetID="4" presetClass="exit" presetSubtype="16" fill="hold" grpId="1" nodeType="afterEffect">
                                  <p:stCondLst>
                                    <p:cond delay="0"/>
                                  </p:stCondLst>
                                  <p:childTnLst>
                                    <p:animEffect transition="out" filter="box(in)">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par>
                          <p:cTn id="33" fill="hold">
                            <p:stCondLst>
                              <p:cond delay="3000"/>
                            </p:stCondLst>
                            <p:childTnLst>
                              <p:par>
                                <p:cTn id="34" presetID="8" presetClass="entr" presetSubtype="3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out)">
                                      <p:cBhvr>
                                        <p:cTn id="36" dur="500"/>
                                        <p:tgtEl>
                                          <p:spTgt spid="58"/>
                                        </p:tgtEl>
                                      </p:cBhvr>
                                    </p:animEffect>
                                  </p:childTnLst>
                                </p:cTn>
                              </p:par>
                            </p:childTnLst>
                          </p:cTn>
                        </p:par>
                        <p:par>
                          <p:cTn id="37" fill="hold">
                            <p:stCondLst>
                              <p:cond delay="3500"/>
                            </p:stCondLst>
                            <p:childTnLst>
                              <p:par>
                                <p:cTn id="38" presetID="4" presetClass="exit" presetSubtype="16" fill="hold" grpId="1" nodeType="afterEffect">
                                  <p:stCondLst>
                                    <p:cond delay="0"/>
                                  </p:stCondLst>
                                  <p:childTnLst>
                                    <p:animEffect transition="out" filter="box(in)">
                                      <p:cBhvr>
                                        <p:cTn id="39" dur="500"/>
                                        <p:tgtEl>
                                          <p:spTgt spid="58"/>
                                        </p:tgtEl>
                                      </p:cBhvr>
                                    </p:animEffect>
                                    <p:set>
                                      <p:cBhvr>
                                        <p:cTn id="40" dur="1" fill="hold">
                                          <p:stCondLst>
                                            <p:cond delay="499"/>
                                          </p:stCondLst>
                                        </p:cTn>
                                        <p:tgtEl>
                                          <p:spTgt spid="58"/>
                                        </p:tgtEl>
                                        <p:attrNameLst>
                                          <p:attrName>style.visibility</p:attrName>
                                        </p:attrNameLst>
                                      </p:cBhvr>
                                      <p:to>
                                        <p:strVal val="hidden"/>
                                      </p:to>
                                    </p:set>
                                  </p:childTnLst>
                                </p:cTn>
                              </p:par>
                            </p:childTnLst>
                          </p:cTn>
                        </p:par>
                        <p:par>
                          <p:cTn id="41" fill="hold">
                            <p:stCondLst>
                              <p:cond delay="4000"/>
                            </p:stCondLst>
                            <p:childTnLst>
                              <p:par>
                                <p:cTn id="42" presetID="8" presetClass="entr" presetSubtype="32"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amond(out)">
                                      <p:cBhvr>
                                        <p:cTn id="44" dur="500"/>
                                        <p:tgtEl>
                                          <p:spTgt spid="59"/>
                                        </p:tgtEl>
                                      </p:cBhvr>
                                    </p:animEffect>
                                  </p:childTnLst>
                                </p:cTn>
                              </p:par>
                            </p:childTnLst>
                          </p:cTn>
                        </p:par>
                        <p:par>
                          <p:cTn id="45" fill="hold">
                            <p:stCondLst>
                              <p:cond delay="4500"/>
                            </p:stCondLst>
                            <p:childTnLst>
                              <p:par>
                                <p:cTn id="46" presetID="4" presetClass="exit" presetSubtype="16" fill="hold" grpId="1" nodeType="afterEffect">
                                  <p:stCondLst>
                                    <p:cond delay="0"/>
                                  </p:stCondLst>
                                  <p:childTnLst>
                                    <p:animEffect transition="out" filter="box(in)">
                                      <p:cBhvr>
                                        <p:cTn id="47" dur="500"/>
                                        <p:tgtEl>
                                          <p:spTgt spid="59"/>
                                        </p:tgtEl>
                                      </p:cBhvr>
                                    </p:animEffect>
                                    <p:set>
                                      <p:cBhvr>
                                        <p:cTn id="48" dur="1" fill="hold">
                                          <p:stCondLst>
                                            <p:cond delay="499"/>
                                          </p:stCondLst>
                                        </p:cTn>
                                        <p:tgtEl>
                                          <p:spTgt spid="59"/>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checkerboard(across)">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3" grpId="0"/>
      <p:bldP spid="56" grpId="0"/>
      <p:bldP spid="56" grpId="1"/>
      <p:bldP spid="57" grpId="0"/>
      <p:bldP spid="57" grpId="1"/>
      <p:bldP spid="58" grpId="0"/>
      <p:bldP spid="58" grpId="1"/>
      <p:bldP spid="59" grpId="0"/>
      <p:bldP spid="59" grpId="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427460" y="1844824"/>
            <a:ext cx="828867" cy="12454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52" name="Oval 70"/>
          <p:cNvSpPr>
            <a:spLocks noChangeArrowheads="1"/>
          </p:cNvSpPr>
          <p:nvPr/>
        </p:nvSpPr>
        <p:spPr bwMode="auto">
          <a:xfrm>
            <a:off x="10337363" y="5140573"/>
            <a:ext cx="1136650" cy="1135062"/>
          </a:xfrm>
          <a:prstGeom prst="ellipse">
            <a:avLst/>
          </a:prstGeom>
          <a:solidFill>
            <a:srgbClr val="FFFF99"/>
          </a:solidFill>
          <a:ln w="190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53" name="Oval 71"/>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270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1</a:t>
            </a:r>
          </a:p>
        </p:txBody>
      </p:sp>
      <p:sp>
        <p:nvSpPr>
          <p:cNvPr id="56" name="Oval 72"/>
          <p:cNvSpPr>
            <a:spLocks noChangeArrowheads="1"/>
          </p:cNvSpPr>
          <p:nvPr/>
        </p:nvSpPr>
        <p:spPr bwMode="auto">
          <a:xfrm>
            <a:off x="10358794" y="5146129"/>
            <a:ext cx="1093788" cy="1123950"/>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2</a:t>
            </a:r>
          </a:p>
        </p:txBody>
      </p:sp>
      <p:sp>
        <p:nvSpPr>
          <p:cNvPr id="57" name="Oval 73"/>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3</a:t>
            </a:r>
          </a:p>
        </p:txBody>
      </p:sp>
      <p:sp>
        <p:nvSpPr>
          <p:cNvPr id="58" name="Oval 74"/>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4</a:t>
            </a:r>
          </a:p>
        </p:txBody>
      </p:sp>
      <p:sp>
        <p:nvSpPr>
          <p:cNvPr id="59" name="Oval 75"/>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5</a:t>
            </a:r>
          </a:p>
        </p:txBody>
      </p:sp>
      <p:grpSp>
        <p:nvGrpSpPr>
          <p:cNvPr id="60" name="Group 81"/>
          <p:cNvGrpSpPr>
            <a:grpSpLocks/>
          </p:cNvGrpSpPr>
          <p:nvPr/>
        </p:nvGrpSpPr>
        <p:grpSpPr bwMode="auto">
          <a:xfrm>
            <a:off x="10128448" y="5013176"/>
            <a:ext cx="1554480" cy="1389856"/>
            <a:chOff x="1425" y="1728"/>
            <a:chExt cx="1392" cy="1248"/>
          </a:xfrm>
          <a:solidFill>
            <a:schemeClr val="bg1"/>
          </a:solidFill>
        </p:grpSpPr>
        <p:sp>
          <p:nvSpPr>
            <p:cNvPr id="61" name="Oval 82"/>
            <p:cNvSpPr>
              <a:spLocks noChangeArrowheads="1"/>
            </p:cNvSpPr>
            <p:nvPr/>
          </p:nvSpPr>
          <p:spPr bwMode="auto">
            <a:xfrm>
              <a:off x="1488" y="1728"/>
              <a:ext cx="1248" cy="1248"/>
            </a:xfrm>
            <a:prstGeom prst="ellipse">
              <a:avLst/>
            </a:prstGeom>
            <a:grp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62" name="Text Box 83"/>
            <p:cNvSpPr txBox="1">
              <a:spLocks noChangeArrowheads="1"/>
            </p:cNvSpPr>
            <p:nvPr/>
          </p:nvSpPr>
          <p:spPr bwMode="auto">
            <a:xfrm>
              <a:off x="1425" y="2144"/>
              <a:ext cx="1392" cy="43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200" smtClean="0">
                  <a:solidFill>
                    <a:srgbClr val="CC0000"/>
                  </a:solidFill>
                  <a:latin typeface="Aachen" panose="02020500000000000000" pitchFamily="18" charset="0"/>
                  <a:ea typeface="Aachen" panose="02020500000000000000" pitchFamily="18" charset="0"/>
                  <a:cs typeface="Aachen" panose="02020500000000000000" pitchFamily="18" charset="0"/>
                </a:rPr>
                <a:t>HẾT GIỜ</a:t>
              </a:r>
              <a:endParaRPr lang="en-US" altLang="en-US" sz="2200">
                <a:solidFill>
                  <a:srgbClr val="CC0000"/>
                </a:solidFill>
                <a:latin typeface="Aachen" panose="02020500000000000000" pitchFamily="18" charset="0"/>
                <a:ea typeface="Aachen" panose="02020500000000000000" pitchFamily="18" charset="0"/>
                <a:cs typeface="Aachen" panose="02020500000000000000" pitchFamily="18" charset="0"/>
              </a:endParaRPr>
            </a:p>
          </p:txBody>
        </p:sp>
      </p:grpSp>
      <p:sp>
        <p:nvSpPr>
          <p:cNvPr id="36" name="TextBox 35"/>
          <p:cNvSpPr txBox="1"/>
          <p:nvPr/>
        </p:nvSpPr>
        <p:spPr>
          <a:xfrm>
            <a:off x="6286244" y="4357096"/>
            <a:ext cx="945537" cy="630942"/>
          </a:xfrm>
          <a:prstGeom prst="rect">
            <a:avLst/>
          </a:prstGeom>
          <a:noFill/>
        </p:spPr>
        <p:txBody>
          <a:bodyPr wrap="square" rtlCol="0">
            <a:spAutoFit/>
          </a:bodyPr>
          <a:lstStyle/>
          <a:p>
            <a:r>
              <a:rPr lang="en-US" sz="3500" b="1" smtClean="0">
                <a:solidFill>
                  <a:srgbClr val="C00000"/>
                </a:solidFill>
                <a:latin typeface="Times New Roman" panose="02020603050405020304" pitchFamily="18" charset="0"/>
                <a:cs typeface="Times New Roman" panose="02020603050405020304" pitchFamily="18" charset="0"/>
              </a:rPr>
              <a:t>-15</a:t>
            </a:r>
            <a:endParaRPr lang="en-US" sz="3500" b="1">
              <a:solidFill>
                <a:srgbClr val="C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1919536" y="3573016"/>
            <a:ext cx="8910354" cy="2218398"/>
            <a:chOff x="1166707" y="3560915"/>
            <a:chExt cx="8910354" cy="2218398"/>
          </a:xfrm>
        </p:grpSpPr>
        <p:sp>
          <p:nvSpPr>
            <p:cNvPr id="32" name="Text Box 117"/>
            <p:cNvSpPr txBox="1">
              <a:spLocks noChangeArrowheads="1"/>
            </p:cNvSpPr>
            <p:nvPr/>
          </p:nvSpPr>
          <p:spPr bwMode="auto">
            <a:xfrm>
              <a:off x="1166707" y="3560915"/>
              <a:ext cx="8910354" cy="646331"/>
            </a:xfrm>
            <a:prstGeom prst="rect">
              <a:avLst/>
            </a:prstGeom>
            <a:noFill/>
            <a:ln w="9525">
              <a:noFill/>
              <a:miter lim="800000"/>
              <a:headEnd/>
              <a:tailEnd/>
            </a:ln>
          </p:spPr>
          <p:txBody>
            <a:bodyPr wrap="square">
              <a:spAutoFit/>
            </a:bodyPr>
            <a:lstStyle/>
            <a:p>
              <a:pPr eaLnBrk="0" hangingPunct="0">
                <a:spcBef>
                  <a:spcPct val="50000"/>
                </a:spcBef>
              </a:pPr>
              <a:r>
                <a:rPr lang="en-US" sz="3600" b="1" err="1">
                  <a:solidFill>
                    <a:srgbClr val="C00000"/>
                  </a:solidFill>
                  <a:latin typeface="Aachen" panose="02020500000000000000" pitchFamily="18" charset="0"/>
                  <a:ea typeface="Aachen" panose="02020500000000000000" pitchFamily="18" charset="0"/>
                  <a:cs typeface="Aachen" panose="02020500000000000000" pitchFamily="18" charset="0"/>
                </a:rPr>
                <a:t>Câu</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a:t>
              </a:r>
              <a:r>
                <a:rPr lang="en-US" sz="3600" b="1" smtClean="0">
                  <a:solidFill>
                    <a:srgbClr val="C00000"/>
                  </a:solidFill>
                  <a:latin typeface="Aachen" panose="02020500000000000000" pitchFamily="18" charset="0"/>
                  <a:ea typeface="Aachen" panose="02020500000000000000" pitchFamily="18" charset="0"/>
                  <a:cs typeface="Aachen" panose="02020500000000000000" pitchFamily="18" charset="0"/>
                </a:rPr>
                <a:t>7: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err="1">
                  <a:solidFill>
                    <a:srgbClr val="0000FF"/>
                  </a:solidFill>
                  <a:latin typeface="Arial" panose="020B0604020202020204" pitchFamily="34" charset="0"/>
                  <a:cs typeface="Arial" panose="020B0604020202020204" pitchFamily="34" charset="0"/>
                </a:rPr>
                <a:t>vào</a:t>
              </a:r>
              <a:r>
                <a:rPr lang="en-US" sz="3200" b="1">
                  <a:solidFill>
                    <a:srgbClr val="0000FF"/>
                  </a:solidFill>
                  <a:latin typeface="Arial" panose="020B0604020202020204" pitchFamily="34" charset="0"/>
                  <a:cs typeface="Arial" panose="020B0604020202020204" pitchFamily="34" charset="0"/>
                </a:rPr>
                <a:t> ô</a:t>
              </a:r>
              <a:r>
                <a:rPr lang="en-US" sz="3200" b="1" smtClean="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trống</a:t>
              </a:r>
              <a:r>
                <a:rPr lang="en-US" sz="3200" b="1" dirty="0">
                  <a:solidFill>
                    <a:srgbClr val="0000FF"/>
                  </a:solidFill>
                  <a:latin typeface="Arial" panose="020B0604020202020204" pitchFamily="34" charset="0"/>
                  <a:cs typeface="Arial" panose="020B0604020202020204" pitchFamily="34"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3038041503"/>
                </p:ext>
              </p:extLst>
            </p:nvPr>
          </p:nvGraphicFramePr>
          <p:xfrm>
            <a:off x="4072774" y="4126725"/>
            <a:ext cx="2422525" cy="1652588"/>
          </p:xfrm>
          <a:graphic>
            <a:graphicData uri="http://schemas.openxmlformats.org/presentationml/2006/ole">
              <mc:AlternateContent xmlns:mc="http://schemas.openxmlformats.org/markup-compatibility/2006">
                <mc:Choice xmlns:v="urn:schemas-microsoft-com:vml" Requires="v">
                  <p:oleObj spid="_x0000_s61592" name="Equation" r:id="rId3" imgW="838080" imgH="571320" progId="Equation.DSMT4">
                    <p:embed/>
                  </p:oleObj>
                </mc:Choice>
                <mc:Fallback>
                  <p:oleObj name="Equation" r:id="rId3" imgW="838080" imgH="571320" progId="Equation.DSMT4">
                    <p:embed/>
                    <p:pic>
                      <p:nvPicPr>
                        <p:cNvPr id="6" name="Object 5"/>
                        <p:cNvPicPr/>
                        <p:nvPr/>
                      </p:nvPicPr>
                      <p:blipFill>
                        <a:blip r:embed="rId4"/>
                        <a:stretch>
                          <a:fillRect/>
                        </a:stretch>
                      </p:blipFill>
                      <p:spPr>
                        <a:xfrm>
                          <a:off x="4072774" y="4126725"/>
                          <a:ext cx="2422525" cy="1652588"/>
                        </a:xfrm>
                        <a:prstGeom prst="rect">
                          <a:avLst/>
                        </a:prstGeom>
                      </p:spPr>
                    </p:pic>
                  </p:oleObj>
                </mc:Fallback>
              </mc:AlternateContent>
            </a:graphicData>
          </a:graphic>
        </p:graphicFrame>
      </p:grpSp>
      <p:sp>
        <p:nvSpPr>
          <p:cNvPr id="35" name="Rectangle 34"/>
          <p:cNvSpPr/>
          <p:nvPr/>
        </p:nvSpPr>
        <p:spPr>
          <a:xfrm>
            <a:off x="7911191" y="1855759"/>
            <a:ext cx="807646" cy="1265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538157" y="1828902"/>
            <a:ext cx="878238" cy="1292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153495" y="1837406"/>
            <a:ext cx="835629" cy="12841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02715" y="1845905"/>
            <a:ext cx="815511" cy="12756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032105" y="1821826"/>
            <a:ext cx="864096" cy="131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p:cNvSpPr/>
          <p:nvPr/>
        </p:nvSpPr>
        <p:spPr>
          <a:xfrm>
            <a:off x="1809159" y="1841375"/>
            <a:ext cx="830457" cy="1280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Table 47"/>
          <p:cNvGraphicFramePr>
            <a:graphicFrameLocks noGrp="1"/>
          </p:cNvGraphicFramePr>
          <p:nvPr>
            <p:extLst>
              <p:ext uri="{D42A27DB-BD31-4B8C-83A1-F6EECF244321}">
                <p14:modId xmlns:p14="http://schemas.microsoft.com/office/powerpoint/2010/main" val="3035828440"/>
              </p:ext>
            </p:extLst>
          </p:nvPr>
        </p:nvGraphicFramePr>
        <p:xfrm>
          <a:off x="1801688" y="1841376"/>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
        <p:nvSpPr>
          <p:cNvPr id="49"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5415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amond(in)">
                                      <p:cBhvr>
                                        <p:cTn id="12" dur="500"/>
                                        <p:tgtEl>
                                          <p:spTgt spid="53"/>
                                        </p:tgtEl>
                                      </p:cBhvr>
                                    </p:animEffect>
                                  </p:childTnLst>
                                </p:cTn>
                              </p:par>
                            </p:childTnLst>
                          </p:cTn>
                        </p:par>
                        <p:par>
                          <p:cTn id="13" fill="hold">
                            <p:stCondLst>
                              <p:cond delay="500"/>
                            </p:stCondLst>
                            <p:childTnLst>
                              <p:par>
                                <p:cTn id="14" presetID="8" presetClass="exit" presetSubtype="16" fill="hold" grpId="0" nodeType="afterEffect">
                                  <p:stCondLst>
                                    <p:cond delay="0"/>
                                  </p:stCondLst>
                                  <p:childTnLst>
                                    <p:animEffect transition="out" filter="diamond(in)">
                                      <p:cBhvr>
                                        <p:cTn id="15" dur="500"/>
                                        <p:tgtEl>
                                          <p:spTgt spid="53"/>
                                        </p:tgtEl>
                                      </p:cBhvr>
                                    </p:animEffect>
                                    <p:set>
                                      <p:cBhvr>
                                        <p:cTn id="16" dur="1" fill="hold">
                                          <p:stCondLst>
                                            <p:cond delay="499"/>
                                          </p:stCondLst>
                                        </p:cTn>
                                        <p:tgtEl>
                                          <p:spTgt spid="53"/>
                                        </p:tgtEl>
                                        <p:attrNameLst>
                                          <p:attrName>style.visibility</p:attrName>
                                        </p:attrNameLst>
                                      </p:cBhvr>
                                      <p:to>
                                        <p:strVal val="hidden"/>
                                      </p:to>
                                    </p:set>
                                  </p:childTnLst>
                                </p:cTn>
                              </p:par>
                            </p:childTnLst>
                          </p:cTn>
                        </p:par>
                        <p:par>
                          <p:cTn id="17" fill="hold">
                            <p:stCondLst>
                              <p:cond delay="1000"/>
                            </p:stCondLst>
                            <p:childTnLst>
                              <p:par>
                                <p:cTn id="18" presetID="8" presetClass="entr" presetSubtype="32"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amond(out)">
                                      <p:cBhvr>
                                        <p:cTn id="20" dur="500"/>
                                        <p:tgtEl>
                                          <p:spTgt spid="56"/>
                                        </p:tgtEl>
                                      </p:cBhvr>
                                    </p:animEffect>
                                  </p:childTnLst>
                                </p:cTn>
                              </p:par>
                            </p:childTnLst>
                          </p:cTn>
                        </p:par>
                        <p:par>
                          <p:cTn id="21" fill="hold">
                            <p:stCondLst>
                              <p:cond delay="1500"/>
                            </p:stCondLst>
                            <p:childTnLst>
                              <p:par>
                                <p:cTn id="22" presetID="4" presetClass="exit" presetSubtype="16" fill="hold" grpId="1" nodeType="afterEffect">
                                  <p:stCondLst>
                                    <p:cond delay="0"/>
                                  </p:stCondLst>
                                  <p:childTnLst>
                                    <p:animEffect transition="out" filter="box(in)">
                                      <p:cBhvr>
                                        <p:cTn id="23" dur="500"/>
                                        <p:tgtEl>
                                          <p:spTgt spid="56"/>
                                        </p:tgtEl>
                                      </p:cBhvr>
                                    </p:animEffect>
                                    <p:set>
                                      <p:cBhvr>
                                        <p:cTn id="24" dur="1" fill="hold">
                                          <p:stCondLst>
                                            <p:cond delay="499"/>
                                          </p:stCondLst>
                                        </p:cTn>
                                        <p:tgtEl>
                                          <p:spTgt spid="56"/>
                                        </p:tgtEl>
                                        <p:attrNameLst>
                                          <p:attrName>style.visibility</p:attrName>
                                        </p:attrNameLst>
                                      </p:cBhvr>
                                      <p:to>
                                        <p:strVal val="hidden"/>
                                      </p:to>
                                    </p:set>
                                  </p:childTnLst>
                                </p:cTn>
                              </p:par>
                            </p:childTnLst>
                          </p:cTn>
                        </p:par>
                        <p:par>
                          <p:cTn id="25" fill="hold">
                            <p:stCondLst>
                              <p:cond delay="2000"/>
                            </p:stCondLst>
                            <p:childTnLst>
                              <p:par>
                                <p:cTn id="26" presetID="8"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amond(out)">
                                      <p:cBhvr>
                                        <p:cTn id="28" dur="500"/>
                                        <p:tgtEl>
                                          <p:spTgt spid="57"/>
                                        </p:tgtEl>
                                      </p:cBhvr>
                                    </p:animEffect>
                                  </p:childTnLst>
                                </p:cTn>
                              </p:par>
                            </p:childTnLst>
                          </p:cTn>
                        </p:par>
                        <p:par>
                          <p:cTn id="29" fill="hold">
                            <p:stCondLst>
                              <p:cond delay="2500"/>
                            </p:stCondLst>
                            <p:childTnLst>
                              <p:par>
                                <p:cTn id="30" presetID="4" presetClass="exit" presetSubtype="16" fill="hold" grpId="1" nodeType="afterEffect">
                                  <p:stCondLst>
                                    <p:cond delay="0"/>
                                  </p:stCondLst>
                                  <p:childTnLst>
                                    <p:animEffect transition="out" filter="box(in)">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par>
                          <p:cTn id="33" fill="hold">
                            <p:stCondLst>
                              <p:cond delay="3000"/>
                            </p:stCondLst>
                            <p:childTnLst>
                              <p:par>
                                <p:cTn id="34" presetID="8" presetClass="entr" presetSubtype="3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out)">
                                      <p:cBhvr>
                                        <p:cTn id="36" dur="500"/>
                                        <p:tgtEl>
                                          <p:spTgt spid="58"/>
                                        </p:tgtEl>
                                      </p:cBhvr>
                                    </p:animEffect>
                                  </p:childTnLst>
                                </p:cTn>
                              </p:par>
                            </p:childTnLst>
                          </p:cTn>
                        </p:par>
                        <p:par>
                          <p:cTn id="37" fill="hold">
                            <p:stCondLst>
                              <p:cond delay="3500"/>
                            </p:stCondLst>
                            <p:childTnLst>
                              <p:par>
                                <p:cTn id="38" presetID="4" presetClass="exit" presetSubtype="16" fill="hold" grpId="1" nodeType="afterEffect">
                                  <p:stCondLst>
                                    <p:cond delay="0"/>
                                  </p:stCondLst>
                                  <p:childTnLst>
                                    <p:animEffect transition="out" filter="box(in)">
                                      <p:cBhvr>
                                        <p:cTn id="39" dur="500"/>
                                        <p:tgtEl>
                                          <p:spTgt spid="58"/>
                                        </p:tgtEl>
                                      </p:cBhvr>
                                    </p:animEffect>
                                    <p:set>
                                      <p:cBhvr>
                                        <p:cTn id="40" dur="1" fill="hold">
                                          <p:stCondLst>
                                            <p:cond delay="499"/>
                                          </p:stCondLst>
                                        </p:cTn>
                                        <p:tgtEl>
                                          <p:spTgt spid="58"/>
                                        </p:tgtEl>
                                        <p:attrNameLst>
                                          <p:attrName>style.visibility</p:attrName>
                                        </p:attrNameLst>
                                      </p:cBhvr>
                                      <p:to>
                                        <p:strVal val="hidden"/>
                                      </p:to>
                                    </p:set>
                                  </p:childTnLst>
                                </p:cTn>
                              </p:par>
                            </p:childTnLst>
                          </p:cTn>
                        </p:par>
                        <p:par>
                          <p:cTn id="41" fill="hold">
                            <p:stCondLst>
                              <p:cond delay="4000"/>
                            </p:stCondLst>
                            <p:childTnLst>
                              <p:par>
                                <p:cTn id="42" presetID="8" presetClass="entr" presetSubtype="32"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amond(out)">
                                      <p:cBhvr>
                                        <p:cTn id="44" dur="500"/>
                                        <p:tgtEl>
                                          <p:spTgt spid="59"/>
                                        </p:tgtEl>
                                      </p:cBhvr>
                                    </p:animEffect>
                                  </p:childTnLst>
                                </p:cTn>
                              </p:par>
                            </p:childTnLst>
                          </p:cTn>
                        </p:par>
                        <p:par>
                          <p:cTn id="45" fill="hold">
                            <p:stCondLst>
                              <p:cond delay="4500"/>
                            </p:stCondLst>
                            <p:childTnLst>
                              <p:par>
                                <p:cTn id="46" presetID="4" presetClass="exit" presetSubtype="16" fill="hold" grpId="1" nodeType="afterEffect">
                                  <p:stCondLst>
                                    <p:cond delay="0"/>
                                  </p:stCondLst>
                                  <p:childTnLst>
                                    <p:animEffect transition="out" filter="box(in)">
                                      <p:cBhvr>
                                        <p:cTn id="47" dur="500"/>
                                        <p:tgtEl>
                                          <p:spTgt spid="59"/>
                                        </p:tgtEl>
                                      </p:cBhvr>
                                    </p:animEffect>
                                    <p:set>
                                      <p:cBhvr>
                                        <p:cTn id="48" dur="1" fill="hold">
                                          <p:stCondLst>
                                            <p:cond delay="499"/>
                                          </p:stCondLst>
                                        </p:cTn>
                                        <p:tgtEl>
                                          <p:spTgt spid="59"/>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checkerboard(across)">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3" grpId="0"/>
      <p:bldP spid="56" grpId="0"/>
      <p:bldP spid="56" grpId="1"/>
      <p:bldP spid="57" grpId="0"/>
      <p:bldP spid="57" grpId="1"/>
      <p:bldP spid="58" grpId="0"/>
      <p:bldP spid="58" grpId="1"/>
      <p:bldP spid="59" grpId="0"/>
      <p:bldP spid="59" grpId="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38174" y="3573016"/>
            <a:ext cx="8910354" cy="2022441"/>
            <a:chOff x="1257353" y="3560915"/>
            <a:chExt cx="8910354" cy="2022441"/>
          </a:xfrm>
        </p:grpSpPr>
        <p:sp>
          <p:nvSpPr>
            <p:cNvPr id="32" name="Text Box 117"/>
            <p:cNvSpPr txBox="1">
              <a:spLocks noChangeArrowheads="1"/>
            </p:cNvSpPr>
            <p:nvPr/>
          </p:nvSpPr>
          <p:spPr bwMode="auto">
            <a:xfrm>
              <a:off x="1257353" y="3560915"/>
              <a:ext cx="8910354" cy="646331"/>
            </a:xfrm>
            <a:prstGeom prst="rect">
              <a:avLst/>
            </a:prstGeom>
            <a:noFill/>
            <a:ln w="9525">
              <a:noFill/>
              <a:miter lim="800000"/>
              <a:headEnd/>
              <a:tailEnd/>
            </a:ln>
          </p:spPr>
          <p:txBody>
            <a:bodyPr wrap="square">
              <a:spAutoFit/>
            </a:bodyPr>
            <a:lstStyle/>
            <a:p>
              <a:pPr eaLnBrk="0" hangingPunct="0">
                <a:spcBef>
                  <a:spcPct val="50000"/>
                </a:spcBef>
              </a:pPr>
              <a:r>
                <a:rPr lang="en-US" sz="3600" b="1" err="1">
                  <a:solidFill>
                    <a:srgbClr val="C00000"/>
                  </a:solidFill>
                  <a:latin typeface="Aachen" panose="02020500000000000000" pitchFamily="18" charset="0"/>
                  <a:ea typeface="Aachen" panose="02020500000000000000" pitchFamily="18" charset="0"/>
                  <a:cs typeface="Aachen" panose="02020500000000000000" pitchFamily="18" charset="0"/>
                </a:rPr>
                <a:t>Câu</a:t>
              </a:r>
              <a:r>
                <a:rPr lang="en-US" sz="3600" b="1">
                  <a:solidFill>
                    <a:srgbClr val="C00000"/>
                  </a:solidFill>
                  <a:latin typeface="Aachen" panose="02020500000000000000" pitchFamily="18" charset="0"/>
                  <a:ea typeface="Aachen" panose="02020500000000000000" pitchFamily="18" charset="0"/>
                  <a:cs typeface="Aachen" panose="02020500000000000000" pitchFamily="18" charset="0"/>
                </a:rPr>
                <a:t> </a:t>
              </a:r>
              <a:r>
                <a:rPr lang="en-US" sz="3600" b="1" smtClean="0">
                  <a:solidFill>
                    <a:srgbClr val="C00000"/>
                  </a:solidFill>
                  <a:latin typeface="Aachen" panose="02020500000000000000" pitchFamily="18" charset="0"/>
                  <a:ea typeface="Aachen" panose="02020500000000000000" pitchFamily="18" charset="0"/>
                  <a:cs typeface="Aachen" panose="02020500000000000000" pitchFamily="18" charset="0"/>
                </a:rPr>
                <a:t>8: </a:t>
              </a:r>
              <a:r>
                <a:rPr lang="en-US" sz="3200" b="1" dirty="0" err="1">
                  <a:solidFill>
                    <a:srgbClr val="0000FF"/>
                  </a:solidFill>
                  <a:latin typeface="Arial" panose="020B0604020202020204" pitchFamily="34" charset="0"/>
                  <a:cs typeface="Arial" panose="020B0604020202020204" pitchFamily="34" charset="0"/>
                </a:rPr>
                <a:t>Điền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thích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hợp</a:t>
              </a:r>
              <a:r>
                <a:rPr lang="en-US" sz="3200" b="1" dirty="0">
                  <a:solidFill>
                    <a:srgbClr val="0000FF"/>
                  </a:solidFill>
                  <a:latin typeface="Arial" panose="020B0604020202020204" pitchFamily="34" charset="0"/>
                  <a:cs typeface="Arial" panose="020B0604020202020204" pitchFamily="34" charset="0"/>
                </a:rPr>
                <a:t> </a:t>
              </a:r>
              <a:r>
                <a:rPr lang="en-US" sz="3200" b="1" err="1">
                  <a:solidFill>
                    <a:srgbClr val="0000FF"/>
                  </a:solidFill>
                  <a:latin typeface="Arial" panose="020B0604020202020204" pitchFamily="34" charset="0"/>
                  <a:cs typeface="Arial" panose="020B0604020202020204" pitchFamily="34" charset="0"/>
                </a:rPr>
                <a:t>vào</a:t>
              </a:r>
              <a:r>
                <a:rPr lang="en-US" sz="3200" b="1">
                  <a:solidFill>
                    <a:srgbClr val="0000FF"/>
                  </a:solidFill>
                  <a:latin typeface="Arial" panose="020B0604020202020204" pitchFamily="34" charset="0"/>
                  <a:cs typeface="Arial" panose="020B0604020202020204" pitchFamily="34" charset="0"/>
                </a:rPr>
                <a:t> ô</a:t>
              </a:r>
              <a:r>
                <a:rPr lang="en-US" sz="3200" b="1" smtClean="0">
                  <a:solidFill>
                    <a:srgbClr val="0000FF"/>
                  </a:solidFill>
                  <a:latin typeface="Arial" panose="020B0604020202020204" pitchFamily="34" charset="0"/>
                  <a:cs typeface="Arial" panose="020B0604020202020204" pitchFamily="34" charset="0"/>
                </a:rPr>
                <a:t> trống</a:t>
              </a:r>
            </a:p>
          </p:txBody>
        </p:sp>
        <p:graphicFrame>
          <p:nvGraphicFramePr>
            <p:cNvPr id="2" name="Object 1"/>
            <p:cNvGraphicFramePr>
              <a:graphicFrameLocks noChangeAspect="1"/>
            </p:cNvGraphicFramePr>
            <p:nvPr>
              <p:extLst>
                <p:ext uri="{D42A27DB-BD31-4B8C-83A1-F6EECF244321}">
                  <p14:modId xmlns:p14="http://schemas.microsoft.com/office/powerpoint/2010/main" val="1994614075"/>
                </p:ext>
              </p:extLst>
            </p:nvPr>
          </p:nvGraphicFramePr>
          <p:xfrm>
            <a:off x="5412616" y="4156887"/>
            <a:ext cx="1253564" cy="1426469"/>
          </p:xfrm>
          <a:graphic>
            <a:graphicData uri="http://schemas.openxmlformats.org/presentationml/2006/ole">
              <mc:AlternateContent xmlns:mc="http://schemas.openxmlformats.org/markup-compatibility/2006">
                <mc:Choice xmlns:v="urn:schemas-microsoft-com:vml" Requires="v">
                  <p:oleObj spid="_x0000_s62614" name="Equation" r:id="rId3" imgW="469800" imgH="533160" progId="Equation.DSMT4">
                    <p:embed/>
                  </p:oleObj>
                </mc:Choice>
                <mc:Fallback>
                  <p:oleObj name="Equation" r:id="rId3" imgW="469800" imgH="533160" progId="Equation.DSMT4">
                    <p:embed/>
                    <p:pic>
                      <p:nvPicPr>
                        <p:cNvPr id="2" name="Object 1"/>
                        <p:cNvPicPr/>
                        <p:nvPr/>
                      </p:nvPicPr>
                      <p:blipFill>
                        <a:blip r:embed="rId4"/>
                        <a:stretch>
                          <a:fillRect/>
                        </a:stretch>
                      </p:blipFill>
                      <p:spPr>
                        <a:xfrm>
                          <a:off x="5412616" y="4156887"/>
                          <a:ext cx="1253564" cy="1426469"/>
                        </a:xfrm>
                        <a:prstGeom prst="rect">
                          <a:avLst/>
                        </a:prstGeom>
                      </p:spPr>
                    </p:pic>
                  </p:oleObj>
                </mc:Fallback>
              </mc:AlternateContent>
            </a:graphicData>
          </a:graphic>
        </p:graphicFrame>
        <p:sp>
          <p:nvSpPr>
            <p:cNvPr id="35" name="Text Box 117"/>
            <p:cNvSpPr txBox="1">
              <a:spLocks noChangeArrowheads="1"/>
            </p:cNvSpPr>
            <p:nvPr/>
          </p:nvSpPr>
          <p:spPr bwMode="auto">
            <a:xfrm>
              <a:off x="3865726" y="4638541"/>
              <a:ext cx="4384630" cy="584775"/>
            </a:xfrm>
            <a:prstGeom prst="rect">
              <a:avLst/>
            </a:prstGeom>
            <a:noFill/>
            <a:ln w="9525">
              <a:noFill/>
              <a:miter lim="800000"/>
              <a:headEnd/>
              <a:tailEnd/>
            </a:ln>
          </p:spPr>
          <p:txBody>
            <a:bodyPr wrap="square">
              <a:spAutoFit/>
            </a:bodyPr>
            <a:lstStyle/>
            <a:p>
              <a:pPr eaLnBrk="0" hangingPunct="0">
                <a:spcBef>
                  <a:spcPct val="50000"/>
                </a:spcBef>
              </a:pPr>
              <a:r>
                <a:rPr lang="en-US" sz="3200" b="1" smtClean="0">
                  <a:solidFill>
                    <a:srgbClr val="003300"/>
                  </a:solidFill>
                  <a:latin typeface="Arial" panose="020B0604020202020204" pitchFamily="34" charset="0"/>
                  <a:cs typeface="Arial" panose="020B0604020202020204" pitchFamily="34" charset="0"/>
                </a:rPr>
                <a:t>12 dm                m</a:t>
              </a:r>
              <a:endParaRPr lang="en-US" sz="3200" b="1" dirty="0">
                <a:solidFill>
                  <a:srgbClr val="003300"/>
                </a:solidFill>
                <a:latin typeface="Arial" panose="020B0604020202020204" pitchFamily="34" charset="0"/>
                <a:cs typeface="Arial" panose="020B0604020202020204" pitchFamily="34" charset="0"/>
              </a:endParaRPr>
            </a:p>
          </p:txBody>
        </p:sp>
      </p:grpSp>
      <p:sp>
        <p:nvSpPr>
          <p:cNvPr id="43" name="Rectangle 42"/>
          <p:cNvSpPr/>
          <p:nvPr/>
        </p:nvSpPr>
        <p:spPr>
          <a:xfrm>
            <a:off x="9605900" y="1849425"/>
            <a:ext cx="890060" cy="12408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52" name="Oval 70"/>
          <p:cNvSpPr>
            <a:spLocks noChangeArrowheads="1"/>
          </p:cNvSpPr>
          <p:nvPr/>
        </p:nvSpPr>
        <p:spPr bwMode="auto">
          <a:xfrm>
            <a:off x="10337363" y="5140573"/>
            <a:ext cx="1136650" cy="1135062"/>
          </a:xfrm>
          <a:prstGeom prst="ellipse">
            <a:avLst/>
          </a:prstGeom>
          <a:solidFill>
            <a:srgbClr val="FFFF99"/>
          </a:solidFill>
          <a:ln w="190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53" name="Oval 71"/>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270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1</a:t>
            </a:r>
          </a:p>
        </p:txBody>
      </p:sp>
      <p:sp>
        <p:nvSpPr>
          <p:cNvPr id="56" name="Oval 72"/>
          <p:cNvSpPr>
            <a:spLocks noChangeArrowheads="1"/>
          </p:cNvSpPr>
          <p:nvPr/>
        </p:nvSpPr>
        <p:spPr bwMode="auto">
          <a:xfrm>
            <a:off x="10358794" y="5146129"/>
            <a:ext cx="1093788" cy="1123950"/>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2</a:t>
            </a:r>
          </a:p>
        </p:txBody>
      </p:sp>
      <p:sp>
        <p:nvSpPr>
          <p:cNvPr id="57" name="Oval 73"/>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3</a:t>
            </a:r>
          </a:p>
        </p:txBody>
      </p:sp>
      <p:sp>
        <p:nvSpPr>
          <p:cNvPr id="58" name="Oval 74"/>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4</a:t>
            </a:r>
          </a:p>
        </p:txBody>
      </p:sp>
      <p:sp>
        <p:nvSpPr>
          <p:cNvPr id="59" name="Oval 75"/>
          <p:cNvSpPr>
            <a:spLocks noChangeArrowheads="1"/>
          </p:cNvSpPr>
          <p:nvPr/>
        </p:nvSpPr>
        <p:spPr bwMode="auto">
          <a:xfrm>
            <a:off x="10358794" y="5161210"/>
            <a:ext cx="1093788" cy="1093788"/>
          </a:xfrm>
          <a:prstGeom prst="ellipse">
            <a:avLst/>
          </a:prstGeom>
          <a:noFill/>
          <a:ln>
            <a:noFill/>
          </a:ln>
          <a:effectLst/>
          <a:extLst>
            <a:ext uri="{909E8E84-426E-40DD-AFC4-6F175D3DCCD1}">
              <a14:hiddenFill xmlns:a14="http://schemas.microsoft.com/office/drawing/2010/main">
                <a:solidFill>
                  <a:srgbClr val="FFFF99">
                    <a:alpha val="83000"/>
                  </a:srgbClr>
                </a:solidFill>
              </a14:hiddenFill>
            </a:ext>
            <a:ext uri="{91240B29-F687-4F45-9708-019B960494DF}">
              <a14:hiddenLine xmlns:a14="http://schemas.microsoft.com/office/drawing/2010/main" w="19050">
                <a:solidFill>
                  <a:srgbClr val="8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a:solidFill>
                  <a:srgbClr val="FF0000"/>
                </a:solidFill>
                <a:latin typeface="Times New Roman" panose="02020603050405020304" pitchFamily="18" charset="0"/>
                <a:ea typeface="Aachen" panose="02020500000000000000" pitchFamily="18" charset="0"/>
                <a:cs typeface="Times New Roman" panose="02020603050405020304" pitchFamily="18" charset="0"/>
              </a:rPr>
              <a:t>5</a:t>
            </a:r>
          </a:p>
        </p:txBody>
      </p:sp>
      <p:grpSp>
        <p:nvGrpSpPr>
          <p:cNvPr id="60" name="Group 81"/>
          <p:cNvGrpSpPr>
            <a:grpSpLocks/>
          </p:cNvGrpSpPr>
          <p:nvPr/>
        </p:nvGrpSpPr>
        <p:grpSpPr bwMode="auto">
          <a:xfrm>
            <a:off x="10128448" y="5013176"/>
            <a:ext cx="1554480" cy="1389856"/>
            <a:chOff x="1425" y="1728"/>
            <a:chExt cx="1392" cy="1248"/>
          </a:xfrm>
          <a:solidFill>
            <a:schemeClr val="bg1"/>
          </a:solidFill>
        </p:grpSpPr>
        <p:sp>
          <p:nvSpPr>
            <p:cNvPr id="61" name="Oval 82"/>
            <p:cNvSpPr>
              <a:spLocks noChangeArrowheads="1"/>
            </p:cNvSpPr>
            <p:nvPr/>
          </p:nvSpPr>
          <p:spPr bwMode="auto">
            <a:xfrm>
              <a:off x="1488" y="1728"/>
              <a:ext cx="1248" cy="1248"/>
            </a:xfrm>
            <a:prstGeom prst="ellipse">
              <a:avLst/>
            </a:prstGeom>
            <a:grp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0">
                <a:latin typeface="Aachen" panose="02020500000000000000" pitchFamily="18" charset="0"/>
                <a:ea typeface="Aachen" panose="02020500000000000000" pitchFamily="18" charset="0"/>
                <a:cs typeface="Aachen" panose="02020500000000000000" pitchFamily="18" charset="0"/>
              </a:endParaRPr>
            </a:p>
          </p:txBody>
        </p:sp>
        <p:sp>
          <p:nvSpPr>
            <p:cNvPr id="62" name="Text Box 83"/>
            <p:cNvSpPr txBox="1">
              <a:spLocks noChangeArrowheads="1"/>
            </p:cNvSpPr>
            <p:nvPr/>
          </p:nvSpPr>
          <p:spPr bwMode="auto">
            <a:xfrm>
              <a:off x="1425" y="2144"/>
              <a:ext cx="1392" cy="43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200" smtClean="0">
                  <a:solidFill>
                    <a:srgbClr val="CC0000"/>
                  </a:solidFill>
                  <a:latin typeface="Aachen" panose="02020500000000000000" pitchFamily="18" charset="0"/>
                  <a:ea typeface="Aachen" panose="02020500000000000000" pitchFamily="18" charset="0"/>
                  <a:cs typeface="Aachen" panose="02020500000000000000" pitchFamily="18" charset="0"/>
                </a:rPr>
                <a:t>HẾT GIỜ</a:t>
              </a:r>
              <a:endParaRPr lang="en-US" altLang="en-US" sz="2200">
                <a:solidFill>
                  <a:srgbClr val="CC0000"/>
                </a:solidFill>
                <a:latin typeface="Aachen" panose="02020500000000000000" pitchFamily="18" charset="0"/>
                <a:ea typeface="Aachen" panose="02020500000000000000" pitchFamily="18" charset="0"/>
                <a:cs typeface="Aachen" panose="02020500000000000000" pitchFamily="18" charset="0"/>
              </a:endParaRPr>
            </a:p>
          </p:txBody>
        </p:sp>
      </p:grpSp>
      <p:sp>
        <p:nvSpPr>
          <p:cNvPr id="36" name="TextBox 35"/>
          <p:cNvSpPr txBox="1"/>
          <p:nvPr/>
        </p:nvSpPr>
        <p:spPr>
          <a:xfrm>
            <a:off x="6692212" y="4270871"/>
            <a:ext cx="495252" cy="707886"/>
          </a:xfrm>
          <a:prstGeom prst="rect">
            <a:avLst/>
          </a:prstGeom>
          <a:noFill/>
        </p:spPr>
        <p:txBody>
          <a:bodyPr wrap="square" rtlCol="0">
            <a:spAutoFit/>
          </a:bodyPr>
          <a:lstStyle/>
          <a:p>
            <a:r>
              <a:rPr lang="en-US" sz="4000" b="1" smtClean="0">
                <a:solidFill>
                  <a:srgbClr val="C00000"/>
                </a:solidFill>
                <a:latin typeface="Times New Roman" panose="02020603050405020304" pitchFamily="18" charset="0"/>
                <a:cs typeface="Times New Roman" panose="02020603050405020304" pitchFamily="18" charset="0"/>
              </a:rPr>
              <a:t>6</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4427460" y="1844824"/>
            <a:ext cx="828867" cy="12454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911191" y="1855759"/>
            <a:ext cx="807646" cy="1265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538157" y="1828902"/>
            <a:ext cx="878238" cy="1292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53495" y="1837406"/>
            <a:ext cx="835629" cy="12841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702715" y="1845905"/>
            <a:ext cx="815511" cy="12756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032105" y="1821826"/>
            <a:ext cx="864096" cy="131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Rectangle 49"/>
          <p:cNvSpPr/>
          <p:nvPr/>
        </p:nvSpPr>
        <p:spPr>
          <a:xfrm>
            <a:off x="1809159" y="1841375"/>
            <a:ext cx="830457" cy="1280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Table 50"/>
          <p:cNvGraphicFramePr>
            <a:graphicFrameLocks noGrp="1"/>
          </p:cNvGraphicFramePr>
          <p:nvPr>
            <p:extLst>
              <p:ext uri="{D42A27DB-BD31-4B8C-83A1-F6EECF244321}">
                <p14:modId xmlns:p14="http://schemas.microsoft.com/office/powerpoint/2010/main" val="71667420"/>
              </p:ext>
            </p:extLst>
          </p:nvPr>
        </p:nvGraphicFramePr>
        <p:xfrm>
          <a:off x="1801688" y="1841376"/>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sp>
        <p:nvSpPr>
          <p:cNvPr id="54"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6787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amond(in)">
                                      <p:cBhvr>
                                        <p:cTn id="12" dur="500"/>
                                        <p:tgtEl>
                                          <p:spTgt spid="53"/>
                                        </p:tgtEl>
                                      </p:cBhvr>
                                    </p:animEffect>
                                  </p:childTnLst>
                                </p:cTn>
                              </p:par>
                            </p:childTnLst>
                          </p:cTn>
                        </p:par>
                        <p:par>
                          <p:cTn id="13" fill="hold">
                            <p:stCondLst>
                              <p:cond delay="500"/>
                            </p:stCondLst>
                            <p:childTnLst>
                              <p:par>
                                <p:cTn id="14" presetID="8" presetClass="exit" presetSubtype="16" fill="hold" grpId="0" nodeType="afterEffect">
                                  <p:stCondLst>
                                    <p:cond delay="0"/>
                                  </p:stCondLst>
                                  <p:childTnLst>
                                    <p:animEffect transition="out" filter="diamond(in)">
                                      <p:cBhvr>
                                        <p:cTn id="15" dur="500"/>
                                        <p:tgtEl>
                                          <p:spTgt spid="53"/>
                                        </p:tgtEl>
                                      </p:cBhvr>
                                    </p:animEffect>
                                    <p:set>
                                      <p:cBhvr>
                                        <p:cTn id="16" dur="1" fill="hold">
                                          <p:stCondLst>
                                            <p:cond delay="499"/>
                                          </p:stCondLst>
                                        </p:cTn>
                                        <p:tgtEl>
                                          <p:spTgt spid="53"/>
                                        </p:tgtEl>
                                        <p:attrNameLst>
                                          <p:attrName>style.visibility</p:attrName>
                                        </p:attrNameLst>
                                      </p:cBhvr>
                                      <p:to>
                                        <p:strVal val="hidden"/>
                                      </p:to>
                                    </p:set>
                                  </p:childTnLst>
                                </p:cTn>
                              </p:par>
                            </p:childTnLst>
                          </p:cTn>
                        </p:par>
                        <p:par>
                          <p:cTn id="17" fill="hold">
                            <p:stCondLst>
                              <p:cond delay="1000"/>
                            </p:stCondLst>
                            <p:childTnLst>
                              <p:par>
                                <p:cTn id="18" presetID="8" presetClass="entr" presetSubtype="32"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amond(out)">
                                      <p:cBhvr>
                                        <p:cTn id="20" dur="500"/>
                                        <p:tgtEl>
                                          <p:spTgt spid="56"/>
                                        </p:tgtEl>
                                      </p:cBhvr>
                                    </p:animEffect>
                                  </p:childTnLst>
                                </p:cTn>
                              </p:par>
                            </p:childTnLst>
                          </p:cTn>
                        </p:par>
                        <p:par>
                          <p:cTn id="21" fill="hold">
                            <p:stCondLst>
                              <p:cond delay="1500"/>
                            </p:stCondLst>
                            <p:childTnLst>
                              <p:par>
                                <p:cTn id="22" presetID="4" presetClass="exit" presetSubtype="16" fill="hold" grpId="1" nodeType="afterEffect">
                                  <p:stCondLst>
                                    <p:cond delay="0"/>
                                  </p:stCondLst>
                                  <p:childTnLst>
                                    <p:animEffect transition="out" filter="box(in)">
                                      <p:cBhvr>
                                        <p:cTn id="23" dur="500"/>
                                        <p:tgtEl>
                                          <p:spTgt spid="56"/>
                                        </p:tgtEl>
                                      </p:cBhvr>
                                    </p:animEffect>
                                    <p:set>
                                      <p:cBhvr>
                                        <p:cTn id="24" dur="1" fill="hold">
                                          <p:stCondLst>
                                            <p:cond delay="499"/>
                                          </p:stCondLst>
                                        </p:cTn>
                                        <p:tgtEl>
                                          <p:spTgt spid="56"/>
                                        </p:tgtEl>
                                        <p:attrNameLst>
                                          <p:attrName>style.visibility</p:attrName>
                                        </p:attrNameLst>
                                      </p:cBhvr>
                                      <p:to>
                                        <p:strVal val="hidden"/>
                                      </p:to>
                                    </p:set>
                                  </p:childTnLst>
                                </p:cTn>
                              </p:par>
                            </p:childTnLst>
                          </p:cTn>
                        </p:par>
                        <p:par>
                          <p:cTn id="25" fill="hold">
                            <p:stCondLst>
                              <p:cond delay="2000"/>
                            </p:stCondLst>
                            <p:childTnLst>
                              <p:par>
                                <p:cTn id="26" presetID="8"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amond(out)">
                                      <p:cBhvr>
                                        <p:cTn id="28" dur="500"/>
                                        <p:tgtEl>
                                          <p:spTgt spid="57"/>
                                        </p:tgtEl>
                                      </p:cBhvr>
                                    </p:animEffect>
                                  </p:childTnLst>
                                </p:cTn>
                              </p:par>
                            </p:childTnLst>
                          </p:cTn>
                        </p:par>
                        <p:par>
                          <p:cTn id="29" fill="hold">
                            <p:stCondLst>
                              <p:cond delay="2500"/>
                            </p:stCondLst>
                            <p:childTnLst>
                              <p:par>
                                <p:cTn id="30" presetID="4" presetClass="exit" presetSubtype="16" fill="hold" grpId="1" nodeType="afterEffect">
                                  <p:stCondLst>
                                    <p:cond delay="0"/>
                                  </p:stCondLst>
                                  <p:childTnLst>
                                    <p:animEffect transition="out" filter="box(in)">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par>
                          <p:cTn id="33" fill="hold">
                            <p:stCondLst>
                              <p:cond delay="3000"/>
                            </p:stCondLst>
                            <p:childTnLst>
                              <p:par>
                                <p:cTn id="34" presetID="8" presetClass="entr" presetSubtype="3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out)">
                                      <p:cBhvr>
                                        <p:cTn id="36" dur="500"/>
                                        <p:tgtEl>
                                          <p:spTgt spid="58"/>
                                        </p:tgtEl>
                                      </p:cBhvr>
                                    </p:animEffect>
                                  </p:childTnLst>
                                </p:cTn>
                              </p:par>
                            </p:childTnLst>
                          </p:cTn>
                        </p:par>
                        <p:par>
                          <p:cTn id="37" fill="hold">
                            <p:stCondLst>
                              <p:cond delay="3500"/>
                            </p:stCondLst>
                            <p:childTnLst>
                              <p:par>
                                <p:cTn id="38" presetID="4" presetClass="exit" presetSubtype="16" fill="hold" grpId="1" nodeType="afterEffect">
                                  <p:stCondLst>
                                    <p:cond delay="0"/>
                                  </p:stCondLst>
                                  <p:childTnLst>
                                    <p:animEffect transition="out" filter="box(in)">
                                      <p:cBhvr>
                                        <p:cTn id="39" dur="500"/>
                                        <p:tgtEl>
                                          <p:spTgt spid="58"/>
                                        </p:tgtEl>
                                      </p:cBhvr>
                                    </p:animEffect>
                                    <p:set>
                                      <p:cBhvr>
                                        <p:cTn id="40" dur="1" fill="hold">
                                          <p:stCondLst>
                                            <p:cond delay="499"/>
                                          </p:stCondLst>
                                        </p:cTn>
                                        <p:tgtEl>
                                          <p:spTgt spid="58"/>
                                        </p:tgtEl>
                                        <p:attrNameLst>
                                          <p:attrName>style.visibility</p:attrName>
                                        </p:attrNameLst>
                                      </p:cBhvr>
                                      <p:to>
                                        <p:strVal val="hidden"/>
                                      </p:to>
                                    </p:set>
                                  </p:childTnLst>
                                </p:cTn>
                              </p:par>
                            </p:childTnLst>
                          </p:cTn>
                        </p:par>
                        <p:par>
                          <p:cTn id="41" fill="hold">
                            <p:stCondLst>
                              <p:cond delay="4000"/>
                            </p:stCondLst>
                            <p:childTnLst>
                              <p:par>
                                <p:cTn id="42" presetID="8" presetClass="entr" presetSubtype="32"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amond(out)">
                                      <p:cBhvr>
                                        <p:cTn id="44" dur="500"/>
                                        <p:tgtEl>
                                          <p:spTgt spid="59"/>
                                        </p:tgtEl>
                                      </p:cBhvr>
                                    </p:animEffect>
                                  </p:childTnLst>
                                </p:cTn>
                              </p:par>
                            </p:childTnLst>
                          </p:cTn>
                        </p:par>
                        <p:par>
                          <p:cTn id="45" fill="hold">
                            <p:stCondLst>
                              <p:cond delay="4500"/>
                            </p:stCondLst>
                            <p:childTnLst>
                              <p:par>
                                <p:cTn id="46" presetID="4" presetClass="exit" presetSubtype="16" fill="hold" grpId="1" nodeType="afterEffect">
                                  <p:stCondLst>
                                    <p:cond delay="0"/>
                                  </p:stCondLst>
                                  <p:childTnLst>
                                    <p:animEffect transition="out" filter="box(in)">
                                      <p:cBhvr>
                                        <p:cTn id="47" dur="500"/>
                                        <p:tgtEl>
                                          <p:spTgt spid="59"/>
                                        </p:tgtEl>
                                      </p:cBhvr>
                                    </p:animEffect>
                                    <p:set>
                                      <p:cBhvr>
                                        <p:cTn id="48" dur="1" fill="hold">
                                          <p:stCondLst>
                                            <p:cond delay="499"/>
                                          </p:stCondLst>
                                        </p:cTn>
                                        <p:tgtEl>
                                          <p:spTgt spid="59"/>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checkerboard(across)">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3" grpId="0"/>
      <p:bldP spid="56" grpId="0"/>
      <p:bldP spid="56" grpId="1"/>
      <p:bldP spid="57" grpId="0"/>
      <p:bldP spid="57" grpId="1"/>
      <p:bldP spid="58" grpId="0"/>
      <p:bldP spid="58" grpId="1"/>
      <p:bldP spid="59" grpId="0"/>
      <p:bldP spid="59" grpId="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54" name="WordArt 2"/>
          <p:cNvSpPr>
            <a:spLocks noChangeArrowheads="1" noChangeShapeType="1" noTextEdit="1"/>
          </p:cNvSpPr>
          <p:nvPr/>
        </p:nvSpPr>
        <p:spPr bwMode="auto">
          <a:xfrm>
            <a:off x="3647728" y="1700808"/>
            <a:ext cx="5126712" cy="457200"/>
          </a:xfrm>
          <a:prstGeom prst="rect">
            <a:avLst/>
          </a:prstGeom>
        </p:spPr>
        <p:txBody>
          <a:bodyPr spcFirstLastPara="1" wrap="none" fromWordArt="1">
            <a:prstTxWarp prst="textArchUp">
              <a:avLst>
                <a:gd name="adj" fmla="val 11068028"/>
              </a:avLst>
            </a:prstTxWarp>
          </a:bodyPr>
          <a:lstStyle/>
          <a:p>
            <a:pPr algn="ctr"/>
            <a:r>
              <a:rPr lang="vi-VN" sz="4000" b="1" smtClean="0">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6593451"/>
              </p:ext>
            </p:extLst>
          </p:nvPr>
        </p:nvGraphicFramePr>
        <p:xfrm>
          <a:off x="1810103" y="1860808"/>
          <a:ext cx="86868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2902769137"/>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210051725"/>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306737178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03008075"/>
              </p:ext>
            </p:extLst>
          </p:nvPr>
        </p:nvGraphicFramePr>
        <p:xfrm>
          <a:off x="2686214" y="1860808"/>
          <a:ext cx="86868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3658661662"/>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54320694"/>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4229270641"/>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1988680889"/>
              </p:ext>
            </p:extLst>
          </p:nvPr>
        </p:nvGraphicFramePr>
        <p:xfrm>
          <a:off x="1788625" y="1860808"/>
          <a:ext cx="868680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842732573"/>
                    </a:ext>
                  </a:extLst>
                </a:gridCol>
                <a:gridCol w="868680">
                  <a:extLst>
                    <a:ext uri="{9D8B030D-6E8A-4147-A177-3AD203B41FA5}">
                      <a16:colId xmlns:a16="http://schemas.microsoft.com/office/drawing/2014/main" val="828816790"/>
                    </a:ext>
                  </a:extLst>
                </a:gridCol>
                <a:gridCol w="868680">
                  <a:extLst>
                    <a:ext uri="{9D8B030D-6E8A-4147-A177-3AD203B41FA5}">
                      <a16:colId xmlns:a16="http://schemas.microsoft.com/office/drawing/2014/main" val="2466858731"/>
                    </a:ext>
                  </a:extLst>
                </a:gridCol>
                <a:gridCol w="868680">
                  <a:extLst>
                    <a:ext uri="{9D8B030D-6E8A-4147-A177-3AD203B41FA5}">
                      <a16:colId xmlns:a16="http://schemas.microsoft.com/office/drawing/2014/main" val="4075972988"/>
                    </a:ext>
                  </a:extLst>
                </a:gridCol>
                <a:gridCol w="868680">
                  <a:extLst>
                    <a:ext uri="{9D8B030D-6E8A-4147-A177-3AD203B41FA5}">
                      <a16:colId xmlns:a16="http://schemas.microsoft.com/office/drawing/2014/main" val="1137828013"/>
                    </a:ext>
                  </a:extLst>
                </a:gridCol>
                <a:gridCol w="868680">
                  <a:extLst>
                    <a:ext uri="{9D8B030D-6E8A-4147-A177-3AD203B41FA5}">
                      <a16:colId xmlns:a16="http://schemas.microsoft.com/office/drawing/2014/main" val="2911051695"/>
                    </a:ext>
                  </a:extLst>
                </a:gridCol>
                <a:gridCol w="868680">
                  <a:extLst>
                    <a:ext uri="{9D8B030D-6E8A-4147-A177-3AD203B41FA5}">
                      <a16:colId xmlns:a16="http://schemas.microsoft.com/office/drawing/2014/main" val="2744595400"/>
                    </a:ext>
                  </a:extLst>
                </a:gridCol>
                <a:gridCol w="868680">
                  <a:extLst>
                    <a:ext uri="{9D8B030D-6E8A-4147-A177-3AD203B41FA5}">
                      <a16:colId xmlns:a16="http://schemas.microsoft.com/office/drawing/2014/main" val="3761360425"/>
                    </a:ext>
                  </a:extLst>
                </a:gridCol>
                <a:gridCol w="868680">
                  <a:extLst>
                    <a:ext uri="{9D8B030D-6E8A-4147-A177-3AD203B41FA5}">
                      <a16:colId xmlns:a16="http://schemas.microsoft.com/office/drawing/2014/main" val="2329419710"/>
                    </a:ext>
                  </a:extLst>
                </a:gridCol>
                <a:gridCol w="868680">
                  <a:extLst>
                    <a:ext uri="{9D8B030D-6E8A-4147-A177-3AD203B41FA5}">
                      <a16:colId xmlns:a16="http://schemas.microsoft.com/office/drawing/2014/main" val="1759816017"/>
                    </a:ext>
                  </a:extLst>
                </a:gridCol>
              </a:tblGrid>
              <a:tr h="640080">
                <a:tc>
                  <a:txBody>
                    <a:bodyPr/>
                    <a:lstStyle/>
                    <a:p>
                      <a:pPr algn="ct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I</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X</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3682399800"/>
                  </a:ext>
                </a:extLst>
              </a:tr>
              <a:tr h="640080">
                <a:tc>
                  <a:txBody>
                    <a:bodyPr/>
                    <a:lstStyle/>
                    <a:p>
                      <a:pPr algn="ct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117618339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49428933"/>
              </p:ext>
            </p:extLst>
          </p:nvPr>
        </p:nvGraphicFramePr>
        <p:xfrm>
          <a:off x="3554894" y="1860808"/>
          <a:ext cx="86868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3375231082"/>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5866356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7443218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22713411"/>
              </p:ext>
            </p:extLst>
          </p:nvPr>
        </p:nvGraphicFramePr>
        <p:xfrm>
          <a:off x="4419540" y="1860808"/>
          <a:ext cx="811948" cy="1280160"/>
        </p:xfrm>
        <a:graphic>
          <a:graphicData uri="http://schemas.openxmlformats.org/drawingml/2006/table">
            <a:tbl>
              <a:tblPr firstRow="1" bandRow="1">
                <a:tableStyleId>{5C22544A-7EE6-4342-B048-85BDC9FD1C3A}</a:tableStyleId>
              </a:tblPr>
              <a:tblGrid>
                <a:gridCol w="811948">
                  <a:extLst>
                    <a:ext uri="{9D8B030D-6E8A-4147-A177-3AD203B41FA5}">
                      <a16:colId xmlns:a16="http://schemas.microsoft.com/office/drawing/2014/main" val="2517199000"/>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2532611509"/>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11608943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97466194"/>
              </p:ext>
            </p:extLst>
          </p:nvPr>
        </p:nvGraphicFramePr>
        <p:xfrm>
          <a:off x="6149940" y="1860808"/>
          <a:ext cx="856120" cy="1280160"/>
        </p:xfrm>
        <a:graphic>
          <a:graphicData uri="http://schemas.openxmlformats.org/drawingml/2006/table">
            <a:tbl>
              <a:tblPr firstRow="1" bandRow="1">
                <a:tableStyleId>{5C22544A-7EE6-4342-B048-85BDC9FD1C3A}</a:tableStyleId>
              </a:tblPr>
              <a:tblGrid>
                <a:gridCol w="856120">
                  <a:extLst>
                    <a:ext uri="{9D8B030D-6E8A-4147-A177-3AD203B41FA5}">
                      <a16:colId xmlns:a16="http://schemas.microsoft.com/office/drawing/2014/main" val="731087281"/>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112324982"/>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360207658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49478252"/>
              </p:ext>
            </p:extLst>
          </p:nvPr>
        </p:nvGraphicFramePr>
        <p:xfrm>
          <a:off x="7024056" y="1860808"/>
          <a:ext cx="86868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3106212456"/>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4058782693"/>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145337058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01065203"/>
              </p:ext>
            </p:extLst>
          </p:nvPr>
        </p:nvGraphicFramePr>
        <p:xfrm>
          <a:off x="7895984" y="1860808"/>
          <a:ext cx="86868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593314360"/>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3765339042"/>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217206102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7713634"/>
              </p:ext>
            </p:extLst>
          </p:nvPr>
        </p:nvGraphicFramePr>
        <p:xfrm>
          <a:off x="9631419" y="1860808"/>
          <a:ext cx="868680" cy="12801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2024036692"/>
                    </a:ext>
                  </a:extLst>
                </a:gridCol>
              </a:tblGrid>
              <a:tr h="640080">
                <a:tc>
                  <a:txBody>
                    <a:bodyPr/>
                    <a:lstStyle/>
                    <a:p>
                      <a:pPr algn="ctr"/>
                      <a:r>
                        <a:rPr lang="en-US" sz="3200" b="1" smtClean="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chemeClr val="accent6">
                            <a:lumMod val="50000"/>
                          </a:schemeClr>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3553563239"/>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1285593530"/>
                  </a:ext>
                </a:extLst>
              </a:tr>
            </a:tbl>
          </a:graphicData>
        </a:graphic>
      </p:graphicFrame>
    </p:spTree>
    <p:extLst>
      <p:ext uri="{BB962C8B-B14F-4D97-AF65-F5344CB8AC3E}">
        <p14:creationId xmlns:p14="http://schemas.microsoft.com/office/powerpoint/2010/main" val="21660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33333E-6 L 0.05612 0.31389 " pathEditMode="relative" rAng="0" ptsTypes="AA">
                                      <p:cBhvr>
                                        <p:cTn id="6" dur="2000" fill="hold"/>
                                        <p:tgtEl>
                                          <p:spTgt spid="2"/>
                                        </p:tgtEl>
                                        <p:attrNameLst>
                                          <p:attrName>ppt_x</p:attrName>
                                          <p:attrName>ppt_y</p:attrName>
                                        </p:attrNameLst>
                                      </p:cBhvr>
                                      <p:rCtr x="2799" y="15694"/>
                                    </p:animMotion>
                                  </p:childTnLst>
                                </p:cTn>
                              </p:par>
                              <p:par>
                                <p:cTn id="7" presetID="42" presetClass="path" presetSubtype="0" accel="50000" decel="50000" fill="hold" nodeType="withEffect">
                                  <p:stCondLst>
                                    <p:cond delay="0"/>
                                  </p:stCondLst>
                                  <p:childTnLst>
                                    <p:animMotion origin="layout" path="M 6.25E-7 -3.33333E-6 L 0.05521 0.31389 " pathEditMode="relative" rAng="0" ptsTypes="AA">
                                      <p:cBhvr>
                                        <p:cTn id="8" dur="2000" fill="hold"/>
                                        <p:tgtEl>
                                          <p:spTgt spid="3"/>
                                        </p:tgtEl>
                                        <p:attrNameLst>
                                          <p:attrName>ppt_x</p:attrName>
                                          <p:attrName>ppt_y</p:attrName>
                                        </p:attrNameLst>
                                      </p:cBhvr>
                                      <p:rCtr x="2760" y="15694"/>
                                    </p:animMotion>
                                  </p:childTnLst>
                                </p:cTn>
                              </p:par>
                              <p:par>
                                <p:cTn id="9" presetID="42" presetClass="path" presetSubtype="0" accel="50000" decel="50000" fill="hold" nodeType="withEffect">
                                  <p:stCondLst>
                                    <p:cond delay="0"/>
                                  </p:stCondLst>
                                  <p:childTnLst>
                                    <p:animMotion origin="layout" path="M -3.54167E-6 -3.33333E-6 L 0.05469 0.31389 " pathEditMode="relative" rAng="0" ptsTypes="AA">
                                      <p:cBhvr>
                                        <p:cTn id="10" dur="2000" fill="hold"/>
                                        <p:tgtEl>
                                          <p:spTgt spid="4"/>
                                        </p:tgtEl>
                                        <p:attrNameLst>
                                          <p:attrName>ppt_x</p:attrName>
                                          <p:attrName>ppt_y</p:attrName>
                                        </p:attrNameLst>
                                      </p:cBhvr>
                                      <p:rCtr x="2734" y="15694"/>
                                    </p:animMotion>
                                  </p:childTnLst>
                                </p:cTn>
                              </p:par>
                              <p:par>
                                <p:cTn id="11" presetID="42" presetClass="path" presetSubtype="0" accel="50000" decel="50000" fill="hold" nodeType="withEffect">
                                  <p:stCondLst>
                                    <p:cond delay="0"/>
                                  </p:stCondLst>
                                  <p:childTnLst>
                                    <p:animMotion origin="layout" path="M -0.0013 0.00186 L 0.05508 0.31459 " pathEditMode="relative" rAng="0" ptsTypes="AA">
                                      <p:cBhvr>
                                        <p:cTn id="12" dur="2000" fill="hold"/>
                                        <p:tgtEl>
                                          <p:spTgt spid="5"/>
                                        </p:tgtEl>
                                        <p:attrNameLst>
                                          <p:attrName>ppt_x</p:attrName>
                                          <p:attrName>ppt_y</p:attrName>
                                        </p:attrNameLst>
                                      </p:cBhvr>
                                      <p:rCtr x="2812" y="15625"/>
                                    </p:animMotion>
                                  </p:childTnLst>
                                </p:cTn>
                              </p:par>
                              <p:par>
                                <p:cTn id="13" presetID="42" presetClass="path" presetSubtype="0" accel="50000" decel="50000" fill="hold" nodeType="withEffect">
                                  <p:stCondLst>
                                    <p:cond delay="0"/>
                                  </p:stCondLst>
                                  <p:childTnLst>
                                    <p:animMotion origin="layout" path="M 0.00131 -3.33333E-6 L -0.02044 0.31389 " pathEditMode="relative" rAng="0" ptsTypes="AA">
                                      <p:cBhvr>
                                        <p:cTn id="14" dur="2000" fill="hold"/>
                                        <p:tgtEl>
                                          <p:spTgt spid="6"/>
                                        </p:tgtEl>
                                        <p:attrNameLst>
                                          <p:attrName>ppt_x</p:attrName>
                                          <p:attrName>ppt_y</p:attrName>
                                        </p:attrNameLst>
                                      </p:cBhvr>
                                      <p:rCtr x="-1094" y="15694"/>
                                    </p:animMotion>
                                  </p:childTnLst>
                                </p:cTn>
                              </p:par>
                              <p:par>
                                <p:cTn id="15" presetID="42" presetClass="path" presetSubtype="0" accel="50000" decel="50000" fill="hold" nodeType="withEffect">
                                  <p:stCondLst>
                                    <p:cond delay="0"/>
                                  </p:stCondLst>
                                  <p:childTnLst>
                                    <p:animMotion origin="layout" path="M -0.00417 -3.33333E-6 L -0.02136 0.31389 " pathEditMode="relative" rAng="0" ptsTypes="AA">
                                      <p:cBhvr>
                                        <p:cTn id="16" dur="2000" fill="hold"/>
                                        <p:tgtEl>
                                          <p:spTgt spid="7"/>
                                        </p:tgtEl>
                                        <p:attrNameLst>
                                          <p:attrName>ppt_x</p:attrName>
                                          <p:attrName>ppt_y</p:attrName>
                                        </p:attrNameLst>
                                      </p:cBhvr>
                                      <p:rCtr x="-859" y="15694"/>
                                    </p:animMotion>
                                  </p:childTnLst>
                                </p:cTn>
                              </p:par>
                              <p:par>
                                <p:cTn id="17" presetID="42" presetClass="path" presetSubtype="0" accel="50000" decel="50000" fill="hold" nodeType="withEffect">
                                  <p:stCondLst>
                                    <p:cond delay="0"/>
                                  </p:stCondLst>
                                  <p:childTnLst>
                                    <p:animMotion origin="layout" path="M -0.0039 -3.33333E-6 L -0.02174 0.31389 " pathEditMode="relative" rAng="0" ptsTypes="AA">
                                      <p:cBhvr>
                                        <p:cTn id="18" dur="2000" fill="hold"/>
                                        <p:tgtEl>
                                          <p:spTgt spid="8"/>
                                        </p:tgtEl>
                                        <p:attrNameLst>
                                          <p:attrName>ppt_x</p:attrName>
                                          <p:attrName>ppt_y</p:attrName>
                                        </p:attrNameLst>
                                      </p:cBhvr>
                                      <p:rCtr x="-898" y="15694"/>
                                    </p:animMotion>
                                  </p:childTnLst>
                                </p:cTn>
                              </p:par>
                              <p:par>
                                <p:cTn id="19" presetID="42" presetClass="path" presetSubtype="0" accel="50000" decel="50000" fill="hold" nodeType="withEffect">
                                  <p:stCondLst>
                                    <p:cond delay="0"/>
                                  </p:stCondLst>
                                  <p:childTnLst>
                                    <p:animMotion origin="layout" path="M -0.0026 -3.33333E-6 L -0.09193 0.31389 " pathEditMode="relative" rAng="0" ptsTypes="AA">
                                      <p:cBhvr>
                                        <p:cTn id="20" dur="2000" fill="hold"/>
                                        <p:tgtEl>
                                          <p:spTgt spid="9"/>
                                        </p:tgtEl>
                                        <p:attrNameLst>
                                          <p:attrName>ppt_x</p:attrName>
                                          <p:attrName>ppt_y</p:attrName>
                                        </p:attrNameLst>
                                      </p:cBhvr>
                                      <p:rCtr x="-4466" y="15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3"/>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2" name="Rectangle 4"/>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3" name="Rectangle 5"/>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4" name="Rectangle 6"/>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5" name="Rectangle 7"/>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6" name="Rectangle 8"/>
          <p:cNvSpPr>
            <a:spLocks noChangeArrowheads="1"/>
          </p:cNvSpPr>
          <p:nvPr/>
        </p:nvSpPr>
        <p:spPr bwMode="auto">
          <a:xfrm>
            <a:off x="-1687513" y="350838"/>
            <a:ext cx="184731" cy="369332"/>
          </a:xfrm>
          <a:prstGeom prst="rect">
            <a:avLst/>
          </a:prstGeom>
          <a:noFill/>
          <a:ln w="9525">
            <a:noFill/>
            <a:miter lim="800000"/>
            <a:headEnd/>
            <a:tailEnd/>
          </a:ln>
        </p:spPr>
        <p:txBody>
          <a:bodyPr wrap="none">
            <a:spAutoFit/>
          </a:bodyPr>
          <a:lstStyle/>
          <a:p>
            <a:endParaRPr lang="en-US"/>
          </a:p>
        </p:txBody>
      </p:sp>
      <p:sp>
        <p:nvSpPr>
          <p:cNvPr id="7187" name="Rectangle 9"/>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8" name="Rectangle 10"/>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89" name="Rectangle 11"/>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sp>
        <p:nvSpPr>
          <p:cNvPr id="7190" name="Rectangle 12"/>
          <p:cNvSpPr>
            <a:spLocks noChangeArrowheads="1"/>
          </p:cNvSpPr>
          <p:nvPr/>
        </p:nvSpPr>
        <p:spPr bwMode="auto">
          <a:xfrm>
            <a:off x="-1687513" y="166172"/>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45" name="Table 2">
            <a:extLst>
              <a:ext uri="{FF2B5EF4-FFF2-40B4-BE49-F238E27FC236}">
                <a16:creationId xmlns:a16="http://schemas.microsoft.com/office/drawing/2014/main" id="{95932BB2-1CA0-45B9-859A-B450DC4AFF37}"/>
              </a:ext>
            </a:extLst>
          </p:cNvPr>
          <p:cNvGraphicFramePr>
            <a:graphicFrameLocks noGrp="1"/>
          </p:cNvGraphicFramePr>
          <p:nvPr>
            <p:extLst>
              <p:ext uri="{D42A27DB-BD31-4B8C-83A1-F6EECF244321}">
                <p14:modId xmlns:p14="http://schemas.microsoft.com/office/powerpoint/2010/main" val="2335432960"/>
              </p:ext>
            </p:extLst>
          </p:nvPr>
        </p:nvGraphicFramePr>
        <p:xfrm>
          <a:off x="1817683" y="4406368"/>
          <a:ext cx="8229600" cy="128016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3471332714"/>
                    </a:ext>
                  </a:extLst>
                </a:gridCol>
                <a:gridCol w="1028700">
                  <a:extLst>
                    <a:ext uri="{9D8B030D-6E8A-4147-A177-3AD203B41FA5}">
                      <a16:colId xmlns:a16="http://schemas.microsoft.com/office/drawing/2014/main" val="1620017666"/>
                    </a:ext>
                  </a:extLst>
                </a:gridCol>
                <a:gridCol w="1028700">
                  <a:extLst>
                    <a:ext uri="{9D8B030D-6E8A-4147-A177-3AD203B41FA5}">
                      <a16:colId xmlns:a16="http://schemas.microsoft.com/office/drawing/2014/main" val="504035084"/>
                    </a:ext>
                  </a:extLst>
                </a:gridCol>
                <a:gridCol w="1028700">
                  <a:extLst>
                    <a:ext uri="{9D8B030D-6E8A-4147-A177-3AD203B41FA5}">
                      <a16:colId xmlns:a16="http://schemas.microsoft.com/office/drawing/2014/main" val="3306048558"/>
                    </a:ext>
                  </a:extLst>
                </a:gridCol>
                <a:gridCol w="1028700">
                  <a:extLst>
                    <a:ext uri="{9D8B030D-6E8A-4147-A177-3AD203B41FA5}">
                      <a16:colId xmlns:a16="http://schemas.microsoft.com/office/drawing/2014/main" val="2521927002"/>
                    </a:ext>
                  </a:extLst>
                </a:gridCol>
                <a:gridCol w="1028700">
                  <a:extLst>
                    <a:ext uri="{9D8B030D-6E8A-4147-A177-3AD203B41FA5}">
                      <a16:colId xmlns:a16="http://schemas.microsoft.com/office/drawing/2014/main" val="3051214890"/>
                    </a:ext>
                  </a:extLst>
                </a:gridCol>
                <a:gridCol w="1028700">
                  <a:extLst>
                    <a:ext uri="{9D8B030D-6E8A-4147-A177-3AD203B41FA5}">
                      <a16:colId xmlns:a16="http://schemas.microsoft.com/office/drawing/2014/main" val="3390560372"/>
                    </a:ext>
                  </a:extLst>
                </a:gridCol>
                <a:gridCol w="1028700">
                  <a:extLst>
                    <a:ext uri="{9D8B030D-6E8A-4147-A177-3AD203B41FA5}">
                      <a16:colId xmlns:a16="http://schemas.microsoft.com/office/drawing/2014/main" val="3001045033"/>
                    </a:ext>
                  </a:extLst>
                </a:gridCol>
              </a:tblGrid>
              <a:tr h="640080">
                <a:tc>
                  <a:txBody>
                    <a:bodyPr/>
                    <a:lstStyle/>
                    <a:p>
                      <a:pPr algn="ctr"/>
                      <a:endParaRPr lang="en-US" sz="3200" b="1"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endParaRPr lang="en-US" sz="3200" b="1"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endParaRPr lang="en-US" sz="3200" b="1"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endParaRPr lang="en-US" sz="3200" b="1"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endParaRPr lang="en-US" sz="3200" b="1"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endParaRPr lang="en-US" sz="3200" b="1"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endParaRPr lang="en-US" sz="3200" b="1"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endParaRPr lang="en-US" sz="3200" b="1" dirty="0">
                        <a:solidFill>
                          <a:srgbClr val="FF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3952424162"/>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noFill/>
                  </a:tcPr>
                </a:tc>
                <a:extLst>
                  <a:ext uri="{0D108BD9-81ED-4DB2-BD59-A6C34878D82A}">
                    <a16:rowId xmlns:a16="http://schemas.microsoft.com/office/drawing/2014/main" val="795838692"/>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789271691"/>
              </p:ext>
            </p:extLst>
          </p:nvPr>
        </p:nvGraphicFramePr>
        <p:xfrm>
          <a:off x="1797004" y="4349686"/>
          <a:ext cx="8229600" cy="750246"/>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867636150"/>
                    </a:ext>
                  </a:extLst>
                </a:gridCol>
                <a:gridCol w="1028700">
                  <a:extLst>
                    <a:ext uri="{9D8B030D-6E8A-4147-A177-3AD203B41FA5}">
                      <a16:colId xmlns:a16="http://schemas.microsoft.com/office/drawing/2014/main" val="2513153568"/>
                    </a:ext>
                  </a:extLst>
                </a:gridCol>
                <a:gridCol w="1028700">
                  <a:extLst>
                    <a:ext uri="{9D8B030D-6E8A-4147-A177-3AD203B41FA5}">
                      <a16:colId xmlns:a16="http://schemas.microsoft.com/office/drawing/2014/main" val="4038065597"/>
                    </a:ext>
                  </a:extLst>
                </a:gridCol>
                <a:gridCol w="1028700">
                  <a:extLst>
                    <a:ext uri="{9D8B030D-6E8A-4147-A177-3AD203B41FA5}">
                      <a16:colId xmlns:a16="http://schemas.microsoft.com/office/drawing/2014/main" val="2261162758"/>
                    </a:ext>
                  </a:extLst>
                </a:gridCol>
                <a:gridCol w="1028700">
                  <a:extLst>
                    <a:ext uri="{9D8B030D-6E8A-4147-A177-3AD203B41FA5}">
                      <a16:colId xmlns:a16="http://schemas.microsoft.com/office/drawing/2014/main" val="3214616963"/>
                    </a:ext>
                  </a:extLst>
                </a:gridCol>
                <a:gridCol w="1028700">
                  <a:extLst>
                    <a:ext uri="{9D8B030D-6E8A-4147-A177-3AD203B41FA5}">
                      <a16:colId xmlns:a16="http://schemas.microsoft.com/office/drawing/2014/main" val="484195980"/>
                    </a:ext>
                  </a:extLst>
                </a:gridCol>
                <a:gridCol w="1028700">
                  <a:extLst>
                    <a:ext uri="{9D8B030D-6E8A-4147-A177-3AD203B41FA5}">
                      <a16:colId xmlns:a16="http://schemas.microsoft.com/office/drawing/2014/main" val="4098631780"/>
                    </a:ext>
                  </a:extLst>
                </a:gridCol>
                <a:gridCol w="1028700">
                  <a:extLst>
                    <a:ext uri="{9D8B030D-6E8A-4147-A177-3AD203B41FA5}">
                      <a16:colId xmlns:a16="http://schemas.microsoft.com/office/drawing/2014/main" val="793602205"/>
                    </a:ext>
                  </a:extLst>
                </a:gridCol>
              </a:tblGrid>
              <a:tr h="750246">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965734"/>
                  </a:ext>
                </a:extLst>
              </a:tr>
            </a:tbl>
          </a:graphicData>
        </a:graphic>
      </p:graphicFrame>
      <p:pic>
        <p:nvPicPr>
          <p:cNvPr id="47" name="Picture 46"/>
          <p:cNvPicPr>
            <a:picLocks noChangeAspect="1"/>
          </p:cNvPicPr>
          <p:nvPr/>
        </p:nvPicPr>
        <p:blipFill rotWithShape="1">
          <a:blip r:embed="rId2"/>
          <a:srcRect l="1779" t="18749" r="2179" b="8837"/>
          <a:stretch/>
        </p:blipFill>
        <p:spPr>
          <a:xfrm>
            <a:off x="5231904" y="1493760"/>
            <a:ext cx="2136050" cy="2863216"/>
          </a:xfrm>
          <a:prstGeom prst="rect">
            <a:avLst/>
          </a:prstGeom>
        </p:spPr>
      </p:pic>
      <p:graphicFrame>
        <p:nvGraphicFramePr>
          <p:cNvPr id="48" name="Table 47"/>
          <p:cNvGraphicFramePr>
            <a:graphicFrameLocks noGrp="1"/>
          </p:cNvGraphicFramePr>
          <p:nvPr>
            <p:extLst>
              <p:ext uri="{D42A27DB-BD31-4B8C-83A1-F6EECF244321}">
                <p14:modId xmlns:p14="http://schemas.microsoft.com/office/powerpoint/2010/main" val="362353700"/>
              </p:ext>
            </p:extLst>
          </p:nvPr>
        </p:nvGraphicFramePr>
        <p:xfrm>
          <a:off x="1826840" y="1855088"/>
          <a:ext cx="8229600" cy="128016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842732573"/>
                    </a:ext>
                  </a:extLst>
                </a:gridCol>
                <a:gridCol w="1028700">
                  <a:extLst>
                    <a:ext uri="{9D8B030D-6E8A-4147-A177-3AD203B41FA5}">
                      <a16:colId xmlns:a16="http://schemas.microsoft.com/office/drawing/2014/main" val="828816790"/>
                    </a:ext>
                  </a:extLst>
                </a:gridCol>
                <a:gridCol w="1028700">
                  <a:extLst>
                    <a:ext uri="{9D8B030D-6E8A-4147-A177-3AD203B41FA5}">
                      <a16:colId xmlns:a16="http://schemas.microsoft.com/office/drawing/2014/main" val="2466858731"/>
                    </a:ext>
                  </a:extLst>
                </a:gridCol>
                <a:gridCol w="1028700">
                  <a:extLst>
                    <a:ext uri="{9D8B030D-6E8A-4147-A177-3AD203B41FA5}">
                      <a16:colId xmlns:a16="http://schemas.microsoft.com/office/drawing/2014/main" val="4075972988"/>
                    </a:ext>
                  </a:extLst>
                </a:gridCol>
                <a:gridCol w="1028700">
                  <a:extLst>
                    <a:ext uri="{9D8B030D-6E8A-4147-A177-3AD203B41FA5}">
                      <a16:colId xmlns:a16="http://schemas.microsoft.com/office/drawing/2014/main" val="2911051695"/>
                    </a:ext>
                  </a:extLst>
                </a:gridCol>
                <a:gridCol w="1028700">
                  <a:extLst>
                    <a:ext uri="{9D8B030D-6E8A-4147-A177-3AD203B41FA5}">
                      <a16:colId xmlns:a16="http://schemas.microsoft.com/office/drawing/2014/main" val="2744595400"/>
                    </a:ext>
                  </a:extLst>
                </a:gridCol>
                <a:gridCol w="1028700">
                  <a:extLst>
                    <a:ext uri="{9D8B030D-6E8A-4147-A177-3AD203B41FA5}">
                      <a16:colId xmlns:a16="http://schemas.microsoft.com/office/drawing/2014/main" val="3761360425"/>
                    </a:ext>
                  </a:extLst>
                </a:gridCol>
                <a:gridCol w="1028700">
                  <a:extLst>
                    <a:ext uri="{9D8B030D-6E8A-4147-A177-3AD203B41FA5}">
                      <a16:colId xmlns:a16="http://schemas.microsoft.com/office/drawing/2014/main" val="1759816017"/>
                    </a:ext>
                  </a:extLst>
                </a:gridCol>
              </a:tblGrid>
              <a:tr h="640080">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C</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E</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G</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H</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N</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O</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V</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008000"/>
                          </a:solidFill>
                          <a:latin typeface="Times New Roman" panose="02020603050405020304" pitchFamily="18" charset="0"/>
                          <a:ea typeface="Aachen" panose="02020500000000000000" pitchFamily="18" charset="0"/>
                          <a:cs typeface="Times New Roman" panose="02020603050405020304" pitchFamily="18" charset="0"/>
                        </a:rPr>
                        <a:t>Y</a:t>
                      </a:r>
                      <a:endParaRPr lang="en-US" sz="3200" b="1" dirty="0">
                        <a:solidFill>
                          <a:srgbClr val="008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3682399800"/>
                  </a:ext>
                </a:extLst>
              </a:tr>
              <a:tr h="640080">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7</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3</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-15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-4</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-28</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5</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tc>
                  <a:txBody>
                    <a:bodyPr/>
                    <a:lstStyle/>
                    <a:p>
                      <a:pPr algn="ctr"/>
                      <a:r>
                        <a:rPr lang="en-US" sz="3200" b="1" smtClean="0">
                          <a:solidFill>
                            <a:srgbClr val="C00000"/>
                          </a:solidFill>
                          <a:latin typeface="Times New Roman" panose="02020603050405020304" pitchFamily="18" charset="0"/>
                          <a:ea typeface="Aachen" panose="02020500000000000000" pitchFamily="18" charset="0"/>
                          <a:cs typeface="Times New Roman" panose="02020603050405020304" pitchFamily="18" charset="0"/>
                        </a:rPr>
                        <a:t>6</a:t>
                      </a:r>
                      <a:endParaRPr lang="en-US" sz="3200" b="1" dirty="0">
                        <a:solidFill>
                          <a:srgbClr val="C00000"/>
                        </a:solidFill>
                        <a:latin typeface="Times New Roman" panose="02020603050405020304" pitchFamily="18" charset="0"/>
                        <a:ea typeface="Aachen" panose="02020500000000000000" pitchFamily="18" charset="0"/>
                        <a:cs typeface="Times New Roman" panose="02020603050405020304" pitchFamily="18" charset="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solidFill>
                      <a:srgbClr val="FFFF00"/>
                    </a:solidFill>
                  </a:tcPr>
                </a:tc>
                <a:extLst>
                  <a:ext uri="{0D108BD9-81ED-4DB2-BD59-A6C34878D82A}">
                    <a16:rowId xmlns:a16="http://schemas.microsoft.com/office/drawing/2014/main" val="1176183398"/>
                  </a:ext>
                </a:extLst>
              </a:tr>
            </a:tbl>
          </a:graphicData>
        </a:graphic>
      </p:graphicFrame>
      <p:sp>
        <p:nvSpPr>
          <p:cNvPr id="17" name="WordArt 2"/>
          <p:cNvSpPr>
            <a:spLocks noChangeArrowheads="1" noChangeShapeType="1" noTextEdit="1"/>
          </p:cNvSpPr>
          <p:nvPr/>
        </p:nvSpPr>
        <p:spPr bwMode="auto">
          <a:xfrm>
            <a:off x="3647728" y="1675656"/>
            <a:ext cx="5126712" cy="457200"/>
          </a:xfrm>
          <a:prstGeom prst="rect">
            <a:avLst/>
          </a:prstGeom>
        </p:spPr>
        <p:txBody>
          <a:bodyPr spcFirstLastPara="1" wrap="none" fromWordArt="1">
            <a:prstTxWarp prst="textArchUp">
              <a:avLst>
                <a:gd name="adj" fmla="val 11068028"/>
              </a:avLst>
            </a:prstTxWarp>
          </a:bodyPr>
          <a:lstStyle/>
          <a:p>
            <a:pPr algn="ctr"/>
            <a:r>
              <a:rPr lang="vi-VN" sz="4000" b="1">
                <a:ln>
                  <a:solidFill>
                    <a:srgbClr val="FF0000"/>
                  </a:solidFill>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rPr>
              <a:t>TRÒ CHƠI Ô CHỮ</a:t>
            </a:r>
          </a:p>
          <a:p>
            <a:pPr algn="ctr"/>
            <a:endParaRPr lang="en-US" sz="4000" b="1" kern="10">
              <a:ln w="9525">
                <a:solidFill>
                  <a:srgbClr val="FF0000"/>
                </a:solidFill>
                <a:round/>
                <a:headEnd/>
                <a:tailEnd/>
              </a:ln>
              <a:solidFill>
                <a:srgbClr val="FFFF00"/>
              </a:solidFill>
              <a:effectLst>
                <a:outerShdw blurRad="38100" dist="38100" dir="2700000" algn="tl">
                  <a:srgbClr val="C00000">
                    <a:alpha val="69000"/>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2" name="Curved Right Arrow 1"/>
          <p:cNvSpPr/>
          <p:nvPr/>
        </p:nvSpPr>
        <p:spPr>
          <a:xfrm>
            <a:off x="1372968" y="2461668"/>
            <a:ext cx="438784" cy="26642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311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5" presetClass="entr" presetSubtype="1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checkerboard(across)">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hencovy - cat">
            <a:hlinkClick r:id="" action="ppaction://media"/>
          </p:cNvPr>
          <p:cNvPicPr>
            <a:picLocks noChangeAspect="1"/>
          </p:cNvPicPr>
          <p:nvPr>
            <a:videoFile r:link="rId1"/>
            <p:extLst>
              <p:ext uri="{DAA4B4D4-6D71-4841-9C94-3DE7FCFB9230}">
                <p14:media xmlns:p14="http://schemas.microsoft.com/office/powerpoint/2010/main" r:embed="rId2">
                  <p14:trim end="190.2916"/>
                </p14:media>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023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80370" y="745019"/>
            <a:ext cx="4583582" cy="1512168"/>
            <a:chOff x="269778" y="372826"/>
            <a:chExt cx="4583582" cy="1512168"/>
          </a:xfrm>
        </p:grpSpPr>
        <p:sp>
          <p:nvSpPr>
            <p:cNvPr id="4" name="Rounded Rectangle 3"/>
            <p:cNvSpPr/>
            <p:nvPr/>
          </p:nvSpPr>
          <p:spPr>
            <a:xfrm>
              <a:off x="269778" y="372826"/>
              <a:ext cx="4583582" cy="1512168"/>
            </a:xfrm>
            <a:prstGeom prst="roundRect">
              <a:avLst>
                <a:gd name="adj" fmla="val 15606"/>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32298" y="616148"/>
              <a:ext cx="4214290" cy="1025525"/>
              <a:chOff x="432298" y="667185"/>
              <a:chExt cx="4214290" cy="1025525"/>
            </a:xfrm>
          </p:grpSpPr>
          <p:graphicFrame>
            <p:nvGraphicFramePr>
              <p:cNvPr id="4101" name="Object 5"/>
              <p:cNvGraphicFramePr>
                <a:graphicFrameLocks noChangeAspect="1"/>
              </p:cNvGraphicFramePr>
              <p:nvPr>
                <p:extLst>
                  <p:ext uri="{D42A27DB-BD31-4B8C-83A1-F6EECF244321}">
                    <p14:modId xmlns:p14="http://schemas.microsoft.com/office/powerpoint/2010/main" val="1540258787"/>
                  </p:ext>
                </p:extLst>
              </p:nvPr>
            </p:nvGraphicFramePr>
            <p:xfrm>
              <a:off x="432298" y="667185"/>
              <a:ext cx="1552575" cy="1025525"/>
            </p:xfrm>
            <a:graphic>
              <a:graphicData uri="http://schemas.openxmlformats.org/presentationml/2006/ole">
                <mc:AlternateContent xmlns:mc="http://schemas.openxmlformats.org/markup-compatibility/2006">
                  <mc:Choice xmlns:v="urn:schemas-microsoft-com:vml" Requires="v">
                    <p:oleObj spid="_x0000_s26996" name="Equation" r:id="rId3" imgW="660240" imgH="457200" progId="Equation.DSMT4">
                      <p:embed/>
                    </p:oleObj>
                  </mc:Choice>
                  <mc:Fallback>
                    <p:oleObj name="Equation" r:id="rId3" imgW="660240" imgH="457200" progId="Equation.DSMT4">
                      <p:embed/>
                      <p:pic>
                        <p:nvPicPr>
                          <p:cNvPr id="410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98" y="667185"/>
                            <a:ext cx="1552575"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1928788" y="895426"/>
                <a:ext cx="2717800" cy="731838"/>
              </a:xfrm>
              <a:prstGeom prst="rect">
                <a:avLst/>
              </a:prstGeom>
              <a:noFill/>
              <a:ln w="9525">
                <a:noFill/>
                <a:miter lim="800000"/>
                <a:headEnd/>
                <a:tailEnd/>
              </a:ln>
            </p:spPr>
            <p:txBody>
              <a:bodyPr wrap="none" anchor="ctr">
                <a:spAutoFit/>
              </a:bodyPr>
              <a:lstStyle/>
              <a:p>
                <a:r>
                  <a:rPr lang="en-US" sz="2800" b="1" dirty="0">
                    <a:solidFill>
                      <a:srgbClr val="FF0000"/>
                    </a:solidFill>
                    <a:latin typeface=".VnTime" pitchFamily="34" charset="0"/>
                    <a:cs typeface="Times New Roman" pitchFamily="18" charset="0"/>
                  </a:rPr>
                  <a:t> </a:t>
                </a:r>
                <a:r>
                  <a:rPr lang="en-US" sz="2800" b="1" dirty="0" err="1">
                    <a:solidFill>
                      <a:srgbClr val="FF0000"/>
                    </a:solidFill>
                    <a:latin typeface=".VnTime" pitchFamily="34" charset="0"/>
                    <a:cs typeface="Times New Roman" pitchFamily="18" charset="0"/>
                  </a:rPr>
                  <a:t>víi</a:t>
                </a:r>
                <a:r>
                  <a:rPr lang="en-US" sz="2800" b="1" dirty="0">
                    <a:solidFill>
                      <a:srgbClr val="FF0000"/>
                    </a:solidFill>
                    <a:latin typeface=".VnTime" pitchFamily="34" charset="0"/>
                    <a:cs typeface="Times New Roman" pitchFamily="18" charset="0"/>
                  </a:rPr>
                  <a:t> </a:t>
                </a:r>
                <a:r>
                  <a:rPr lang="en-US" sz="2800" b="1" dirty="0" err="1">
                    <a:solidFill>
                      <a:srgbClr val="FF0000"/>
                    </a:solidFill>
                    <a:latin typeface=".VnTime" pitchFamily="34" charset="0"/>
                    <a:cs typeface="Times New Roman" pitchFamily="18" charset="0"/>
                  </a:rPr>
                  <a:t>m</a:t>
                </a:r>
                <a:r>
                  <a:rPr lang="en-US" sz="2800" b="1" dirty="0" err="1">
                    <a:solidFill>
                      <a:srgbClr val="FF0000"/>
                    </a:solidFill>
                    <a:latin typeface=".VnTime" pitchFamily="34" charset="0"/>
                    <a:cs typeface="Times New Roman" pitchFamily="18" charset="0"/>
                    <a:sym typeface="Symbol" pitchFamily="18" charset="2"/>
                  </a:rPr>
                  <a:t></a:t>
                </a:r>
                <a:r>
                  <a:rPr lang="en-US" sz="2800" b="1" dirty="0" err="1">
                    <a:solidFill>
                      <a:srgbClr val="FF0000"/>
                    </a:solidFill>
                    <a:latin typeface=".VnTime" pitchFamily="34" charset="0"/>
                    <a:cs typeface="Times New Roman" pitchFamily="18" charset="0"/>
                  </a:rPr>
                  <a:t>Z</a:t>
                </a:r>
                <a:r>
                  <a:rPr lang="en-US" sz="2800" b="1" dirty="0">
                    <a:solidFill>
                      <a:srgbClr val="FF0000"/>
                    </a:solidFill>
                    <a:latin typeface=".VnTime" pitchFamily="34" charset="0"/>
                    <a:cs typeface="Times New Roman" pitchFamily="18" charset="0"/>
                  </a:rPr>
                  <a:t>, m </a:t>
                </a:r>
                <a:r>
                  <a:rPr lang="en-US" sz="2800" b="1" dirty="0">
                    <a:solidFill>
                      <a:srgbClr val="FF0000"/>
                    </a:solidFill>
                    <a:latin typeface=".VnTime" pitchFamily="34" charset="0"/>
                    <a:cs typeface="Times New Roman" pitchFamily="18" charset="0"/>
                    <a:sym typeface="Symbol" pitchFamily="18" charset="2"/>
                  </a:rPr>
                  <a:t></a:t>
                </a:r>
                <a:r>
                  <a:rPr lang="en-US" sz="2800" b="1" dirty="0">
                    <a:solidFill>
                      <a:srgbClr val="FF0000"/>
                    </a:solidFill>
                    <a:latin typeface=".VnTime" pitchFamily="34" charset="0"/>
                    <a:cs typeface="Times New Roman" pitchFamily="18" charset="0"/>
                  </a:rPr>
                  <a:t> 0</a:t>
                </a:r>
                <a:endParaRPr lang="en-US" sz="2800" b="1" dirty="0">
                  <a:solidFill>
                    <a:srgbClr val="FF0000"/>
                  </a:solidFill>
                  <a:sym typeface="Symbol" pitchFamily="18" charset="2"/>
                </a:endParaRPr>
              </a:p>
              <a:p>
                <a:pPr eaLnBrk="0" hangingPunct="0"/>
                <a:r>
                  <a:rPr lang="en-US" sz="1400" dirty="0">
                    <a:latin typeface=".VnTime" pitchFamily="34" charset="0"/>
                    <a:cs typeface="Times New Roman" pitchFamily="18" charset="0"/>
                    <a:sym typeface="Symbol" pitchFamily="18" charset="2"/>
                  </a:rPr>
                  <a:t>   </a:t>
                </a:r>
              </a:p>
            </p:txBody>
          </p:sp>
        </p:grpSp>
      </p:grpSp>
      <p:sp>
        <p:nvSpPr>
          <p:cNvPr id="10" name="TextBox 9"/>
          <p:cNvSpPr txBox="1"/>
          <p:nvPr/>
        </p:nvSpPr>
        <p:spPr>
          <a:xfrm>
            <a:off x="3791744" y="2743909"/>
            <a:ext cx="4440024" cy="1045131"/>
          </a:xfrm>
          <a:prstGeom prst="roundRect">
            <a:avLst>
              <a:gd name="adj" fmla="val 5269"/>
            </a:avLst>
          </a:prstGeom>
          <a:solidFill>
            <a:srgbClr val="FFFFCC"/>
          </a:solidFill>
          <a:ln>
            <a:solidFill>
              <a:srgbClr val="0000FF"/>
            </a:solidFill>
          </a:ln>
          <a:effectLst>
            <a:innerShdw blurRad="63500" dist="50800" dir="18900000">
              <a:srgbClr val="0000FF">
                <a:alpha val="50000"/>
              </a:srgbClr>
            </a:innerShdw>
          </a:effectLst>
        </p:spPr>
        <p:txBody>
          <a:bodyPr wrap="square" rtlCol="0">
            <a:spAutoFit/>
          </a:bodyPr>
          <a:lstStyle/>
          <a:p>
            <a:pPr algn="ctr"/>
            <a:r>
              <a:rPr lang="en-US" sz="3000" b="1" smtClean="0">
                <a:solidFill>
                  <a:srgbClr val="008000"/>
                </a:solidFill>
                <a:latin typeface="Aachen" panose="02020500000000000000" pitchFamily="18" charset="0"/>
                <a:ea typeface="Aachen" panose="02020500000000000000" pitchFamily="18" charset="0"/>
                <a:cs typeface="Aachen" panose="02020500000000000000" pitchFamily="18" charset="0"/>
              </a:rPr>
              <a:t>TÍNH </a:t>
            </a:r>
            <a:r>
              <a:rPr lang="en-US" sz="3000" b="1" dirty="0" err="1">
                <a:solidFill>
                  <a:srgbClr val="008000"/>
                </a:solidFill>
                <a:latin typeface="Aachen" panose="02020500000000000000" pitchFamily="18" charset="0"/>
                <a:ea typeface="Aachen" panose="02020500000000000000" pitchFamily="18" charset="0"/>
                <a:cs typeface="Aachen" panose="02020500000000000000" pitchFamily="18" charset="0"/>
              </a:rPr>
              <a:t>CHẤT</a:t>
            </a:r>
            <a:r>
              <a:rPr lang="en-US" sz="3000" b="1" dirty="0">
                <a:solidFill>
                  <a:srgbClr val="008000"/>
                </a:solidFill>
                <a:latin typeface="Aachen" panose="02020500000000000000" pitchFamily="18" charset="0"/>
                <a:ea typeface="Aachen" panose="02020500000000000000" pitchFamily="18" charset="0"/>
                <a:cs typeface="Aachen" panose="02020500000000000000" pitchFamily="18" charset="0"/>
              </a:rPr>
              <a:t> C</a:t>
            </a:r>
            <a:r>
              <a:rPr lang="vi-VN" sz="3000" b="1" dirty="0">
                <a:solidFill>
                  <a:srgbClr val="008000"/>
                </a:solidFill>
                <a:latin typeface="Aachen" panose="02020500000000000000" pitchFamily="18" charset="0"/>
                <a:ea typeface="Aachen" panose="02020500000000000000" pitchFamily="18" charset="0"/>
                <a:cs typeface="Aachen" panose="02020500000000000000" pitchFamily="18" charset="0"/>
              </a:rPr>
              <a:t>Ơ</a:t>
            </a:r>
            <a:r>
              <a:rPr lang="en-US" sz="3000" b="1" dirty="0">
                <a:solidFill>
                  <a:srgbClr val="008000"/>
                </a:solidFill>
                <a:latin typeface="Aachen" panose="02020500000000000000" pitchFamily="18" charset="0"/>
                <a:ea typeface="Aachen" panose="02020500000000000000" pitchFamily="18" charset="0"/>
                <a:cs typeface="Aachen" panose="02020500000000000000" pitchFamily="18" charset="0"/>
              </a:rPr>
              <a:t> </a:t>
            </a:r>
            <a:r>
              <a:rPr lang="en-US" sz="3000" b="1" err="1">
                <a:solidFill>
                  <a:srgbClr val="008000"/>
                </a:solidFill>
                <a:latin typeface="Aachen" panose="02020500000000000000" pitchFamily="18" charset="0"/>
                <a:ea typeface="Aachen" panose="02020500000000000000" pitchFamily="18" charset="0"/>
                <a:cs typeface="Aachen" panose="02020500000000000000" pitchFamily="18" charset="0"/>
              </a:rPr>
              <a:t>BẢN</a:t>
            </a:r>
            <a:r>
              <a:rPr lang="en-US" sz="3000" b="1">
                <a:solidFill>
                  <a:srgbClr val="008000"/>
                </a:solidFill>
                <a:latin typeface="Aachen" panose="02020500000000000000" pitchFamily="18" charset="0"/>
                <a:ea typeface="Aachen" panose="02020500000000000000" pitchFamily="18" charset="0"/>
                <a:cs typeface="Aachen" panose="02020500000000000000" pitchFamily="18" charset="0"/>
              </a:rPr>
              <a:t> </a:t>
            </a:r>
            <a:endParaRPr lang="en-US" sz="3000" b="1" smtClean="0">
              <a:solidFill>
                <a:srgbClr val="008000"/>
              </a:solidFill>
              <a:latin typeface="Aachen" panose="02020500000000000000" pitchFamily="18" charset="0"/>
              <a:ea typeface="Aachen" panose="02020500000000000000" pitchFamily="18" charset="0"/>
              <a:cs typeface="Aachen" panose="02020500000000000000" pitchFamily="18" charset="0"/>
            </a:endParaRPr>
          </a:p>
          <a:p>
            <a:pPr algn="ctr"/>
            <a:r>
              <a:rPr lang="en-US" sz="3000" b="1" smtClean="0">
                <a:solidFill>
                  <a:srgbClr val="008000"/>
                </a:solidFill>
                <a:latin typeface="Aachen" panose="02020500000000000000" pitchFamily="18" charset="0"/>
                <a:ea typeface="Aachen" panose="02020500000000000000" pitchFamily="18" charset="0"/>
                <a:cs typeface="Aachen" panose="02020500000000000000" pitchFamily="18" charset="0"/>
              </a:rPr>
              <a:t>CỦA </a:t>
            </a:r>
            <a:r>
              <a:rPr lang="en-US" sz="3000" b="1" dirty="0" err="1">
                <a:solidFill>
                  <a:srgbClr val="008000"/>
                </a:solidFill>
                <a:latin typeface="Aachen" panose="02020500000000000000" pitchFamily="18" charset="0"/>
                <a:ea typeface="Aachen" panose="02020500000000000000" pitchFamily="18" charset="0"/>
                <a:cs typeface="Aachen" panose="02020500000000000000" pitchFamily="18" charset="0"/>
              </a:rPr>
              <a:t>PHÂN</a:t>
            </a:r>
            <a:r>
              <a:rPr lang="en-US" sz="3000" b="1" dirty="0">
                <a:solidFill>
                  <a:srgbClr val="008000"/>
                </a:solidFill>
                <a:latin typeface="Aachen" panose="02020500000000000000" pitchFamily="18" charset="0"/>
                <a:ea typeface="Aachen" panose="02020500000000000000" pitchFamily="18" charset="0"/>
                <a:cs typeface="Aachen" panose="02020500000000000000" pitchFamily="18" charset="0"/>
              </a:rPr>
              <a:t> </a:t>
            </a:r>
            <a:r>
              <a:rPr lang="en-US" sz="3000" b="1" dirty="0" err="1">
                <a:solidFill>
                  <a:srgbClr val="008000"/>
                </a:solidFill>
                <a:latin typeface="Aachen" panose="02020500000000000000" pitchFamily="18" charset="0"/>
                <a:ea typeface="Aachen" panose="02020500000000000000" pitchFamily="18" charset="0"/>
                <a:cs typeface="Aachen" panose="02020500000000000000" pitchFamily="18" charset="0"/>
              </a:rPr>
              <a:t>SỐ</a:t>
            </a:r>
            <a:endParaRPr lang="en-US" sz="3000" b="1" dirty="0">
              <a:solidFill>
                <a:srgbClr val="008000"/>
              </a:solidFill>
              <a:latin typeface="Aachen" panose="02020500000000000000" pitchFamily="18" charset="0"/>
              <a:ea typeface="Aachen" panose="02020500000000000000" pitchFamily="18" charset="0"/>
              <a:cs typeface="Aachen" panose="02020500000000000000" pitchFamily="18" charset="0"/>
            </a:endParaRPr>
          </a:p>
        </p:txBody>
      </p:sp>
      <p:sp>
        <p:nvSpPr>
          <p:cNvPr id="14" name="WordArt 4"/>
          <p:cNvSpPr>
            <a:spLocks noChangeArrowheads="1" noChangeShapeType="1" noTextEdit="1"/>
          </p:cNvSpPr>
          <p:nvPr/>
        </p:nvSpPr>
        <p:spPr bwMode="auto">
          <a:xfrm>
            <a:off x="7320136" y="4762818"/>
            <a:ext cx="2200052" cy="360040"/>
          </a:xfrm>
          <a:prstGeom prst="rect">
            <a:avLst/>
          </a:prstGeom>
        </p:spPr>
        <p:txBody>
          <a:bodyPr wrap="none" fromWordArt="1">
            <a:prstTxWarp prst="textPlain">
              <a:avLst>
                <a:gd name="adj" fmla="val 50000"/>
              </a:avLst>
            </a:prstTxWarp>
          </a:bodyPr>
          <a:lstStyle/>
          <a:p>
            <a:pPr algn="ctr"/>
            <a:endParaRPr lang="en-US" sz="4400" kern="10" dirty="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15" name="Rectangle 96"/>
          <p:cNvSpPr>
            <a:spLocks noChangeArrowheads="1"/>
          </p:cNvSpPr>
          <p:nvPr/>
        </p:nvSpPr>
        <p:spPr bwMode="auto">
          <a:xfrm>
            <a:off x="5819500" y="5013176"/>
            <a:ext cx="5821116" cy="1296144"/>
          </a:xfrm>
          <a:prstGeom prst="rect">
            <a:avLst/>
          </a:prstGeom>
          <a:noFill/>
          <a:ln w="9525">
            <a:noFill/>
            <a:miter lim="800000"/>
            <a:headEnd/>
            <a:tailEnd/>
          </a:ln>
        </p:spPr>
        <p:txBody>
          <a:bodyPr/>
          <a:lstStyle/>
          <a:p>
            <a:pPr algn="just">
              <a:lnSpc>
                <a:spcPct val="150000"/>
              </a:lnSpc>
              <a:buClr>
                <a:srgbClr val="FF0000"/>
              </a:buClr>
            </a:pPr>
            <a:r>
              <a:rPr lang="en-US" sz="2800" b="1" smtClean="0">
                <a:solidFill>
                  <a:srgbClr val="0000FF"/>
                </a:solidFill>
                <a:latin typeface="Arial" panose="020B0604020202020204" pitchFamily="34" charset="0"/>
                <a:cs typeface="Arial" panose="020B0604020202020204" pitchFamily="34" charset="0"/>
              </a:rPr>
              <a:t> </a:t>
            </a:r>
          </a:p>
        </p:txBody>
      </p:sp>
      <p:grpSp>
        <p:nvGrpSpPr>
          <p:cNvPr id="5" name="Group 4"/>
          <p:cNvGrpSpPr/>
          <p:nvPr/>
        </p:nvGrpSpPr>
        <p:grpSpPr>
          <a:xfrm>
            <a:off x="6384032" y="745019"/>
            <a:ext cx="4824536" cy="1512168"/>
            <a:chOff x="7320136" y="435295"/>
            <a:chExt cx="4824536" cy="1512168"/>
          </a:xfrm>
        </p:grpSpPr>
        <p:grpSp>
          <p:nvGrpSpPr>
            <p:cNvPr id="3" name="Group 2"/>
            <p:cNvGrpSpPr/>
            <p:nvPr/>
          </p:nvGrpSpPr>
          <p:grpSpPr>
            <a:xfrm>
              <a:off x="7608168" y="616148"/>
              <a:ext cx="4536504" cy="1057275"/>
              <a:chOff x="7724477" y="616148"/>
              <a:chExt cx="4536504" cy="1057275"/>
            </a:xfrm>
          </p:grpSpPr>
          <p:graphicFrame>
            <p:nvGraphicFramePr>
              <p:cNvPr id="4100" name="Object 4"/>
              <p:cNvGraphicFramePr>
                <a:graphicFrameLocks noChangeAspect="1"/>
              </p:cNvGraphicFramePr>
              <p:nvPr>
                <p:extLst>
                  <p:ext uri="{D42A27DB-BD31-4B8C-83A1-F6EECF244321}">
                    <p14:modId xmlns:p14="http://schemas.microsoft.com/office/powerpoint/2010/main" val="2259719288"/>
                  </p:ext>
                </p:extLst>
              </p:nvPr>
            </p:nvGraphicFramePr>
            <p:xfrm>
              <a:off x="7724477" y="616148"/>
              <a:ext cx="1539875" cy="1057275"/>
            </p:xfrm>
            <a:graphic>
              <a:graphicData uri="http://schemas.openxmlformats.org/presentationml/2006/ole">
                <mc:AlternateContent xmlns:mc="http://schemas.openxmlformats.org/markup-compatibility/2006">
                  <mc:Choice xmlns:v="urn:schemas-microsoft-com:vml" Requires="v">
                    <p:oleObj spid="_x0000_s26997" name="Equation" r:id="rId5" imgW="672840" imgH="457200" progId="Equation.DSMT4">
                      <p:embed/>
                    </p:oleObj>
                  </mc:Choice>
                  <mc:Fallback>
                    <p:oleObj name="Equation" r:id="rId5" imgW="672840" imgH="457200" progId="Equation.DSMT4">
                      <p:embed/>
                      <p:pic>
                        <p:nvPicPr>
                          <p:cNvPr id="410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4477" y="616148"/>
                            <a:ext cx="1539875"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8"/>
              <p:cNvSpPr>
                <a:spLocks noChangeArrowheads="1"/>
              </p:cNvSpPr>
              <p:nvPr/>
            </p:nvSpPr>
            <p:spPr bwMode="auto">
              <a:xfrm>
                <a:off x="9289181" y="838546"/>
                <a:ext cx="2971800" cy="519113"/>
              </a:xfrm>
              <a:prstGeom prst="rect">
                <a:avLst/>
              </a:prstGeom>
              <a:noFill/>
              <a:ln w="9525">
                <a:noFill/>
                <a:miter lim="800000"/>
                <a:headEnd/>
                <a:tailEnd/>
              </a:ln>
            </p:spPr>
            <p:txBody>
              <a:bodyPr anchor="ctr">
                <a:spAutoFit/>
              </a:bodyPr>
              <a:lstStyle/>
              <a:p>
                <a:r>
                  <a:rPr lang="en-US" sz="1400">
                    <a:latin typeface=".VnTime" pitchFamily="34" charset="0"/>
                    <a:cs typeface="Times New Roman" pitchFamily="18" charset="0"/>
                  </a:rPr>
                  <a:t>  </a:t>
                </a:r>
                <a:r>
                  <a:rPr lang="en-US" sz="2800" b="1">
                    <a:solidFill>
                      <a:srgbClr val="FF0000"/>
                    </a:solidFill>
                    <a:latin typeface=".VnTime" pitchFamily="34" charset="0"/>
                    <a:cs typeface="Times New Roman" pitchFamily="18" charset="0"/>
                  </a:rPr>
                  <a:t>víi n</a:t>
                </a:r>
                <a:r>
                  <a:rPr lang="en-US" sz="2800" b="1">
                    <a:solidFill>
                      <a:srgbClr val="FF0000"/>
                    </a:solidFill>
                    <a:latin typeface=".VnTime" pitchFamily="34" charset="0"/>
                    <a:cs typeface="Times New Roman" pitchFamily="18" charset="0"/>
                    <a:sym typeface="Symbol" pitchFamily="18" charset="2"/>
                  </a:rPr>
                  <a:t></a:t>
                </a:r>
                <a:r>
                  <a:rPr lang="en-US" sz="2800" b="1">
                    <a:solidFill>
                      <a:srgbClr val="FF0000"/>
                    </a:solidFill>
                    <a:latin typeface=".VnTime" pitchFamily="34" charset="0"/>
                    <a:cs typeface="Times New Roman" pitchFamily="18" charset="0"/>
                  </a:rPr>
                  <a:t>¦</a:t>
                </a:r>
                <a:r>
                  <a:rPr lang="en-US" sz="2800" b="1" smtClean="0">
                    <a:solidFill>
                      <a:srgbClr val="FF0000"/>
                    </a:solidFill>
                    <a:latin typeface=".VnTime" pitchFamily="34" charset="0"/>
                    <a:cs typeface="Times New Roman" pitchFamily="18" charset="0"/>
                  </a:rPr>
                  <a:t>C (</a:t>
                </a:r>
                <a:r>
                  <a:rPr lang="en-US" sz="2800" b="1">
                    <a:solidFill>
                      <a:srgbClr val="FF0000"/>
                    </a:solidFill>
                    <a:latin typeface=".VnTime" pitchFamily="34" charset="0"/>
                    <a:cs typeface="Times New Roman" pitchFamily="18" charset="0"/>
                  </a:rPr>
                  <a:t>a,b)</a:t>
                </a:r>
                <a:endParaRPr lang="en-US" sz="2800" b="1">
                  <a:solidFill>
                    <a:srgbClr val="FF0000"/>
                  </a:solidFill>
                  <a:latin typeface=".VnTime" pitchFamily="34" charset="0"/>
                  <a:cs typeface="Times New Roman" pitchFamily="18" charset="0"/>
                  <a:sym typeface="Symbol" pitchFamily="18" charset="2"/>
                </a:endParaRPr>
              </a:p>
            </p:txBody>
          </p:sp>
        </p:grpSp>
        <p:sp>
          <p:nvSpPr>
            <p:cNvPr id="12" name="Rounded Rectangle 11"/>
            <p:cNvSpPr/>
            <p:nvPr/>
          </p:nvSpPr>
          <p:spPr>
            <a:xfrm>
              <a:off x="7320136" y="435295"/>
              <a:ext cx="4583582" cy="1512168"/>
            </a:xfrm>
            <a:prstGeom prst="roundRect">
              <a:avLst>
                <a:gd name="adj" fmla="val 15606"/>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96">
            <a:extLst>
              <a:ext uri="{FF2B5EF4-FFF2-40B4-BE49-F238E27FC236}">
                <a16:creationId xmlns:a16="http://schemas.microsoft.com/office/drawing/2014/main" id="{C5FA1E8B-B2BB-46D2-AB67-E546DAE59E7D}"/>
              </a:ext>
            </a:extLst>
          </p:cNvPr>
          <p:cNvSpPr>
            <a:spLocks noChangeArrowheads="1"/>
          </p:cNvSpPr>
          <p:nvPr/>
        </p:nvSpPr>
        <p:spPr bwMode="auto">
          <a:xfrm>
            <a:off x="2207568" y="4149080"/>
            <a:ext cx="7704856" cy="1728192"/>
          </a:xfrm>
          <a:prstGeom prst="roundRect">
            <a:avLst/>
          </a:prstGeom>
          <a:noFill/>
          <a:ln w="9525">
            <a:solidFill>
              <a:srgbClr val="0000FF"/>
            </a:solidFill>
            <a:miter lim="800000"/>
            <a:headEnd/>
            <a:tailEnd/>
          </a:ln>
        </p:spPr>
        <p:txBody>
          <a:bodyPr anchor="ctr" anchorCtr="0"/>
          <a:lstStyle/>
          <a:p>
            <a:pPr algn="ctr">
              <a:lnSpc>
                <a:spcPct val="120000"/>
              </a:lnSpc>
              <a:buClr>
                <a:srgbClr val="FF0000"/>
              </a:buClr>
            </a:pPr>
            <a:r>
              <a:rPr lang="en-US" sz="2800">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BÀI </a:t>
            </a:r>
            <a:r>
              <a:rPr lang="vi-VN" sz="2800">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VỀ NHÀ</a:t>
            </a:r>
            <a:endParaRPr lang="en-US" sz="2800" kern="1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a:p>
            <a:pPr algn="just">
              <a:lnSpc>
                <a:spcPct val="120000"/>
              </a:lnSpc>
              <a:buClr>
                <a:srgbClr val="FF0000"/>
              </a:buClr>
            </a:pPr>
            <a:r>
              <a:rPr lang="en-US" sz="2800" b="1" smtClean="0">
                <a:solidFill>
                  <a:srgbClr val="0000FF"/>
                </a:solidFill>
                <a:latin typeface="Arial" panose="020B0604020202020204" pitchFamily="34" charset="0"/>
                <a:cs typeface="Arial" panose="020B0604020202020204" pitchFamily="34" charset="0"/>
              </a:rPr>
              <a:t>       Bài 11, 12, 13, 14 (SGK trang 11)</a:t>
            </a:r>
          </a:p>
          <a:p>
            <a:pPr algn="just">
              <a:lnSpc>
                <a:spcPct val="120000"/>
              </a:lnSpc>
              <a:buClr>
                <a:srgbClr val="FF0000"/>
              </a:buClr>
            </a:pPr>
            <a:r>
              <a:rPr lang="en-US" sz="2800" b="1" smtClean="0">
                <a:solidFill>
                  <a:srgbClr val="0000FF"/>
                </a:solidFill>
                <a:latin typeface="Arial" panose="020B0604020202020204" pitchFamily="34" charset="0"/>
                <a:cs typeface="Arial" panose="020B0604020202020204" pitchFamily="34" charset="0"/>
              </a:rPr>
              <a:t>       Bài </a:t>
            </a:r>
            <a:r>
              <a:rPr lang="en-US" sz="2800" b="1">
                <a:solidFill>
                  <a:srgbClr val="0000FF"/>
                </a:solidFill>
                <a:latin typeface="Arial" panose="020B0604020202020204" pitchFamily="34" charset="0"/>
                <a:cs typeface="Arial" panose="020B0604020202020204" pitchFamily="34" charset="0"/>
              </a:rPr>
              <a:t>17, </a:t>
            </a:r>
            <a:r>
              <a:rPr lang="en-US" sz="2800" b="1" smtClean="0">
                <a:solidFill>
                  <a:srgbClr val="0000FF"/>
                </a:solidFill>
                <a:latin typeface="Arial" panose="020B0604020202020204" pitchFamily="34" charset="0"/>
                <a:cs typeface="Arial" panose="020B0604020202020204" pitchFamily="34" charset="0"/>
              </a:rPr>
              <a:t>19, 20</a:t>
            </a:r>
            <a:r>
              <a:rPr lang="en-US" sz="2800" b="1">
                <a:solidFill>
                  <a:srgbClr val="0000FF"/>
                </a:solidFill>
                <a:latin typeface="Arial" panose="020B0604020202020204" pitchFamily="34" charset="0"/>
                <a:cs typeface="Arial" panose="020B0604020202020204" pitchFamily="34" charset="0"/>
              </a:rPr>
              <a:t>, 22 (SBT trang 8, 9)</a:t>
            </a:r>
          </a:p>
        </p:txBody>
      </p:sp>
    </p:spTree>
    <p:extLst>
      <p:ext uri="{BB962C8B-B14F-4D97-AF65-F5344CB8AC3E}">
        <p14:creationId xmlns:p14="http://schemas.microsoft.com/office/powerpoint/2010/main" val="17135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5" presetClass="entr" presetSubtype="1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479376" y="1179258"/>
            <a:ext cx="8229600" cy="737574"/>
          </a:xfrm>
          <a:prstGeom prst="rect">
            <a:avLst/>
          </a:prstGeom>
          <a:noFill/>
          <a:ln w="9525">
            <a:noFill/>
            <a:miter lim="800000"/>
            <a:headEnd/>
            <a:tailEnd/>
          </a:ln>
        </p:spPr>
        <p:txBody>
          <a:bodyPr/>
          <a:lstStyle/>
          <a:p>
            <a:pPr algn="ctr"/>
            <a:r>
              <a:rPr lang="en-US" sz="3200" smtClean="0">
                <a:solidFill>
                  <a:srgbClr val="FF0000"/>
                </a:solidFill>
                <a:latin typeface="Aachen" panose="02020500000000000000" pitchFamily="18" charset="0"/>
                <a:ea typeface="Aachen" panose="02020500000000000000" pitchFamily="18" charset="0"/>
                <a:cs typeface="Aachen" panose="02020500000000000000" pitchFamily="18" charset="0"/>
              </a:rPr>
              <a:t>1. Định nghĩa hai phân số bằng nhau: </a:t>
            </a:r>
            <a:endParaRPr lang="en-US" sz="3200"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grpSp>
        <p:nvGrpSpPr>
          <p:cNvPr id="6" name="Group 5"/>
          <p:cNvGrpSpPr/>
          <p:nvPr/>
        </p:nvGrpSpPr>
        <p:grpSpPr>
          <a:xfrm>
            <a:off x="1102768" y="1985682"/>
            <a:ext cx="11133476" cy="1515326"/>
            <a:chOff x="1102768" y="1414508"/>
            <a:chExt cx="11133476" cy="1515326"/>
          </a:xfrm>
        </p:grpSpPr>
        <p:sp>
          <p:nvSpPr>
            <p:cNvPr id="5" name="Rectangle 4"/>
            <p:cNvSpPr/>
            <p:nvPr/>
          </p:nvSpPr>
          <p:spPr>
            <a:xfrm>
              <a:off x="1102768" y="1414508"/>
              <a:ext cx="10321824" cy="151532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147012" y="1556792"/>
              <a:ext cx="11089232" cy="1188720"/>
              <a:chOff x="1152825" y="1617623"/>
              <a:chExt cx="11089232" cy="1188720"/>
            </a:xfrm>
          </p:grpSpPr>
          <p:graphicFrame>
            <p:nvGraphicFramePr>
              <p:cNvPr id="19" name="Object 8"/>
              <p:cNvGraphicFramePr>
                <a:graphicFrameLocks noChangeAspect="1"/>
              </p:cNvGraphicFramePr>
              <p:nvPr>
                <p:extLst>
                  <p:ext uri="{D42A27DB-BD31-4B8C-83A1-F6EECF244321}">
                    <p14:modId xmlns:p14="http://schemas.microsoft.com/office/powerpoint/2010/main" val="2038448928"/>
                  </p:ext>
                </p:extLst>
              </p:nvPr>
            </p:nvGraphicFramePr>
            <p:xfrm>
              <a:off x="3543836" y="1617623"/>
              <a:ext cx="427610" cy="1188720"/>
            </p:xfrm>
            <a:graphic>
              <a:graphicData uri="http://schemas.openxmlformats.org/presentationml/2006/ole">
                <mc:AlternateContent xmlns:mc="http://schemas.openxmlformats.org/markup-compatibility/2006">
                  <mc:Choice xmlns:v="urn:schemas-microsoft-com:vml" Requires="v">
                    <p:oleObj spid="_x0000_s41558" name="Equation" r:id="rId4" imgW="164880" imgH="457200" progId="Equation.DSMT4">
                      <p:embed/>
                    </p:oleObj>
                  </mc:Choice>
                  <mc:Fallback>
                    <p:oleObj name="Equation" r:id="rId4" imgW="164880" imgH="457200" progId="Equation.DSMT4">
                      <p:embed/>
                      <p:pic>
                        <p:nvPicPr>
                          <p:cNvPr id="2056" name="Object 8"/>
                          <p:cNvPicPr>
                            <a:picLocks noChangeAspect="1" noChangeArrowheads="1"/>
                          </p:cNvPicPr>
                          <p:nvPr/>
                        </p:nvPicPr>
                        <p:blipFill>
                          <a:blip r:embed="rId5"/>
                          <a:srcRect/>
                          <a:stretch>
                            <a:fillRect/>
                          </a:stretch>
                        </p:blipFill>
                        <p:spPr bwMode="auto">
                          <a:xfrm>
                            <a:off x="3543836" y="1617623"/>
                            <a:ext cx="427610" cy="1188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4"/>
              <p:cNvSpPr>
                <a:spLocks noChangeArrowheads="1"/>
              </p:cNvSpPr>
              <p:nvPr/>
            </p:nvSpPr>
            <p:spPr bwMode="auto">
              <a:xfrm>
                <a:off x="1152825" y="1902084"/>
                <a:ext cx="11089232" cy="553998"/>
              </a:xfrm>
              <a:prstGeom prst="rect">
                <a:avLst/>
              </a:prstGeom>
              <a:noFill/>
              <a:ln w="9525">
                <a:noFill/>
                <a:miter lim="800000"/>
                <a:headEnd/>
                <a:tailEnd/>
              </a:ln>
            </p:spPr>
            <p:txBody>
              <a:bodyPr wrap="square">
                <a:spAutoFit/>
              </a:bodyPr>
              <a:lstStyle/>
              <a:p>
                <a:pPr algn="just"/>
                <a:r>
                  <a:rPr lang="en-US" sz="3000" b="1" smtClean="0">
                    <a:solidFill>
                      <a:srgbClr val="0000FF"/>
                    </a:solidFill>
                    <a:latin typeface="Arial" panose="020B0604020202020204" pitchFamily="34" charset="0"/>
                    <a:cs typeface="Arial" panose="020B0604020202020204" pitchFamily="34" charset="0"/>
                  </a:rPr>
                  <a:t>Hai phân số       và       gọi là bằng nhau nếu </a:t>
                </a:r>
                <a:r>
                  <a:rPr lang="en-US" sz="3000" b="1" smtClean="0">
                    <a:solidFill>
                      <a:srgbClr val="003300"/>
                    </a:solidFill>
                    <a:latin typeface="Arial" panose="020B0604020202020204" pitchFamily="34" charset="0"/>
                    <a:cs typeface="Arial" panose="020B0604020202020204" pitchFamily="34" charset="0"/>
                  </a:rPr>
                  <a:t>a . d = b . c</a:t>
                </a:r>
                <a:endParaRPr lang="en-US" sz="3000" b="1" dirty="0">
                  <a:solidFill>
                    <a:srgbClr val="003300"/>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40292703"/>
                  </p:ext>
                </p:extLst>
              </p:nvPr>
            </p:nvGraphicFramePr>
            <p:xfrm>
              <a:off x="4715888" y="1617623"/>
              <a:ext cx="429260" cy="1188720"/>
            </p:xfrm>
            <a:graphic>
              <a:graphicData uri="http://schemas.openxmlformats.org/presentationml/2006/ole">
                <mc:AlternateContent xmlns:mc="http://schemas.openxmlformats.org/markup-compatibility/2006">
                  <mc:Choice xmlns:v="urn:schemas-microsoft-com:vml" Requires="v">
                    <p:oleObj spid="_x0000_s41559" name="Equation" r:id="rId6" imgW="164880" imgH="457200" progId="Equation.DSMT4">
                      <p:embed/>
                    </p:oleObj>
                  </mc:Choice>
                  <mc:Fallback>
                    <p:oleObj name="Equation" r:id="rId6" imgW="164880" imgH="457200" progId="Equation.DSMT4">
                      <p:embed/>
                      <p:pic>
                        <p:nvPicPr>
                          <p:cNvPr id="0" name=""/>
                          <p:cNvPicPr/>
                          <p:nvPr/>
                        </p:nvPicPr>
                        <p:blipFill>
                          <a:blip r:embed="rId7"/>
                          <a:stretch>
                            <a:fillRect/>
                          </a:stretch>
                        </p:blipFill>
                        <p:spPr>
                          <a:xfrm>
                            <a:off x="4715888" y="1617623"/>
                            <a:ext cx="429260" cy="1188720"/>
                          </a:xfrm>
                          <a:prstGeom prst="rect">
                            <a:avLst/>
                          </a:prstGeom>
                        </p:spPr>
                      </p:pic>
                    </p:oleObj>
                  </mc:Fallback>
                </mc:AlternateContent>
              </a:graphicData>
            </a:graphic>
          </p:graphicFrame>
        </p:grpSp>
      </p:grpSp>
      <p:sp>
        <p:nvSpPr>
          <p:cNvPr id="9" name="Rectangle 4"/>
          <p:cNvSpPr>
            <a:spLocks noChangeArrowheads="1"/>
          </p:cNvSpPr>
          <p:nvPr/>
        </p:nvSpPr>
        <p:spPr bwMode="auto">
          <a:xfrm>
            <a:off x="2207568" y="315162"/>
            <a:ext cx="8229600" cy="737574"/>
          </a:xfrm>
          <a:prstGeom prst="rect">
            <a:avLst/>
          </a:prstGeom>
          <a:noFill/>
          <a:ln w="9525">
            <a:noFill/>
            <a:miter lim="800000"/>
            <a:headEnd/>
            <a:tailEnd/>
          </a:ln>
        </p:spPr>
        <p:txBody>
          <a:bodyPr/>
          <a:lstStyle/>
          <a:p>
            <a:pPr algn="ctr"/>
            <a:r>
              <a:rPr lang="en-US" sz="3400" dirty="0" err="1">
                <a:solidFill>
                  <a:srgbClr val="FF0000"/>
                </a:solidFill>
                <a:latin typeface="Aachen" panose="02020500000000000000" pitchFamily="18" charset="0"/>
                <a:ea typeface="Aachen" panose="02020500000000000000" pitchFamily="18" charset="0"/>
                <a:cs typeface="Aachen" panose="02020500000000000000" pitchFamily="18" charset="0"/>
              </a:rPr>
              <a:t>KIỂM</a:t>
            </a:r>
            <a:r>
              <a:rPr lang="en-US" sz="3400" dirty="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400" dirty="0" err="1">
                <a:solidFill>
                  <a:srgbClr val="FF0000"/>
                </a:solidFill>
                <a:latin typeface="Aachen" panose="02020500000000000000" pitchFamily="18" charset="0"/>
                <a:ea typeface="Aachen" panose="02020500000000000000" pitchFamily="18" charset="0"/>
                <a:cs typeface="Aachen" panose="02020500000000000000" pitchFamily="18" charset="0"/>
              </a:rPr>
              <a:t>TRA</a:t>
            </a:r>
            <a:r>
              <a:rPr lang="en-US" sz="3400" dirty="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400" dirty="0" err="1">
                <a:solidFill>
                  <a:srgbClr val="FF0000"/>
                </a:solidFill>
                <a:latin typeface="Aachen" panose="02020500000000000000" pitchFamily="18" charset="0"/>
                <a:ea typeface="Aachen" panose="02020500000000000000" pitchFamily="18" charset="0"/>
                <a:cs typeface="Aachen" panose="02020500000000000000" pitchFamily="18" charset="0"/>
              </a:rPr>
              <a:t>BÀI</a:t>
            </a:r>
            <a:r>
              <a:rPr lang="en-US" sz="3400" dirty="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400" dirty="0" err="1">
                <a:solidFill>
                  <a:srgbClr val="FF0000"/>
                </a:solidFill>
                <a:latin typeface="Aachen" panose="02020500000000000000" pitchFamily="18" charset="0"/>
                <a:ea typeface="Aachen" panose="02020500000000000000" pitchFamily="18" charset="0"/>
                <a:cs typeface="Aachen" panose="02020500000000000000" pitchFamily="18" charset="0"/>
              </a:rPr>
              <a:t>CŨ</a:t>
            </a:r>
            <a:endParaRPr lang="en-US" sz="3400"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spTree>
    <p:custDataLst>
      <p:tags r:id="rId2"/>
    </p:custDataLst>
    <p:extLst>
      <p:ext uri="{BB962C8B-B14F-4D97-AF65-F5344CB8AC3E}">
        <p14:creationId xmlns:p14="http://schemas.microsoft.com/office/powerpoint/2010/main" val="3122681141"/>
      </p:ext>
    </p:extLst>
  </p:cSld>
  <p:clrMapOvr>
    <a:masterClrMapping/>
  </p:clrMapOvr>
  <mc:AlternateContent xmlns:mc="http://schemas.openxmlformats.org/markup-compatibility/2006" xmlns:p14="http://schemas.microsoft.com/office/powerpoint/2010/main">
    <mc:Choice Requires="p14">
      <p:transition spd="slow" p14:dur="2000" advTm="540"/>
    </mc:Choice>
    <mc:Fallback xmlns="">
      <p:transition spd="slow" advTm="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5247" y="477842"/>
            <a:ext cx="5447325" cy="589713"/>
          </a:xfrm>
          <a:prstGeom prst="rect">
            <a:avLst/>
          </a:prstGeom>
        </p:spPr>
        <p:txBody>
          <a:bodyPr wrap="none">
            <a:spAutoFit/>
          </a:bodyPr>
          <a:lstStyle/>
          <a:p>
            <a:pPr algn="ctr">
              <a:lnSpc>
                <a:spcPct val="120000"/>
              </a:lnSpc>
              <a:buClr>
                <a:srgbClr val="FF0000"/>
              </a:buClr>
            </a:pPr>
            <a:r>
              <a:rPr lang="en-US" sz="3000" smtClean="0">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HƯỚNG DẪN LÀM BÀI VỀ NHÀ </a:t>
            </a:r>
            <a:endParaRPr lang="en-US" sz="3000" kern="1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7" name="Rectangle 6"/>
          <p:cNvSpPr/>
          <p:nvPr/>
        </p:nvSpPr>
        <p:spPr>
          <a:xfrm>
            <a:off x="647056" y="1173376"/>
            <a:ext cx="10801200" cy="1823576"/>
          </a:xfrm>
          <a:prstGeom prst="rect">
            <a:avLst/>
          </a:prstGeom>
        </p:spPr>
        <p:txBody>
          <a:bodyPr wrap="square">
            <a:spAutoFit/>
          </a:bodyPr>
          <a:lstStyle/>
          <a:p>
            <a:pPr algn="just">
              <a:lnSpc>
                <a:spcPct val="150000"/>
              </a:lnSpc>
              <a:buClr>
                <a:srgbClr val="FF0000"/>
              </a:buClr>
            </a:pPr>
            <a:r>
              <a:rPr lang="en-US" sz="2500" b="1" smtClean="0">
                <a:solidFill>
                  <a:srgbClr val="FF0000"/>
                </a:solidFill>
                <a:latin typeface="Arial" panose="020B0604020202020204" pitchFamily="34" charset="0"/>
                <a:cs typeface="Arial" panose="020B0604020202020204" pitchFamily="34" charset="0"/>
              </a:rPr>
              <a:t>Bài 20(SBT trang 8) </a:t>
            </a:r>
          </a:p>
          <a:p>
            <a:pPr algn="just">
              <a:lnSpc>
                <a:spcPct val="150000"/>
              </a:lnSpc>
              <a:buClr>
                <a:srgbClr val="FF0000"/>
              </a:buClr>
            </a:pPr>
            <a:r>
              <a:rPr lang="en-US" sz="2500" b="1">
                <a:solidFill>
                  <a:srgbClr val="FF0000"/>
                </a:solidFill>
                <a:latin typeface="Arial" panose="020B0604020202020204" pitchFamily="34" charset="0"/>
                <a:cs typeface="Arial" panose="020B0604020202020204" pitchFamily="34" charset="0"/>
              </a:rPr>
              <a:t> </a:t>
            </a:r>
            <a:r>
              <a:rPr lang="en-US" sz="2500" b="1" smtClean="0">
                <a:solidFill>
                  <a:srgbClr val="FF0000"/>
                </a:solidFill>
                <a:latin typeface="Arial" panose="020B0604020202020204" pitchFamily="34" charset="0"/>
                <a:cs typeface="Arial" panose="020B0604020202020204" pitchFamily="34" charset="0"/>
              </a:rPr>
              <a:t> </a:t>
            </a:r>
            <a:r>
              <a:rPr lang="en-US" sz="2500" b="1" smtClean="0">
                <a:solidFill>
                  <a:srgbClr val="0000FF"/>
                </a:solidFill>
                <a:latin typeface="Arial" panose="020B0604020202020204" pitchFamily="34" charset="0"/>
                <a:cs typeface="Arial" panose="020B0604020202020204" pitchFamily="34" charset="0"/>
              </a:rPr>
              <a:t>Một vòi nước chảy 3 giờ thì đầy bể. Hỏi khi chảy trong 1 giờ ; </a:t>
            </a:r>
          </a:p>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rPr>
              <a:t>59 phút ; 127 phút thì lượng nước đã chảy chiếm bao nhiêu phần bể?</a:t>
            </a:r>
            <a:endParaRPr lang="en-US" sz="2500" b="1">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5231273" y="2911295"/>
            <a:ext cx="1056701" cy="589713"/>
          </a:xfrm>
          <a:prstGeom prst="rect">
            <a:avLst/>
          </a:prstGeom>
        </p:spPr>
        <p:txBody>
          <a:bodyPr wrap="none">
            <a:spAutoFit/>
          </a:bodyPr>
          <a:lstStyle/>
          <a:p>
            <a:pPr algn="ctr">
              <a:lnSpc>
                <a:spcPct val="120000"/>
              </a:lnSpc>
              <a:buClr>
                <a:srgbClr val="FF0000"/>
              </a:buClr>
            </a:pPr>
            <a:r>
              <a:rPr lang="en-US" sz="3000" smtClean="0">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Gợi ý</a:t>
            </a:r>
            <a:endParaRPr lang="en-US" sz="3000" kern="1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10968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5247" y="477842"/>
            <a:ext cx="5447325" cy="589713"/>
          </a:xfrm>
          <a:prstGeom prst="rect">
            <a:avLst/>
          </a:prstGeom>
        </p:spPr>
        <p:txBody>
          <a:bodyPr wrap="none">
            <a:spAutoFit/>
          </a:bodyPr>
          <a:lstStyle/>
          <a:p>
            <a:pPr algn="ctr">
              <a:lnSpc>
                <a:spcPct val="120000"/>
              </a:lnSpc>
              <a:buClr>
                <a:srgbClr val="FF0000"/>
              </a:buClr>
            </a:pPr>
            <a:r>
              <a:rPr lang="en-US" sz="3000" smtClean="0">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HƯỚNG DẪN LÀM BÀI VỀ NHÀ </a:t>
            </a:r>
            <a:endParaRPr lang="en-US" sz="3000" kern="1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7" name="Rectangle 6"/>
          <p:cNvSpPr/>
          <p:nvPr/>
        </p:nvSpPr>
        <p:spPr>
          <a:xfrm>
            <a:off x="647056" y="1173376"/>
            <a:ext cx="10801200" cy="1823576"/>
          </a:xfrm>
          <a:prstGeom prst="rect">
            <a:avLst/>
          </a:prstGeom>
        </p:spPr>
        <p:txBody>
          <a:bodyPr wrap="square">
            <a:spAutoFit/>
          </a:bodyPr>
          <a:lstStyle/>
          <a:p>
            <a:pPr algn="just">
              <a:lnSpc>
                <a:spcPct val="150000"/>
              </a:lnSpc>
              <a:buClr>
                <a:srgbClr val="FF0000"/>
              </a:buClr>
            </a:pPr>
            <a:r>
              <a:rPr lang="en-US" sz="2500" b="1" smtClean="0">
                <a:solidFill>
                  <a:srgbClr val="FF0000"/>
                </a:solidFill>
                <a:latin typeface="Arial" panose="020B0604020202020204" pitchFamily="34" charset="0"/>
                <a:cs typeface="Arial" panose="020B0604020202020204" pitchFamily="34" charset="0"/>
              </a:rPr>
              <a:t>Bài 20(SBT trang 8) </a:t>
            </a:r>
          </a:p>
          <a:p>
            <a:pPr algn="just">
              <a:lnSpc>
                <a:spcPct val="150000"/>
              </a:lnSpc>
              <a:buClr>
                <a:srgbClr val="FF0000"/>
              </a:buClr>
            </a:pPr>
            <a:r>
              <a:rPr lang="en-US" sz="2500" b="1">
                <a:solidFill>
                  <a:srgbClr val="FF0000"/>
                </a:solidFill>
                <a:latin typeface="Arial" panose="020B0604020202020204" pitchFamily="34" charset="0"/>
                <a:cs typeface="Arial" panose="020B0604020202020204" pitchFamily="34" charset="0"/>
              </a:rPr>
              <a:t> </a:t>
            </a:r>
            <a:r>
              <a:rPr lang="en-US" sz="2500" b="1" smtClean="0">
                <a:solidFill>
                  <a:srgbClr val="FF0000"/>
                </a:solidFill>
                <a:latin typeface="Arial" panose="020B0604020202020204" pitchFamily="34" charset="0"/>
                <a:cs typeface="Arial" panose="020B0604020202020204" pitchFamily="34" charset="0"/>
              </a:rPr>
              <a:t> </a:t>
            </a:r>
            <a:r>
              <a:rPr lang="en-US" sz="2500" b="1" smtClean="0">
                <a:solidFill>
                  <a:srgbClr val="0000FF"/>
                </a:solidFill>
                <a:latin typeface="Arial" panose="020B0604020202020204" pitchFamily="34" charset="0"/>
                <a:cs typeface="Arial" panose="020B0604020202020204" pitchFamily="34" charset="0"/>
              </a:rPr>
              <a:t>Một vòi nước chảy </a:t>
            </a:r>
            <a:r>
              <a:rPr lang="en-US" sz="2500" b="1" smtClean="0">
                <a:solidFill>
                  <a:srgbClr val="FF0000"/>
                </a:solidFill>
                <a:latin typeface="Arial" panose="020B0604020202020204" pitchFamily="34" charset="0"/>
                <a:cs typeface="Arial" panose="020B0604020202020204" pitchFamily="34" charset="0"/>
              </a:rPr>
              <a:t>3 giờ</a:t>
            </a:r>
            <a:r>
              <a:rPr lang="en-US" sz="2500" b="1" smtClean="0">
                <a:solidFill>
                  <a:srgbClr val="0000FF"/>
                </a:solidFill>
                <a:latin typeface="Arial" panose="020B0604020202020204" pitchFamily="34" charset="0"/>
                <a:cs typeface="Arial" panose="020B0604020202020204" pitchFamily="34" charset="0"/>
              </a:rPr>
              <a:t> thì đầy bể. Hỏi khi chảy trong </a:t>
            </a:r>
            <a:r>
              <a:rPr lang="en-US" sz="2500" b="1" smtClean="0">
                <a:solidFill>
                  <a:srgbClr val="FF0000"/>
                </a:solidFill>
                <a:latin typeface="Arial" panose="020B0604020202020204" pitchFamily="34" charset="0"/>
                <a:cs typeface="Arial" panose="020B0604020202020204" pitchFamily="34" charset="0"/>
              </a:rPr>
              <a:t>1 giờ</a:t>
            </a:r>
            <a:r>
              <a:rPr lang="en-US" sz="2500" b="1" smtClean="0">
                <a:solidFill>
                  <a:srgbClr val="0000FF"/>
                </a:solidFill>
                <a:latin typeface="Arial" panose="020B0604020202020204" pitchFamily="34" charset="0"/>
                <a:cs typeface="Arial" panose="020B0604020202020204" pitchFamily="34" charset="0"/>
              </a:rPr>
              <a:t> ; </a:t>
            </a:r>
          </a:p>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rPr>
              <a:t>59 phút ; 127 phút thì lượng nước đã chảy chiếm bao nhiêu phần bể?</a:t>
            </a:r>
            <a:endParaRPr lang="en-US" sz="2500" b="1">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5231273" y="2911295"/>
            <a:ext cx="1056701" cy="589713"/>
          </a:xfrm>
          <a:prstGeom prst="rect">
            <a:avLst/>
          </a:prstGeom>
        </p:spPr>
        <p:txBody>
          <a:bodyPr wrap="none">
            <a:spAutoFit/>
          </a:bodyPr>
          <a:lstStyle/>
          <a:p>
            <a:pPr algn="ctr">
              <a:lnSpc>
                <a:spcPct val="120000"/>
              </a:lnSpc>
              <a:buClr>
                <a:srgbClr val="FF0000"/>
              </a:buClr>
            </a:pPr>
            <a:r>
              <a:rPr lang="en-US" sz="3000" smtClean="0">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Gợi ý</a:t>
            </a:r>
            <a:endParaRPr lang="en-US" sz="3000" kern="1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8" name="Rectangle 7"/>
          <p:cNvSpPr/>
          <p:nvPr/>
        </p:nvSpPr>
        <p:spPr>
          <a:xfrm>
            <a:off x="551384" y="3429970"/>
            <a:ext cx="5736590" cy="669414"/>
          </a:xfrm>
          <a:prstGeom prst="rect">
            <a:avLst/>
          </a:prstGeom>
        </p:spPr>
        <p:txBody>
          <a:bodyPr wrap="square">
            <a:spAutoFit/>
          </a:bodyPr>
          <a:lstStyle/>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rPr>
              <a:t>* Vòi nước chảy </a:t>
            </a:r>
            <a:r>
              <a:rPr lang="en-US" sz="2500" b="1" smtClean="0">
                <a:solidFill>
                  <a:srgbClr val="FF0000"/>
                </a:solidFill>
                <a:latin typeface="Arial" panose="020B0604020202020204" pitchFamily="34" charset="0"/>
                <a:cs typeface="Arial" panose="020B0604020202020204" pitchFamily="34" charset="0"/>
              </a:rPr>
              <a:t>3 giờ </a:t>
            </a:r>
            <a:r>
              <a:rPr lang="en-US" sz="2500" b="1" smtClean="0">
                <a:solidFill>
                  <a:srgbClr val="0000FF"/>
                </a:solidFill>
                <a:latin typeface="Arial" panose="020B0604020202020204" pitchFamily="34" charset="0"/>
                <a:cs typeface="Arial" panose="020B0604020202020204" pitchFamily="34" charset="0"/>
              </a:rPr>
              <a:t>thì đầy bể</a:t>
            </a:r>
          </a:p>
        </p:txBody>
      </p:sp>
      <p:sp>
        <p:nvSpPr>
          <p:cNvPr id="12" name="Rectangle 11"/>
          <p:cNvSpPr/>
          <p:nvPr/>
        </p:nvSpPr>
        <p:spPr>
          <a:xfrm>
            <a:off x="5447928" y="3422372"/>
            <a:ext cx="5939984" cy="669414"/>
          </a:xfrm>
          <a:prstGeom prst="rect">
            <a:avLst/>
          </a:prstGeom>
        </p:spPr>
        <p:txBody>
          <a:bodyPr wrap="square">
            <a:spAutoFit/>
          </a:bodyPr>
          <a:lstStyle/>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rPr>
              <a:t> </a:t>
            </a: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 </a:t>
            </a:r>
            <a:r>
              <a:rPr lang="en-US" sz="2500" b="1" smtClean="0">
                <a:solidFill>
                  <a:srgbClr val="FF0000"/>
                </a:solidFill>
                <a:latin typeface="Arial" panose="020B0604020202020204" pitchFamily="34" charset="0"/>
                <a:cs typeface="Arial" panose="020B0604020202020204" pitchFamily="34" charset="0"/>
              </a:rPr>
              <a:t>1 giờ </a:t>
            </a:r>
            <a:r>
              <a:rPr lang="en-US" sz="2500" b="1" smtClean="0">
                <a:solidFill>
                  <a:srgbClr val="0000FF"/>
                </a:solidFill>
                <a:latin typeface="Arial" panose="020B0604020202020204" pitchFamily="34" charset="0"/>
                <a:cs typeface="Arial" panose="020B0604020202020204" pitchFamily="34" charset="0"/>
              </a:rPr>
              <a:t>vòi nước chảy được </a:t>
            </a:r>
            <a:r>
              <a:rPr lang="en-US" sz="2500" b="1" smtClean="0">
                <a:solidFill>
                  <a:srgbClr val="FF0000"/>
                </a:solidFill>
                <a:latin typeface="Arial" panose="020B0604020202020204" pitchFamily="34" charset="0"/>
                <a:cs typeface="Arial" panose="020B0604020202020204" pitchFamily="34" charset="0"/>
              </a:rPr>
              <a:t>......</a:t>
            </a:r>
            <a:r>
              <a:rPr lang="en-US" sz="2500" b="1" smtClean="0">
                <a:solidFill>
                  <a:srgbClr val="0000FF"/>
                </a:solidFill>
                <a:latin typeface="Arial" panose="020B0604020202020204" pitchFamily="34" charset="0"/>
                <a:cs typeface="Arial" panose="020B0604020202020204" pitchFamily="34" charset="0"/>
              </a:rPr>
              <a:t> bể</a:t>
            </a:r>
          </a:p>
        </p:txBody>
      </p:sp>
    </p:spTree>
    <p:extLst>
      <p:ext uri="{BB962C8B-B14F-4D97-AF65-F5344CB8AC3E}">
        <p14:creationId xmlns:p14="http://schemas.microsoft.com/office/powerpoint/2010/main" val="46170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5247" y="477842"/>
            <a:ext cx="5447325" cy="589713"/>
          </a:xfrm>
          <a:prstGeom prst="rect">
            <a:avLst/>
          </a:prstGeom>
        </p:spPr>
        <p:txBody>
          <a:bodyPr wrap="none">
            <a:spAutoFit/>
          </a:bodyPr>
          <a:lstStyle/>
          <a:p>
            <a:pPr algn="ctr">
              <a:lnSpc>
                <a:spcPct val="120000"/>
              </a:lnSpc>
              <a:buClr>
                <a:srgbClr val="FF0000"/>
              </a:buClr>
            </a:pPr>
            <a:r>
              <a:rPr lang="en-US" sz="3000" smtClean="0">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HƯỚNG DẪN LÀM BÀI VỀ NHÀ </a:t>
            </a:r>
            <a:endParaRPr lang="en-US" sz="3000" kern="1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7" name="Rectangle 6"/>
          <p:cNvSpPr/>
          <p:nvPr/>
        </p:nvSpPr>
        <p:spPr>
          <a:xfrm>
            <a:off x="647056" y="1173376"/>
            <a:ext cx="10801200" cy="1823576"/>
          </a:xfrm>
          <a:prstGeom prst="rect">
            <a:avLst/>
          </a:prstGeom>
        </p:spPr>
        <p:txBody>
          <a:bodyPr wrap="square">
            <a:spAutoFit/>
          </a:bodyPr>
          <a:lstStyle/>
          <a:p>
            <a:pPr algn="just">
              <a:lnSpc>
                <a:spcPct val="150000"/>
              </a:lnSpc>
              <a:buClr>
                <a:srgbClr val="FF0000"/>
              </a:buClr>
            </a:pPr>
            <a:r>
              <a:rPr lang="en-US" sz="2500" b="1" smtClean="0">
                <a:solidFill>
                  <a:srgbClr val="FF0000"/>
                </a:solidFill>
                <a:latin typeface="Arial" panose="020B0604020202020204" pitchFamily="34" charset="0"/>
                <a:cs typeface="Arial" panose="020B0604020202020204" pitchFamily="34" charset="0"/>
              </a:rPr>
              <a:t>Bài 20(SBT trang 8) </a:t>
            </a:r>
          </a:p>
          <a:p>
            <a:pPr algn="just">
              <a:lnSpc>
                <a:spcPct val="150000"/>
              </a:lnSpc>
              <a:buClr>
                <a:srgbClr val="FF0000"/>
              </a:buClr>
            </a:pPr>
            <a:r>
              <a:rPr lang="en-US" sz="2500" b="1">
                <a:solidFill>
                  <a:srgbClr val="FF0000"/>
                </a:solidFill>
                <a:latin typeface="Arial" panose="020B0604020202020204" pitchFamily="34" charset="0"/>
                <a:cs typeface="Arial" panose="020B0604020202020204" pitchFamily="34" charset="0"/>
              </a:rPr>
              <a:t> </a:t>
            </a:r>
            <a:r>
              <a:rPr lang="en-US" sz="2500" b="1" smtClean="0">
                <a:solidFill>
                  <a:srgbClr val="FF0000"/>
                </a:solidFill>
                <a:latin typeface="Arial" panose="020B0604020202020204" pitchFamily="34" charset="0"/>
                <a:cs typeface="Arial" panose="020B0604020202020204" pitchFamily="34" charset="0"/>
              </a:rPr>
              <a:t> </a:t>
            </a:r>
            <a:r>
              <a:rPr lang="en-US" sz="2500" b="1" smtClean="0">
                <a:solidFill>
                  <a:srgbClr val="0000FF"/>
                </a:solidFill>
                <a:latin typeface="Arial" panose="020B0604020202020204" pitchFamily="34" charset="0"/>
                <a:cs typeface="Arial" panose="020B0604020202020204" pitchFamily="34" charset="0"/>
              </a:rPr>
              <a:t>Một vòi nước chảy </a:t>
            </a:r>
            <a:r>
              <a:rPr lang="en-US" sz="2500" b="1" smtClean="0">
                <a:solidFill>
                  <a:srgbClr val="FF0000"/>
                </a:solidFill>
                <a:latin typeface="Arial" panose="020B0604020202020204" pitchFamily="34" charset="0"/>
                <a:cs typeface="Arial" panose="020B0604020202020204" pitchFamily="34" charset="0"/>
              </a:rPr>
              <a:t>3 giờ</a:t>
            </a:r>
            <a:r>
              <a:rPr lang="en-US" sz="2500" b="1" smtClean="0">
                <a:solidFill>
                  <a:srgbClr val="0000FF"/>
                </a:solidFill>
                <a:latin typeface="Arial" panose="020B0604020202020204" pitchFamily="34" charset="0"/>
                <a:cs typeface="Arial" panose="020B0604020202020204" pitchFamily="34" charset="0"/>
              </a:rPr>
              <a:t> thì đầy bể. Hỏi khi chảy trong </a:t>
            </a:r>
            <a:r>
              <a:rPr lang="en-US" sz="2500" b="1" smtClean="0">
                <a:solidFill>
                  <a:srgbClr val="FF0000"/>
                </a:solidFill>
                <a:latin typeface="Arial" panose="020B0604020202020204" pitchFamily="34" charset="0"/>
                <a:cs typeface="Arial" panose="020B0604020202020204" pitchFamily="34" charset="0"/>
              </a:rPr>
              <a:t>1 giờ</a:t>
            </a:r>
            <a:r>
              <a:rPr lang="en-US" sz="2500" b="1" smtClean="0">
                <a:solidFill>
                  <a:srgbClr val="0000FF"/>
                </a:solidFill>
                <a:latin typeface="Arial" panose="020B0604020202020204" pitchFamily="34" charset="0"/>
                <a:cs typeface="Arial" panose="020B0604020202020204" pitchFamily="34" charset="0"/>
              </a:rPr>
              <a:t> ; </a:t>
            </a:r>
          </a:p>
          <a:p>
            <a:pPr algn="just">
              <a:lnSpc>
                <a:spcPct val="150000"/>
              </a:lnSpc>
              <a:buClr>
                <a:srgbClr val="FF0000"/>
              </a:buClr>
            </a:pPr>
            <a:r>
              <a:rPr lang="en-US" sz="2500" b="1" smtClean="0">
                <a:solidFill>
                  <a:srgbClr val="336600"/>
                </a:solidFill>
                <a:latin typeface="Arial" panose="020B0604020202020204" pitchFamily="34" charset="0"/>
                <a:cs typeface="Arial" panose="020B0604020202020204" pitchFamily="34" charset="0"/>
              </a:rPr>
              <a:t>59 phút </a:t>
            </a:r>
            <a:r>
              <a:rPr lang="en-US" sz="2500" b="1" smtClean="0">
                <a:solidFill>
                  <a:srgbClr val="0000FF"/>
                </a:solidFill>
                <a:latin typeface="Arial" panose="020B0604020202020204" pitchFamily="34" charset="0"/>
                <a:cs typeface="Arial" panose="020B0604020202020204" pitchFamily="34" charset="0"/>
              </a:rPr>
              <a:t>; </a:t>
            </a:r>
            <a:r>
              <a:rPr lang="en-US" sz="2500" b="1" smtClean="0">
                <a:solidFill>
                  <a:srgbClr val="336600"/>
                </a:solidFill>
                <a:latin typeface="Arial" panose="020B0604020202020204" pitchFamily="34" charset="0"/>
                <a:cs typeface="Arial" panose="020B0604020202020204" pitchFamily="34" charset="0"/>
              </a:rPr>
              <a:t>127 phút</a:t>
            </a:r>
            <a:r>
              <a:rPr lang="en-US" sz="2500" b="1" smtClean="0">
                <a:solidFill>
                  <a:srgbClr val="D60093"/>
                </a:solidFill>
                <a:latin typeface="Arial" panose="020B0604020202020204" pitchFamily="34" charset="0"/>
                <a:cs typeface="Arial" panose="020B0604020202020204" pitchFamily="34" charset="0"/>
              </a:rPr>
              <a:t> </a:t>
            </a:r>
            <a:r>
              <a:rPr lang="en-US" sz="2500" b="1" smtClean="0">
                <a:solidFill>
                  <a:srgbClr val="0000FF"/>
                </a:solidFill>
                <a:latin typeface="Arial" panose="020B0604020202020204" pitchFamily="34" charset="0"/>
                <a:cs typeface="Arial" panose="020B0604020202020204" pitchFamily="34" charset="0"/>
              </a:rPr>
              <a:t>thì lượng nước đã chảy chiếm bao nhiêu phần bể?</a:t>
            </a:r>
            <a:endParaRPr lang="en-US" sz="2500" b="1">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5231273" y="2911295"/>
            <a:ext cx="1056701" cy="589713"/>
          </a:xfrm>
          <a:prstGeom prst="rect">
            <a:avLst/>
          </a:prstGeom>
        </p:spPr>
        <p:txBody>
          <a:bodyPr wrap="none">
            <a:spAutoFit/>
          </a:bodyPr>
          <a:lstStyle/>
          <a:p>
            <a:pPr algn="ctr">
              <a:lnSpc>
                <a:spcPct val="120000"/>
              </a:lnSpc>
              <a:buClr>
                <a:srgbClr val="FF0000"/>
              </a:buClr>
            </a:pPr>
            <a:r>
              <a:rPr lang="en-US" sz="3000" smtClean="0">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Gợi ý</a:t>
            </a:r>
            <a:endParaRPr lang="en-US" sz="3000" kern="1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10" name="Rectangle 9"/>
          <p:cNvSpPr/>
          <p:nvPr/>
        </p:nvSpPr>
        <p:spPr>
          <a:xfrm>
            <a:off x="551384" y="3429970"/>
            <a:ext cx="5736590" cy="669414"/>
          </a:xfrm>
          <a:prstGeom prst="rect">
            <a:avLst/>
          </a:prstGeom>
        </p:spPr>
        <p:txBody>
          <a:bodyPr wrap="square">
            <a:spAutoFit/>
          </a:bodyPr>
          <a:lstStyle/>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rPr>
              <a:t>* Vòi nước chảy </a:t>
            </a:r>
            <a:r>
              <a:rPr lang="en-US" sz="2500" b="1" smtClean="0">
                <a:solidFill>
                  <a:srgbClr val="FF0000"/>
                </a:solidFill>
                <a:latin typeface="Arial" panose="020B0604020202020204" pitchFamily="34" charset="0"/>
                <a:cs typeface="Arial" panose="020B0604020202020204" pitchFamily="34" charset="0"/>
              </a:rPr>
              <a:t>3 giờ </a:t>
            </a:r>
            <a:r>
              <a:rPr lang="en-US" sz="2500" b="1" smtClean="0">
                <a:solidFill>
                  <a:srgbClr val="0000FF"/>
                </a:solidFill>
                <a:latin typeface="Arial" panose="020B0604020202020204" pitchFamily="34" charset="0"/>
                <a:cs typeface="Arial" panose="020B0604020202020204" pitchFamily="34" charset="0"/>
              </a:rPr>
              <a:t>thì đầy bể</a:t>
            </a:r>
          </a:p>
        </p:txBody>
      </p:sp>
      <p:sp>
        <p:nvSpPr>
          <p:cNvPr id="11" name="Rectangle 10"/>
          <p:cNvSpPr/>
          <p:nvPr/>
        </p:nvSpPr>
        <p:spPr>
          <a:xfrm>
            <a:off x="5447928" y="3422372"/>
            <a:ext cx="5939984" cy="669414"/>
          </a:xfrm>
          <a:prstGeom prst="rect">
            <a:avLst/>
          </a:prstGeom>
        </p:spPr>
        <p:txBody>
          <a:bodyPr wrap="square">
            <a:spAutoFit/>
          </a:bodyPr>
          <a:lstStyle/>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rPr>
              <a:t> </a:t>
            </a: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 </a:t>
            </a:r>
            <a:r>
              <a:rPr lang="en-US" sz="2500" b="1" smtClean="0">
                <a:solidFill>
                  <a:srgbClr val="FF0000"/>
                </a:solidFill>
                <a:latin typeface="Arial" panose="020B0604020202020204" pitchFamily="34" charset="0"/>
                <a:cs typeface="Arial" panose="020B0604020202020204" pitchFamily="34" charset="0"/>
              </a:rPr>
              <a:t>1 giờ </a:t>
            </a:r>
            <a:r>
              <a:rPr lang="en-US" sz="2500" b="1" smtClean="0">
                <a:solidFill>
                  <a:srgbClr val="0000FF"/>
                </a:solidFill>
                <a:latin typeface="Arial" panose="020B0604020202020204" pitchFamily="34" charset="0"/>
                <a:cs typeface="Arial" panose="020B0604020202020204" pitchFamily="34" charset="0"/>
              </a:rPr>
              <a:t>vòi nước chảy được </a:t>
            </a:r>
            <a:r>
              <a:rPr lang="en-US" sz="2500" b="1" smtClean="0">
                <a:solidFill>
                  <a:srgbClr val="FF0000"/>
                </a:solidFill>
                <a:latin typeface="Arial" panose="020B0604020202020204" pitchFamily="34" charset="0"/>
                <a:cs typeface="Arial" panose="020B0604020202020204" pitchFamily="34" charset="0"/>
              </a:rPr>
              <a:t>......</a:t>
            </a:r>
            <a:r>
              <a:rPr lang="en-US" sz="2500" b="1" smtClean="0">
                <a:solidFill>
                  <a:srgbClr val="0000FF"/>
                </a:solidFill>
                <a:latin typeface="Arial" panose="020B0604020202020204" pitchFamily="34" charset="0"/>
                <a:cs typeface="Arial" panose="020B0604020202020204" pitchFamily="34" charset="0"/>
              </a:rPr>
              <a:t> bể</a:t>
            </a:r>
          </a:p>
        </p:txBody>
      </p:sp>
      <p:sp>
        <p:nvSpPr>
          <p:cNvPr id="8" name="Rectangle 7"/>
          <p:cNvSpPr/>
          <p:nvPr/>
        </p:nvSpPr>
        <p:spPr>
          <a:xfrm>
            <a:off x="549652" y="4117852"/>
            <a:ext cx="5856312" cy="669414"/>
          </a:xfrm>
          <a:prstGeom prst="rect">
            <a:avLst/>
          </a:prstGeom>
        </p:spPr>
        <p:txBody>
          <a:bodyPr wrap="square">
            <a:spAutoFit/>
          </a:bodyPr>
          <a:lstStyle/>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rPr>
              <a:t>* Vòi nước chảy 3 giờ thì đầy bể</a:t>
            </a:r>
          </a:p>
        </p:txBody>
      </p:sp>
      <p:sp>
        <p:nvSpPr>
          <p:cNvPr id="12" name="Rectangle 11"/>
          <p:cNvSpPr/>
          <p:nvPr/>
        </p:nvSpPr>
        <p:spPr>
          <a:xfrm>
            <a:off x="674820" y="4634923"/>
            <a:ext cx="6673080" cy="669414"/>
          </a:xfrm>
          <a:prstGeom prst="rect">
            <a:avLst/>
          </a:prstGeom>
        </p:spPr>
        <p:txBody>
          <a:bodyPr wrap="square">
            <a:spAutoFit/>
          </a:bodyPr>
          <a:lstStyle/>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 Vòi nước chảy trong </a:t>
            </a:r>
            <a:r>
              <a:rPr lang="en-US" sz="2500" b="1" smtClean="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phút thì đầy bể</a:t>
            </a:r>
            <a:endParaRPr lang="en-US" sz="2500" b="1" smtClean="0">
              <a:solidFill>
                <a:srgbClr val="0000FF"/>
              </a:solidFill>
              <a:latin typeface="Arial" panose="020B0604020202020204" pitchFamily="34" charset="0"/>
              <a:cs typeface="Arial" panose="020B0604020202020204" pitchFamily="34" charset="0"/>
            </a:endParaRPr>
          </a:p>
        </p:txBody>
      </p:sp>
      <p:sp>
        <p:nvSpPr>
          <p:cNvPr id="13" name="Rectangle 12"/>
          <p:cNvSpPr/>
          <p:nvPr/>
        </p:nvSpPr>
        <p:spPr>
          <a:xfrm>
            <a:off x="5519936" y="5225736"/>
            <a:ext cx="7393160" cy="1823576"/>
          </a:xfrm>
          <a:prstGeom prst="rect">
            <a:avLst/>
          </a:prstGeom>
        </p:spPr>
        <p:txBody>
          <a:bodyPr wrap="square">
            <a:spAutoFit/>
          </a:bodyPr>
          <a:lstStyle/>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 Trong </a:t>
            </a:r>
            <a:r>
              <a:rPr lang="en-US" sz="2500" b="1" smtClean="0">
                <a:solidFill>
                  <a:srgbClr val="336600"/>
                </a:solidFill>
                <a:latin typeface="Arial" panose="020B0604020202020204" pitchFamily="34" charset="0"/>
                <a:cs typeface="Arial" panose="020B0604020202020204" pitchFamily="34" charset="0"/>
                <a:sym typeface="Symbol" panose="05050102010706020507" pitchFamily="18" charset="2"/>
              </a:rPr>
              <a:t>59 phút </a:t>
            </a: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vòi chảy được </a:t>
            </a:r>
            <a:r>
              <a:rPr lang="en-US" sz="2500" b="1"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 bể</a:t>
            </a:r>
          </a:p>
          <a:p>
            <a:pPr algn="just">
              <a:lnSpc>
                <a:spcPct val="150000"/>
              </a:lnSpc>
              <a:buClr>
                <a:srgbClr val="FF0000"/>
              </a:buClr>
            </a:pP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và trong </a:t>
            </a:r>
            <a:r>
              <a:rPr lang="en-US" sz="2500" b="1" smtClean="0">
                <a:solidFill>
                  <a:srgbClr val="336600"/>
                </a:solidFill>
                <a:latin typeface="Arial" panose="020B0604020202020204" pitchFamily="34" charset="0"/>
                <a:cs typeface="Arial" panose="020B0604020202020204" pitchFamily="34" charset="0"/>
                <a:sym typeface="Symbol" panose="05050102010706020507" pitchFamily="18" charset="2"/>
              </a:rPr>
              <a:t>127 phút </a:t>
            </a:r>
            <a:r>
              <a:rPr lang="en-US" sz="2500" b="1" smtClean="0">
                <a:solidFill>
                  <a:srgbClr val="0000FF"/>
                </a:solidFill>
                <a:latin typeface="Arial" panose="020B0604020202020204" pitchFamily="34" charset="0"/>
                <a:cs typeface="Arial" panose="020B0604020202020204" pitchFamily="34" charset="0"/>
                <a:sym typeface="Symbol" panose="05050102010706020507" pitchFamily="18" charset="2"/>
              </a:rPr>
              <a:t>vòi chảy được </a:t>
            </a:r>
            <a:r>
              <a:rPr lang="en-US" sz="2500" b="1">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2500" b="1">
                <a:solidFill>
                  <a:srgbClr val="0000FF"/>
                </a:solidFill>
                <a:latin typeface="Arial" panose="020B0604020202020204" pitchFamily="34" charset="0"/>
                <a:cs typeface="Arial" panose="020B0604020202020204" pitchFamily="34" charset="0"/>
                <a:sym typeface="Symbol" panose="05050102010706020507" pitchFamily="18" charset="2"/>
              </a:rPr>
              <a:t> bể</a:t>
            </a:r>
          </a:p>
          <a:p>
            <a:pPr algn="just">
              <a:lnSpc>
                <a:spcPct val="150000"/>
              </a:lnSpc>
              <a:buClr>
                <a:srgbClr val="FF0000"/>
              </a:buClr>
            </a:pPr>
            <a:endParaRPr lang="en-US" sz="2500" b="1"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28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80370" y="745019"/>
            <a:ext cx="4583582" cy="1512168"/>
            <a:chOff x="269778" y="372826"/>
            <a:chExt cx="4583582" cy="1512168"/>
          </a:xfrm>
        </p:grpSpPr>
        <p:sp>
          <p:nvSpPr>
            <p:cNvPr id="4" name="Rounded Rectangle 3"/>
            <p:cNvSpPr/>
            <p:nvPr/>
          </p:nvSpPr>
          <p:spPr>
            <a:xfrm>
              <a:off x="269778" y="372826"/>
              <a:ext cx="4583582" cy="1512168"/>
            </a:xfrm>
            <a:prstGeom prst="roundRect">
              <a:avLst>
                <a:gd name="adj" fmla="val 15606"/>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32298" y="616148"/>
              <a:ext cx="4214290" cy="1025525"/>
              <a:chOff x="432298" y="667185"/>
              <a:chExt cx="4214290" cy="1025525"/>
            </a:xfrm>
          </p:grpSpPr>
          <p:graphicFrame>
            <p:nvGraphicFramePr>
              <p:cNvPr id="4101" name="Object 5"/>
              <p:cNvGraphicFramePr>
                <a:graphicFrameLocks noChangeAspect="1"/>
              </p:cNvGraphicFramePr>
              <p:nvPr>
                <p:extLst/>
              </p:nvPr>
            </p:nvGraphicFramePr>
            <p:xfrm>
              <a:off x="432298" y="667185"/>
              <a:ext cx="1552575" cy="1025525"/>
            </p:xfrm>
            <a:graphic>
              <a:graphicData uri="http://schemas.openxmlformats.org/presentationml/2006/ole">
                <mc:AlternateContent xmlns:mc="http://schemas.openxmlformats.org/markup-compatibility/2006">
                  <mc:Choice xmlns:v="urn:schemas-microsoft-com:vml" Requires="v">
                    <p:oleObj spid="_x0000_s73738" name="Equation" r:id="rId3" imgW="660240" imgH="457200" progId="Equation.DSMT4">
                      <p:embed/>
                    </p:oleObj>
                  </mc:Choice>
                  <mc:Fallback>
                    <p:oleObj name="Equation" r:id="rId3" imgW="660240" imgH="457200" progId="Equation.DSMT4">
                      <p:embed/>
                      <p:pic>
                        <p:nvPicPr>
                          <p:cNvPr id="410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98" y="667185"/>
                            <a:ext cx="1552575"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1928788" y="895426"/>
                <a:ext cx="2717800" cy="731838"/>
              </a:xfrm>
              <a:prstGeom prst="rect">
                <a:avLst/>
              </a:prstGeom>
              <a:noFill/>
              <a:ln w="9525">
                <a:noFill/>
                <a:miter lim="800000"/>
                <a:headEnd/>
                <a:tailEnd/>
              </a:ln>
            </p:spPr>
            <p:txBody>
              <a:bodyPr wrap="none" anchor="ctr">
                <a:spAutoFit/>
              </a:bodyPr>
              <a:lstStyle/>
              <a:p>
                <a:r>
                  <a:rPr lang="en-US" sz="2800" b="1" dirty="0">
                    <a:solidFill>
                      <a:srgbClr val="FF0000"/>
                    </a:solidFill>
                    <a:latin typeface=".VnTime" pitchFamily="34" charset="0"/>
                    <a:cs typeface="Times New Roman" pitchFamily="18" charset="0"/>
                  </a:rPr>
                  <a:t> </a:t>
                </a:r>
                <a:r>
                  <a:rPr lang="en-US" sz="2800" b="1" dirty="0" err="1">
                    <a:solidFill>
                      <a:srgbClr val="FF0000"/>
                    </a:solidFill>
                    <a:latin typeface=".VnTime" pitchFamily="34" charset="0"/>
                    <a:cs typeface="Times New Roman" pitchFamily="18" charset="0"/>
                  </a:rPr>
                  <a:t>víi</a:t>
                </a:r>
                <a:r>
                  <a:rPr lang="en-US" sz="2800" b="1" dirty="0">
                    <a:solidFill>
                      <a:srgbClr val="FF0000"/>
                    </a:solidFill>
                    <a:latin typeface=".VnTime" pitchFamily="34" charset="0"/>
                    <a:cs typeface="Times New Roman" pitchFamily="18" charset="0"/>
                  </a:rPr>
                  <a:t> </a:t>
                </a:r>
                <a:r>
                  <a:rPr lang="en-US" sz="2800" b="1" dirty="0" err="1">
                    <a:solidFill>
                      <a:srgbClr val="FF0000"/>
                    </a:solidFill>
                    <a:latin typeface=".VnTime" pitchFamily="34" charset="0"/>
                    <a:cs typeface="Times New Roman" pitchFamily="18" charset="0"/>
                  </a:rPr>
                  <a:t>m</a:t>
                </a:r>
                <a:r>
                  <a:rPr lang="en-US" sz="2800" b="1" dirty="0" err="1">
                    <a:solidFill>
                      <a:srgbClr val="FF0000"/>
                    </a:solidFill>
                    <a:latin typeface=".VnTime" pitchFamily="34" charset="0"/>
                    <a:cs typeface="Times New Roman" pitchFamily="18" charset="0"/>
                    <a:sym typeface="Symbol" pitchFamily="18" charset="2"/>
                  </a:rPr>
                  <a:t></a:t>
                </a:r>
                <a:r>
                  <a:rPr lang="en-US" sz="2800" b="1" dirty="0" err="1">
                    <a:solidFill>
                      <a:srgbClr val="FF0000"/>
                    </a:solidFill>
                    <a:latin typeface=".VnTime" pitchFamily="34" charset="0"/>
                    <a:cs typeface="Times New Roman" pitchFamily="18" charset="0"/>
                  </a:rPr>
                  <a:t>Z</a:t>
                </a:r>
                <a:r>
                  <a:rPr lang="en-US" sz="2800" b="1" dirty="0">
                    <a:solidFill>
                      <a:srgbClr val="FF0000"/>
                    </a:solidFill>
                    <a:latin typeface=".VnTime" pitchFamily="34" charset="0"/>
                    <a:cs typeface="Times New Roman" pitchFamily="18" charset="0"/>
                  </a:rPr>
                  <a:t>, m </a:t>
                </a:r>
                <a:r>
                  <a:rPr lang="en-US" sz="2800" b="1" dirty="0">
                    <a:solidFill>
                      <a:srgbClr val="FF0000"/>
                    </a:solidFill>
                    <a:latin typeface=".VnTime" pitchFamily="34" charset="0"/>
                    <a:cs typeface="Times New Roman" pitchFamily="18" charset="0"/>
                    <a:sym typeface="Symbol" pitchFamily="18" charset="2"/>
                  </a:rPr>
                  <a:t></a:t>
                </a:r>
                <a:r>
                  <a:rPr lang="en-US" sz="2800" b="1" dirty="0">
                    <a:solidFill>
                      <a:srgbClr val="FF0000"/>
                    </a:solidFill>
                    <a:latin typeface=".VnTime" pitchFamily="34" charset="0"/>
                    <a:cs typeface="Times New Roman" pitchFamily="18" charset="0"/>
                  </a:rPr>
                  <a:t> 0</a:t>
                </a:r>
                <a:endParaRPr lang="en-US" sz="2800" b="1" dirty="0">
                  <a:solidFill>
                    <a:srgbClr val="FF0000"/>
                  </a:solidFill>
                  <a:sym typeface="Symbol" pitchFamily="18" charset="2"/>
                </a:endParaRPr>
              </a:p>
              <a:p>
                <a:pPr eaLnBrk="0" hangingPunct="0"/>
                <a:r>
                  <a:rPr lang="en-US" sz="1400" dirty="0">
                    <a:latin typeface=".VnTime" pitchFamily="34" charset="0"/>
                    <a:cs typeface="Times New Roman" pitchFamily="18" charset="0"/>
                    <a:sym typeface="Symbol" pitchFamily="18" charset="2"/>
                  </a:rPr>
                  <a:t>   </a:t>
                </a:r>
              </a:p>
            </p:txBody>
          </p:sp>
        </p:grpSp>
      </p:grpSp>
      <p:sp>
        <p:nvSpPr>
          <p:cNvPr id="10" name="TextBox 9"/>
          <p:cNvSpPr txBox="1"/>
          <p:nvPr/>
        </p:nvSpPr>
        <p:spPr>
          <a:xfrm>
            <a:off x="3791744" y="2743909"/>
            <a:ext cx="4440024" cy="1045131"/>
          </a:xfrm>
          <a:prstGeom prst="roundRect">
            <a:avLst>
              <a:gd name="adj" fmla="val 5269"/>
            </a:avLst>
          </a:prstGeom>
          <a:solidFill>
            <a:srgbClr val="FFFFCC"/>
          </a:solidFill>
          <a:ln>
            <a:solidFill>
              <a:srgbClr val="0000FF"/>
            </a:solidFill>
          </a:ln>
          <a:effectLst>
            <a:innerShdw blurRad="63500" dist="50800" dir="18900000">
              <a:srgbClr val="0000FF">
                <a:alpha val="50000"/>
              </a:srgbClr>
            </a:innerShdw>
          </a:effectLst>
        </p:spPr>
        <p:txBody>
          <a:bodyPr wrap="square" rtlCol="0">
            <a:spAutoFit/>
          </a:bodyPr>
          <a:lstStyle/>
          <a:p>
            <a:pPr algn="ctr"/>
            <a:r>
              <a:rPr lang="en-US" sz="3000" b="1" smtClean="0">
                <a:solidFill>
                  <a:srgbClr val="008000"/>
                </a:solidFill>
                <a:latin typeface="Aachen" panose="02020500000000000000" pitchFamily="18" charset="0"/>
                <a:ea typeface="Aachen" panose="02020500000000000000" pitchFamily="18" charset="0"/>
                <a:cs typeface="Aachen" panose="02020500000000000000" pitchFamily="18" charset="0"/>
              </a:rPr>
              <a:t>TÍNH </a:t>
            </a:r>
            <a:r>
              <a:rPr lang="en-US" sz="3000" b="1" dirty="0" err="1">
                <a:solidFill>
                  <a:srgbClr val="008000"/>
                </a:solidFill>
                <a:latin typeface="Aachen" panose="02020500000000000000" pitchFamily="18" charset="0"/>
                <a:ea typeface="Aachen" panose="02020500000000000000" pitchFamily="18" charset="0"/>
                <a:cs typeface="Aachen" panose="02020500000000000000" pitchFamily="18" charset="0"/>
              </a:rPr>
              <a:t>CHẤT</a:t>
            </a:r>
            <a:r>
              <a:rPr lang="en-US" sz="3000" b="1" dirty="0">
                <a:solidFill>
                  <a:srgbClr val="008000"/>
                </a:solidFill>
                <a:latin typeface="Aachen" panose="02020500000000000000" pitchFamily="18" charset="0"/>
                <a:ea typeface="Aachen" panose="02020500000000000000" pitchFamily="18" charset="0"/>
                <a:cs typeface="Aachen" panose="02020500000000000000" pitchFamily="18" charset="0"/>
              </a:rPr>
              <a:t> C</a:t>
            </a:r>
            <a:r>
              <a:rPr lang="vi-VN" sz="3000" b="1" dirty="0">
                <a:solidFill>
                  <a:srgbClr val="008000"/>
                </a:solidFill>
                <a:latin typeface="Aachen" panose="02020500000000000000" pitchFamily="18" charset="0"/>
                <a:ea typeface="Aachen" panose="02020500000000000000" pitchFamily="18" charset="0"/>
                <a:cs typeface="Aachen" panose="02020500000000000000" pitchFamily="18" charset="0"/>
              </a:rPr>
              <a:t>Ơ</a:t>
            </a:r>
            <a:r>
              <a:rPr lang="en-US" sz="3000" b="1" dirty="0">
                <a:solidFill>
                  <a:srgbClr val="008000"/>
                </a:solidFill>
                <a:latin typeface="Aachen" panose="02020500000000000000" pitchFamily="18" charset="0"/>
                <a:ea typeface="Aachen" panose="02020500000000000000" pitchFamily="18" charset="0"/>
                <a:cs typeface="Aachen" panose="02020500000000000000" pitchFamily="18" charset="0"/>
              </a:rPr>
              <a:t> </a:t>
            </a:r>
            <a:r>
              <a:rPr lang="en-US" sz="3000" b="1" err="1">
                <a:solidFill>
                  <a:srgbClr val="008000"/>
                </a:solidFill>
                <a:latin typeface="Aachen" panose="02020500000000000000" pitchFamily="18" charset="0"/>
                <a:ea typeface="Aachen" panose="02020500000000000000" pitchFamily="18" charset="0"/>
                <a:cs typeface="Aachen" panose="02020500000000000000" pitchFamily="18" charset="0"/>
              </a:rPr>
              <a:t>BẢN</a:t>
            </a:r>
            <a:r>
              <a:rPr lang="en-US" sz="3000" b="1">
                <a:solidFill>
                  <a:srgbClr val="008000"/>
                </a:solidFill>
                <a:latin typeface="Aachen" panose="02020500000000000000" pitchFamily="18" charset="0"/>
                <a:ea typeface="Aachen" panose="02020500000000000000" pitchFamily="18" charset="0"/>
                <a:cs typeface="Aachen" panose="02020500000000000000" pitchFamily="18" charset="0"/>
              </a:rPr>
              <a:t> </a:t>
            </a:r>
            <a:endParaRPr lang="en-US" sz="3000" b="1" smtClean="0">
              <a:solidFill>
                <a:srgbClr val="008000"/>
              </a:solidFill>
              <a:latin typeface="Aachen" panose="02020500000000000000" pitchFamily="18" charset="0"/>
              <a:ea typeface="Aachen" panose="02020500000000000000" pitchFamily="18" charset="0"/>
              <a:cs typeface="Aachen" panose="02020500000000000000" pitchFamily="18" charset="0"/>
            </a:endParaRPr>
          </a:p>
          <a:p>
            <a:pPr algn="ctr"/>
            <a:r>
              <a:rPr lang="en-US" sz="3000" b="1" smtClean="0">
                <a:solidFill>
                  <a:srgbClr val="008000"/>
                </a:solidFill>
                <a:latin typeface="Aachen" panose="02020500000000000000" pitchFamily="18" charset="0"/>
                <a:ea typeface="Aachen" panose="02020500000000000000" pitchFamily="18" charset="0"/>
                <a:cs typeface="Aachen" panose="02020500000000000000" pitchFamily="18" charset="0"/>
              </a:rPr>
              <a:t>CỦA </a:t>
            </a:r>
            <a:r>
              <a:rPr lang="en-US" sz="3000" b="1" dirty="0" err="1">
                <a:solidFill>
                  <a:srgbClr val="008000"/>
                </a:solidFill>
                <a:latin typeface="Aachen" panose="02020500000000000000" pitchFamily="18" charset="0"/>
                <a:ea typeface="Aachen" panose="02020500000000000000" pitchFamily="18" charset="0"/>
                <a:cs typeface="Aachen" panose="02020500000000000000" pitchFamily="18" charset="0"/>
              </a:rPr>
              <a:t>PHÂN</a:t>
            </a:r>
            <a:r>
              <a:rPr lang="en-US" sz="3000" b="1" dirty="0">
                <a:solidFill>
                  <a:srgbClr val="008000"/>
                </a:solidFill>
                <a:latin typeface="Aachen" panose="02020500000000000000" pitchFamily="18" charset="0"/>
                <a:ea typeface="Aachen" panose="02020500000000000000" pitchFamily="18" charset="0"/>
                <a:cs typeface="Aachen" panose="02020500000000000000" pitchFamily="18" charset="0"/>
              </a:rPr>
              <a:t> </a:t>
            </a:r>
            <a:r>
              <a:rPr lang="en-US" sz="3000" b="1" dirty="0" err="1">
                <a:solidFill>
                  <a:srgbClr val="008000"/>
                </a:solidFill>
                <a:latin typeface="Aachen" panose="02020500000000000000" pitchFamily="18" charset="0"/>
                <a:ea typeface="Aachen" panose="02020500000000000000" pitchFamily="18" charset="0"/>
                <a:cs typeface="Aachen" panose="02020500000000000000" pitchFamily="18" charset="0"/>
              </a:rPr>
              <a:t>SỐ</a:t>
            </a:r>
            <a:endParaRPr lang="en-US" sz="3000" b="1" dirty="0">
              <a:solidFill>
                <a:srgbClr val="008000"/>
              </a:solidFill>
              <a:latin typeface="Aachen" panose="02020500000000000000" pitchFamily="18" charset="0"/>
              <a:ea typeface="Aachen" panose="02020500000000000000" pitchFamily="18" charset="0"/>
              <a:cs typeface="Aachen" panose="02020500000000000000" pitchFamily="18" charset="0"/>
            </a:endParaRPr>
          </a:p>
        </p:txBody>
      </p:sp>
      <p:sp>
        <p:nvSpPr>
          <p:cNvPr id="14" name="WordArt 4"/>
          <p:cNvSpPr>
            <a:spLocks noChangeArrowheads="1" noChangeShapeType="1" noTextEdit="1"/>
          </p:cNvSpPr>
          <p:nvPr/>
        </p:nvSpPr>
        <p:spPr bwMode="auto">
          <a:xfrm>
            <a:off x="7320136" y="4762818"/>
            <a:ext cx="2200052" cy="360040"/>
          </a:xfrm>
          <a:prstGeom prst="rect">
            <a:avLst/>
          </a:prstGeom>
        </p:spPr>
        <p:txBody>
          <a:bodyPr wrap="none" fromWordArt="1">
            <a:prstTxWarp prst="textPlain">
              <a:avLst>
                <a:gd name="adj" fmla="val 50000"/>
              </a:avLst>
            </a:prstTxWarp>
          </a:bodyPr>
          <a:lstStyle/>
          <a:p>
            <a:pPr algn="ctr"/>
            <a:endParaRPr lang="en-US" sz="4400" kern="10" dirty="0">
              <a:ln w="9525">
                <a:solidFill>
                  <a:srgbClr val="CC0000"/>
                </a:solidFill>
                <a:round/>
                <a:headEnd/>
                <a:tailEnd/>
              </a:ln>
              <a:solidFill>
                <a:srgbClr val="FF00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endParaRPr>
          </a:p>
        </p:txBody>
      </p:sp>
      <p:sp>
        <p:nvSpPr>
          <p:cNvPr id="15" name="Rectangle 96"/>
          <p:cNvSpPr>
            <a:spLocks noChangeArrowheads="1"/>
          </p:cNvSpPr>
          <p:nvPr/>
        </p:nvSpPr>
        <p:spPr bwMode="auto">
          <a:xfrm>
            <a:off x="5819500" y="5013176"/>
            <a:ext cx="5821116" cy="1296144"/>
          </a:xfrm>
          <a:prstGeom prst="rect">
            <a:avLst/>
          </a:prstGeom>
          <a:noFill/>
          <a:ln w="9525">
            <a:noFill/>
            <a:miter lim="800000"/>
            <a:headEnd/>
            <a:tailEnd/>
          </a:ln>
        </p:spPr>
        <p:txBody>
          <a:bodyPr/>
          <a:lstStyle/>
          <a:p>
            <a:pPr algn="just">
              <a:lnSpc>
                <a:spcPct val="150000"/>
              </a:lnSpc>
              <a:buClr>
                <a:srgbClr val="FF0000"/>
              </a:buClr>
            </a:pPr>
            <a:r>
              <a:rPr lang="en-US" sz="2800" b="1" smtClean="0">
                <a:solidFill>
                  <a:srgbClr val="0000FF"/>
                </a:solidFill>
                <a:latin typeface="Arial" panose="020B0604020202020204" pitchFamily="34" charset="0"/>
                <a:cs typeface="Arial" panose="020B0604020202020204" pitchFamily="34" charset="0"/>
              </a:rPr>
              <a:t> </a:t>
            </a:r>
          </a:p>
        </p:txBody>
      </p:sp>
      <p:grpSp>
        <p:nvGrpSpPr>
          <p:cNvPr id="5" name="Group 4"/>
          <p:cNvGrpSpPr/>
          <p:nvPr/>
        </p:nvGrpSpPr>
        <p:grpSpPr>
          <a:xfrm>
            <a:off x="6384032" y="745019"/>
            <a:ext cx="4824536" cy="1512168"/>
            <a:chOff x="7320136" y="435295"/>
            <a:chExt cx="4824536" cy="1512168"/>
          </a:xfrm>
        </p:grpSpPr>
        <p:grpSp>
          <p:nvGrpSpPr>
            <p:cNvPr id="3" name="Group 2"/>
            <p:cNvGrpSpPr/>
            <p:nvPr/>
          </p:nvGrpSpPr>
          <p:grpSpPr>
            <a:xfrm>
              <a:off x="7608168" y="616148"/>
              <a:ext cx="4536504" cy="1057275"/>
              <a:chOff x="7724477" y="616148"/>
              <a:chExt cx="4536504" cy="1057275"/>
            </a:xfrm>
          </p:grpSpPr>
          <p:graphicFrame>
            <p:nvGraphicFramePr>
              <p:cNvPr id="4100" name="Object 4"/>
              <p:cNvGraphicFramePr>
                <a:graphicFrameLocks noChangeAspect="1"/>
              </p:cNvGraphicFramePr>
              <p:nvPr>
                <p:extLst/>
              </p:nvPr>
            </p:nvGraphicFramePr>
            <p:xfrm>
              <a:off x="7724477" y="616148"/>
              <a:ext cx="1539875" cy="1057275"/>
            </p:xfrm>
            <a:graphic>
              <a:graphicData uri="http://schemas.openxmlformats.org/presentationml/2006/ole">
                <mc:AlternateContent xmlns:mc="http://schemas.openxmlformats.org/markup-compatibility/2006">
                  <mc:Choice xmlns:v="urn:schemas-microsoft-com:vml" Requires="v">
                    <p:oleObj spid="_x0000_s73739" name="Equation" r:id="rId5" imgW="672840" imgH="457200" progId="Equation.DSMT4">
                      <p:embed/>
                    </p:oleObj>
                  </mc:Choice>
                  <mc:Fallback>
                    <p:oleObj name="Equation" r:id="rId5" imgW="672840" imgH="457200" progId="Equation.DSMT4">
                      <p:embed/>
                      <p:pic>
                        <p:nvPicPr>
                          <p:cNvPr id="410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4477" y="616148"/>
                            <a:ext cx="1539875"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8"/>
              <p:cNvSpPr>
                <a:spLocks noChangeArrowheads="1"/>
              </p:cNvSpPr>
              <p:nvPr/>
            </p:nvSpPr>
            <p:spPr bwMode="auto">
              <a:xfrm>
                <a:off x="9289181" y="838546"/>
                <a:ext cx="2971800" cy="519113"/>
              </a:xfrm>
              <a:prstGeom prst="rect">
                <a:avLst/>
              </a:prstGeom>
              <a:noFill/>
              <a:ln w="9525">
                <a:noFill/>
                <a:miter lim="800000"/>
                <a:headEnd/>
                <a:tailEnd/>
              </a:ln>
            </p:spPr>
            <p:txBody>
              <a:bodyPr anchor="ctr">
                <a:spAutoFit/>
              </a:bodyPr>
              <a:lstStyle/>
              <a:p>
                <a:r>
                  <a:rPr lang="en-US" sz="1400">
                    <a:latin typeface=".VnTime" pitchFamily="34" charset="0"/>
                    <a:cs typeface="Times New Roman" pitchFamily="18" charset="0"/>
                  </a:rPr>
                  <a:t>  </a:t>
                </a:r>
                <a:r>
                  <a:rPr lang="en-US" sz="2800" b="1">
                    <a:solidFill>
                      <a:srgbClr val="FF0000"/>
                    </a:solidFill>
                    <a:latin typeface=".VnTime" pitchFamily="34" charset="0"/>
                    <a:cs typeface="Times New Roman" pitchFamily="18" charset="0"/>
                  </a:rPr>
                  <a:t>víi n</a:t>
                </a:r>
                <a:r>
                  <a:rPr lang="en-US" sz="2800" b="1">
                    <a:solidFill>
                      <a:srgbClr val="FF0000"/>
                    </a:solidFill>
                    <a:latin typeface=".VnTime" pitchFamily="34" charset="0"/>
                    <a:cs typeface="Times New Roman" pitchFamily="18" charset="0"/>
                    <a:sym typeface="Symbol" pitchFamily="18" charset="2"/>
                  </a:rPr>
                  <a:t></a:t>
                </a:r>
                <a:r>
                  <a:rPr lang="en-US" sz="2800" b="1">
                    <a:solidFill>
                      <a:srgbClr val="FF0000"/>
                    </a:solidFill>
                    <a:latin typeface=".VnTime" pitchFamily="34" charset="0"/>
                    <a:cs typeface="Times New Roman" pitchFamily="18" charset="0"/>
                  </a:rPr>
                  <a:t>¦</a:t>
                </a:r>
                <a:r>
                  <a:rPr lang="en-US" sz="2800" b="1" smtClean="0">
                    <a:solidFill>
                      <a:srgbClr val="FF0000"/>
                    </a:solidFill>
                    <a:latin typeface=".VnTime" pitchFamily="34" charset="0"/>
                    <a:cs typeface="Times New Roman" pitchFamily="18" charset="0"/>
                  </a:rPr>
                  <a:t>C (</a:t>
                </a:r>
                <a:r>
                  <a:rPr lang="en-US" sz="2800" b="1">
                    <a:solidFill>
                      <a:srgbClr val="FF0000"/>
                    </a:solidFill>
                    <a:latin typeface=".VnTime" pitchFamily="34" charset="0"/>
                    <a:cs typeface="Times New Roman" pitchFamily="18" charset="0"/>
                  </a:rPr>
                  <a:t>a,b)</a:t>
                </a:r>
                <a:endParaRPr lang="en-US" sz="2800" b="1">
                  <a:solidFill>
                    <a:srgbClr val="FF0000"/>
                  </a:solidFill>
                  <a:latin typeface=".VnTime" pitchFamily="34" charset="0"/>
                  <a:cs typeface="Times New Roman" pitchFamily="18" charset="0"/>
                  <a:sym typeface="Symbol" pitchFamily="18" charset="2"/>
                </a:endParaRPr>
              </a:p>
            </p:txBody>
          </p:sp>
        </p:grpSp>
        <p:sp>
          <p:nvSpPr>
            <p:cNvPr id="12" name="Rounded Rectangle 11"/>
            <p:cNvSpPr/>
            <p:nvPr/>
          </p:nvSpPr>
          <p:spPr>
            <a:xfrm>
              <a:off x="7320136" y="435295"/>
              <a:ext cx="4583582" cy="1512168"/>
            </a:xfrm>
            <a:prstGeom prst="roundRect">
              <a:avLst>
                <a:gd name="adj" fmla="val 15606"/>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5011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8090" y="581100"/>
            <a:ext cx="4855816" cy="461665"/>
          </a:xfrm>
          <a:prstGeom prst="rect">
            <a:avLst/>
          </a:prstGeom>
          <a:noFill/>
        </p:spPr>
        <p:txBody>
          <a:bodyPr wrap="none" rtlCol="0">
            <a:spAutoFit/>
          </a:bodyPr>
          <a:lstStyle/>
          <a:p>
            <a:r>
              <a:rPr lang="en-US" sz="2400" b="1" dirty="0">
                <a:solidFill>
                  <a:srgbClr val="0000FF"/>
                </a:solidFill>
                <a:latin typeface="Aachen" panose="02020500000000000000" pitchFamily="18" charset="0"/>
                <a:ea typeface="Aachen" panose="02020500000000000000" pitchFamily="18" charset="0"/>
                <a:cs typeface="Aachen" panose="02020500000000000000" pitchFamily="18" charset="0"/>
              </a:rPr>
              <a:t>SỞ GIÁO DỤC VÀ ĐÀO TẠO HÀ NỘI</a:t>
            </a:r>
          </a:p>
        </p:txBody>
      </p:sp>
      <p:pic>
        <p:nvPicPr>
          <p:cNvPr id="3" name="Picture 2"/>
          <p:cNvPicPr>
            <a:picLocks noChangeAspect="1"/>
          </p:cNvPicPr>
          <p:nvPr/>
        </p:nvPicPr>
        <p:blipFill>
          <a:blip r:embed="rId2"/>
          <a:stretch>
            <a:fillRect/>
          </a:stretch>
        </p:blipFill>
        <p:spPr>
          <a:xfrm>
            <a:off x="5231904" y="1937307"/>
            <a:ext cx="1419685" cy="1419685"/>
          </a:xfrm>
          <a:prstGeom prst="rect">
            <a:avLst/>
          </a:prstGeom>
        </p:spPr>
      </p:pic>
      <p:sp>
        <p:nvSpPr>
          <p:cNvPr id="4" name="TextBox 3"/>
          <p:cNvSpPr txBox="1"/>
          <p:nvPr/>
        </p:nvSpPr>
        <p:spPr>
          <a:xfrm>
            <a:off x="2782995" y="1042765"/>
            <a:ext cx="6649577" cy="573298"/>
          </a:xfrm>
          <a:prstGeom prst="rect">
            <a:avLst/>
          </a:prstGeom>
          <a:noFill/>
        </p:spPr>
        <p:txBody>
          <a:bodyPr wrap="none" rtlCol="0">
            <a:spAutoFit/>
          </a:bodyPr>
          <a:lstStyle/>
          <a:p>
            <a:pPr>
              <a:lnSpc>
                <a:spcPct val="150000"/>
              </a:lnSpc>
            </a:pPr>
            <a:r>
              <a:rPr lang="en-US" sz="2400" b="1" dirty="0">
                <a:solidFill>
                  <a:srgbClr val="FF0000"/>
                </a:solidFill>
                <a:latin typeface="Aachen" panose="02020500000000000000" pitchFamily="18" charset="0"/>
                <a:ea typeface="Aachen" panose="02020500000000000000" pitchFamily="18" charset="0"/>
                <a:cs typeface="Aachen" panose="02020500000000000000" pitchFamily="18" charset="0"/>
              </a:rPr>
              <a:t>CHƯƠNG TRÌNH DẠY HỌC TRÊN </a:t>
            </a:r>
            <a:r>
              <a:rPr lang="en-US" sz="2400" b="1">
                <a:solidFill>
                  <a:srgbClr val="FF0000"/>
                </a:solidFill>
                <a:latin typeface="Aachen" panose="02020500000000000000" pitchFamily="18" charset="0"/>
                <a:ea typeface="Aachen" panose="02020500000000000000" pitchFamily="18" charset="0"/>
                <a:cs typeface="Aachen" panose="02020500000000000000" pitchFamily="18" charset="0"/>
              </a:rPr>
              <a:t>TRUYỀN </a:t>
            </a:r>
            <a:r>
              <a:rPr lang="en-US" sz="2400" b="1" smtClean="0">
                <a:solidFill>
                  <a:srgbClr val="FF0000"/>
                </a:solidFill>
                <a:latin typeface="Aachen" panose="02020500000000000000" pitchFamily="18" charset="0"/>
                <a:ea typeface="Aachen" panose="02020500000000000000" pitchFamily="18" charset="0"/>
                <a:cs typeface="Aachen" panose="02020500000000000000" pitchFamily="18" charset="0"/>
              </a:rPr>
              <a:t>HÌNH</a:t>
            </a:r>
            <a:endParaRPr lang="en-US" sz="2400" b="1"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sp>
        <p:nvSpPr>
          <p:cNvPr id="5" name="Rectangle 4"/>
          <p:cNvSpPr/>
          <p:nvPr/>
        </p:nvSpPr>
        <p:spPr>
          <a:xfrm>
            <a:off x="2404009" y="3555535"/>
            <a:ext cx="7508415" cy="1708160"/>
          </a:xfrm>
          <a:prstGeom prst="rect">
            <a:avLst/>
          </a:prstGeom>
        </p:spPr>
        <p:txBody>
          <a:bodyPr wrap="square">
            <a:spAutoFit/>
          </a:bodyPr>
          <a:lstStyle/>
          <a:p>
            <a:pPr algn="ctr">
              <a:lnSpc>
                <a:spcPct val="150000"/>
              </a:lnSpc>
            </a:pPr>
            <a:r>
              <a:rPr lang="en-US" sz="3500" b="1" smtClean="0">
                <a:solidFill>
                  <a:srgbClr val="008000"/>
                </a:solidFill>
                <a:latin typeface="Aachen" panose="02020500000000000000" pitchFamily="18" charset="0"/>
                <a:ea typeface="Aachen" panose="02020500000000000000" pitchFamily="18" charset="0"/>
                <a:cs typeface="Aachen" panose="02020500000000000000" pitchFamily="18" charset="0"/>
              </a:rPr>
              <a:t>CHÚC CÁC EM HỌC TỐT</a:t>
            </a:r>
          </a:p>
          <a:p>
            <a:pPr algn="ctr">
              <a:lnSpc>
                <a:spcPct val="150000"/>
              </a:lnSpc>
            </a:pPr>
            <a:r>
              <a:rPr lang="en-US" sz="3500" b="1" smtClean="0">
                <a:solidFill>
                  <a:srgbClr val="008000"/>
                </a:solidFill>
                <a:latin typeface="Aachen" panose="02020500000000000000" pitchFamily="18" charset="0"/>
                <a:ea typeface="Aachen" panose="02020500000000000000" pitchFamily="18" charset="0"/>
                <a:cs typeface="Aachen" panose="02020500000000000000" pitchFamily="18" charset="0"/>
              </a:rPr>
              <a:t>VÀ HẸN GẶP LẠI! </a:t>
            </a:r>
            <a:endParaRPr lang="en-US" sz="3500" b="1" dirty="0">
              <a:solidFill>
                <a:srgbClr val="008000"/>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522802190"/>
      </p:ext>
    </p:extLst>
  </p:cSld>
  <p:clrMapOvr>
    <a:masterClrMapping/>
  </p:clrMapOvr>
  <mc:AlternateContent xmlns:mc="http://schemas.openxmlformats.org/markup-compatibility/2006" xmlns:p14="http://schemas.microsoft.com/office/powerpoint/2010/main">
    <mc:Choice Requires="p14">
      <p:transition spd="slow" p14:dur="2000" advTm="4699"/>
    </mc:Choice>
    <mc:Fallback xmlns="">
      <p:transition spd="slow" advTm="469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8">
            <a:extLst>
              <a:ext uri="{FF2B5EF4-FFF2-40B4-BE49-F238E27FC236}">
                <a16:creationId xmlns:a16="http://schemas.microsoft.com/office/drawing/2014/main" id="{E3B40D4F-38D2-42BB-AE13-1122D8FC243B}"/>
              </a:ext>
            </a:extLst>
          </p:cNvPr>
          <p:cNvGraphicFramePr>
            <a:graphicFrameLocks noChangeAspect="1"/>
          </p:cNvGraphicFramePr>
          <p:nvPr>
            <p:extLst>
              <p:ext uri="{D42A27DB-BD31-4B8C-83A1-F6EECF244321}">
                <p14:modId xmlns:p14="http://schemas.microsoft.com/office/powerpoint/2010/main" val="1732713621"/>
              </p:ext>
            </p:extLst>
          </p:nvPr>
        </p:nvGraphicFramePr>
        <p:xfrm>
          <a:off x="756185" y="3982088"/>
          <a:ext cx="2836143" cy="1188000"/>
        </p:xfrm>
        <a:graphic>
          <a:graphicData uri="http://schemas.openxmlformats.org/presentationml/2006/ole">
            <mc:AlternateContent xmlns:mc="http://schemas.openxmlformats.org/markup-compatibility/2006">
              <mc:Choice xmlns:v="urn:schemas-microsoft-com:vml" Requires="v">
                <p:oleObj spid="_x0000_s72794" name="Equation" r:id="rId4" imgW="1244520" imgH="495000" progId="Equation.DSMT4">
                  <p:embed/>
                </p:oleObj>
              </mc:Choice>
              <mc:Fallback>
                <p:oleObj name="Equation" r:id="rId4" imgW="1244520" imgH="495000" progId="Equation.DSMT4">
                  <p:embed/>
                  <p:pic>
                    <p:nvPicPr>
                      <p:cNvPr id="6" name="Object 8">
                        <a:extLst>
                          <a:ext uri="{FF2B5EF4-FFF2-40B4-BE49-F238E27FC236}">
                            <a16:creationId xmlns:a16="http://schemas.microsoft.com/office/drawing/2014/main" id="{E3B40D4F-38D2-42BB-AE13-1122D8FC243B}"/>
                          </a:ext>
                        </a:extLst>
                      </p:cNvPr>
                      <p:cNvPicPr>
                        <a:picLocks noChangeAspect="1" noChangeArrowheads="1"/>
                      </p:cNvPicPr>
                      <p:nvPr/>
                    </p:nvPicPr>
                    <p:blipFill>
                      <a:blip r:embed="rId5"/>
                      <a:srcRect/>
                      <a:stretch>
                        <a:fillRect/>
                      </a:stretch>
                    </p:blipFill>
                    <p:spPr bwMode="auto">
                      <a:xfrm>
                        <a:off x="756185" y="3982088"/>
                        <a:ext cx="2836143" cy="1188000"/>
                      </a:xfrm>
                      <a:prstGeom prst="rect">
                        <a:avLst/>
                      </a:prstGeom>
                      <a:noFill/>
                      <a:extLst/>
                    </p:spPr>
                  </p:pic>
                </p:oleObj>
              </mc:Fallback>
            </mc:AlternateContent>
          </a:graphicData>
        </a:graphic>
      </p:graphicFrame>
      <p:graphicFrame>
        <p:nvGraphicFramePr>
          <p:cNvPr id="7" name="Object 8">
            <a:extLst>
              <a:ext uri="{FF2B5EF4-FFF2-40B4-BE49-F238E27FC236}">
                <a16:creationId xmlns:a16="http://schemas.microsoft.com/office/drawing/2014/main" id="{8209C73A-0D6A-4C35-AA09-9648D0663958}"/>
              </a:ext>
            </a:extLst>
          </p:cNvPr>
          <p:cNvGraphicFramePr>
            <a:graphicFrameLocks noChangeAspect="1"/>
          </p:cNvGraphicFramePr>
          <p:nvPr>
            <p:extLst>
              <p:ext uri="{D42A27DB-BD31-4B8C-83A1-F6EECF244321}">
                <p14:modId xmlns:p14="http://schemas.microsoft.com/office/powerpoint/2010/main" val="563293401"/>
              </p:ext>
            </p:extLst>
          </p:nvPr>
        </p:nvGraphicFramePr>
        <p:xfrm>
          <a:off x="3355216" y="3919376"/>
          <a:ext cx="3748896" cy="1309824"/>
        </p:xfrm>
        <a:graphic>
          <a:graphicData uri="http://schemas.openxmlformats.org/presentationml/2006/ole">
            <mc:AlternateContent xmlns:mc="http://schemas.openxmlformats.org/markup-compatibility/2006">
              <mc:Choice xmlns:v="urn:schemas-microsoft-com:vml" Requires="v">
                <p:oleObj spid="_x0000_s72795" name="Equation" r:id="rId6" imgW="1562040" imgH="545760" progId="Equation.DSMT4">
                  <p:embed/>
                </p:oleObj>
              </mc:Choice>
              <mc:Fallback>
                <p:oleObj name="Equation" r:id="rId6" imgW="1562040" imgH="545760" progId="Equation.DSMT4">
                  <p:embed/>
                  <p:pic>
                    <p:nvPicPr>
                      <p:cNvPr id="7" name="Object 8">
                        <a:extLst>
                          <a:ext uri="{FF2B5EF4-FFF2-40B4-BE49-F238E27FC236}">
                            <a16:creationId xmlns:a16="http://schemas.microsoft.com/office/drawing/2014/main" id="{8209C73A-0D6A-4C35-AA09-9648D0663958}"/>
                          </a:ext>
                        </a:extLst>
                      </p:cNvPr>
                      <p:cNvPicPr>
                        <a:picLocks noChangeAspect="1" noChangeArrowheads="1"/>
                      </p:cNvPicPr>
                      <p:nvPr/>
                    </p:nvPicPr>
                    <p:blipFill>
                      <a:blip r:embed="rId7"/>
                      <a:srcRect/>
                      <a:stretch>
                        <a:fillRect/>
                      </a:stretch>
                    </p:blipFill>
                    <p:spPr bwMode="auto">
                      <a:xfrm>
                        <a:off x="3355216" y="3919376"/>
                        <a:ext cx="3748896" cy="1309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7"/>
          <p:cNvGrpSpPr/>
          <p:nvPr/>
        </p:nvGrpSpPr>
        <p:grpSpPr>
          <a:xfrm>
            <a:off x="7064400" y="3990757"/>
            <a:ext cx="2487984" cy="1097280"/>
            <a:chOff x="6641948" y="2183303"/>
            <a:chExt cx="2487984" cy="1097280"/>
          </a:xfrm>
        </p:grpSpPr>
        <p:graphicFrame>
          <p:nvGraphicFramePr>
            <p:cNvPr id="9" name="Object 8"/>
            <p:cNvGraphicFramePr>
              <a:graphicFrameLocks noChangeAspect="1"/>
            </p:cNvGraphicFramePr>
            <p:nvPr>
              <p:extLst>
                <p:ext uri="{D42A27DB-BD31-4B8C-83A1-F6EECF244321}">
                  <p14:modId xmlns:p14="http://schemas.microsoft.com/office/powerpoint/2010/main" val="2651701939"/>
                </p:ext>
              </p:extLst>
            </p:nvPr>
          </p:nvGraphicFramePr>
          <p:xfrm>
            <a:off x="7484012" y="2183303"/>
            <a:ext cx="1645920" cy="1097280"/>
          </p:xfrm>
          <a:graphic>
            <a:graphicData uri="http://schemas.openxmlformats.org/presentationml/2006/ole">
              <mc:AlternateContent xmlns:mc="http://schemas.openxmlformats.org/markup-compatibility/2006">
                <mc:Choice xmlns:v="urn:schemas-microsoft-com:vml" Requires="v">
                  <p:oleObj spid="_x0000_s72796" name="Equation" r:id="rId8" imgW="685800" imgH="457200" progId="Equation.DSMT4">
                    <p:embed/>
                  </p:oleObj>
                </mc:Choice>
                <mc:Fallback>
                  <p:oleObj name="Equation" r:id="rId8" imgW="685800" imgH="457200" progId="Equation.DSMT4">
                    <p:embed/>
                    <p:pic>
                      <p:nvPicPr>
                        <p:cNvPr id="9" name="Object 8"/>
                        <p:cNvPicPr>
                          <a:picLocks noChangeAspect="1" noChangeArrowheads="1"/>
                        </p:cNvPicPr>
                        <p:nvPr/>
                      </p:nvPicPr>
                      <p:blipFill>
                        <a:blip r:embed="rId9"/>
                        <a:srcRect/>
                        <a:stretch>
                          <a:fillRect/>
                        </a:stretch>
                      </p:blipFill>
                      <p:spPr bwMode="auto">
                        <a:xfrm>
                          <a:off x="7484012" y="2183303"/>
                          <a:ext cx="1645920" cy="109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4">
              <a:extLst>
                <a:ext uri="{FF2B5EF4-FFF2-40B4-BE49-F238E27FC236}">
                  <a16:creationId xmlns:a16="http://schemas.microsoft.com/office/drawing/2014/main" id="{14CD788A-6B15-4FA5-AC68-FCF0B205490B}"/>
                </a:ext>
              </a:extLst>
            </p:cNvPr>
            <p:cNvSpPr>
              <a:spLocks noChangeArrowheads="1"/>
            </p:cNvSpPr>
            <p:nvPr/>
          </p:nvSpPr>
          <p:spPr bwMode="auto">
            <a:xfrm>
              <a:off x="6641948" y="2482172"/>
              <a:ext cx="926032" cy="523220"/>
            </a:xfrm>
            <a:prstGeom prst="rect">
              <a:avLst/>
            </a:prstGeom>
            <a:noFill/>
            <a:ln w="9525">
              <a:noFill/>
              <a:miter lim="800000"/>
              <a:headEnd/>
              <a:tailEnd/>
            </a:ln>
          </p:spPr>
          <p:txBody>
            <a:bodyPr wrap="square">
              <a:spAutoFit/>
            </a:bodyPr>
            <a:lstStyle/>
            <a:p>
              <a:r>
                <a:rPr lang="en-US" sz="2800" b="1" dirty="0" err="1">
                  <a:solidFill>
                    <a:srgbClr val="0000FF"/>
                  </a:solidFill>
                  <a:latin typeface="Arial" panose="020B0604020202020204" pitchFamily="34" charset="0"/>
                  <a:cs typeface="Arial" panose="020B0604020202020204" pitchFamily="34" charset="0"/>
                </a:rPr>
                <a:t>nên</a:t>
              </a:r>
              <a:endParaRPr lang="en-US" sz="2800" b="1" dirty="0">
                <a:solidFill>
                  <a:srgbClr val="0000FF"/>
                </a:solidFill>
                <a:latin typeface="Arial" panose="020B0604020202020204" pitchFamily="34" charset="0"/>
                <a:cs typeface="Arial" panose="020B0604020202020204" pitchFamily="34" charset="0"/>
              </a:endParaRPr>
            </a:p>
          </p:txBody>
        </p:sp>
      </p:grpSp>
      <p:graphicFrame>
        <p:nvGraphicFramePr>
          <p:cNvPr id="12" name="Object 8">
            <a:extLst>
              <a:ext uri="{FF2B5EF4-FFF2-40B4-BE49-F238E27FC236}">
                <a16:creationId xmlns:a16="http://schemas.microsoft.com/office/drawing/2014/main" id="{D188D3FB-98D2-4A27-A12F-726D6FDD08EE}"/>
              </a:ext>
            </a:extLst>
          </p:cNvPr>
          <p:cNvGraphicFramePr>
            <a:graphicFrameLocks noChangeAspect="1"/>
          </p:cNvGraphicFramePr>
          <p:nvPr>
            <p:extLst>
              <p:ext uri="{D42A27DB-BD31-4B8C-83A1-F6EECF244321}">
                <p14:modId xmlns:p14="http://schemas.microsoft.com/office/powerpoint/2010/main" val="2873528733"/>
              </p:ext>
            </p:extLst>
          </p:nvPr>
        </p:nvGraphicFramePr>
        <p:xfrm>
          <a:off x="756185" y="5410452"/>
          <a:ext cx="4088664" cy="1138500"/>
        </p:xfrm>
        <a:graphic>
          <a:graphicData uri="http://schemas.openxmlformats.org/presentationml/2006/ole">
            <mc:AlternateContent xmlns:mc="http://schemas.openxmlformats.org/markup-compatibility/2006">
              <mc:Choice xmlns:v="urn:schemas-microsoft-com:vml" Requires="v">
                <p:oleObj spid="_x0000_s72797" name="Equation" r:id="rId10" imgW="1777680" imgH="495000" progId="Equation.DSMT4">
                  <p:embed/>
                </p:oleObj>
              </mc:Choice>
              <mc:Fallback>
                <p:oleObj name="Equation" r:id="rId10" imgW="1777680" imgH="495000" progId="Equation.DSMT4">
                  <p:embed/>
                  <p:pic>
                    <p:nvPicPr>
                      <p:cNvPr id="12" name="Object 8">
                        <a:extLst>
                          <a:ext uri="{FF2B5EF4-FFF2-40B4-BE49-F238E27FC236}">
                            <a16:creationId xmlns:a16="http://schemas.microsoft.com/office/drawing/2014/main" id="{D188D3FB-98D2-4A27-A12F-726D6FDD08EE}"/>
                          </a:ext>
                        </a:extLst>
                      </p:cNvPr>
                      <p:cNvPicPr>
                        <a:picLocks noChangeAspect="1" noChangeArrowheads="1"/>
                      </p:cNvPicPr>
                      <p:nvPr/>
                    </p:nvPicPr>
                    <p:blipFill>
                      <a:blip r:embed="rId11"/>
                      <a:srcRect/>
                      <a:stretch>
                        <a:fillRect/>
                      </a:stretch>
                    </p:blipFill>
                    <p:spPr bwMode="auto">
                      <a:xfrm>
                        <a:off x="756185" y="5410452"/>
                        <a:ext cx="4088664" cy="1138500"/>
                      </a:xfrm>
                      <a:prstGeom prst="rect">
                        <a:avLst/>
                      </a:prstGeom>
                      <a:noFill/>
                      <a:extLst/>
                    </p:spPr>
                  </p:pic>
                </p:oleObj>
              </mc:Fallback>
            </mc:AlternateContent>
          </a:graphicData>
        </a:graphic>
      </p:graphicFrame>
      <p:graphicFrame>
        <p:nvGraphicFramePr>
          <p:cNvPr id="13" name="Object 8">
            <a:extLst>
              <a:ext uri="{FF2B5EF4-FFF2-40B4-BE49-F238E27FC236}">
                <a16:creationId xmlns:a16="http://schemas.microsoft.com/office/drawing/2014/main" id="{C4C7BB73-C42E-4C7B-AEDC-B06E6BB80500}"/>
              </a:ext>
            </a:extLst>
          </p:cNvPr>
          <p:cNvGraphicFramePr>
            <a:graphicFrameLocks noChangeAspect="1"/>
          </p:cNvGraphicFramePr>
          <p:nvPr>
            <p:extLst>
              <p:ext uri="{D42A27DB-BD31-4B8C-83A1-F6EECF244321}">
                <p14:modId xmlns:p14="http://schemas.microsoft.com/office/powerpoint/2010/main" val="2474871506"/>
              </p:ext>
            </p:extLst>
          </p:nvPr>
        </p:nvGraphicFramePr>
        <p:xfrm>
          <a:off x="4606324" y="5357158"/>
          <a:ext cx="4369996" cy="1200672"/>
        </p:xfrm>
        <a:graphic>
          <a:graphicData uri="http://schemas.openxmlformats.org/presentationml/2006/ole">
            <mc:AlternateContent xmlns:mc="http://schemas.openxmlformats.org/markup-compatibility/2006">
              <mc:Choice xmlns:v="urn:schemas-microsoft-com:vml" Requires="v">
                <p:oleObj spid="_x0000_s72798" name="Equation" r:id="rId12" imgW="2197080" imgH="545760" progId="Equation.DSMT4">
                  <p:embed/>
                </p:oleObj>
              </mc:Choice>
              <mc:Fallback>
                <p:oleObj name="Equation" r:id="rId12" imgW="2197080" imgH="545760" progId="Equation.DSMT4">
                  <p:embed/>
                  <p:pic>
                    <p:nvPicPr>
                      <p:cNvPr id="13" name="Object 8">
                        <a:extLst>
                          <a:ext uri="{FF2B5EF4-FFF2-40B4-BE49-F238E27FC236}">
                            <a16:creationId xmlns:a16="http://schemas.microsoft.com/office/drawing/2014/main" id="{C4C7BB73-C42E-4C7B-AEDC-B06E6BB80500}"/>
                          </a:ext>
                        </a:extLst>
                      </p:cNvPr>
                      <p:cNvPicPr>
                        <a:picLocks noChangeAspect="1" noChangeArrowheads="1"/>
                      </p:cNvPicPr>
                      <p:nvPr/>
                    </p:nvPicPr>
                    <p:blipFill>
                      <a:blip r:embed="rId13"/>
                      <a:srcRect/>
                      <a:stretch>
                        <a:fillRect/>
                      </a:stretch>
                    </p:blipFill>
                    <p:spPr bwMode="auto">
                      <a:xfrm>
                        <a:off x="4606324" y="5357158"/>
                        <a:ext cx="4369996" cy="1200672"/>
                      </a:xfrm>
                      <a:prstGeom prst="rect">
                        <a:avLst/>
                      </a:prstGeom>
                      <a:noFill/>
                      <a:extLst/>
                    </p:spPr>
                  </p:pic>
                </p:oleObj>
              </mc:Fallback>
            </mc:AlternateContent>
          </a:graphicData>
        </a:graphic>
      </p:graphicFrame>
      <p:grpSp>
        <p:nvGrpSpPr>
          <p:cNvPr id="14" name="Group 13">
            <a:extLst>
              <a:ext uri="{FF2B5EF4-FFF2-40B4-BE49-F238E27FC236}">
                <a16:creationId xmlns:a16="http://schemas.microsoft.com/office/drawing/2014/main" id="{375A81D6-A351-4F03-8943-AAA692F14038}"/>
              </a:ext>
            </a:extLst>
          </p:cNvPr>
          <p:cNvGrpSpPr/>
          <p:nvPr/>
        </p:nvGrpSpPr>
        <p:grpSpPr>
          <a:xfrm>
            <a:off x="8976320" y="5437043"/>
            <a:ext cx="2642261" cy="1051560"/>
            <a:chOff x="2309457" y="2905110"/>
            <a:chExt cx="2639227" cy="1186780"/>
          </a:xfrm>
        </p:grpSpPr>
        <p:graphicFrame>
          <p:nvGraphicFramePr>
            <p:cNvPr id="15" name="Object 8">
              <a:extLst>
                <a:ext uri="{FF2B5EF4-FFF2-40B4-BE49-F238E27FC236}">
                  <a16:creationId xmlns:a16="http://schemas.microsoft.com/office/drawing/2014/main" id="{D480EE89-8CBB-4F3C-AFC4-1410E6850D7F}"/>
                </a:ext>
              </a:extLst>
            </p:cNvPr>
            <p:cNvGraphicFramePr>
              <a:graphicFrameLocks noChangeAspect="1"/>
            </p:cNvGraphicFramePr>
            <p:nvPr>
              <p:extLst>
                <p:ext uri="{D42A27DB-BD31-4B8C-83A1-F6EECF244321}">
                  <p14:modId xmlns:p14="http://schemas.microsoft.com/office/powerpoint/2010/main" val="278225055"/>
                </p:ext>
              </p:extLst>
            </p:nvPr>
          </p:nvGraphicFramePr>
          <p:xfrm>
            <a:off x="3086103" y="2905110"/>
            <a:ext cx="1862581" cy="1186780"/>
          </p:xfrm>
          <a:graphic>
            <a:graphicData uri="http://schemas.openxmlformats.org/presentationml/2006/ole">
              <mc:AlternateContent xmlns:mc="http://schemas.openxmlformats.org/markup-compatibility/2006">
                <mc:Choice xmlns:v="urn:schemas-microsoft-com:vml" Requires="v">
                  <p:oleObj spid="_x0000_s72799" name="Equation" r:id="rId14" imgW="952200" imgH="457200" progId="Equation.DSMT4">
                    <p:embed/>
                  </p:oleObj>
                </mc:Choice>
                <mc:Fallback>
                  <p:oleObj name="Equation" r:id="rId14" imgW="952200" imgH="457200" progId="Equation.DSMT4">
                    <p:embed/>
                    <p:pic>
                      <p:nvPicPr>
                        <p:cNvPr id="15" name="Object 8">
                          <a:extLst>
                            <a:ext uri="{FF2B5EF4-FFF2-40B4-BE49-F238E27FC236}">
                              <a16:creationId xmlns:a16="http://schemas.microsoft.com/office/drawing/2014/main" id="{D480EE89-8CBB-4F3C-AFC4-1410E6850D7F}"/>
                            </a:ext>
                          </a:extLst>
                        </p:cNvPr>
                        <p:cNvPicPr>
                          <a:picLocks noChangeAspect="1" noChangeArrowheads="1"/>
                        </p:cNvPicPr>
                        <p:nvPr/>
                      </p:nvPicPr>
                      <p:blipFill>
                        <a:blip r:embed="rId15"/>
                        <a:srcRect/>
                        <a:stretch>
                          <a:fillRect/>
                        </a:stretch>
                      </p:blipFill>
                      <p:spPr bwMode="auto">
                        <a:xfrm>
                          <a:off x="3086103" y="2905110"/>
                          <a:ext cx="1862581" cy="1186780"/>
                        </a:xfrm>
                        <a:prstGeom prst="rect">
                          <a:avLst/>
                        </a:prstGeom>
                        <a:noFill/>
                        <a:extLst/>
                      </p:spPr>
                    </p:pic>
                  </p:oleObj>
                </mc:Fallback>
              </mc:AlternateContent>
            </a:graphicData>
          </a:graphic>
        </p:graphicFrame>
        <p:sp>
          <p:nvSpPr>
            <p:cNvPr id="16" name="Rectangle 14">
              <a:extLst>
                <a:ext uri="{FF2B5EF4-FFF2-40B4-BE49-F238E27FC236}">
                  <a16:creationId xmlns:a16="http://schemas.microsoft.com/office/drawing/2014/main" id="{18AFE0F6-8119-489B-B05C-CF5AF1D42964}"/>
                </a:ext>
              </a:extLst>
            </p:cNvPr>
            <p:cNvSpPr>
              <a:spLocks noChangeArrowheads="1"/>
            </p:cNvSpPr>
            <p:nvPr/>
          </p:nvSpPr>
          <p:spPr bwMode="auto">
            <a:xfrm>
              <a:off x="2309457" y="3140928"/>
              <a:ext cx="1142256" cy="523220"/>
            </a:xfrm>
            <a:prstGeom prst="rect">
              <a:avLst/>
            </a:prstGeom>
            <a:noFill/>
            <a:ln w="9525">
              <a:noFill/>
              <a:miter lim="800000"/>
              <a:headEnd/>
              <a:tailEnd/>
            </a:ln>
          </p:spPr>
          <p:txBody>
            <a:bodyPr wrap="square">
              <a:spAutoFit/>
            </a:bodyPr>
            <a:lstStyle/>
            <a:p>
              <a:r>
                <a:rPr lang="en-US" sz="2800" b="1" dirty="0" err="1">
                  <a:solidFill>
                    <a:srgbClr val="0000FF"/>
                  </a:solidFill>
                  <a:latin typeface="Arial" panose="020B0604020202020204" pitchFamily="34" charset="0"/>
                  <a:cs typeface="Arial" panose="020B0604020202020204" pitchFamily="34" charset="0"/>
                </a:rPr>
                <a:t>nên</a:t>
              </a:r>
              <a:endParaRPr lang="en-US" sz="2800" b="1" dirty="0">
                <a:solidFill>
                  <a:srgbClr val="0000FF"/>
                </a:solidFill>
                <a:latin typeface="Arial" panose="020B0604020202020204" pitchFamily="34" charset="0"/>
                <a:cs typeface="Arial" panose="020B0604020202020204" pitchFamily="34" charset="0"/>
              </a:endParaRPr>
            </a:p>
          </p:txBody>
        </p:sp>
      </p:grpSp>
      <p:sp>
        <p:nvSpPr>
          <p:cNvPr id="17" name="Rectangle 14"/>
          <p:cNvSpPr>
            <a:spLocks noChangeArrowheads="1"/>
          </p:cNvSpPr>
          <p:nvPr/>
        </p:nvSpPr>
        <p:spPr bwMode="auto">
          <a:xfrm>
            <a:off x="833799" y="3186096"/>
            <a:ext cx="1296144" cy="584775"/>
          </a:xfrm>
          <a:prstGeom prst="rect">
            <a:avLst/>
          </a:prstGeom>
          <a:noFill/>
          <a:ln w="9525">
            <a:noFill/>
            <a:miter lim="800000"/>
            <a:headEnd/>
            <a:tailEnd/>
          </a:ln>
        </p:spPr>
        <p:txBody>
          <a:bodyPr wrap="square">
            <a:spAutoFit/>
          </a:bodyPr>
          <a:lstStyle/>
          <a:p>
            <a:r>
              <a:rPr lang="en-US" sz="3200" b="1" smtClean="0">
                <a:solidFill>
                  <a:srgbClr val="FF0000"/>
                </a:solidFill>
                <a:latin typeface="Arial" panose="020B0604020202020204" pitchFamily="34" charset="0"/>
                <a:cs typeface="Arial" panose="020B0604020202020204" pitchFamily="34" charset="0"/>
              </a:rPr>
              <a:t>Giải:</a:t>
            </a:r>
            <a:endParaRPr lang="en-US" sz="3200" b="1" dirty="0">
              <a:solidFill>
                <a:srgbClr val="FF0000"/>
              </a:solidFill>
              <a:latin typeface="Arial" panose="020B0604020202020204" pitchFamily="34" charset="0"/>
              <a:cs typeface="Arial" panose="020B0604020202020204" pitchFamily="34" charset="0"/>
            </a:endParaRPr>
          </a:p>
        </p:txBody>
      </p:sp>
      <p:sp>
        <p:nvSpPr>
          <p:cNvPr id="18" name="Rectangle 4"/>
          <p:cNvSpPr>
            <a:spLocks noChangeArrowheads="1"/>
          </p:cNvSpPr>
          <p:nvPr/>
        </p:nvSpPr>
        <p:spPr bwMode="auto">
          <a:xfrm>
            <a:off x="2207568" y="315162"/>
            <a:ext cx="8229600" cy="737574"/>
          </a:xfrm>
          <a:prstGeom prst="rect">
            <a:avLst/>
          </a:prstGeom>
          <a:noFill/>
          <a:ln w="9525">
            <a:noFill/>
            <a:miter lim="800000"/>
            <a:headEnd/>
            <a:tailEnd/>
          </a:ln>
        </p:spPr>
        <p:txBody>
          <a:bodyPr/>
          <a:lstStyle/>
          <a:p>
            <a:pPr algn="ctr"/>
            <a:r>
              <a:rPr lang="en-US" sz="3400" dirty="0" err="1">
                <a:solidFill>
                  <a:srgbClr val="FF0000"/>
                </a:solidFill>
                <a:latin typeface="Aachen" panose="02020500000000000000" pitchFamily="18" charset="0"/>
                <a:ea typeface="Aachen" panose="02020500000000000000" pitchFamily="18" charset="0"/>
                <a:cs typeface="Aachen" panose="02020500000000000000" pitchFamily="18" charset="0"/>
              </a:rPr>
              <a:t>KIỂM</a:t>
            </a:r>
            <a:r>
              <a:rPr lang="en-US" sz="3400" dirty="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400" dirty="0" err="1">
                <a:solidFill>
                  <a:srgbClr val="FF0000"/>
                </a:solidFill>
                <a:latin typeface="Aachen" panose="02020500000000000000" pitchFamily="18" charset="0"/>
                <a:ea typeface="Aachen" panose="02020500000000000000" pitchFamily="18" charset="0"/>
                <a:cs typeface="Aachen" panose="02020500000000000000" pitchFamily="18" charset="0"/>
              </a:rPr>
              <a:t>TRA</a:t>
            </a:r>
            <a:r>
              <a:rPr lang="en-US" sz="3400" dirty="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400" dirty="0" err="1">
                <a:solidFill>
                  <a:srgbClr val="FF0000"/>
                </a:solidFill>
                <a:latin typeface="Aachen" panose="02020500000000000000" pitchFamily="18" charset="0"/>
                <a:ea typeface="Aachen" panose="02020500000000000000" pitchFamily="18" charset="0"/>
                <a:cs typeface="Aachen" panose="02020500000000000000" pitchFamily="18" charset="0"/>
              </a:rPr>
              <a:t>BÀI</a:t>
            </a:r>
            <a:r>
              <a:rPr lang="en-US" sz="3400" dirty="0">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400" dirty="0" err="1">
                <a:solidFill>
                  <a:srgbClr val="FF0000"/>
                </a:solidFill>
                <a:latin typeface="Aachen" panose="02020500000000000000" pitchFamily="18" charset="0"/>
                <a:ea typeface="Aachen" panose="02020500000000000000" pitchFamily="18" charset="0"/>
                <a:cs typeface="Aachen" panose="02020500000000000000" pitchFamily="18" charset="0"/>
              </a:rPr>
              <a:t>CŨ</a:t>
            </a:r>
            <a:endParaRPr lang="en-US" sz="3400"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sp>
        <p:nvSpPr>
          <p:cNvPr id="22" name="Rectangle 14"/>
          <p:cNvSpPr>
            <a:spLocks noChangeArrowheads="1"/>
          </p:cNvSpPr>
          <p:nvPr/>
        </p:nvSpPr>
        <p:spPr bwMode="auto">
          <a:xfrm>
            <a:off x="767408" y="1062435"/>
            <a:ext cx="10441160" cy="1237262"/>
          </a:xfrm>
          <a:prstGeom prst="rect">
            <a:avLst/>
          </a:prstGeom>
          <a:noFill/>
          <a:ln w="9525">
            <a:noFill/>
            <a:miter lim="800000"/>
            <a:headEnd/>
            <a:tailEnd/>
          </a:ln>
        </p:spPr>
        <p:txBody>
          <a:bodyPr wrap="square">
            <a:spAutoFit/>
          </a:bodyPr>
          <a:lstStyle/>
          <a:p>
            <a:pPr algn="just">
              <a:lnSpc>
                <a:spcPct val="120000"/>
              </a:lnSpc>
            </a:pPr>
            <a:r>
              <a:rPr lang="en-US" sz="3200" smtClean="0">
                <a:solidFill>
                  <a:srgbClr val="0000FF"/>
                </a:solidFill>
                <a:latin typeface="Aachen" panose="02020500000000000000" pitchFamily="18" charset="0"/>
                <a:ea typeface="Aachen" panose="02020500000000000000" pitchFamily="18" charset="0"/>
                <a:cs typeface="Aachen" panose="02020500000000000000" pitchFamily="18" charset="0"/>
              </a:rPr>
              <a:t>2. </a:t>
            </a:r>
            <a:r>
              <a:rPr lang="en-US" sz="3000" b="1" smtClean="0">
                <a:solidFill>
                  <a:srgbClr val="0000FF"/>
                </a:solidFill>
                <a:latin typeface="Arial" panose="020B0604020202020204" pitchFamily="34" charset="0"/>
                <a:cs typeface="Arial" panose="020B0604020202020204" pitchFamily="34" charset="0"/>
              </a:rPr>
              <a:t>Dựa vào định nghĩa, giải thích vì sao các cặp phân số sau bằng nhau ?</a:t>
            </a:r>
            <a:endParaRPr lang="en-US" sz="3000" b="1" dirty="0">
              <a:solidFill>
                <a:srgbClr val="0000FF"/>
              </a:solidFill>
              <a:latin typeface="Arial" panose="020B0604020202020204" pitchFamily="34" charset="0"/>
              <a:cs typeface="Arial" panose="020B0604020202020204" pitchFamily="34" charset="0"/>
            </a:endParaRPr>
          </a:p>
        </p:txBody>
      </p:sp>
      <p:graphicFrame>
        <p:nvGraphicFramePr>
          <p:cNvPr id="23" name="Object 8"/>
          <p:cNvGraphicFramePr>
            <a:graphicFrameLocks noChangeAspect="1"/>
          </p:cNvGraphicFramePr>
          <p:nvPr>
            <p:extLst>
              <p:ext uri="{D42A27DB-BD31-4B8C-83A1-F6EECF244321}">
                <p14:modId xmlns:p14="http://schemas.microsoft.com/office/powerpoint/2010/main" val="269135084"/>
              </p:ext>
            </p:extLst>
          </p:nvPr>
        </p:nvGraphicFramePr>
        <p:xfrm>
          <a:off x="2351584" y="2142555"/>
          <a:ext cx="2474912" cy="1143000"/>
        </p:xfrm>
        <a:graphic>
          <a:graphicData uri="http://schemas.openxmlformats.org/presentationml/2006/ole">
            <mc:AlternateContent xmlns:mc="http://schemas.openxmlformats.org/markup-compatibility/2006">
              <mc:Choice xmlns:v="urn:schemas-microsoft-com:vml" Requires="v">
                <p:oleObj spid="_x0000_s72800" name="Equation" r:id="rId16" imgW="990360" imgH="457200" progId="Equation.DSMT4">
                  <p:embed/>
                </p:oleObj>
              </mc:Choice>
              <mc:Fallback>
                <p:oleObj name="Equation" r:id="rId16" imgW="990360" imgH="457200" progId="Equation.DSMT4">
                  <p:embed/>
                  <p:pic>
                    <p:nvPicPr>
                      <p:cNvPr id="11" name="Object 8"/>
                      <p:cNvPicPr>
                        <a:picLocks noChangeAspect="1" noChangeArrowheads="1"/>
                      </p:cNvPicPr>
                      <p:nvPr/>
                    </p:nvPicPr>
                    <p:blipFill>
                      <a:blip r:embed="rId17"/>
                      <a:srcRect/>
                      <a:stretch>
                        <a:fillRect/>
                      </a:stretch>
                    </p:blipFill>
                    <p:spPr bwMode="auto">
                      <a:xfrm>
                        <a:off x="2351584" y="2142555"/>
                        <a:ext cx="247491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2040378885"/>
              </p:ext>
            </p:extLst>
          </p:nvPr>
        </p:nvGraphicFramePr>
        <p:xfrm>
          <a:off x="6920409" y="2213992"/>
          <a:ext cx="2825750" cy="1143000"/>
        </p:xfrm>
        <a:graphic>
          <a:graphicData uri="http://schemas.openxmlformats.org/presentationml/2006/ole">
            <mc:AlternateContent xmlns:mc="http://schemas.openxmlformats.org/markup-compatibility/2006">
              <mc:Choice xmlns:v="urn:schemas-microsoft-com:vml" Requires="v">
                <p:oleObj spid="_x0000_s72801" name="Equation" r:id="rId18" imgW="1130040" imgH="457200" progId="Equation.DSMT4">
                  <p:embed/>
                </p:oleObj>
              </mc:Choice>
              <mc:Fallback>
                <p:oleObj name="Equation" r:id="rId18" imgW="1130040" imgH="457200" progId="Equation.DSMT4">
                  <p:embed/>
                  <p:pic>
                    <p:nvPicPr>
                      <p:cNvPr id="12" name="Object 5"/>
                      <p:cNvPicPr>
                        <a:picLocks noChangeAspect="1" noChangeArrowheads="1"/>
                      </p:cNvPicPr>
                      <p:nvPr/>
                    </p:nvPicPr>
                    <p:blipFill>
                      <a:blip r:embed="rId19"/>
                      <a:srcRect/>
                      <a:stretch>
                        <a:fillRect/>
                      </a:stretch>
                    </p:blipFill>
                    <p:spPr bwMode="auto">
                      <a:xfrm>
                        <a:off x="6920409" y="2213992"/>
                        <a:ext cx="28257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815117869"/>
      </p:ext>
    </p:extLst>
  </p:cSld>
  <p:clrMapOvr>
    <a:masterClrMapping/>
  </p:clrMapOvr>
  <mc:AlternateContent xmlns:mc="http://schemas.openxmlformats.org/markup-compatibility/2006" xmlns:p14="http://schemas.microsoft.com/office/powerpoint/2010/main">
    <mc:Choice Requires="p14">
      <p:transition spd="slow" p14:dur="2000" advTm="540"/>
    </mc:Choice>
    <mc:Fallback xmlns="">
      <p:transition spd="slow" advTm="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973265" y="1163845"/>
            <a:ext cx="3024336" cy="646331"/>
          </a:xfrm>
          <a:prstGeom prst="rect">
            <a:avLst/>
          </a:prstGeom>
          <a:noFill/>
          <a:ln w="9525">
            <a:noFill/>
            <a:miter lim="800000"/>
            <a:headEnd/>
            <a:tailEnd/>
          </a:ln>
        </p:spPr>
        <p:txBody>
          <a:bodyPr wrap="square">
            <a:spAutoFit/>
          </a:bodyPr>
          <a:lstStyle/>
          <a:p>
            <a:pPr eaLnBrk="0" hangingPunct="0">
              <a:spcBef>
                <a:spcPct val="50000"/>
              </a:spcBef>
            </a:pPr>
            <a:r>
              <a:rPr lang="en-US" sz="3500" b="1">
                <a:solidFill>
                  <a:srgbClr val="FF0000"/>
                </a:solidFill>
                <a:latin typeface="Aachen" panose="02020500000000000000" pitchFamily="18" charset="0"/>
                <a:ea typeface="Aachen" panose="02020500000000000000" pitchFamily="18" charset="0"/>
                <a:cs typeface="Aachen" panose="02020500000000000000" pitchFamily="18" charset="0"/>
              </a:rPr>
              <a:t>1</a:t>
            </a:r>
            <a:r>
              <a:rPr lang="vi-VN" sz="3500" b="1">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500" b="1">
                <a:solidFill>
                  <a:srgbClr val="FF0000"/>
                </a:solidFill>
                <a:latin typeface="Aachen" panose="02020500000000000000" pitchFamily="18" charset="0"/>
                <a:ea typeface="Aachen" panose="02020500000000000000" pitchFamily="18" charset="0"/>
                <a:cs typeface="Aachen" panose="02020500000000000000" pitchFamily="18" charset="0"/>
              </a:rPr>
              <a:t>Nhận </a:t>
            </a:r>
            <a:r>
              <a:rPr lang="en-US" sz="3500" b="1" smtClean="0">
                <a:solidFill>
                  <a:srgbClr val="FF0000"/>
                </a:solidFill>
                <a:latin typeface="Aachen" panose="02020500000000000000" pitchFamily="18" charset="0"/>
                <a:ea typeface="Aachen" panose="02020500000000000000" pitchFamily="18" charset="0"/>
                <a:cs typeface="Aachen" panose="02020500000000000000" pitchFamily="18" charset="0"/>
              </a:rPr>
              <a:t>xét</a:t>
            </a:r>
            <a:endParaRPr lang="vi-VN" sz="3500" b="1">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graphicFrame>
        <p:nvGraphicFramePr>
          <p:cNvPr id="2056" name="Object 8"/>
          <p:cNvGraphicFramePr>
            <a:graphicFrameLocks noChangeAspect="1"/>
          </p:cNvGraphicFramePr>
          <p:nvPr>
            <p:extLst>
              <p:ext uri="{D42A27DB-BD31-4B8C-83A1-F6EECF244321}">
                <p14:modId xmlns:p14="http://schemas.microsoft.com/office/powerpoint/2010/main" val="943146065"/>
              </p:ext>
            </p:extLst>
          </p:nvPr>
        </p:nvGraphicFramePr>
        <p:xfrm>
          <a:off x="2646414" y="2684208"/>
          <a:ext cx="2666160" cy="1600200"/>
        </p:xfrm>
        <a:graphic>
          <a:graphicData uri="http://schemas.openxmlformats.org/presentationml/2006/ole">
            <mc:AlternateContent xmlns:mc="http://schemas.openxmlformats.org/markup-compatibility/2006">
              <mc:Choice xmlns:v="urn:schemas-microsoft-com:vml" Requires="v">
                <p:oleObj spid="_x0000_s3717" name="Equation" r:id="rId4" imgW="761760" imgH="457200" progId="Equation.DSMT4">
                  <p:embed/>
                </p:oleObj>
              </mc:Choice>
              <mc:Fallback>
                <p:oleObj name="Equation" r:id="rId4" imgW="761760" imgH="457200" progId="Equation.DSMT4">
                  <p:embed/>
                  <p:pic>
                    <p:nvPicPr>
                      <p:cNvPr id="2056" name="Object 8"/>
                      <p:cNvPicPr>
                        <a:picLocks noChangeAspect="1" noChangeArrowheads="1"/>
                      </p:cNvPicPr>
                      <p:nvPr/>
                    </p:nvPicPr>
                    <p:blipFill>
                      <a:blip r:embed="rId5"/>
                      <a:srcRect/>
                      <a:stretch>
                        <a:fillRect/>
                      </a:stretch>
                    </p:blipFill>
                    <p:spPr bwMode="auto">
                      <a:xfrm>
                        <a:off x="2646414" y="2684208"/>
                        <a:ext cx="2666160" cy="1600200"/>
                      </a:xfrm>
                      <a:prstGeom prst="rect">
                        <a:avLst/>
                      </a:prstGeom>
                      <a:noFill/>
                      <a:extLst/>
                    </p:spPr>
                  </p:pic>
                </p:oleObj>
              </mc:Fallback>
            </mc:AlternateContent>
          </a:graphicData>
        </a:graphic>
      </p:graphicFrame>
      <p:grpSp>
        <p:nvGrpSpPr>
          <p:cNvPr id="13" name="Group 12">
            <a:extLst>
              <a:ext uri="{FF2B5EF4-FFF2-40B4-BE49-F238E27FC236}">
                <a16:creationId xmlns:a16="http://schemas.microsoft.com/office/drawing/2014/main" id="{FADC7FB9-2767-4EF4-BEBF-AEFF03CE1009}"/>
              </a:ext>
            </a:extLst>
          </p:cNvPr>
          <p:cNvGrpSpPr/>
          <p:nvPr/>
        </p:nvGrpSpPr>
        <p:grpSpPr>
          <a:xfrm>
            <a:off x="3071331" y="1793875"/>
            <a:ext cx="1985072" cy="2531092"/>
            <a:chOff x="3411498" y="1202684"/>
            <a:chExt cx="2011680" cy="2588170"/>
          </a:xfrm>
        </p:grpSpPr>
        <p:sp>
          <p:nvSpPr>
            <p:cNvPr id="3" name="Arc 2">
              <a:extLst>
                <a:ext uri="{FF2B5EF4-FFF2-40B4-BE49-F238E27FC236}">
                  <a16:creationId xmlns:a16="http://schemas.microsoft.com/office/drawing/2014/main" id="{D0A51851-5E73-4BE8-8BCC-4BF6147EA609}"/>
                </a:ext>
              </a:extLst>
            </p:cNvPr>
            <p:cNvSpPr/>
            <p:nvPr/>
          </p:nvSpPr>
          <p:spPr>
            <a:xfrm rot="19113266">
              <a:off x="3411498" y="1779174"/>
              <a:ext cx="2011680" cy="2011680"/>
            </a:xfrm>
            <a:prstGeom prst="arc">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5" name="Object 5">
              <a:extLst>
                <a:ext uri="{FF2B5EF4-FFF2-40B4-BE49-F238E27FC236}">
                  <a16:creationId xmlns:a16="http://schemas.microsoft.com/office/drawing/2014/main" id="{C4B14962-C269-44C1-9E27-0468330BCCBF}"/>
                </a:ext>
              </a:extLst>
            </p:cNvPr>
            <p:cNvGraphicFramePr>
              <a:graphicFrameLocks noChangeAspect="1"/>
            </p:cNvGraphicFramePr>
            <p:nvPr>
              <p:extLst>
                <p:ext uri="{D42A27DB-BD31-4B8C-83A1-F6EECF244321}">
                  <p14:modId xmlns:p14="http://schemas.microsoft.com/office/powerpoint/2010/main" val="96775092"/>
                </p:ext>
              </p:extLst>
            </p:nvPr>
          </p:nvGraphicFramePr>
          <p:xfrm>
            <a:off x="4074803" y="1202684"/>
            <a:ext cx="683731" cy="571401"/>
          </p:xfrm>
          <a:graphic>
            <a:graphicData uri="http://schemas.openxmlformats.org/presentationml/2006/ole">
              <mc:AlternateContent xmlns:mc="http://schemas.openxmlformats.org/markup-compatibility/2006">
                <mc:Choice xmlns:v="urn:schemas-microsoft-com:vml" Requires="v">
                  <p:oleObj spid="_x0000_s3718" name="Equation" r:id="rId6" imgW="228600" imgH="190440" progId="Equation.DSMT4">
                    <p:embed/>
                  </p:oleObj>
                </mc:Choice>
                <mc:Fallback>
                  <p:oleObj name="Equation" r:id="rId6" imgW="228600" imgH="190440" progId="Equation.DSMT4">
                    <p:embed/>
                    <p:pic>
                      <p:nvPicPr>
                        <p:cNvPr id="15" name="Object 5">
                          <a:extLst>
                            <a:ext uri="{FF2B5EF4-FFF2-40B4-BE49-F238E27FC236}">
                              <a16:creationId xmlns:a16="http://schemas.microsoft.com/office/drawing/2014/main" id="{C4B14962-C269-44C1-9E27-0468330BCCBF}"/>
                            </a:ext>
                          </a:extLst>
                        </p:cNvPr>
                        <p:cNvPicPr>
                          <a:picLocks noChangeAspect="1" noChangeArrowheads="1"/>
                        </p:cNvPicPr>
                        <p:nvPr/>
                      </p:nvPicPr>
                      <p:blipFill>
                        <a:blip r:embed="rId7"/>
                        <a:srcRect/>
                        <a:stretch>
                          <a:fillRect/>
                        </a:stretch>
                      </p:blipFill>
                      <p:spPr bwMode="auto">
                        <a:xfrm>
                          <a:off x="4074803" y="1202684"/>
                          <a:ext cx="683731" cy="571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16">
            <a:extLst>
              <a:ext uri="{FF2B5EF4-FFF2-40B4-BE49-F238E27FC236}">
                <a16:creationId xmlns:a16="http://schemas.microsoft.com/office/drawing/2014/main" id="{DD88CF0E-8D08-4609-A2CC-DCF6F67A6AB5}"/>
              </a:ext>
            </a:extLst>
          </p:cNvPr>
          <p:cNvGrpSpPr/>
          <p:nvPr/>
        </p:nvGrpSpPr>
        <p:grpSpPr>
          <a:xfrm>
            <a:off x="2958800" y="2713537"/>
            <a:ext cx="1985072" cy="2515688"/>
            <a:chOff x="3307714" y="1703572"/>
            <a:chExt cx="2011680" cy="2572419"/>
          </a:xfrm>
        </p:grpSpPr>
        <p:sp>
          <p:nvSpPr>
            <p:cNvPr id="14" name="Arc 13">
              <a:extLst>
                <a:ext uri="{FF2B5EF4-FFF2-40B4-BE49-F238E27FC236}">
                  <a16:creationId xmlns:a16="http://schemas.microsoft.com/office/drawing/2014/main" id="{53306C8B-6CE9-49E3-B0FF-E13CD14AE932}"/>
                </a:ext>
              </a:extLst>
            </p:cNvPr>
            <p:cNvSpPr/>
            <p:nvPr/>
          </p:nvSpPr>
          <p:spPr>
            <a:xfrm rot="2486734" flipV="1">
              <a:off x="3307714" y="1703572"/>
              <a:ext cx="2011680" cy="2011680"/>
            </a:xfrm>
            <a:prstGeom prst="arc">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6" name="Object 5">
              <a:extLst>
                <a:ext uri="{FF2B5EF4-FFF2-40B4-BE49-F238E27FC236}">
                  <a16:creationId xmlns:a16="http://schemas.microsoft.com/office/drawing/2014/main" id="{FFFFC57F-A315-43DC-A8F1-EFEB0C4F9992}"/>
                </a:ext>
              </a:extLst>
            </p:cNvPr>
            <p:cNvGraphicFramePr>
              <a:graphicFrameLocks noChangeAspect="1"/>
            </p:cNvGraphicFramePr>
            <p:nvPr>
              <p:extLst>
                <p:ext uri="{D42A27DB-BD31-4B8C-83A1-F6EECF244321}">
                  <p14:modId xmlns:p14="http://schemas.microsoft.com/office/powerpoint/2010/main" val="3153907771"/>
                </p:ext>
              </p:extLst>
            </p:nvPr>
          </p:nvGraphicFramePr>
          <p:xfrm>
            <a:off x="3970835" y="3704590"/>
            <a:ext cx="686949" cy="571401"/>
          </p:xfrm>
          <a:graphic>
            <a:graphicData uri="http://schemas.openxmlformats.org/presentationml/2006/ole">
              <mc:AlternateContent xmlns:mc="http://schemas.openxmlformats.org/markup-compatibility/2006">
                <mc:Choice xmlns:v="urn:schemas-microsoft-com:vml" Requires="v">
                  <p:oleObj spid="_x0000_s3719" name="Equation" r:id="rId8" imgW="228600" imgH="190440" progId="Equation.DSMT4">
                    <p:embed/>
                  </p:oleObj>
                </mc:Choice>
                <mc:Fallback>
                  <p:oleObj name="Equation" r:id="rId8" imgW="228600" imgH="190440" progId="Equation.DSMT4">
                    <p:embed/>
                    <p:pic>
                      <p:nvPicPr>
                        <p:cNvPr id="16" name="Object 5">
                          <a:extLst>
                            <a:ext uri="{FF2B5EF4-FFF2-40B4-BE49-F238E27FC236}">
                              <a16:creationId xmlns:a16="http://schemas.microsoft.com/office/drawing/2014/main" id="{FFFFC57F-A315-43DC-A8F1-EFEB0C4F9992}"/>
                            </a:ext>
                          </a:extLst>
                        </p:cNvPr>
                        <p:cNvPicPr>
                          <a:picLocks noChangeAspect="1" noChangeArrowheads="1"/>
                        </p:cNvPicPr>
                        <p:nvPr/>
                      </p:nvPicPr>
                      <p:blipFill>
                        <a:blip r:embed="rId9"/>
                        <a:srcRect/>
                        <a:stretch>
                          <a:fillRect/>
                        </a:stretch>
                      </p:blipFill>
                      <p:spPr bwMode="auto">
                        <a:xfrm>
                          <a:off x="3970835" y="3704590"/>
                          <a:ext cx="686949" cy="571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TextBox 17"/>
          <p:cNvSpPr txBox="1"/>
          <p:nvPr/>
        </p:nvSpPr>
        <p:spPr>
          <a:xfrm>
            <a:off x="450390" y="302916"/>
            <a:ext cx="10902194" cy="793743"/>
          </a:xfrm>
          <a:prstGeom prst="rect">
            <a:avLst/>
          </a:prstGeom>
          <a:noFill/>
        </p:spPr>
        <p:txBody>
          <a:bodyPr wrap="square" rtlCol="0">
            <a:spAutoFit/>
          </a:bodyPr>
          <a:lstStyle/>
          <a:p>
            <a:pPr algn="ctr">
              <a:lnSpc>
                <a:spcPct val="150000"/>
              </a:lnSpc>
            </a:pPr>
            <a:r>
              <a:rPr lang="en-US" sz="3500" b="1" smtClean="0">
                <a:solidFill>
                  <a:srgbClr val="006600"/>
                </a:solidFill>
                <a:latin typeface="Aachen" panose="02020500000000000000" pitchFamily="18" charset="0"/>
                <a:ea typeface="Aachen" panose="02020500000000000000" pitchFamily="18" charset="0"/>
                <a:cs typeface="Aachen" panose="02020500000000000000" pitchFamily="18" charset="0"/>
              </a:rPr>
              <a:t>TIẾT 71: TÍNH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CHẤT</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C</a:t>
            </a:r>
            <a:r>
              <a:rPr lang="vi-VN" sz="3500" b="1" dirty="0">
                <a:solidFill>
                  <a:srgbClr val="006600"/>
                </a:solidFill>
                <a:latin typeface="Aachen" panose="02020500000000000000" pitchFamily="18" charset="0"/>
                <a:ea typeface="Aachen" panose="02020500000000000000" pitchFamily="18" charset="0"/>
                <a:cs typeface="Aachen" panose="02020500000000000000" pitchFamily="18" charset="0"/>
              </a:rPr>
              <a:t>Ơ</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BẢN</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CỦA</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PHÂN</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SỐ</a:t>
            </a:r>
            <a:endPar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1936"/>
    </mc:Choice>
    <mc:Fallback xmlns="">
      <p:transition spd="slow" advTm="1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wipe(left)">
                                      <p:cBhvr>
                                        <p:cTn id="16" dur="500"/>
                                        <p:tgtEl>
                                          <p:spTgt spid="205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966673" y="1163845"/>
            <a:ext cx="3024336" cy="646331"/>
          </a:xfrm>
          <a:prstGeom prst="rect">
            <a:avLst/>
          </a:prstGeom>
          <a:noFill/>
          <a:ln w="9525">
            <a:noFill/>
            <a:miter lim="800000"/>
            <a:headEnd/>
            <a:tailEnd/>
          </a:ln>
        </p:spPr>
        <p:txBody>
          <a:bodyPr wrap="square">
            <a:spAutoFit/>
          </a:bodyPr>
          <a:lstStyle/>
          <a:p>
            <a:pPr eaLnBrk="0" hangingPunct="0">
              <a:spcBef>
                <a:spcPct val="50000"/>
              </a:spcBef>
            </a:pPr>
            <a:r>
              <a:rPr lang="en-US" sz="3500" b="1">
                <a:solidFill>
                  <a:srgbClr val="FF0000"/>
                </a:solidFill>
                <a:latin typeface="Aachen" panose="02020500000000000000" pitchFamily="18" charset="0"/>
                <a:ea typeface="Aachen" panose="02020500000000000000" pitchFamily="18" charset="0"/>
                <a:cs typeface="Aachen" panose="02020500000000000000" pitchFamily="18" charset="0"/>
              </a:rPr>
              <a:t>1</a:t>
            </a:r>
            <a:r>
              <a:rPr lang="vi-VN" sz="3500" b="1">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500" b="1">
                <a:solidFill>
                  <a:srgbClr val="FF0000"/>
                </a:solidFill>
                <a:latin typeface="Aachen" panose="02020500000000000000" pitchFamily="18" charset="0"/>
                <a:ea typeface="Aachen" panose="02020500000000000000" pitchFamily="18" charset="0"/>
                <a:cs typeface="Aachen" panose="02020500000000000000" pitchFamily="18" charset="0"/>
              </a:rPr>
              <a:t>Nhận </a:t>
            </a:r>
            <a:r>
              <a:rPr lang="en-US" sz="3500" b="1" smtClean="0">
                <a:solidFill>
                  <a:srgbClr val="FF0000"/>
                </a:solidFill>
                <a:latin typeface="Aachen" panose="02020500000000000000" pitchFamily="18" charset="0"/>
                <a:ea typeface="Aachen" panose="02020500000000000000" pitchFamily="18" charset="0"/>
                <a:cs typeface="Aachen" panose="02020500000000000000" pitchFamily="18" charset="0"/>
              </a:rPr>
              <a:t>xét</a:t>
            </a:r>
            <a:endParaRPr lang="vi-VN" sz="3500" b="1">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195895507"/>
              </p:ext>
            </p:extLst>
          </p:nvPr>
        </p:nvGraphicFramePr>
        <p:xfrm>
          <a:off x="1522527" y="2382057"/>
          <a:ext cx="4251960" cy="1560332"/>
        </p:xfrm>
        <a:graphic>
          <a:graphicData uri="http://schemas.openxmlformats.org/presentationml/2006/ole">
            <mc:AlternateContent xmlns:mc="http://schemas.openxmlformats.org/markup-compatibility/2006">
              <mc:Choice xmlns:v="urn:schemas-microsoft-com:vml" Requires="v">
                <p:oleObj spid="_x0000_s44333" name="Equation" r:id="rId3" imgW="1269720" imgH="495000" progId="Equation.DSMT4">
                  <p:embed/>
                </p:oleObj>
              </mc:Choice>
              <mc:Fallback>
                <p:oleObj name="Equation" r:id="rId3" imgW="1269720" imgH="495000" progId="Equation.DSMT4">
                  <p:embed/>
                  <p:pic>
                    <p:nvPicPr>
                      <p:cNvPr id="2" name="Object 1"/>
                      <p:cNvPicPr/>
                      <p:nvPr/>
                    </p:nvPicPr>
                    <p:blipFill>
                      <a:blip r:embed="rId4"/>
                      <a:stretch>
                        <a:fillRect/>
                      </a:stretch>
                    </p:blipFill>
                    <p:spPr>
                      <a:xfrm>
                        <a:off x="1522527" y="2382057"/>
                        <a:ext cx="4251960" cy="1560332"/>
                      </a:xfrm>
                      <a:prstGeom prst="rect">
                        <a:avLst/>
                      </a:prstGeom>
                    </p:spPr>
                  </p:pic>
                </p:oleObj>
              </mc:Fallback>
            </mc:AlternateContent>
          </a:graphicData>
        </a:graphic>
      </p:graphicFrame>
      <p:sp>
        <p:nvSpPr>
          <p:cNvPr id="7" name="Rectangle 6"/>
          <p:cNvSpPr/>
          <p:nvPr/>
        </p:nvSpPr>
        <p:spPr>
          <a:xfrm>
            <a:off x="1415480" y="2204864"/>
            <a:ext cx="4489704" cy="171656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5"/>
          <p:cNvGraphicFramePr>
            <a:graphicFrameLocks noChangeAspect="1"/>
          </p:cNvGraphicFramePr>
          <p:nvPr>
            <p:extLst>
              <p:ext uri="{D42A27DB-BD31-4B8C-83A1-F6EECF244321}">
                <p14:modId xmlns:p14="http://schemas.microsoft.com/office/powerpoint/2010/main" val="931467078"/>
              </p:ext>
            </p:extLst>
          </p:nvPr>
        </p:nvGraphicFramePr>
        <p:xfrm>
          <a:off x="1271464" y="4741128"/>
          <a:ext cx="1848672" cy="1280160"/>
        </p:xfrm>
        <a:graphic>
          <a:graphicData uri="http://schemas.openxmlformats.org/presentationml/2006/ole">
            <mc:AlternateContent xmlns:mc="http://schemas.openxmlformats.org/markup-compatibility/2006">
              <mc:Choice xmlns:v="urn:schemas-microsoft-com:vml" Requires="v">
                <p:oleObj spid="_x0000_s44334" name="Equation" r:id="rId5" imgW="660240" imgH="457200" progId="Equation.DSMT4">
                  <p:embed/>
                </p:oleObj>
              </mc:Choice>
              <mc:Fallback>
                <p:oleObj name="Equation" r:id="rId5" imgW="660240" imgH="457200" progId="Equation.DSMT4">
                  <p:embed/>
                  <p:pic>
                    <p:nvPicPr>
                      <p:cNvPr id="9" name="Object 5"/>
                      <p:cNvPicPr>
                        <a:picLocks noChangeAspect="1" noChangeArrowheads="1"/>
                      </p:cNvPicPr>
                      <p:nvPr/>
                    </p:nvPicPr>
                    <p:blipFill>
                      <a:blip r:embed="rId6"/>
                      <a:srcRect/>
                      <a:stretch>
                        <a:fillRect/>
                      </a:stretch>
                    </p:blipFill>
                    <p:spPr bwMode="auto">
                      <a:xfrm>
                        <a:off x="1271464" y="4741128"/>
                        <a:ext cx="1848672" cy="128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7"/>
          <p:cNvSpPr>
            <a:spLocks noChangeArrowheads="1"/>
          </p:cNvSpPr>
          <p:nvPr/>
        </p:nvSpPr>
        <p:spPr bwMode="auto">
          <a:xfrm>
            <a:off x="2994580" y="5057751"/>
            <a:ext cx="2000869" cy="630942"/>
          </a:xfrm>
          <a:prstGeom prst="rect">
            <a:avLst/>
          </a:prstGeom>
          <a:noFill/>
          <a:ln w="9525">
            <a:noFill/>
            <a:miter lim="800000"/>
            <a:headEnd/>
            <a:tailEnd/>
          </a:ln>
        </p:spPr>
        <p:txBody>
          <a:bodyPr wrap="none" anchor="ctr">
            <a:spAutoFit/>
          </a:bodyPr>
          <a:lstStyle/>
          <a:p>
            <a:r>
              <a:rPr lang="en-US" sz="3500" b="1">
                <a:solidFill>
                  <a:srgbClr val="008000"/>
                </a:solidFill>
                <a:latin typeface="Times New Roman" panose="02020603050405020304" pitchFamily="18" charset="0"/>
                <a:cs typeface="Times New Roman" panose="02020603050405020304" pitchFamily="18" charset="0"/>
              </a:rPr>
              <a:t> </a:t>
            </a:r>
            <a:r>
              <a:rPr lang="en-US" sz="3500" b="1" smtClean="0">
                <a:solidFill>
                  <a:srgbClr val="003300"/>
                </a:solidFill>
                <a:latin typeface="Times New Roman" panose="02020603050405020304" pitchFamily="18" charset="0"/>
                <a:cs typeface="Times New Roman" panose="02020603050405020304" pitchFamily="18" charset="0"/>
              </a:rPr>
              <a:t>với </a:t>
            </a:r>
            <a:r>
              <a:rPr lang="en-US" sz="3500" b="1">
                <a:solidFill>
                  <a:srgbClr val="003300"/>
                </a:solidFill>
                <a:latin typeface="Times New Roman" panose="02020603050405020304" pitchFamily="18" charset="0"/>
                <a:cs typeface="Times New Roman" panose="02020603050405020304" pitchFamily="18" charset="0"/>
              </a:rPr>
              <a:t>m</a:t>
            </a:r>
            <a:r>
              <a:rPr lang="en-US" sz="3500" b="1">
                <a:solidFill>
                  <a:srgbClr val="003300"/>
                </a:solidFill>
                <a:latin typeface="Times New Roman" panose="02020603050405020304" pitchFamily="18" charset="0"/>
                <a:cs typeface="Times New Roman" panose="02020603050405020304" pitchFamily="18" charset="0"/>
                <a:sym typeface="Symbol" pitchFamily="18" charset="2"/>
              </a:rPr>
              <a:t></a:t>
            </a:r>
            <a:r>
              <a:rPr lang="en-US" sz="3500" b="1" smtClean="0">
                <a:solidFill>
                  <a:srgbClr val="003300"/>
                </a:solidFill>
                <a:latin typeface="Times New Roman" panose="02020603050405020304" pitchFamily="18" charset="0"/>
                <a:cs typeface="Times New Roman" panose="02020603050405020304" pitchFamily="18" charset="0"/>
              </a:rPr>
              <a:t>Z</a:t>
            </a:r>
            <a:endParaRPr lang="en-US" sz="3500" b="1">
              <a:solidFill>
                <a:srgbClr val="003300"/>
              </a:solidFill>
              <a:latin typeface="Times New Roman" panose="02020603050405020304" pitchFamily="18" charset="0"/>
              <a:cs typeface="Times New Roman" panose="02020603050405020304" pitchFamily="18" charset="0"/>
              <a:sym typeface="Symbol" pitchFamily="18" charset="2"/>
            </a:endParaRPr>
          </a:p>
        </p:txBody>
      </p:sp>
      <p:sp>
        <p:nvSpPr>
          <p:cNvPr id="11" name="Rectangle 7"/>
          <p:cNvSpPr>
            <a:spLocks noChangeArrowheads="1"/>
          </p:cNvSpPr>
          <p:nvPr/>
        </p:nvSpPr>
        <p:spPr bwMode="auto">
          <a:xfrm>
            <a:off x="4828090" y="5131491"/>
            <a:ext cx="1371600" cy="457200"/>
          </a:xfrm>
          <a:prstGeom prst="rect">
            <a:avLst/>
          </a:prstGeom>
          <a:noFill/>
          <a:ln w="9525">
            <a:noFill/>
            <a:miter lim="800000"/>
            <a:headEnd/>
            <a:tailEnd/>
          </a:ln>
        </p:spPr>
        <p:txBody>
          <a:bodyPr wrap="none" anchor="ctr">
            <a:spAutoFit/>
          </a:bodyPr>
          <a:lstStyle/>
          <a:p>
            <a:r>
              <a:rPr lang="en-US" sz="3500" b="1" smtClean="0">
                <a:solidFill>
                  <a:srgbClr val="003300"/>
                </a:solidFill>
                <a:latin typeface="Times New Roman" panose="02020603050405020304" pitchFamily="18" charset="0"/>
                <a:cs typeface="Times New Roman" panose="02020603050405020304" pitchFamily="18" charset="0"/>
              </a:rPr>
              <a:t>, m </a:t>
            </a:r>
            <a:r>
              <a:rPr lang="en-US" sz="3500" b="1">
                <a:solidFill>
                  <a:srgbClr val="003300"/>
                </a:solidFill>
                <a:latin typeface="Times New Roman" panose="02020603050405020304" pitchFamily="18" charset="0"/>
                <a:cs typeface="Times New Roman" panose="02020603050405020304" pitchFamily="18" charset="0"/>
                <a:sym typeface="Symbol" pitchFamily="18" charset="2"/>
              </a:rPr>
              <a:t></a:t>
            </a:r>
            <a:r>
              <a:rPr lang="en-US" sz="3500" b="1">
                <a:solidFill>
                  <a:srgbClr val="003300"/>
                </a:solidFill>
                <a:latin typeface="Times New Roman" panose="02020603050405020304" pitchFamily="18" charset="0"/>
                <a:cs typeface="Times New Roman" panose="02020603050405020304" pitchFamily="18" charset="0"/>
              </a:rPr>
              <a:t> </a:t>
            </a:r>
            <a:r>
              <a:rPr lang="en-US" sz="3500" b="1" smtClean="0">
                <a:solidFill>
                  <a:srgbClr val="003300"/>
                </a:solidFill>
                <a:latin typeface="Times New Roman" panose="02020603050405020304" pitchFamily="18" charset="0"/>
                <a:cs typeface="Times New Roman" panose="02020603050405020304" pitchFamily="18" charset="0"/>
              </a:rPr>
              <a:t>0</a:t>
            </a:r>
            <a:endParaRPr lang="en-US" sz="3500" b="1">
              <a:solidFill>
                <a:srgbClr val="003300"/>
              </a:solidFill>
              <a:latin typeface="Times New Roman" panose="02020603050405020304" pitchFamily="18" charset="0"/>
              <a:cs typeface="Times New Roman" panose="02020603050405020304" pitchFamily="18" charset="0"/>
              <a:sym typeface="Symbol" pitchFamily="18" charset="2"/>
            </a:endParaRPr>
          </a:p>
        </p:txBody>
      </p:sp>
      <p:sp>
        <p:nvSpPr>
          <p:cNvPr id="12" name="TextBox 11"/>
          <p:cNvSpPr txBox="1"/>
          <p:nvPr/>
        </p:nvSpPr>
        <p:spPr>
          <a:xfrm>
            <a:off x="450390" y="302916"/>
            <a:ext cx="10902194" cy="793743"/>
          </a:xfrm>
          <a:prstGeom prst="rect">
            <a:avLst/>
          </a:prstGeom>
          <a:noFill/>
        </p:spPr>
        <p:txBody>
          <a:bodyPr wrap="square" rtlCol="0">
            <a:spAutoFit/>
          </a:bodyPr>
          <a:lstStyle/>
          <a:p>
            <a:pPr algn="ctr">
              <a:lnSpc>
                <a:spcPct val="150000"/>
              </a:lnSpc>
            </a:pPr>
            <a:r>
              <a:rPr lang="en-US" sz="3500" b="1" smtClean="0">
                <a:solidFill>
                  <a:srgbClr val="006600"/>
                </a:solidFill>
                <a:latin typeface="Aachen" panose="02020500000000000000" pitchFamily="18" charset="0"/>
                <a:ea typeface="Aachen" panose="02020500000000000000" pitchFamily="18" charset="0"/>
                <a:cs typeface="Aachen" panose="02020500000000000000" pitchFamily="18" charset="0"/>
              </a:rPr>
              <a:t>TIẾT 71: TÍNH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CHẤT</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C</a:t>
            </a:r>
            <a:r>
              <a:rPr lang="vi-VN" sz="3500" b="1" dirty="0">
                <a:solidFill>
                  <a:srgbClr val="006600"/>
                </a:solidFill>
                <a:latin typeface="Aachen" panose="02020500000000000000" pitchFamily="18" charset="0"/>
                <a:ea typeface="Aachen" panose="02020500000000000000" pitchFamily="18" charset="0"/>
                <a:cs typeface="Aachen" panose="02020500000000000000" pitchFamily="18" charset="0"/>
              </a:rPr>
              <a:t>Ơ</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BẢN</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CỦA</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PHÂN</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SỐ</a:t>
            </a:r>
            <a:endPar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6925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95667341"/>
              </p:ext>
            </p:extLst>
          </p:nvPr>
        </p:nvGraphicFramePr>
        <p:xfrm>
          <a:off x="1522413" y="2382838"/>
          <a:ext cx="4251325" cy="1558925"/>
        </p:xfrm>
        <a:graphic>
          <a:graphicData uri="http://schemas.openxmlformats.org/presentationml/2006/ole">
            <mc:AlternateContent xmlns:mc="http://schemas.openxmlformats.org/markup-compatibility/2006">
              <mc:Choice xmlns:v="urn:schemas-microsoft-com:vml" Requires="v">
                <p:oleObj spid="_x0000_s46768" name="Equation" r:id="rId3" imgW="1269720" imgH="495000" progId="Equation.DSMT4">
                  <p:embed/>
                </p:oleObj>
              </mc:Choice>
              <mc:Fallback>
                <p:oleObj name="Equation" r:id="rId3" imgW="1269720" imgH="495000" progId="Equation.DSMT4">
                  <p:embed/>
                  <p:pic>
                    <p:nvPicPr>
                      <p:cNvPr id="2" name="Object 1"/>
                      <p:cNvPicPr/>
                      <p:nvPr/>
                    </p:nvPicPr>
                    <p:blipFill>
                      <a:blip r:embed="rId4"/>
                      <a:stretch>
                        <a:fillRect/>
                      </a:stretch>
                    </p:blipFill>
                    <p:spPr>
                      <a:xfrm>
                        <a:off x="1522413" y="2382838"/>
                        <a:ext cx="4251325" cy="1558925"/>
                      </a:xfrm>
                      <a:prstGeom prst="rect">
                        <a:avLst/>
                      </a:prstGeom>
                    </p:spPr>
                  </p:pic>
                </p:oleObj>
              </mc:Fallback>
            </mc:AlternateContent>
          </a:graphicData>
        </a:graphic>
      </p:graphicFrame>
      <p:sp>
        <p:nvSpPr>
          <p:cNvPr id="14" name="Rectangle 13"/>
          <p:cNvSpPr/>
          <p:nvPr/>
        </p:nvSpPr>
        <p:spPr>
          <a:xfrm>
            <a:off x="1415480" y="2204864"/>
            <a:ext cx="4489704" cy="171656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966673" y="1163845"/>
            <a:ext cx="3024336" cy="646331"/>
          </a:xfrm>
          <a:prstGeom prst="rect">
            <a:avLst/>
          </a:prstGeom>
          <a:noFill/>
          <a:ln w="9525">
            <a:noFill/>
            <a:miter lim="800000"/>
            <a:headEnd/>
            <a:tailEnd/>
          </a:ln>
        </p:spPr>
        <p:txBody>
          <a:bodyPr wrap="square">
            <a:spAutoFit/>
          </a:bodyPr>
          <a:lstStyle/>
          <a:p>
            <a:pPr eaLnBrk="0" hangingPunct="0">
              <a:spcBef>
                <a:spcPct val="50000"/>
              </a:spcBef>
            </a:pPr>
            <a:r>
              <a:rPr lang="en-US" sz="3500" b="1">
                <a:solidFill>
                  <a:srgbClr val="FF0000"/>
                </a:solidFill>
                <a:latin typeface="Aachen" panose="02020500000000000000" pitchFamily="18" charset="0"/>
                <a:ea typeface="Aachen" panose="02020500000000000000" pitchFamily="18" charset="0"/>
                <a:cs typeface="Aachen" panose="02020500000000000000" pitchFamily="18" charset="0"/>
              </a:rPr>
              <a:t>1</a:t>
            </a:r>
            <a:r>
              <a:rPr lang="vi-VN" sz="3500" b="1">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500" b="1">
                <a:solidFill>
                  <a:srgbClr val="FF0000"/>
                </a:solidFill>
                <a:latin typeface="Aachen" panose="02020500000000000000" pitchFamily="18" charset="0"/>
                <a:ea typeface="Aachen" panose="02020500000000000000" pitchFamily="18" charset="0"/>
                <a:cs typeface="Aachen" panose="02020500000000000000" pitchFamily="18" charset="0"/>
              </a:rPr>
              <a:t>Nhận </a:t>
            </a:r>
            <a:r>
              <a:rPr lang="en-US" sz="3500" b="1" smtClean="0">
                <a:solidFill>
                  <a:srgbClr val="FF0000"/>
                </a:solidFill>
                <a:latin typeface="Aachen" panose="02020500000000000000" pitchFamily="18" charset="0"/>
                <a:ea typeface="Aachen" panose="02020500000000000000" pitchFamily="18" charset="0"/>
                <a:cs typeface="Aachen" panose="02020500000000000000" pitchFamily="18" charset="0"/>
              </a:rPr>
              <a:t>xét</a:t>
            </a:r>
            <a:endParaRPr lang="vi-VN" sz="3500" b="1">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817371349"/>
              </p:ext>
            </p:extLst>
          </p:nvPr>
        </p:nvGraphicFramePr>
        <p:xfrm>
          <a:off x="1271464" y="4741128"/>
          <a:ext cx="1848672" cy="1280160"/>
        </p:xfrm>
        <a:graphic>
          <a:graphicData uri="http://schemas.openxmlformats.org/presentationml/2006/ole">
            <mc:AlternateContent xmlns:mc="http://schemas.openxmlformats.org/markup-compatibility/2006">
              <mc:Choice xmlns:v="urn:schemas-microsoft-com:vml" Requires="v">
                <p:oleObj spid="_x0000_s46769" name="Equation" r:id="rId5" imgW="660240" imgH="457200" progId="Equation.DSMT4">
                  <p:embed/>
                </p:oleObj>
              </mc:Choice>
              <mc:Fallback>
                <p:oleObj name="Equation" r:id="rId5" imgW="660240" imgH="457200" progId="Equation.DSMT4">
                  <p:embed/>
                  <p:pic>
                    <p:nvPicPr>
                      <p:cNvPr id="4101" name="Object 5"/>
                      <p:cNvPicPr>
                        <a:picLocks noChangeAspect="1" noChangeArrowheads="1"/>
                      </p:cNvPicPr>
                      <p:nvPr/>
                    </p:nvPicPr>
                    <p:blipFill>
                      <a:blip r:embed="rId6"/>
                      <a:srcRect/>
                      <a:stretch>
                        <a:fillRect/>
                      </a:stretch>
                    </p:blipFill>
                    <p:spPr bwMode="auto">
                      <a:xfrm>
                        <a:off x="1271464" y="4741128"/>
                        <a:ext cx="1848672" cy="128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7"/>
          <p:cNvSpPr>
            <a:spLocks noChangeArrowheads="1"/>
          </p:cNvSpPr>
          <p:nvPr/>
        </p:nvSpPr>
        <p:spPr bwMode="auto">
          <a:xfrm>
            <a:off x="2994580" y="5057751"/>
            <a:ext cx="2000869" cy="630942"/>
          </a:xfrm>
          <a:prstGeom prst="rect">
            <a:avLst/>
          </a:prstGeom>
          <a:noFill/>
          <a:ln w="9525">
            <a:noFill/>
            <a:miter lim="800000"/>
            <a:headEnd/>
            <a:tailEnd/>
          </a:ln>
        </p:spPr>
        <p:txBody>
          <a:bodyPr wrap="none" anchor="ctr">
            <a:spAutoFit/>
          </a:bodyPr>
          <a:lstStyle/>
          <a:p>
            <a:r>
              <a:rPr lang="en-US" sz="3500" b="1">
                <a:solidFill>
                  <a:srgbClr val="008000"/>
                </a:solidFill>
                <a:latin typeface="Times New Roman" panose="02020603050405020304" pitchFamily="18" charset="0"/>
                <a:cs typeface="Times New Roman" panose="02020603050405020304" pitchFamily="18" charset="0"/>
              </a:rPr>
              <a:t> </a:t>
            </a:r>
            <a:r>
              <a:rPr lang="en-US" sz="3500" b="1" smtClean="0">
                <a:solidFill>
                  <a:srgbClr val="003300"/>
                </a:solidFill>
                <a:latin typeface="Times New Roman" panose="02020603050405020304" pitchFamily="18" charset="0"/>
                <a:cs typeface="Times New Roman" panose="02020603050405020304" pitchFamily="18" charset="0"/>
              </a:rPr>
              <a:t>với </a:t>
            </a:r>
            <a:r>
              <a:rPr lang="en-US" sz="3500" b="1">
                <a:solidFill>
                  <a:srgbClr val="003300"/>
                </a:solidFill>
                <a:latin typeface="Times New Roman" panose="02020603050405020304" pitchFamily="18" charset="0"/>
                <a:cs typeface="Times New Roman" panose="02020603050405020304" pitchFamily="18" charset="0"/>
              </a:rPr>
              <a:t>m</a:t>
            </a:r>
            <a:r>
              <a:rPr lang="en-US" sz="3500" b="1">
                <a:solidFill>
                  <a:srgbClr val="003300"/>
                </a:solidFill>
                <a:latin typeface="Times New Roman" panose="02020603050405020304" pitchFamily="18" charset="0"/>
                <a:cs typeface="Times New Roman" panose="02020603050405020304" pitchFamily="18" charset="0"/>
                <a:sym typeface="Symbol" pitchFamily="18" charset="2"/>
              </a:rPr>
              <a:t></a:t>
            </a:r>
            <a:r>
              <a:rPr lang="en-US" sz="3500" b="1" smtClean="0">
                <a:solidFill>
                  <a:srgbClr val="003300"/>
                </a:solidFill>
                <a:latin typeface="Times New Roman" panose="02020603050405020304" pitchFamily="18" charset="0"/>
                <a:cs typeface="Times New Roman" panose="02020603050405020304" pitchFamily="18" charset="0"/>
              </a:rPr>
              <a:t>Z</a:t>
            </a:r>
            <a:endParaRPr lang="en-US" sz="3500" b="1">
              <a:solidFill>
                <a:srgbClr val="003300"/>
              </a:solidFill>
              <a:latin typeface="Times New Roman" panose="02020603050405020304" pitchFamily="18" charset="0"/>
              <a:cs typeface="Times New Roman" panose="02020603050405020304" pitchFamily="18" charset="0"/>
              <a:sym typeface="Symbol" pitchFamily="18" charset="2"/>
            </a:endParaRPr>
          </a:p>
        </p:txBody>
      </p:sp>
      <p:sp>
        <p:nvSpPr>
          <p:cNvPr id="18" name="Rectangle 7"/>
          <p:cNvSpPr>
            <a:spLocks noChangeArrowheads="1"/>
          </p:cNvSpPr>
          <p:nvPr/>
        </p:nvSpPr>
        <p:spPr bwMode="auto">
          <a:xfrm>
            <a:off x="4828090" y="5131491"/>
            <a:ext cx="1371600" cy="457200"/>
          </a:xfrm>
          <a:prstGeom prst="rect">
            <a:avLst/>
          </a:prstGeom>
          <a:noFill/>
          <a:ln w="9525">
            <a:noFill/>
            <a:miter lim="800000"/>
            <a:headEnd/>
            <a:tailEnd/>
          </a:ln>
        </p:spPr>
        <p:txBody>
          <a:bodyPr wrap="none" anchor="ctr">
            <a:spAutoFit/>
          </a:bodyPr>
          <a:lstStyle/>
          <a:p>
            <a:r>
              <a:rPr lang="en-US" sz="3500" b="1" smtClean="0">
                <a:solidFill>
                  <a:srgbClr val="003300"/>
                </a:solidFill>
                <a:latin typeface="Times New Roman" panose="02020603050405020304" pitchFamily="18" charset="0"/>
                <a:cs typeface="Times New Roman" panose="02020603050405020304" pitchFamily="18" charset="0"/>
              </a:rPr>
              <a:t>, m </a:t>
            </a:r>
            <a:r>
              <a:rPr lang="en-US" sz="3500" b="1">
                <a:solidFill>
                  <a:srgbClr val="003300"/>
                </a:solidFill>
                <a:latin typeface="Times New Roman" panose="02020603050405020304" pitchFamily="18" charset="0"/>
                <a:cs typeface="Times New Roman" panose="02020603050405020304" pitchFamily="18" charset="0"/>
                <a:sym typeface="Symbol" pitchFamily="18" charset="2"/>
              </a:rPr>
              <a:t></a:t>
            </a:r>
            <a:r>
              <a:rPr lang="en-US" sz="3500" b="1">
                <a:solidFill>
                  <a:srgbClr val="003300"/>
                </a:solidFill>
                <a:latin typeface="Times New Roman" panose="02020603050405020304" pitchFamily="18" charset="0"/>
                <a:cs typeface="Times New Roman" panose="02020603050405020304" pitchFamily="18" charset="0"/>
              </a:rPr>
              <a:t> </a:t>
            </a:r>
            <a:r>
              <a:rPr lang="en-US" sz="3500" b="1" smtClean="0">
                <a:solidFill>
                  <a:srgbClr val="003300"/>
                </a:solidFill>
                <a:latin typeface="Times New Roman" panose="02020603050405020304" pitchFamily="18" charset="0"/>
                <a:cs typeface="Times New Roman" panose="02020603050405020304" pitchFamily="18" charset="0"/>
              </a:rPr>
              <a:t>0</a:t>
            </a:r>
            <a:endParaRPr lang="en-US" sz="3500" b="1">
              <a:solidFill>
                <a:srgbClr val="003300"/>
              </a:solidFill>
              <a:latin typeface="Times New Roman" panose="02020603050405020304" pitchFamily="18" charset="0"/>
              <a:cs typeface="Times New Roman" panose="02020603050405020304" pitchFamily="18" charset="0"/>
              <a:sym typeface="Symbol" pitchFamily="18" charset="2"/>
            </a:endParaRPr>
          </a:p>
        </p:txBody>
      </p:sp>
      <p:cxnSp>
        <p:nvCxnSpPr>
          <p:cNvPr id="5" name="Straight Connector 4"/>
          <p:cNvCxnSpPr/>
          <p:nvPr/>
        </p:nvCxnSpPr>
        <p:spPr>
          <a:xfrm>
            <a:off x="6397048" y="1772816"/>
            <a:ext cx="1732" cy="4176464"/>
          </a:xfrm>
          <a:prstGeom prst="line">
            <a:avLst/>
          </a:prstGeom>
          <a:ln w="28575">
            <a:solidFill>
              <a:srgbClr val="0000FF"/>
            </a:solidFill>
          </a:ln>
        </p:spPr>
        <p:style>
          <a:lnRef idx="2">
            <a:schemeClr val="accent1"/>
          </a:lnRef>
          <a:fillRef idx="0">
            <a:schemeClr val="accent1"/>
          </a:fillRef>
          <a:effectRef idx="1">
            <a:schemeClr val="accent1"/>
          </a:effectRef>
          <a:fontRef idx="minor">
            <a:schemeClr val="tx1"/>
          </a:fontRef>
        </p:style>
      </p:cxnSp>
      <p:graphicFrame>
        <p:nvGraphicFramePr>
          <p:cNvPr id="19" name="Object 8"/>
          <p:cNvGraphicFramePr>
            <a:graphicFrameLocks noChangeAspect="1"/>
          </p:cNvGraphicFramePr>
          <p:nvPr>
            <p:extLst>
              <p:ext uri="{D42A27DB-BD31-4B8C-83A1-F6EECF244321}">
                <p14:modId xmlns:p14="http://schemas.microsoft.com/office/powerpoint/2010/main" val="427953581"/>
              </p:ext>
            </p:extLst>
          </p:nvPr>
        </p:nvGraphicFramePr>
        <p:xfrm>
          <a:off x="7608168" y="2466298"/>
          <a:ext cx="2802046" cy="1681757"/>
        </p:xfrm>
        <a:graphic>
          <a:graphicData uri="http://schemas.openxmlformats.org/presentationml/2006/ole">
            <mc:AlternateContent xmlns:mc="http://schemas.openxmlformats.org/markup-compatibility/2006">
              <mc:Choice xmlns:v="urn:schemas-microsoft-com:vml" Requires="v">
                <p:oleObj spid="_x0000_s46770" name="Equation" r:id="rId7" imgW="761760" imgH="457200" progId="Equation.DSMT4">
                  <p:embed/>
                </p:oleObj>
              </mc:Choice>
              <mc:Fallback>
                <p:oleObj name="Equation" r:id="rId7" imgW="761760" imgH="457200" progId="Equation.DSMT4">
                  <p:embed/>
                  <p:pic>
                    <p:nvPicPr>
                      <p:cNvPr id="19" name="Object 8"/>
                      <p:cNvPicPr>
                        <a:picLocks noChangeAspect="1" noChangeArrowheads="1"/>
                      </p:cNvPicPr>
                      <p:nvPr/>
                    </p:nvPicPr>
                    <p:blipFill>
                      <a:blip r:embed="rId8"/>
                      <a:srcRect/>
                      <a:stretch>
                        <a:fillRect/>
                      </a:stretch>
                    </p:blipFill>
                    <p:spPr bwMode="auto">
                      <a:xfrm>
                        <a:off x="7608168" y="2466298"/>
                        <a:ext cx="2802046" cy="1681757"/>
                      </a:xfrm>
                      <a:prstGeom prst="rect">
                        <a:avLst/>
                      </a:prstGeom>
                      <a:noFill/>
                      <a:extLst/>
                    </p:spPr>
                  </p:pic>
                </p:oleObj>
              </mc:Fallback>
            </mc:AlternateContent>
          </a:graphicData>
        </a:graphic>
      </p:graphicFrame>
      <p:grpSp>
        <p:nvGrpSpPr>
          <p:cNvPr id="20" name="Group 19">
            <a:extLst>
              <a:ext uri="{FF2B5EF4-FFF2-40B4-BE49-F238E27FC236}">
                <a16:creationId xmlns:a16="http://schemas.microsoft.com/office/drawing/2014/main" id="{FADC7FB9-2767-4EF4-BEBF-AEFF03CE1009}"/>
              </a:ext>
            </a:extLst>
          </p:cNvPr>
          <p:cNvGrpSpPr/>
          <p:nvPr/>
        </p:nvGrpSpPr>
        <p:grpSpPr>
          <a:xfrm>
            <a:off x="8125848" y="1628775"/>
            <a:ext cx="1849933" cy="2380835"/>
            <a:chOff x="3411498" y="1201853"/>
            <a:chExt cx="2011680" cy="2589001"/>
          </a:xfrm>
        </p:grpSpPr>
        <p:sp>
          <p:nvSpPr>
            <p:cNvPr id="21" name="Arc 20">
              <a:extLst>
                <a:ext uri="{FF2B5EF4-FFF2-40B4-BE49-F238E27FC236}">
                  <a16:creationId xmlns:a16="http://schemas.microsoft.com/office/drawing/2014/main" id="{D0A51851-5E73-4BE8-8BCC-4BF6147EA609}"/>
                </a:ext>
              </a:extLst>
            </p:cNvPr>
            <p:cNvSpPr/>
            <p:nvPr/>
          </p:nvSpPr>
          <p:spPr>
            <a:xfrm rot="19113266">
              <a:off x="3411498" y="1779174"/>
              <a:ext cx="2011680" cy="2011680"/>
            </a:xfrm>
            <a:prstGeom prst="arc">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2" name="Object 5">
              <a:extLst>
                <a:ext uri="{FF2B5EF4-FFF2-40B4-BE49-F238E27FC236}">
                  <a16:creationId xmlns:a16="http://schemas.microsoft.com/office/drawing/2014/main" id="{C4B14962-C269-44C1-9E27-0468330BCCBF}"/>
                </a:ext>
              </a:extLst>
            </p:cNvPr>
            <p:cNvGraphicFramePr>
              <a:graphicFrameLocks noChangeAspect="1"/>
            </p:cNvGraphicFramePr>
            <p:nvPr>
              <p:extLst>
                <p:ext uri="{D42A27DB-BD31-4B8C-83A1-F6EECF244321}">
                  <p14:modId xmlns:p14="http://schemas.microsoft.com/office/powerpoint/2010/main" val="697152100"/>
                </p:ext>
              </p:extLst>
            </p:nvPr>
          </p:nvGraphicFramePr>
          <p:xfrm>
            <a:off x="4075012" y="1201853"/>
            <a:ext cx="685341" cy="571406"/>
          </p:xfrm>
          <a:graphic>
            <a:graphicData uri="http://schemas.openxmlformats.org/presentationml/2006/ole">
              <mc:AlternateContent xmlns:mc="http://schemas.openxmlformats.org/markup-compatibility/2006">
                <mc:Choice xmlns:v="urn:schemas-microsoft-com:vml" Requires="v">
                  <p:oleObj spid="_x0000_s46771" name="Equation" r:id="rId9" imgW="228600" imgH="190440" progId="Equation.DSMT4">
                    <p:embed/>
                  </p:oleObj>
                </mc:Choice>
                <mc:Fallback>
                  <p:oleObj name="Equation" r:id="rId9" imgW="228600" imgH="190440" progId="Equation.DSMT4">
                    <p:embed/>
                    <p:pic>
                      <p:nvPicPr>
                        <p:cNvPr id="34" name="Object 5">
                          <a:extLst>
                            <a:ext uri="{FF2B5EF4-FFF2-40B4-BE49-F238E27FC236}">
                              <a16:creationId xmlns:a16="http://schemas.microsoft.com/office/drawing/2014/main" id="{C4B14962-C269-44C1-9E27-0468330BCCBF}"/>
                            </a:ext>
                          </a:extLst>
                        </p:cNvPr>
                        <p:cNvPicPr>
                          <a:picLocks noChangeAspect="1" noChangeArrowheads="1"/>
                        </p:cNvPicPr>
                        <p:nvPr/>
                      </p:nvPicPr>
                      <p:blipFill>
                        <a:blip r:embed="rId10"/>
                        <a:srcRect/>
                        <a:stretch>
                          <a:fillRect/>
                        </a:stretch>
                      </p:blipFill>
                      <p:spPr bwMode="auto">
                        <a:xfrm>
                          <a:off x="4075012" y="1201853"/>
                          <a:ext cx="685341" cy="571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3" name="Group 22">
            <a:extLst>
              <a:ext uri="{FF2B5EF4-FFF2-40B4-BE49-F238E27FC236}">
                <a16:creationId xmlns:a16="http://schemas.microsoft.com/office/drawing/2014/main" id="{DD88CF0E-8D08-4609-A2CC-DCF6F67A6AB5}"/>
              </a:ext>
            </a:extLst>
          </p:cNvPr>
          <p:cNvGrpSpPr/>
          <p:nvPr/>
        </p:nvGrpSpPr>
        <p:grpSpPr>
          <a:xfrm>
            <a:off x="8052749" y="2551228"/>
            <a:ext cx="1849933" cy="2438285"/>
            <a:chOff x="3307714" y="1703572"/>
            <a:chExt cx="2011680" cy="2651474"/>
          </a:xfrm>
        </p:grpSpPr>
        <p:sp>
          <p:nvSpPr>
            <p:cNvPr id="24" name="Arc 23">
              <a:extLst>
                <a:ext uri="{FF2B5EF4-FFF2-40B4-BE49-F238E27FC236}">
                  <a16:creationId xmlns:a16="http://schemas.microsoft.com/office/drawing/2014/main" id="{53306C8B-6CE9-49E3-B0FF-E13CD14AE932}"/>
                </a:ext>
              </a:extLst>
            </p:cNvPr>
            <p:cNvSpPr/>
            <p:nvPr/>
          </p:nvSpPr>
          <p:spPr>
            <a:xfrm rot="2486734" flipV="1">
              <a:off x="3307714" y="1703572"/>
              <a:ext cx="2011680" cy="2011680"/>
            </a:xfrm>
            <a:prstGeom prst="arc">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5" name="Object 5">
              <a:extLst>
                <a:ext uri="{FF2B5EF4-FFF2-40B4-BE49-F238E27FC236}">
                  <a16:creationId xmlns:a16="http://schemas.microsoft.com/office/drawing/2014/main" id="{FFFFC57F-A315-43DC-A8F1-EFEB0C4F9992}"/>
                </a:ext>
              </a:extLst>
            </p:cNvPr>
            <p:cNvGraphicFramePr>
              <a:graphicFrameLocks noChangeAspect="1"/>
            </p:cNvGraphicFramePr>
            <p:nvPr>
              <p:extLst>
                <p:ext uri="{D42A27DB-BD31-4B8C-83A1-F6EECF244321}">
                  <p14:modId xmlns:p14="http://schemas.microsoft.com/office/powerpoint/2010/main" val="1952343841"/>
                </p:ext>
              </p:extLst>
            </p:nvPr>
          </p:nvGraphicFramePr>
          <p:xfrm>
            <a:off x="3950593" y="3783640"/>
            <a:ext cx="687068" cy="571406"/>
          </p:xfrm>
          <a:graphic>
            <a:graphicData uri="http://schemas.openxmlformats.org/presentationml/2006/ole">
              <mc:AlternateContent xmlns:mc="http://schemas.openxmlformats.org/markup-compatibility/2006">
                <mc:Choice xmlns:v="urn:schemas-microsoft-com:vml" Requires="v">
                  <p:oleObj spid="_x0000_s46772" name="Equation" r:id="rId11" imgW="228600" imgH="190440" progId="Equation.DSMT4">
                    <p:embed/>
                  </p:oleObj>
                </mc:Choice>
                <mc:Fallback>
                  <p:oleObj name="Equation" r:id="rId11" imgW="228600" imgH="190440" progId="Equation.DSMT4">
                    <p:embed/>
                    <p:pic>
                      <p:nvPicPr>
                        <p:cNvPr id="37" name="Object 5">
                          <a:extLst>
                            <a:ext uri="{FF2B5EF4-FFF2-40B4-BE49-F238E27FC236}">
                              <a16:creationId xmlns:a16="http://schemas.microsoft.com/office/drawing/2014/main" id="{FFFFC57F-A315-43DC-A8F1-EFEB0C4F9992}"/>
                            </a:ext>
                          </a:extLst>
                        </p:cNvPr>
                        <p:cNvPicPr>
                          <a:picLocks noChangeAspect="1" noChangeArrowheads="1"/>
                        </p:cNvPicPr>
                        <p:nvPr/>
                      </p:nvPicPr>
                      <p:blipFill>
                        <a:blip r:embed="rId12"/>
                        <a:srcRect/>
                        <a:stretch>
                          <a:fillRect/>
                        </a:stretch>
                      </p:blipFill>
                      <p:spPr bwMode="auto">
                        <a:xfrm>
                          <a:off x="3950593" y="3783640"/>
                          <a:ext cx="687068" cy="571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TextBox 16"/>
          <p:cNvSpPr txBox="1"/>
          <p:nvPr/>
        </p:nvSpPr>
        <p:spPr>
          <a:xfrm>
            <a:off x="450390" y="302916"/>
            <a:ext cx="10902194" cy="793743"/>
          </a:xfrm>
          <a:prstGeom prst="rect">
            <a:avLst/>
          </a:prstGeom>
          <a:noFill/>
        </p:spPr>
        <p:txBody>
          <a:bodyPr wrap="square" rtlCol="0">
            <a:spAutoFit/>
          </a:bodyPr>
          <a:lstStyle/>
          <a:p>
            <a:pPr algn="ctr">
              <a:lnSpc>
                <a:spcPct val="150000"/>
              </a:lnSpc>
            </a:pPr>
            <a:r>
              <a:rPr lang="en-US" sz="3500" b="1" smtClean="0">
                <a:solidFill>
                  <a:srgbClr val="006600"/>
                </a:solidFill>
                <a:latin typeface="Aachen" panose="02020500000000000000" pitchFamily="18" charset="0"/>
                <a:ea typeface="Aachen" panose="02020500000000000000" pitchFamily="18" charset="0"/>
                <a:cs typeface="Aachen" panose="02020500000000000000" pitchFamily="18" charset="0"/>
              </a:rPr>
              <a:t>TIẾT 71: TÍNH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CHẤT</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C</a:t>
            </a:r>
            <a:r>
              <a:rPr lang="vi-VN" sz="3500" b="1" dirty="0">
                <a:solidFill>
                  <a:srgbClr val="006600"/>
                </a:solidFill>
                <a:latin typeface="Aachen" panose="02020500000000000000" pitchFamily="18" charset="0"/>
                <a:ea typeface="Aachen" panose="02020500000000000000" pitchFamily="18" charset="0"/>
                <a:cs typeface="Aachen" panose="02020500000000000000" pitchFamily="18" charset="0"/>
              </a:rPr>
              <a:t>Ơ</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BẢN</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CỦA</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PHÂN</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SỐ</a:t>
            </a:r>
            <a:endPar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7327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632461714"/>
              </p:ext>
            </p:extLst>
          </p:nvPr>
        </p:nvGraphicFramePr>
        <p:xfrm>
          <a:off x="6744072" y="2382057"/>
          <a:ext cx="4249270" cy="1607618"/>
        </p:xfrm>
        <a:graphic>
          <a:graphicData uri="http://schemas.openxmlformats.org/presentationml/2006/ole">
            <mc:AlternateContent xmlns:mc="http://schemas.openxmlformats.org/markup-compatibility/2006">
              <mc:Choice xmlns:v="urn:schemas-microsoft-com:vml" Requires="v">
                <p:oleObj spid="_x0000_s65994" name="Equation" r:id="rId3" imgW="1447560" imgH="495000" progId="Equation.DSMT4">
                  <p:embed/>
                </p:oleObj>
              </mc:Choice>
              <mc:Fallback>
                <p:oleObj name="Equation" r:id="rId3" imgW="1447560" imgH="495000" progId="Equation.DSMT4">
                  <p:embed/>
                  <p:pic>
                    <p:nvPicPr>
                      <p:cNvPr id="3" name="Object 2"/>
                      <p:cNvPicPr/>
                      <p:nvPr/>
                    </p:nvPicPr>
                    <p:blipFill>
                      <a:blip r:embed="rId4"/>
                      <a:stretch>
                        <a:fillRect/>
                      </a:stretch>
                    </p:blipFill>
                    <p:spPr>
                      <a:xfrm>
                        <a:off x="6744072" y="2382057"/>
                        <a:ext cx="4249270" cy="1607618"/>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04777492"/>
              </p:ext>
            </p:extLst>
          </p:nvPr>
        </p:nvGraphicFramePr>
        <p:xfrm>
          <a:off x="1522527" y="2382057"/>
          <a:ext cx="4251960" cy="1560332"/>
        </p:xfrm>
        <a:graphic>
          <a:graphicData uri="http://schemas.openxmlformats.org/presentationml/2006/ole">
            <mc:AlternateContent xmlns:mc="http://schemas.openxmlformats.org/markup-compatibility/2006">
              <mc:Choice xmlns:v="urn:schemas-microsoft-com:vml" Requires="v">
                <p:oleObj spid="_x0000_s65995" name="Equation" r:id="rId5" imgW="1269720" imgH="495000" progId="Equation.DSMT4">
                  <p:embed/>
                </p:oleObj>
              </mc:Choice>
              <mc:Fallback>
                <p:oleObj name="Equation" r:id="rId5" imgW="1269720" imgH="495000" progId="Equation.DSMT4">
                  <p:embed/>
                  <p:pic>
                    <p:nvPicPr>
                      <p:cNvPr id="2" name="Object 1"/>
                      <p:cNvPicPr/>
                      <p:nvPr/>
                    </p:nvPicPr>
                    <p:blipFill>
                      <a:blip r:embed="rId6"/>
                      <a:stretch>
                        <a:fillRect/>
                      </a:stretch>
                    </p:blipFill>
                    <p:spPr>
                      <a:xfrm>
                        <a:off x="1522527" y="2382057"/>
                        <a:ext cx="4251960" cy="1560332"/>
                      </a:xfrm>
                      <a:prstGeom prst="rect">
                        <a:avLst/>
                      </a:prstGeom>
                    </p:spPr>
                  </p:pic>
                </p:oleObj>
              </mc:Fallback>
            </mc:AlternateContent>
          </a:graphicData>
        </a:graphic>
      </p:graphicFrame>
      <p:sp>
        <p:nvSpPr>
          <p:cNvPr id="14" name="Rectangle 13"/>
          <p:cNvSpPr/>
          <p:nvPr/>
        </p:nvSpPr>
        <p:spPr>
          <a:xfrm>
            <a:off x="1415480" y="2204864"/>
            <a:ext cx="4489704" cy="171656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00056" y="2204864"/>
            <a:ext cx="4485584" cy="171656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966673" y="1163845"/>
            <a:ext cx="3024336" cy="646331"/>
          </a:xfrm>
          <a:prstGeom prst="rect">
            <a:avLst/>
          </a:prstGeom>
          <a:noFill/>
          <a:ln w="9525">
            <a:noFill/>
            <a:miter lim="800000"/>
            <a:headEnd/>
            <a:tailEnd/>
          </a:ln>
        </p:spPr>
        <p:txBody>
          <a:bodyPr wrap="square">
            <a:spAutoFit/>
          </a:bodyPr>
          <a:lstStyle/>
          <a:p>
            <a:pPr eaLnBrk="0" hangingPunct="0">
              <a:spcBef>
                <a:spcPct val="50000"/>
              </a:spcBef>
            </a:pPr>
            <a:r>
              <a:rPr lang="en-US" sz="3500" b="1">
                <a:solidFill>
                  <a:srgbClr val="FF0000"/>
                </a:solidFill>
                <a:latin typeface="Aachen" panose="02020500000000000000" pitchFamily="18" charset="0"/>
                <a:ea typeface="Aachen" panose="02020500000000000000" pitchFamily="18" charset="0"/>
                <a:cs typeface="Aachen" panose="02020500000000000000" pitchFamily="18" charset="0"/>
              </a:rPr>
              <a:t>1</a:t>
            </a:r>
            <a:r>
              <a:rPr lang="vi-VN" sz="3500" b="1">
                <a:solidFill>
                  <a:srgbClr val="FF0000"/>
                </a:solidFill>
                <a:latin typeface="Aachen" panose="02020500000000000000" pitchFamily="18" charset="0"/>
                <a:ea typeface="Aachen" panose="02020500000000000000" pitchFamily="18" charset="0"/>
                <a:cs typeface="Aachen" panose="02020500000000000000" pitchFamily="18" charset="0"/>
              </a:rPr>
              <a:t>. </a:t>
            </a:r>
            <a:r>
              <a:rPr lang="en-US" sz="3500" b="1">
                <a:solidFill>
                  <a:srgbClr val="FF0000"/>
                </a:solidFill>
                <a:latin typeface="Aachen" panose="02020500000000000000" pitchFamily="18" charset="0"/>
                <a:ea typeface="Aachen" panose="02020500000000000000" pitchFamily="18" charset="0"/>
                <a:cs typeface="Aachen" panose="02020500000000000000" pitchFamily="18" charset="0"/>
              </a:rPr>
              <a:t>Nhận </a:t>
            </a:r>
            <a:r>
              <a:rPr lang="en-US" sz="3500" b="1" smtClean="0">
                <a:solidFill>
                  <a:srgbClr val="FF0000"/>
                </a:solidFill>
                <a:latin typeface="Aachen" panose="02020500000000000000" pitchFamily="18" charset="0"/>
                <a:ea typeface="Aachen" panose="02020500000000000000" pitchFamily="18" charset="0"/>
                <a:cs typeface="Aachen" panose="02020500000000000000" pitchFamily="18" charset="0"/>
              </a:rPr>
              <a:t>xét</a:t>
            </a:r>
            <a:endParaRPr lang="vi-VN" sz="3500" b="1">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65683495"/>
              </p:ext>
            </p:extLst>
          </p:nvPr>
        </p:nvGraphicFramePr>
        <p:xfrm>
          <a:off x="1271464" y="4741128"/>
          <a:ext cx="1848672" cy="1280160"/>
        </p:xfrm>
        <a:graphic>
          <a:graphicData uri="http://schemas.openxmlformats.org/presentationml/2006/ole">
            <mc:AlternateContent xmlns:mc="http://schemas.openxmlformats.org/markup-compatibility/2006">
              <mc:Choice xmlns:v="urn:schemas-microsoft-com:vml" Requires="v">
                <p:oleObj spid="_x0000_s65996" name="Equation" r:id="rId7" imgW="660240" imgH="457200" progId="Equation.DSMT4">
                  <p:embed/>
                </p:oleObj>
              </mc:Choice>
              <mc:Fallback>
                <p:oleObj name="Equation" r:id="rId7" imgW="660240" imgH="457200" progId="Equation.DSMT4">
                  <p:embed/>
                  <p:pic>
                    <p:nvPicPr>
                      <p:cNvPr id="9" name="Object 5"/>
                      <p:cNvPicPr>
                        <a:picLocks noChangeAspect="1" noChangeArrowheads="1"/>
                      </p:cNvPicPr>
                      <p:nvPr/>
                    </p:nvPicPr>
                    <p:blipFill>
                      <a:blip r:embed="rId8"/>
                      <a:srcRect/>
                      <a:stretch>
                        <a:fillRect/>
                      </a:stretch>
                    </p:blipFill>
                    <p:spPr bwMode="auto">
                      <a:xfrm>
                        <a:off x="1271464" y="4741128"/>
                        <a:ext cx="1848672" cy="128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807982876"/>
              </p:ext>
            </p:extLst>
          </p:nvPr>
        </p:nvGraphicFramePr>
        <p:xfrm>
          <a:off x="6600056" y="4741128"/>
          <a:ext cx="1920240" cy="1280160"/>
        </p:xfrm>
        <a:graphic>
          <a:graphicData uri="http://schemas.openxmlformats.org/presentationml/2006/ole">
            <mc:AlternateContent xmlns:mc="http://schemas.openxmlformats.org/markup-compatibility/2006">
              <mc:Choice xmlns:v="urn:schemas-microsoft-com:vml" Requires="v">
                <p:oleObj spid="_x0000_s65997" name="Equation" r:id="rId9" imgW="685800" imgH="457200" progId="Equation.DSMT4">
                  <p:embed/>
                </p:oleObj>
              </mc:Choice>
              <mc:Fallback>
                <p:oleObj name="Equation" r:id="rId9" imgW="685800" imgH="457200" progId="Equation.DSMT4">
                  <p:embed/>
                  <p:pic>
                    <p:nvPicPr>
                      <p:cNvPr id="12" name="Object 4"/>
                      <p:cNvPicPr>
                        <a:picLocks noChangeAspect="1" noChangeArrowheads="1"/>
                      </p:cNvPicPr>
                      <p:nvPr/>
                    </p:nvPicPr>
                    <p:blipFill>
                      <a:blip r:embed="rId10"/>
                      <a:srcRect/>
                      <a:stretch>
                        <a:fillRect/>
                      </a:stretch>
                    </p:blipFill>
                    <p:spPr bwMode="auto">
                      <a:xfrm>
                        <a:off x="6600056" y="4741128"/>
                        <a:ext cx="1920240" cy="128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7"/>
          <p:cNvSpPr>
            <a:spLocks noChangeArrowheads="1"/>
          </p:cNvSpPr>
          <p:nvPr/>
        </p:nvSpPr>
        <p:spPr bwMode="auto">
          <a:xfrm>
            <a:off x="2994580" y="5057751"/>
            <a:ext cx="2000869" cy="630942"/>
          </a:xfrm>
          <a:prstGeom prst="rect">
            <a:avLst/>
          </a:prstGeom>
          <a:noFill/>
          <a:ln w="9525">
            <a:noFill/>
            <a:miter lim="800000"/>
            <a:headEnd/>
            <a:tailEnd/>
          </a:ln>
        </p:spPr>
        <p:txBody>
          <a:bodyPr wrap="none" anchor="ctr">
            <a:spAutoFit/>
          </a:bodyPr>
          <a:lstStyle/>
          <a:p>
            <a:r>
              <a:rPr lang="en-US" sz="3500" b="1">
                <a:solidFill>
                  <a:srgbClr val="008000"/>
                </a:solidFill>
                <a:latin typeface="Times New Roman" panose="02020603050405020304" pitchFamily="18" charset="0"/>
                <a:cs typeface="Times New Roman" panose="02020603050405020304" pitchFamily="18" charset="0"/>
              </a:rPr>
              <a:t> </a:t>
            </a:r>
            <a:r>
              <a:rPr lang="en-US" sz="3500" b="1" smtClean="0">
                <a:solidFill>
                  <a:srgbClr val="003300"/>
                </a:solidFill>
                <a:latin typeface="Times New Roman" panose="02020603050405020304" pitchFamily="18" charset="0"/>
                <a:cs typeface="Times New Roman" panose="02020603050405020304" pitchFamily="18" charset="0"/>
              </a:rPr>
              <a:t>với </a:t>
            </a:r>
            <a:r>
              <a:rPr lang="en-US" sz="3500" b="1">
                <a:solidFill>
                  <a:srgbClr val="003300"/>
                </a:solidFill>
                <a:latin typeface="Times New Roman" panose="02020603050405020304" pitchFamily="18" charset="0"/>
                <a:cs typeface="Times New Roman" panose="02020603050405020304" pitchFamily="18" charset="0"/>
              </a:rPr>
              <a:t>m</a:t>
            </a:r>
            <a:r>
              <a:rPr lang="en-US" sz="3500" b="1">
                <a:solidFill>
                  <a:srgbClr val="003300"/>
                </a:solidFill>
                <a:latin typeface="Times New Roman" panose="02020603050405020304" pitchFamily="18" charset="0"/>
                <a:cs typeface="Times New Roman" panose="02020603050405020304" pitchFamily="18" charset="0"/>
                <a:sym typeface="Symbol" pitchFamily="18" charset="2"/>
              </a:rPr>
              <a:t></a:t>
            </a:r>
            <a:r>
              <a:rPr lang="en-US" sz="3500" b="1" smtClean="0">
                <a:solidFill>
                  <a:srgbClr val="003300"/>
                </a:solidFill>
                <a:latin typeface="Times New Roman" panose="02020603050405020304" pitchFamily="18" charset="0"/>
                <a:cs typeface="Times New Roman" panose="02020603050405020304" pitchFamily="18" charset="0"/>
              </a:rPr>
              <a:t>Z</a:t>
            </a:r>
            <a:endParaRPr lang="en-US" sz="3500" b="1">
              <a:solidFill>
                <a:srgbClr val="003300"/>
              </a:solidFill>
              <a:latin typeface="Times New Roman" panose="02020603050405020304" pitchFamily="18" charset="0"/>
              <a:cs typeface="Times New Roman" panose="02020603050405020304" pitchFamily="18" charset="0"/>
              <a:sym typeface="Symbol" pitchFamily="18" charset="2"/>
            </a:endParaRPr>
          </a:p>
        </p:txBody>
      </p:sp>
      <p:sp>
        <p:nvSpPr>
          <p:cNvPr id="17" name="Rectangle 8"/>
          <p:cNvSpPr>
            <a:spLocks noChangeArrowheads="1"/>
          </p:cNvSpPr>
          <p:nvPr/>
        </p:nvSpPr>
        <p:spPr bwMode="auto">
          <a:xfrm>
            <a:off x="8170540" y="5057751"/>
            <a:ext cx="3647728" cy="630942"/>
          </a:xfrm>
          <a:prstGeom prst="rect">
            <a:avLst/>
          </a:prstGeom>
          <a:noFill/>
          <a:ln w="9525">
            <a:noFill/>
            <a:miter lim="800000"/>
            <a:headEnd/>
            <a:tailEnd/>
          </a:ln>
        </p:spPr>
        <p:txBody>
          <a:bodyPr wrap="square" anchor="ctr">
            <a:spAutoFit/>
          </a:bodyPr>
          <a:lstStyle/>
          <a:p>
            <a:r>
              <a:rPr lang="en-US" sz="3500">
                <a:solidFill>
                  <a:srgbClr val="003300"/>
                </a:solidFill>
                <a:latin typeface="Times New Roman" panose="02020603050405020304" pitchFamily="18" charset="0"/>
                <a:cs typeface="Times New Roman" panose="02020603050405020304" pitchFamily="18" charset="0"/>
              </a:rPr>
              <a:t>  </a:t>
            </a:r>
            <a:r>
              <a:rPr lang="en-US" sz="3500" b="1" smtClean="0">
                <a:solidFill>
                  <a:srgbClr val="003300"/>
                </a:solidFill>
                <a:latin typeface="Times New Roman" panose="02020603050405020304" pitchFamily="18" charset="0"/>
                <a:cs typeface="Times New Roman" panose="02020603050405020304" pitchFamily="18" charset="0"/>
              </a:rPr>
              <a:t>với </a:t>
            </a:r>
            <a:r>
              <a:rPr lang="en-US" sz="3500" b="1">
                <a:solidFill>
                  <a:srgbClr val="003300"/>
                </a:solidFill>
                <a:latin typeface="Times New Roman" panose="02020603050405020304" pitchFamily="18" charset="0"/>
                <a:cs typeface="Times New Roman" panose="02020603050405020304" pitchFamily="18" charset="0"/>
              </a:rPr>
              <a:t>n</a:t>
            </a:r>
            <a:r>
              <a:rPr lang="en-US" sz="3500" b="1" smtClean="0">
                <a:solidFill>
                  <a:srgbClr val="003300"/>
                </a:solidFill>
                <a:latin typeface="Times New Roman" panose="02020603050405020304" pitchFamily="18" charset="0"/>
                <a:cs typeface="Times New Roman" panose="02020603050405020304" pitchFamily="18" charset="0"/>
                <a:sym typeface="Symbol" pitchFamily="18" charset="2"/>
              </a:rPr>
              <a:t> Ư</a:t>
            </a:r>
            <a:r>
              <a:rPr lang="en-US" sz="3500" b="1" smtClean="0">
                <a:solidFill>
                  <a:srgbClr val="003300"/>
                </a:solidFill>
                <a:latin typeface="Times New Roman" panose="02020603050405020304" pitchFamily="18" charset="0"/>
                <a:cs typeface="Times New Roman" panose="02020603050405020304" pitchFamily="18" charset="0"/>
              </a:rPr>
              <a:t>C (a,b</a:t>
            </a:r>
            <a:r>
              <a:rPr lang="en-US" sz="3500" b="1">
                <a:solidFill>
                  <a:srgbClr val="003300"/>
                </a:solidFill>
                <a:latin typeface="Times New Roman" panose="02020603050405020304" pitchFamily="18" charset="0"/>
                <a:cs typeface="Times New Roman" panose="02020603050405020304" pitchFamily="18" charset="0"/>
              </a:rPr>
              <a:t>)</a:t>
            </a:r>
            <a:endParaRPr lang="en-US" sz="3500" b="1">
              <a:solidFill>
                <a:srgbClr val="003300"/>
              </a:solidFill>
              <a:latin typeface="Times New Roman" panose="02020603050405020304" pitchFamily="18" charset="0"/>
              <a:cs typeface="Times New Roman" panose="02020603050405020304" pitchFamily="18" charset="0"/>
              <a:sym typeface="Symbol" pitchFamily="18" charset="2"/>
            </a:endParaRPr>
          </a:p>
        </p:txBody>
      </p:sp>
      <p:sp>
        <p:nvSpPr>
          <p:cNvPr id="18" name="Rectangle 7"/>
          <p:cNvSpPr>
            <a:spLocks noChangeArrowheads="1"/>
          </p:cNvSpPr>
          <p:nvPr/>
        </p:nvSpPr>
        <p:spPr bwMode="auto">
          <a:xfrm>
            <a:off x="4828090" y="5131491"/>
            <a:ext cx="1371600" cy="457200"/>
          </a:xfrm>
          <a:prstGeom prst="rect">
            <a:avLst/>
          </a:prstGeom>
          <a:noFill/>
          <a:ln w="9525">
            <a:noFill/>
            <a:miter lim="800000"/>
            <a:headEnd/>
            <a:tailEnd/>
          </a:ln>
        </p:spPr>
        <p:txBody>
          <a:bodyPr wrap="none" anchor="ctr">
            <a:spAutoFit/>
          </a:bodyPr>
          <a:lstStyle/>
          <a:p>
            <a:r>
              <a:rPr lang="en-US" sz="3500" b="1" smtClean="0">
                <a:solidFill>
                  <a:srgbClr val="003300"/>
                </a:solidFill>
                <a:latin typeface="Times New Roman" panose="02020603050405020304" pitchFamily="18" charset="0"/>
                <a:cs typeface="Times New Roman" panose="02020603050405020304" pitchFamily="18" charset="0"/>
              </a:rPr>
              <a:t>, m </a:t>
            </a:r>
            <a:r>
              <a:rPr lang="en-US" sz="3500" b="1">
                <a:solidFill>
                  <a:srgbClr val="003300"/>
                </a:solidFill>
                <a:latin typeface="Times New Roman" panose="02020603050405020304" pitchFamily="18" charset="0"/>
                <a:cs typeface="Times New Roman" panose="02020603050405020304" pitchFamily="18" charset="0"/>
                <a:sym typeface="Symbol" pitchFamily="18" charset="2"/>
              </a:rPr>
              <a:t></a:t>
            </a:r>
            <a:r>
              <a:rPr lang="en-US" sz="3500" b="1">
                <a:solidFill>
                  <a:srgbClr val="003300"/>
                </a:solidFill>
                <a:latin typeface="Times New Roman" panose="02020603050405020304" pitchFamily="18" charset="0"/>
                <a:cs typeface="Times New Roman" panose="02020603050405020304" pitchFamily="18" charset="0"/>
              </a:rPr>
              <a:t> </a:t>
            </a:r>
            <a:r>
              <a:rPr lang="en-US" sz="3500" b="1" smtClean="0">
                <a:solidFill>
                  <a:srgbClr val="003300"/>
                </a:solidFill>
                <a:latin typeface="Times New Roman" panose="02020603050405020304" pitchFamily="18" charset="0"/>
                <a:cs typeface="Times New Roman" panose="02020603050405020304" pitchFamily="18" charset="0"/>
              </a:rPr>
              <a:t>0</a:t>
            </a:r>
            <a:endParaRPr lang="en-US" sz="3500" b="1">
              <a:solidFill>
                <a:srgbClr val="003300"/>
              </a:solidFill>
              <a:latin typeface="Times New Roman" panose="02020603050405020304" pitchFamily="18" charset="0"/>
              <a:cs typeface="Times New Roman" panose="02020603050405020304" pitchFamily="18" charset="0"/>
              <a:sym typeface="Symbol" pitchFamily="18" charset="2"/>
            </a:endParaRPr>
          </a:p>
        </p:txBody>
      </p:sp>
      <p:cxnSp>
        <p:nvCxnSpPr>
          <p:cNvPr id="5" name="Straight Connector 4"/>
          <p:cNvCxnSpPr/>
          <p:nvPr/>
        </p:nvCxnSpPr>
        <p:spPr>
          <a:xfrm>
            <a:off x="6397048" y="1772816"/>
            <a:ext cx="1732" cy="4176464"/>
          </a:xfrm>
          <a:prstGeom prst="line">
            <a:avLst/>
          </a:prstGeom>
          <a:ln w="28575">
            <a:solidFill>
              <a:srgbClr val="0000FF"/>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0390" y="302916"/>
            <a:ext cx="10902194" cy="793743"/>
          </a:xfrm>
          <a:prstGeom prst="rect">
            <a:avLst/>
          </a:prstGeom>
          <a:noFill/>
        </p:spPr>
        <p:txBody>
          <a:bodyPr wrap="square" rtlCol="0">
            <a:spAutoFit/>
          </a:bodyPr>
          <a:lstStyle/>
          <a:p>
            <a:pPr algn="ctr">
              <a:lnSpc>
                <a:spcPct val="150000"/>
              </a:lnSpc>
            </a:pPr>
            <a:r>
              <a:rPr lang="en-US" sz="3500" b="1" smtClean="0">
                <a:solidFill>
                  <a:srgbClr val="006600"/>
                </a:solidFill>
                <a:latin typeface="Aachen" panose="02020500000000000000" pitchFamily="18" charset="0"/>
                <a:ea typeface="Aachen" panose="02020500000000000000" pitchFamily="18" charset="0"/>
                <a:cs typeface="Aachen" panose="02020500000000000000" pitchFamily="18" charset="0"/>
              </a:rPr>
              <a:t>TIẾT 71: TÍNH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CHẤT</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C</a:t>
            </a:r>
            <a:r>
              <a:rPr lang="vi-VN" sz="3500" b="1" dirty="0">
                <a:solidFill>
                  <a:srgbClr val="006600"/>
                </a:solidFill>
                <a:latin typeface="Aachen" panose="02020500000000000000" pitchFamily="18" charset="0"/>
                <a:ea typeface="Aachen" panose="02020500000000000000" pitchFamily="18" charset="0"/>
                <a:cs typeface="Aachen" panose="02020500000000000000" pitchFamily="18" charset="0"/>
              </a:rPr>
              <a:t>Ơ</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BẢN</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CỦA</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PHÂN</a:t>
            </a:r>
            <a:r>
              <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rPr>
              <a:t> </a:t>
            </a:r>
            <a:r>
              <a:rPr lang="en-US" sz="3500" b="1" dirty="0" err="1">
                <a:solidFill>
                  <a:srgbClr val="006600"/>
                </a:solidFill>
                <a:latin typeface="Aachen" panose="02020500000000000000" pitchFamily="18" charset="0"/>
                <a:ea typeface="Aachen" panose="02020500000000000000" pitchFamily="18" charset="0"/>
                <a:cs typeface="Aachen" panose="02020500000000000000" pitchFamily="18" charset="0"/>
              </a:rPr>
              <a:t>SỐ</a:t>
            </a:r>
            <a:endParaRPr lang="en-US" sz="3500" b="1" dirty="0">
              <a:solidFill>
                <a:srgbClr val="006600"/>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13811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6312024" y="1252700"/>
            <a:ext cx="5544615" cy="5056620"/>
          </a:xfrm>
          <a:prstGeom prst="rect">
            <a:avLst/>
          </a:prstGeom>
          <a:solidFill>
            <a:srgbClr val="FFFFCC"/>
          </a:solidFill>
          <a:ln w="50800" cmpd="thickThin">
            <a:solidFill>
              <a:srgbClr val="0000FF"/>
            </a:solidFill>
            <a:miter lim="800000"/>
            <a:headEnd/>
            <a:tailEnd/>
          </a:ln>
        </p:spPr>
        <p:txBody>
          <a:bodyPr wrap="square" lIns="274320" tIns="182880" rIns="274320" bIns="182880">
            <a:noAutofit/>
          </a:bodyPr>
          <a:lstStyle/>
          <a:p>
            <a:pPr marL="117475" algn="just" eaLnBrk="0" hangingPunct="0">
              <a:lnSpc>
                <a:spcPct val="140000"/>
              </a:lnSpc>
              <a:spcBef>
                <a:spcPts val="1200"/>
              </a:spcBef>
            </a:pPr>
            <a:r>
              <a:rPr lang="vi-VN" sz="2800" b="1" smtClean="0">
                <a:solidFill>
                  <a:srgbClr val="0000CC"/>
                </a:solidFill>
              </a:rPr>
              <a:t>Nếu </a:t>
            </a:r>
            <a:r>
              <a:rPr lang="vi-VN" sz="2800" b="1" dirty="0">
                <a:solidFill>
                  <a:srgbClr val="0000CC"/>
                </a:solidFill>
              </a:rPr>
              <a:t>ta </a:t>
            </a:r>
            <a:r>
              <a:rPr lang="vi-VN" sz="2800" b="1" dirty="0">
                <a:solidFill>
                  <a:srgbClr val="FF0000"/>
                </a:solidFill>
              </a:rPr>
              <a:t>chia cả tử và mẫu </a:t>
            </a:r>
            <a:r>
              <a:rPr lang="vi-VN" sz="2800" b="1" dirty="0">
                <a:solidFill>
                  <a:srgbClr val="0000CC"/>
                </a:solidFill>
              </a:rPr>
              <a:t>của một phân số cho cùng </a:t>
            </a:r>
            <a:r>
              <a:rPr lang="vi-VN" sz="2800" b="1" dirty="0">
                <a:solidFill>
                  <a:srgbClr val="FF0000"/>
                </a:solidFill>
              </a:rPr>
              <a:t>một ước chung </a:t>
            </a:r>
            <a:r>
              <a:rPr lang="vi-VN" sz="2800" b="1" dirty="0">
                <a:solidFill>
                  <a:srgbClr val="0000CC"/>
                </a:solidFill>
              </a:rPr>
              <a:t>của </a:t>
            </a:r>
            <a:r>
              <a:rPr lang="vi-VN" sz="2800" b="1">
                <a:solidFill>
                  <a:srgbClr val="0000CC"/>
                </a:solidFill>
              </a:rPr>
              <a:t>chúng </a:t>
            </a:r>
            <a:r>
              <a:rPr lang="en-US" sz="2800" b="1" smtClean="0">
                <a:solidFill>
                  <a:srgbClr val="0000CC"/>
                </a:solidFill>
              </a:rPr>
              <a:t>thì </a:t>
            </a:r>
            <a:r>
              <a:rPr lang="vi-VN" sz="2800" b="1" smtClean="0">
                <a:solidFill>
                  <a:srgbClr val="0000CC"/>
                </a:solidFill>
              </a:rPr>
              <a:t>ta </a:t>
            </a:r>
            <a:r>
              <a:rPr lang="vi-VN" sz="2800" b="1" dirty="0">
                <a:solidFill>
                  <a:srgbClr val="0000CC"/>
                </a:solidFill>
              </a:rPr>
              <a:t>được một phân số bằng phân số đã cho.</a:t>
            </a:r>
          </a:p>
        </p:txBody>
      </p:sp>
      <p:sp>
        <p:nvSpPr>
          <p:cNvPr id="4106" name="Text Box 10"/>
          <p:cNvSpPr txBox="1">
            <a:spLocks noChangeArrowheads="1"/>
          </p:cNvSpPr>
          <p:nvPr/>
        </p:nvSpPr>
        <p:spPr bwMode="auto">
          <a:xfrm>
            <a:off x="767408" y="1268760"/>
            <a:ext cx="5400600" cy="5040560"/>
          </a:xfrm>
          <a:prstGeom prst="rect">
            <a:avLst/>
          </a:prstGeom>
          <a:solidFill>
            <a:srgbClr val="FFFFCC"/>
          </a:solidFill>
          <a:ln w="50800" cmpd="thickThin">
            <a:solidFill>
              <a:srgbClr val="0000FF"/>
            </a:solidFill>
            <a:miter lim="800000"/>
            <a:headEnd/>
            <a:tailEnd/>
          </a:ln>
        </p:spPr>
        <p:txBody>
          <a:bodyPr wrap="square" lIns="274320" tIns="182880" rIns="274320" bIns="182880">
            <a:noAutofit/>
          </a:bodyPr>
          <a:lstStyle/>
          <a:p>
            <a:pPr marL="58738" algn="just" eaLnBrk="0" hangingPunct="0">
              <a:lnSpc>
                <a:spcPct val="140000"/>
              </a:lnSpc>
            </a:pPr>
            <a:r>
              <a:rPr lang="vi-VN" sz="2800" b="1" smtClean="0">
                <a:solidFill>
                  <a:srgbClr val="0000CC"/>
                </a:solidFill>
              </a:rPr>
              <a:t>Nếu </a:t>
            </a:r>
            <a:r>
              <a:rPr lang="vi-VN" sz="2800" b="1" dirty="0">
                <a:solidFill>
                  <a:srgbClr val="0000CC"/>
                </a:solidFill>
              </a:rPr>
              <a:t>ta </a:t>
            </a:r>
            <a:r>
              <a:rPr lang="vi-VN" sz="2800" b="1" dirty="0">
                <a:solidFill>
                  <a:srgbClr val="FF0000"/>
                </a:solidFill>
              </a:rPr>
              <a:t>nhân cả tử và mẫu </a:t>
            </a:r>
            <a:r>
              <a:rPr lang="vi-VN" sz="2800" b="1" dirty="0">
                <a:solidFill>
                  <a:srgbClr val="0000CC"/>
                </a:solidFill>
              </a:rPr>
              <a:t>của một phân số với cùng </a:t>
            </a:r>
            <a:r>
              <a:rPr lang="vi-VN" sz="2800" b="1" dirty="0">
                <a:solidFill>
                  <a:srgbClr val="FF0000"/>
                </a:solidFill>
              </a:rPr>
              <a:t>một số nguyên khác 0</a:t>
            </a:r>
            <a:r>
              <a:rPr lang="vi-VN" sz="2800" b="1" dirty="0">
                <a:solidFill>
                  <a:srgbClr val="0000CC"/>
                </a:solidFill>
              </a:rPr>
              <a:t> thì ta được một phân số bằng phân số đã </a:t>
            </a:r>
            <a:r>
              <a:rPr lang="vi-VN" sz="2800" b="1">
                <a:solidFill>
                  <a:srgbClr val="0000CC"/>
                </a:solidFill>
              </a:rPr>
              <a:t>cho</a:t>
            </a:r>
            <a:r>
              <a:rPr lang="vi-VN" sz="2800" b="1" smtClean="0">
                <a:solidFill>
                  <a:srgbClr val="0000CC"/>
                </a:solidFill>
              </a:rPr>
              <a:t>.</a:t>
            </a:r>
            <a:endParaRPr lang="vi-VN" sz="2800" b="1" dirty="0">
              <a:solidFill>
                <a:srgbClr val="0000CC"/>
              </a:solidFill>
            </a:endParaRPr>
          </a:p>
        </p:txBody>
      </p:sp>
      <p:graphicFrame>
        <p:nvGraphicFramePr>
          <p:cNvPr id="4101" name="Object 5"/>
          <p:cNvGraphicFramePr>
            <a:graphicFrameLocks noChangeAspect="1"/>
          </p:cNvGraphicFramePr>
          <p:nvPr>
            <p:extLst>
              <p:ext uri="{D42A27DB-BD31-4B8C-83A1-F6EECF244321}">
                <p14:modId xmlns:p14="http://schemas.microsoft.com/office/powerpoint/2010/main" val="596491274"/>
              </p:ext>
            </p:extLst>
          </p:nvPr>
        </p:nvGraphicFramePr>
        <p:xfrm>
          <a:off x="1493072" y="4653136"/>
          <a:ext cx="1650600" cy="1143000"/>
        </p:xfrm>
        <a:graphic>
          <a:graphicData uri="http://schemas.openxmlformats.org/presentationml/2006/ole">
            <mc:AlternateContent xmlns:mc="http://schemas.openxmlformats.org/markup-compatibility/2006">
              <mc:Choice xmlns:v="urn:schemas-microsoft-com:vml" Requires="v">
                <p:oleObj spid="_x0000_s4492" name="Equation" r:id="rId3" imgW="660240" imgH="457200" progId="Equation.DSMT4">
                  <p:embed/>
                </p:oleObj>
              </mc:Choice>
              <mc:Fallback>
                <p:oleObj name="Equation" r:id="rId3" imgW="660240" imgH="457200" progId="Equation.DSMT4">
                  <p:embed/>
                  <p:pic>
                    <p:nvPicPr>
                      <p:cNvPr id="4101" name="Object 5"/>
                      <p:cNvPicPr>
                        <a:picLocks noChangeAspect="1" noChangeArrowheads="1"/>
                      </p:cNvPicPr>
                      <p:nvPr/>
                    </p:nvPicPr>
                    <p:blipFill>
                      <a:blip r:embed="rId4"/>
                      <a:srcRect/>
                      <a:stretch>
                        <a:fillRect/>
                      </a:stretch>
                    </p:blipFill>
                    <p:spPr bwMode="auto">
                      <a:xfrm>
                        <a:off x="1493072" y="4653136"/>
                        <a:ext cx="16506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1981549126"/>
              </p:ext>
            </p:extLst>
          </p:nvPr>
        </p:nvGraphicFramePr>
        <p:xfrm>
          <a:off x="6973788" y="4734272"/>
          <a:ext cx="1714500" cy="1143000"/>
        </p:xfrm>
        <a:graphic>
          <a:graphicData uri="http://schemas.openxmlformats.org/presentationml/2006/ole">
            <mc:AlternateContent xmlns:mc="http://schemas.openxmlformats.org/markup-compatibility/2006">
              <mc:Choice xmlns:v="urn:schemas-microsoft-com:vml" Requires="v">
                <p:oleObj spid="_x0000_s4493" name="Equation" r:id="rId5" imgW="685800" imgH="457200" progId="Equation.DSMT4">
                  <p:embed/>
                </p:oleObj>
              </mc:Choice>
              <mc:Fallback>
                <p:oleObj name="Equation" r:id="rId5" imgW="685800" imgH="457200" progId="Equation.DSMT4">
                  <p:embed/>
                  <p:pic>
                    <p:nvPicPr>
                      <p:cNvPr id="4100" name="Object 4"/>
                      <p:cNvPicPr>
                        <a:picLocks noChangeAspect="1" noChangeArrowheads="1"/>
                      </p:cNvPicPr>
                      <p:nvPr/>
                    </p:nvPicPr>
                    <p:blipFill>
                      <a:blip r:embed="rId6"/>
                      <a:srcRect/>
                      <a:stretch>
                        <a:fillRect/>
                      </a:stretch>
                    </p:blipFill>
                    <p:spPr bwMode="auto">
                      <a:xfrm>
                        <a:off x="6973788" y="4734272"/>
                        <a:ext cx="17145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3062724" y="4932249"/>
            <a:ext cx="1845377" cy="584775"/>
          </a:xfrm>
          <a:prstGeom prst="rect">
            <a:avLst/>
          </a:prstGeom>
          <a:noFill/>
          <a:ln w="9525">
            <a:noFill/>
            <a:miter lim="800000"/>
            <a:headEnd/>
            <a:tailEnd/>
          </a:ln>
        </p:spPr>
        <p:txBody>
          <a:bodyPr wrap="none" anchor="ctr">
            <a:spAutoFit/>
          </a:bodyPr>
          <a:lstStyle/>
          <a:p>
            <a:r>
              <a:rPr lang="en-US" sz="3200" b="1">
                <a:solidFill>
                  <a:srgbClr val="008000"/>
                </a:solidFill>
                <a:latin typeface="Times New Roman" panose="02020603050405020304" pitchFamily="18" charset="0"/>
                <a:cs typeface="Times New Roman" panose="02020603050405020304" pitchFamily="18" charset="0"/>
              </a:rPr>
              <a:t> </a:t>
            </a:r>
            <a:r>
              <a:rPr lang="en-US" sz="3200" b="1" smtClean="0">
                <a:solidFill>
                  <a:srgbClr val="003300"/>
                </a:solidFill>
                <a:latin typeface="Times New Roman" panose="02020603050405020304" pitchFamily="18" charset="0"/>
                <a:cs typeface="Times New Roman" panose="02020603050405020304" pitchFamily="18" charset="0"/>
              </a:rPr>
              <a:t>với </a:t>
            </a:r>
            <a:r>
              <a:rPr lang="en-US" sz="3200" b="1">
                <a:solidFill>
                  <a:srgbClr val="003300"/>
                </a:solidFill>
                <a:latin typeface="Times New Roman" panose="02020603050405020304" pitchFamily="18" charset="0"/>
                <a:cs typeface="Times New Roman" panose="02020603050405020304" pitchFamily="18" charset="0"/>
              </a:rPr>
              <a:t>m</a:t>
            </a:r>
            <a:r>
              <a:rPr lang="en-US" sz="3200" b="1">
                <a:solidFill>
                  <a:srgbClr val="003300"/>
                </a:solidFill>
                <a:latin typeface="Times New Roman" panose="02020603050405020304" pitchFamily="18" charset="0"/>
                <a:cs typeface="Times New Roman" panose="02020603050405020304" pitchFamily="18" charset="0"/>
                <a:sym typeface="Symbol" pitchFamily="18" charset="2"/>
              </a:rPr>
              <a:t></a:t>
            </a:r>
            <a:r>
              <a:rPr lang="en-US" sz="3200" b="1" smtClean="0">
                <a:solidFill>
                  <a:srgbClr val="003300"/>
                </a:solidFill>
                <a:latin typeface="Times New Roman" panose="02020603050405020304" pitchFamily="18" charset="0"/>
                <a:cs typeface="Times New Roman" panose="02020603050405020304" pitchFamily="18" charset="0"/>
              </a:rPr>
              <a:t>Z</a:t>
            </a:r>
            <a:endParaRPr lang="en-US" sz="3200" b="1">
              <a:solidFill>
                <a:srgbClr val="003300"/>
              </a:solidFill>
              <a:latin typeface="Times New Roman" panose="02020603050405020304" pitchFamily="18" charset="0"/>
              <a:cs typeface="Times New Roman" panose="02020603050405020304" pitchFamily="18" charset="0"/>
              <a:sym typeface="Symbol" pitchFamily="18" charset="2"/>
            </a:endParaRPr>
          </a:p>
        </p:txBody>
      </p:sp>
      <p:sp>
        <p:nvSpPr>
          <p:cNvPr id="4104" name="Rectangle 8"/>
          <p:cNvSpPr>
            <a:spLocks noChangeArrowheads="1"/>
          </p:cNvSpPr>
          <p:nvPr/>
        </p:nvSpPr>
        <p:spPr bwMode="auto">
          <a:xfrm>
            <a:off x="8544272" y="5013385"/>
            <a:ext cx="3384376" cy="584775"/>
          </a:xfrm>
          <a:prstGeom prst="rect">
            <a:avLst/>
          </a:prstGeom>
          <a:noFill/>
          <a:ln w="9525">
            <a:noFill/>
            <a:miter lim="800000"/>
            <a:headEnd/>
            <a:tailEnd/>
          </a:ln>
        </p:spPr>
        <p:txBody>
          <a:bodyPr wrap="square" anchor="ctr">
            <a:spAutoFit/>
          </a:bodyPr>
          <a:lstStyle/>
          <a:p>
            <a:r>
              <a:rPr lang="en-US" sz="3200">
                <a:solidFill>
                  <a:srgbClr val="003300"/>
                </a:solidFill>
                <a:latin typeface="Times New Roman" panose="02020603050405020304" pitchFamily="18" charset="0"/>
                <a:cs typeface="Times New Roman" panose="02020603050405020304" pitchFamily="18" charset="0"/>
              </a:rPr>
              <a:t>  </a:t>
            </a:r>
            <a:r>
              <a:rPr lang="en-US" sz="3200" b="1" smtClean="0">
                <a:solidFill>
                  <a:srgbClr val="003300"/>
                </a:solidFill>
                <a:latin typeface="Times New Roman" panose="02020603050405020304" pitchFamily="18" charset="0"/>
                <a:cs typeface="Times New Roman" panose="02020603050405020304" pitchFamily="18" charset="0"/>
              </a:rPr>
              <a:t>với </a:t>
            </a:r>
            <a:r>
              <a:rPr lang="en-US" sz="3200" b="1">
                <a:solidFill>
                  <a:srgbClr val="003300"/>
                </a:solidFill>
                <a:latin typeface="Times New Roman" panose="02020603050405020304" pitchFamily="18" charset="0"/>
                <a:cs typeface="Times New Roman" panose="02020603050405020304" pitchFamily="18" charset="0"/>
              </a:rPr>
              <a:t>n</a:t>
            </a:r>
            <a:r>
              <a:rPr lang="en-US" sz="3200" b="1" smtClean="0">
                <a:solidFill>
                  <a:srgbClr val="003300"/>
                </a:solidFill>
                <a:latin typeface="Times New Roman" panose="02020603050405020304" pitchFamily="18" charset="0"/>
                <a:cs typeface="Times New Roman" panose="02020603050405020304" pitchFamily="18" charset="0"/>
                <a:sym typeface="Symbol" pitchFamily="18" charset="2"/>
              </a:rPr>
              <a:t> Ư</a:t>
            </a:r>
            <a:r>
              <a:rPr lang="en-US" sz="3200" b="1" smtClean="0">
                <a:solidFill>
                  <a:srgbClr val="003300"/>
                </a:solidFill>
                <a:latin typeface="Times New Roman" panose="02020603050405020304" pitchFamily="18" charset="0"/>
                <a:cs typeface="Times New Roman" panose="02020603050405020304" pitchFamily="18" charset="0"/>
              </a:rPr>
              <a:t>C (a,b</a:t>
            </a:r>
            <a:r>
              <a:rPr lang="en-US" sz="3200" b="1">
                <a:solidFill>
                  <a:srgbClr val="003300"/>
                </a:solidFill>
                <a:latin typeface="Times New Roman" panose="02020603050405020304" pitchFamily="18" charset="0"/>
                <a:cs typeface="Times New Roman" panose="02020603050405020304" pitchFamily="18" charset="0"/>
              </a:rPr>
              <a:t>)</a:t>
            </a:r>
            <a:endParaRPr lang="en-US" sz="3200" b="1">
              <a:solidFill>
                <a:srgbClr val="003300"/>
              </a:solidFill>
              <a:latin typeface="Times New Roman" panose="02020603050405020304" pitchFamily="18" charset="0"/>
              <a:cs typeface="Times New Roman" panose="02020603050405020304" pitchFamily="18" charset="0"/>
              <a:sym typeface="Symbol" pitchFamily="18" charset="2"/>
            </a:endParaRPr>
          </a:p>
        </p:txBody>
      </p:sp>
      <p:sp>
        <p:nvSpPr>
          <p:cNvPr id="4105" name="Text Box 9"/>
          <p:cNvSpPr txBox="1">
            <a:spLocks noChangeArrowheads="1"/>
          </p:cNvSpPr>
          <p:nvPr/>
        </p:nvSpPr>
        <p:spPr bwMode="auto">
          <a:xfrm>
            <a:off x="672332" y="332656"/>
            <a:ext cx="11832380" cy="646331"/>
          </a:xfrm>
          <a:prstGeom prst="rect">
            <a:avLst/>
          </a:prstGeom>
          <a:noFill/>
          <a:ln w="9525">
            <a:noFill/>
            <a:miter lim="800000"/>
            <a:headEnd/>
            <a:tailEnd/>
          </a:ln>
        </p:spPr>
        <p:txBody>
          <a:bodyPr wrap="square">
            <a:spAutoFit/>
          </a:bodyPr>
          <a:lstStyle/>
          <a:p>
            <a:pPr eaLnBrk="0" hangingPunct="0">
              <a:spcBef>
                <a:spcPct val="50000"/>
              </a:spcBef>
            </a:pPr>
            <a:r>
              <a:rPr lang="vi-VN" sz="3600" b="1" dirty="0">
                <a:solidFill>
                  <a:srgbClr val="FF0000"/>
                </a:solidFill>
                <a:latin typeface="Aachen" panose="02020500000000000000" pitchFamily="18" charset="0"/>
                <a:ea typeface="Aachen" panose="02020500000000000000" pitchFamily="18" charset="0"/>
                <a:cs typeface="Aachen" panose="02020500000000000000" pitchFamily="18" charset="0"/>
              </a:rPr>
              <a:t>2. Tính chất cơ bản của </a:t>
            </a:r>
            <a:r>
              <a:rPr lang="vi-VN" sz="3600" b="1">
                <a:solidFill>
                  <a:srgbClr val="FF0000"/>
                </a:solidFill>
                <a:latin typeface="Aachen" panose="02020500000000000000" pitchFamily="18" charset="0"/>
                <a:ea typeface="Aachen" panose="02020500000000000000" pitchFamily="18" charset="0"/>
                <a:cs typeface="Aachen" panose="02020500000000000000" pitchFamily="18" charset="0"/>
              </a:rPr>
              <a:t>phân </a:t>
            </a:r>
            <a:r>
              <a:rPr lang="vi-VN" sz="3600" b="1" smtClean="0">
                <a:solidFill>
                  <a:srgbClr val="FF0000"/>
                </a:solidFill>
                <a:latin typeface="Aachen" panose="02020500000000000000" pitchFamily="18" charset="0"/>
                <a:ea typeface="Aachen" panose="02020500000000000000" pitchFamily="18" charset="0"/>
                <a:cs typeface="Aachen" panose="02020500000000000000" pitchFamily="18" charset="0"/>
              </a:rPr>
              <a:t>số:</a:t>
            </a:r>
            <a:endParaRPr lang="vi-VN" sz="3600" b="1"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sp>
        <p:nvSpPr>
          <p:cNvPr id="9" name="Rectangle 7"/>
          <p:cNvSpPr>
            <a:spLocks noChangeArrowheads="1"/>
          </p:cNvSpPr>
          <p:nvPr/>
        </p:nvSpPr>
        <p:spPr bwMode="auto">
          <a:xfrm>
            <a:off x="4728318" y="4932249"/>
            <a:ext cx="1367682" cy="584775"/>
          </a:xfrm>
          <a:prstGeom prst="rect">
            <a:avLst/>
          </a:prstGeom>
          <a:noFill/>
          <a:ln w="9525">
            <a:noFill/>
            <a:miter lim="800000"/>
            <a:headEnd/>
            <a:tailEnd/>
          </a:ln>
        </p:spPr>
        <p:txBody>
          <a:bodyPr wrap="none" anchor="ctr">
            <a:spAutoFit/>
          </a:bodyPr>
          <a:lstStyle/>
          <a:p>
            <a:r>
              <a:rPr lang="en-US" sz="3200" b="1" smtClean="0">
                <a:solidFill>
                  <a:srgbClr val="003300"/>
                </a:solidFill>
                <a:latin typeface="Times New Roman" panose="02020603050405020304" pitchFamily="18" charset="0"/>
                <a:cs typeface="Times New Roman" panose="02020603050405020304" pitchFamily="18" charset="0"/>
              </a:rPr>
              <a:t>, m </a:t>
            </a:r>
            <a:r>
              <a:rPr lang="en-US" sz="3200" b="1">
                <a:solidFill>
                  <a:srgbClr val="003300"/>
                </a:solidFill>
                <a:latin typeface="Times New Roman" panose="02020603050405020304" pitchFamily="18" charset="0"/>
                <a:cs typeface="Times New Roman" panose="02020603050405020304" pitchFamily="18" charset="0"/>
                <a:sym typeface="Symbol" pitchFamily="18" charset="2"/>
              </a:rPr>
              <a:t></a:t>
            </a:r>
            <a:r>
              <a:rPr lang="en-US" sz="3200" b="1">
                <a:solidFill>
                  <a:srgbClr val="003300"/>
                </a:solidFill>
                <a:latin typeface="Times New Roman" panose="02020603050405020304" pitchFamily="18" charset="0"/>
                <a:cs typeface="Times New Roman" panose="02020603050405020304" pitchFamily="18" charset="0"/>
              </a:rPr>
              <a:t> </a:t>
            </a:r>
            <a:r>
              <a:rPr lang="en-US" sz="3200" b="1" smtClean="0">
                <a:solidFill>
                  <a:srgbClr val="003300"/>
                </a:solidFill>
                <a:latin typeface="Times New Roman" panose="02020603050405020304" pitchFamily="18" charset="0"/>
                <a:cs typeface="Times New Roman" panose="02020603050405020304" pitchFamily="18" charset="0"/>
              </a:rPr>
              <a:t>0</a:t>
            </a:r>
            <a:endParaRPr lang="en-US" sz="3200" b="1">
              <a:solidFill>
                <a:srgbClr val="003300"/>
              </a:solidFill>
              <a:latin typeface="Times New Roman" panose="02020603050405020304" pitchFamily="18" charset="0"/>
              <a:cs typeface="Times New Roman" panose="02020603050405020304" pitchFamily="18" charset="0"/>
              <a:sym typeface="Symbol" pitchFamily="18" charset="2"/>
            </a:endParaRPr>
          </a:p>
        </p:txBody>
      </p:sp>
      <p:cxnSp>
        <p:nvCxnSpPr>
          <p:cNvPr id="10" name="Straight Connector 9"/>
          <p:cNvCxnSpPr/>
          <p:nvPr/>
        </p:nvCxnSpPr>
        <p:spPr>
          <a:xfrm>
            <a:off x="6246380" y="1170464"/>
            <a:ext cx="0" cy="5184576"/>
          </a:xfrm>
          <a:prstGeom prst="line">
            <a:avLst/>
          </a:prstGeom>
          <a:ln w="28575">
            <a:solidFill>
              <a:srgbClr val="0000FF"/>
            </a:solidFill>
          </a:ln>
        </p:spPr>
        <p:style>
          <a:lnRef idx="2">
            <a:schemeClr val="accent1"/>
          </a:lnRef>
          <a:fillRef idx="0">
            <a:schemeClr val="accent1"/>
          </a:fillRef>
          <a:effectRef idx="1">
            <a:schemeClr val="accent1"/>
          </a:effectRef>
          <a:fontRef idx="minor">
            <a:schemeClr val="tx1"/>
          </a:fontRef>
        </p:style>
      </p:cxnSp>
      <p:sp>
        <p:nvSpPr>
          <p:cNvPr id="13" name="Text Box 9"/>
          <p:cNvSpPr txBox="1">
            <a:spLocks noChangeArrowheads="1"/>
          </p:cNvSpPr>
          <p:nvPr/>
        </p:nvSpPr>
        <p:spPr bwMode="auto">
          <a:xfrm>
            <a:off x="7689892" y="334590"/>
            <a:ext cx="2088232" cy="615553"/>
          </a:xfrm>
          <a:prstGeom prst="rect">
            <a:avLst/>
          </a:prstGeom>
          <a:noFill/>
          <a:ln w="9525">
            <a:noFill/>
            <a:miter lim="800000"/>
            <a:headEnd/>
            <a:tailEnd/>
          </a:ln>
        </p:spPr>
        <p:txBody>
          <a:bodyPr wrap="square">
            <a:spAutoFit/>
          </a:bodyPr>
          <a:lstStyle/>
          <a:p>
            <a:pPr eaLnBrk="0" hangingPunct="0">
              <a:spcBef>
                <a:spcPct val="50000"/>
              </a:spcBef>
            </a:pPr>
            <a:r>
              <a:rPr lang="vi-VN" sz="3400" b="1" smtClean="0">
                <a:solidFill>
                  <a:srgbClr val="0000FF"/>
                </a:solidFill>
                <a:latin typeface="Aachen" panose="02020500000000000000" pitchFamily="18" charset="0"/>
                <a:ea typeface="Aachen" panose="02020500000000000000" pitchFamily="18" charset="0"/>
                <a:cs typeface="Aachen" panose="02020500000000000000" pitchFamily="18" charset="0"/>
              </a:rPr>
              <a:t>(SGK/10)</a:t>
            </a:r>
            <a:endParaRPr lang="vi-VN" sz="3400" b="1" dirty="0">
              <a:solidFill>
                <a:srgbClr val="0000FF"/>
              </a:solidFill>
              <a:latin typeface="Aachen" panose="02020500000000000000" pitchFamily="18" charset="0"/>
              <a:ea typeface="Aachen" panose="02020500000000000000" pitchFamily="18" charset="0"/>
              <a:cs typeface="Aachen" panose="02020500000000000000"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dissolve">
                                      <p:cBhvr>
                                        <p:cTn id="7" dur="500"/>
                                        <p:tgtEl>
                                          <p:spTgt spid="410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06">
                                            <p:txEl>
                                              <p:pRg st="0" end="0"/>
                                            </p:txEl>
                                          </p:spTgt>
                                        </p:tgtEl>
                                        <p:attrNameLst>
                                          <p:attrName>style.visibility</p:attrName>
                                        </p:attrNameLst>
                                      </p:cBhvr>
                                      <p:to>
                                        <p:strVal val="visible"/>
                                      </p:to>
                                    </p:set>
                                    <p:animEffect transition="in" filter="fade">
                                      <p:cBhvr>
                                        <p:cTn id="16" dur="500"/>
                                        <p:tgtEl>
                                          <p:spTgt spid="410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06">
                                            <p:bg/>
                                          </p:spTgt>
                                        </p:tgtEl>
                                        <p:attrNameLst>
                                          <p:attrName>style.visibility</p:attrName>
                                        </p:attrNameLst>
                                      </p:cBhvr>
                                      <p:to>
                                        <p:strVal val="visible"/>
                                      </p:to>
                                    </p:set>
                                    <p:animEffect transition="in" filter="fade">
                                      <p:cBhvr>
                                        <p:cTn id="19" dur="500"/>
                                        <p:tgtEl>
                                          <p:spTgt spid="4106">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fade">
                                      <p:cBhvr>
                                        <p:cTn id="27" dur="500"/>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4106" grpId="0" uiExpand="1" build="p" animBg="1"/>
      <p:bldP spid="4105"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8&quot; unique_id=&quot;10268&quot;&gt;&lt;/object&gt;&lt;object type=&quot;2&quot; unique_id=&quot;10269&quot;&gt;&lt;object type=&quot;3&quot; unique_id=&quot;10271&quot;&gt;&lt;property id=&quot;20148&quot; value=&quot;5&quot;/&gt;&lt;property id=&quot;20300&quot; value=&quot;Slide 1&quot;/&gt;&lt;property id=&quot;20307&quot; value=&quot;257&quot;/&gt;&lt;/object&gt;&lt;object type=&quot;3&quot; unique_id=&quot;10272&quot;&gt;&lt;property id=&quot;20148&quot; value=&quot;5&quot;/&gt;&lt;property id=&quot;20300&quot; value=&quot;Slide 2&quot;/&gt;&lt;property id=&quot;20307&quot; value=&quot;259&quot;/&gt;&lt;/object&gt;&lt;object type=&quot;3&quot; unique_id=&quot;10273&quot;&gt;&lt;property id=&quot;20148&quot; value=&quot;5&quot;/&gt;&lt;property id=&quot;20300&quot; value=&quot;Slide 4&quot;/&gt;&lt;property id=&quot;20307&quot; value=&quot;260&quot;/&gt;&lt;/object&gt;&lt;object type=&quot;3&quot; unique_id=&quot;10274&quot;&gt;&lt;property id=&quot;20148&quot; value=&quot;5&quot;/&gt;&lt;property id=&quot;20300&quot; value=&quot;Slide 5&quot;/&gt;&lt;property id=&quot;20307&quot; value=&quot;261&quot;/&gt;&lt;/object&gt;&lt;object type=&quot;3&quot; unique_id=&quot;10275&quot;&gt;&lt;property id=&quot;20148&quot; value=&quot;5&quot;/&gt;&lt;property id=&quot;20300&quot; value=&quot;Slide 7&quot;/&gt;&lt;property id=&quot;20307&quot; value=&quot;262&quot;/&gt;&lt;/object&gt;&lt;object type=&quot;3&quot; unique_id=&quot;10276&quot;&gt;&lt;property id=&quot;20148&quot; value=&quot;5&quot;/&gt;&lt;property id=&quot;20300&quot; value=&quot;Slide 10&quot;/&gt;&lt;property id=&quot;20307&quot; value=&quot;263&quot;/&gt;&lt;/object&gt;&lt;object type=&quot;3&quot; unique_id=&quot;10277&quot;&gt;&lt;property id=&quot;20148&quot; value=&quot;5&quot;/&gt;&lt;property id=&quot;20300&quot; value=&quot;Slide 11&quot;/&gt;&lt;property id=&quot;20307&quot; value=&quot;264&quot;/&gt;&lt;/object&gt;&lt;object type=&quot;3&quot; unique_id=&quot;10278&quot;&gt;&lt;property id=&quot;20148&quot; value=&quot;5&quot;/&gt;&lt;property id=&quot;20300&quot; value=&quot;Slide 13&quot;/&gt;&lt;property id=&quot;20307&quot; value=&quot;265&quot;/&gt;&lt;/object&gt;&lt;object type=&quot;3&quot; unique_id=&quot;10280&quot;&gt;&lt;property id=&quot;20148&quot; value=&quot;5&quot;/&gt;&lt;property id=&quot;20300&quot; value=&quot;Slide 14&quot;/&gt;&lt;property id=&quot;20307&quot; value=&quot;267&quot;/&gt;&lt;/object&gt;&lt;object type=&quot;3&quot; unique_id=&quot;10677&quot;&gt;&lt;property id=&quot;20148&quot; value=&quot;5&quot;/&gt;&lt;property id=&quot;20300&quot; value=&quot;Slide 12&quot;/&gt;&lt;property id=&quot;20307&quot; value=&quot;269&quot;/&gt;&lt;/object&gt;&lt;object type=&quot;3&quot; unique_id=&quot;10788&quot;&gt;&lt;property id=&quot;20148&quot; value=&quot;5&quot;/&gt;&lt;property id=&quot;20300&quot; value=&quot;Slide 8&quot;/&gt;&lt;property id=&quot;20307&quot; value=&quot;271&quot;/&gt;&lt;/object&gt;&lt;object type=&quot;3&quot; unique_id=&quot;10835&quot;&gt;&lt;property id=&quot;20148&quot; value=&quot;5&quot;/&gt;&lt;property id=&quot;20300&quot; value=&quot;Slide 9&quot;/&gt;&lt;property id=&quot;20307&quot; value=&quot;272&quot;/&gt;&lt;/object&gt;&lt;object type=&quot;3&quot; unique_id=&quot;11071&quot;&gt;&lt;property id=&quot;20148&quot; value=&quot;5&quot;/&gt;&lt;property id=&quot;20300&quot; value=&quot;Slide 3&quot;/&gt;&lt;property id=&quot;20307&quot; value=&quot;273&quot;/&gt;&lt;/object&gt;&lt;object type=&quot;3&quot; unique_id=&quot;11194&quot;&gt;&lt;property id=&quot;20148&quot; value=&quot;5&quot;/&gt;&lt;property id=&quot;20300&quot; value=&quot;Slide 6&quot;/&gt;&lt;property id=&quot;20307&quot; value=&quot;27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1|2.9|1.2|0.9|0.8"/>
</p:tagLst>
</file>

<file path=ppt/tags/tag3.xml><?xml version="1.0" encoding="utf-8"?>
<p:tagLst xmlns:a="http://schemas.openxmlformats.org/drawingml/2006/main" xmlns:r="http://schemas.openxmlformats.org/officeDocument/2006/relationships" xmlns:p="http://schemas.openxmlformats.org/presentationml/2006/main">
  <p:tag name="TIMING" val="|4.1|2.9|1.2|0.9|0.8"/>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3507</TotalTime>
  <Words>1511</Words>
  <Application>Microsoft Office PowerPoint</Application>
  <PresentationFormat>Widescreen</PresentationFormat>
  <Paragraphs>461</Paragraphs>
  <Slides>34</Slides>
  <Notes>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.VnTime</vt:lpstr>
      <vt:lpstr>Aachen</vt:lpstr>
      <vt:lpstr>Arial</vt:lpstr>
      <vt:lpstr>Calibri</vt:lpstr>
      <vt:lpstr>Calibri Light</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224LETNGHI</dc:creator>
  <cp:lastModifiedBy>Pham Ngoc Lam</cp:lastModifiedBy>
  <cp:revision>244</cp:revision>
  <dcterms:created xsi:type="dcterms:W3CDTF">2020-03-16T01:46:56Z</dcterms:created>
  <dcterms:modified xsi:type="dcterms:W3CDTF">2020-03-27T02:38:44Z</dcterms:modified>
</cp:coreProperties>
</file>