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94" r:id="rId2"/>
    <p:sldMasterId id="2147483801" r:id="rId3"/>
    <p:sldMasterId id="2147483808" r:id="rId4"/>
    <p:sldMasterId id="2147483815" r:id="rId5"/>
  </p:sldMasterIdLst>
  <p:notesMasterIdLst>
    <p:notesMasterId r:id="rId72"/>
  </p:notesMasterIdLst>
  <p:sldIdLst>
    <p:sldId id="375" r:id="rId6"/>
    <p:sldId id="337" r:id="rId7"/>
    <p:sldId id="272" r:id="rId8"/>
    <p:sldId id="331" r:id="rId9"/>
    <p:sldId id="278" r:id="rId10"/>
    <p:sldId id="321" r:id="rId11"/>
    <p:sldId id="330" r:id="rId12"/>
    <p:sldId id="284" r:id="rId13"/>
    <p:sldId id="325" r:id="rId14"/>
    <p:sldId id="368" r:id="rId15"/>
    <p:sldId id="274" r:id="rId16"/>
    <p:sldId id="287" r:id="rId17"/>
    <p:sldId id="280" r:id="rId18"/>
    <p:sldId id="320" r:id="rId19"/>
    <p:sldId id="281" r:id="rId20"/>
    <p:sldId id="282" r:id="rId21"/>
    <p:sldId id="283" r:id="rId22"/>
    <p:sldId id="381" r:id="rId23"/>
    <p:sldId id="332" r:id="rId24"/>
    <p:sldId id="333" r:id="rId25"/>
    <p:sldId id="334" r:id="rId26"/>
    <p:sldId id="335" r:id="rId27"/>
    <p:sldId id="327" r:id="rId28"/>
    <p:sldId id="329" r:id="rId29"/>
    <p:sldId id="326" r:id="rId30"/>
    <p:sldId id="328" r:id="rId31"/>
    <p:sldId id="383" r:id="rId32"/>
    <p:sldId id="265" r:id="rId33"/>
    <p:sldId id="339" r:id="rId34"/>
    <p:sldId id="341" r:id="rId35"/>
    <p:sldId id="323" r:id="rId36"/>
    <p:sldId id="358" r:id="rId37"/>
    <p:sldId id="357" r:id="rId38"/>
    <p:sldId id="356" r:id="rId39"/>
    <p:sldId id="298" r:id="rId40"/>
    <p:sldId id="299" r:id="rId41"/>
    <p:sldId id="385" r:id="rId42"/>
    <p:sldId id="344" r:id="rId43"/>
    <p:sldId id="343" r:id="rId44"/>
    <p:sldId id="264" r:id="rId45"/>
    <p:sldId id="300" r:id="rId46"/>
    <p:sldId id="345" r:id="rId47"/>
    <p:sldId id="322" r:id="rId48"/>
    <p:sldId id="379" r:id="rId49"/>
    <p:sldId id="380" r:id="rId50"/>
    <p:sldId id="355" r:id="rId51"/>
    <p:sldId id="346" r:id="rId52"/>
    <p:sldId id="266" r:id="rId53"/>
    <p:sldId id="348" r:id="rId54"/>
    <p:sldId id="315" r:id="rId55"/>
    <p:sldId id="311" r:id="rId56"/>
    <p:sldId id="350" r:id="rId57"/>
    <p:sldId id="349" r:id="rId58"/>
    <p:sldId id="259" r:id="rId59"/>
    <p:sldId id="267" r:id="rId60"/>
    <p:sldId id="351" r:id="rId61"/>
    <p:sldId id="359" r:id="rId62"/>
    <p:sldId id="352" r:id="rId63"/>
    <p:sldId id="353" r:id="rId64"/>
    <p:sldId id="384" r:id="rId65"/>
    <p:sldId id="293" r:id="rId66"/>
    <p:sldId id="294" r:id="rId67"/>
    <p:sldId id="295" r:id="rId68"/>
    <p:sldId id="360" r:id="rId69"/>
    <p:sldId id="260" r:id="rId70"/>
    <p:sldId id="268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diu" initials="nd" lastIdx="1" clrIdx="0">
    <p:extLst>
      <p:ext uri="{19B8F6BF-5375-455C-9EA6-DF929625EA0E}">
        <p15:presenceInfo xmlns:p15="http://schemas.microsoft.com/office/powerpoint/2012/main" userId="940e48c109579b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1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1568" autoAdjust="0"/>
  </p:normalViewPr>
  <p:slideViewPr>
    <p:cSldViewPr snapToGrid="0" showGuides="1">
      <p:cViewPr varScale="1">
        <p:scale>
          <a:sx n="75" d="100"/>
          <a:sy n="75" d="100"/>
        </p:scale>
        <p:origin x="1013" y="6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commentAuthors" Target="commentAuthor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25CD5-207C-4D20-BEDD-0CFCBA1162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2F060-8F66-4D15-BC89-C9F8263036E8}">
      <dgm:prSet phldrT="[Text]" custT="1"/>
      <dgm:spPr/>
      <dgm:t>
        <a:bodyPr/>
        <a:lstStyle/>
        <a:p>
          <a:pPr algn="ctr"/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C2C5166-16E8-43F7-AE19-B3A0D69347AD}" type="parTrans" cxnId="{F68D531B-9DDB-4AF8-87E7-BFFA8FF160C9}">
      <dgm:prSet/>
      <dgm:spPr/>
      <dgm:t>
        <a:bodyPr/>
        <a:lstStyle/>
        <a:p>
          <a:endParaRPr lang="en-US"/>
        </a:p>
      </dgm:t>
    </dgm:pt>
    <dgm:pt modelId="{13C4D560-061C-4AC4-AF4C-4D45AEE82A00}" type="sibTrans" cxnId="{F68D531B-9DDB-4AF8-87E7-BFFA8FF160C9}">
      <dgm:prSet/>
      <dgm:spPr/>
      <dgm:t>
        <a:bodyPr/>
        <a:lstStyle/>
        <a:p>
          <a:endParaRPr lang="en-US"/>
        </a:p>
      </dgm:t>
    </dgm:pt>
    <dgm:pt modelId="{0D4B64BC-5055-4287-BAAC-135B37E0D416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87429A2-08A2-4559-A21C-7E8DFEC8E8AD}" type="parTrans" cxnId="{F261EA0B-E0DE-48DC-905B-01367D17D10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A52F6B0-D587-42C2-B55B-72F42A13854F}" type="sibTrans" cxnId="{F261EA0B-E0DE-48DC-905B-01367D17D102}">
      <dgm:prSet/>
      <dgm:spPr/>
      <dgm:t>
        <a:bodyPr/>
        <a:lstStyle/>
        <a:p>
          <a:endParaRPr lang="en-US"/>
        </a:p>
      </dgm:t>
    </dgm:pt>
    <dgm:pt modelId="{6EE8904C-4B3A-4931-AC31-65EEDC014A0F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9AAC19DD-EAFE-44F3-9D36-81F6C5DD351D}" type="parTrans" cxnId="{39CABB53-62A0-4A75-99DF-BACDB4F01EF5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34D23A1-691B-42F5-BAFB-5547EFAE8070}" type="sibTrans" cxnId="{39CABB53-62A0-4A75-99DF-BACDB4F01EF5}">
      <dgm:prSet/>
      <dgm:spPr/>
      <dgm:t>
        <a:bodyPr/>
        <a:lstStyle/>
        <a:p>
          <a:endParaRPr lang="en-US"/>
        </a:p>
      </dgm:t>
    </dgm:pt>
    <dgm:pt modelId="{BF8BA0C9-DFAE-49AD-B05C-146A2E5FB60E}" type="pres">
      <dgm:prSet presAssocID="{1CA25CD5-207C-4D20-BEDD-0CFCBA1162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E26038-8ADB-489A-84CA-659F919A2713}" type="pres">
      <dgm:prSet presAssocID="{BD92F060-8F66-4D15-BC89-C9F8263036E8}" presName="hierRoot1" presStyleCnt="0"/>
      <dgm:spPr/>
    </dgm:pt>
    <dgm:pt modelId="{97C014A7-D91F-4FBD-872A-E004C40627A6}" type="pres">
      <dgm:prSet presAssocID="{BD92F060-8F66-4D15-BC89-C9F8263036E8}" presName="composite" presStyleCnt="0"/>
      <dgm:spPr/>
    </dgm:pt>
    <dgm:pt modelId="{7F5CB89B-2BA2-4045-8586-FEAAE338DB8C}" type="pres">
      <dgm:prSet presAssocID="{BD92F060-8F66-4D15-BC89-C9F8263036E8}" presName="background" presStyleLbl="node0" presStyleIdx="0" presStyleCnt="1"/>
      <dgm:spPr/>
    </dgm:pt>
    <dgm:pt modelId="{88728AEA-A15A-4E0F-8F6B-3C81C7F7E37E}" type="pres">
      <dgm:prSet presAssocID="{BD92F060-8F66-4D15-BC89-C9F8263036E8}" presName="text" presStyleLbl="fgAcc0" presStyleIdx="0" presStyleCnt="1" custScaleX="282375" custLinFactNeighborX="-2877">
        <dgm:presLayoutVars>
          <dgm:chPref val="3"/>
        </dgm:presLayoutVars>
      </dgm:prSet>
      <dgm:spPr/>
    </dgm:pt>
    <dgm:pt modelId="{E430E758-74BC-421E-8465-CE39869FDC02}" type="pres">
      <dgm:prSet presAssocID="{BD92F060-8F66-4D15-BC89-C9F8263036E8}" presName="hierChild2" presStyleCnt="0"/>
      <dgm:spPr/>
    </dgm:pt>
    <dgm:pt modelId="{F8F22D4F-D384-4C19-AB10-2B59C8096497}" type="pres">
      <dgm:prSet presAssocID="{587429A2-08A2-4559-A21C-7E8DFEC8E8AD}" presName="Name10" presStyleLbl="parChTrans1D2" presStyleIdx="0" presStyleCnt="2" custSzX="1584000"/>
      <dgm:spPr/>
    </dgm:pt>
    <dgm:pt modelId="{356B6E56-9C7B-4FE2-AE45-DFF7FD71B602}" type="pres">
      <dgm:prSet presAssocID="{0D4B64BC-5055-4287-BAAC-135B37E0D416}" presName="hierRoot2" presStyleCnt="0"/>
      <dgm:spPr/>
    </dgm:pt>
    <dgm:pt modelId="{54CBE28A-1867-4205-9AD0-43549A751F62}" type="pres">
      <dgm:prSet presAssocID="{0D4B64BC-5055-4287-BAAC-135B37E0D416}" presName="composite2" presStyleCnt="0"/>
      <dgm:spPr/>
    </dgm:pt>
    <dgm:pt modelId="{58989F1E-85BB-464B-B199-2854E3177BDB}" type="pres">
      <dgm:prSet presAssocID="{0D4B64BC-5055-4287-BAAC-135B37E0D416}" presName="background2" presStyleLbl="node2" presStyleIdx="0" presStyleCnt="2"/>
      <dgm:spPr/>
    </dgm:pt>
    <dgm:pt modelId="{55184560-C832-4895-8310-CAB48D3C195B}" type="pres">
      <dgm:prSet presAssocID="{0D4B64BC-5055-4287-BAAC-135B37E0D416}" presName="text2" presStyleLbl="fgAcc2" presStyleIdx="0" presStyleCnt="2" custScaleX="199324" custLinFactX="-35687" custLinFactNeighborX="-100000" custLinFactNeighborY="-1583">
        <dgm:presLayoutVars>
          <dgm:chPref val="3"/>
        </dgm:presLayoutVars>
      </dgm:prSet>
      <dgm:spPr/>
    </dgm:pt>
    <dgm:pt modelId="{AB38259A-D6C4-4F06-92FE-511C3CEE3FE1}" type="pres">
      <dgm:prSet presAssocID="{0D4B64BC-5055-4287-BAAC-135B37E0D416}" presName="hierChild3" presStyleCnt="0"/>
      <dgm:spPr/>
    </dgm:pt>
    <dgm:pt modelId="{191126A7-CAEE-47AA-A713-AF0D87D66FE6}" type="pres">
      <dgm:prSet presAssocID="{9AAC19DD-EAFE-44F3-9D36-81F6C5DD351D}" presName="Name10" presStyleLbl="parChTrans1D2" presStyleIdx="1" presStyleCnt="2" custSzX="1584000"/>
      <dgm:spPr/>
    </dgm:pt>
    <dgm:pt modelId="{EE9E65FA-B5FC-4AEC-849E-B776EED9AB8D}" type="pres">
      <dgm:prSet presAssocID="{6EE8904C-4B3A-4931-AC31-65EEDC014A0F}" presName="hierRoot2" presStyleCnt="0"/>
      <dgm:spPr/>
    </dgm:pt>
    <dgm:pt modelId="{A95F35D1-13DA-462E-97DC-FA645ED3B499}" type="pres">
      <dgm:prSet presAssocID="{6EE8904C-4B3A-4931-AC31-65EEDC014A0F}" presName="composite2" presStyleCnt="0"/>
      <dgm:spPr/>
    </dgm:pt>
    <dgm:pt modelId="{5746BE19-D87F-410A-B898-BB4D11AE7755}" type="pres">
      <dgm:prSet presAssocID="{6EE8904C-4B3A-4931-AC31-65EEDC014A0F}" presName="background2" presStyleLbl="node2" presStyleIdx="1" presStyleCnt="2"/>
      <dgm:spPr/>
    </dgm:pt>
    <dgm:pt modelId="{13015A1E-1EAC-4127-8785-8AFD6688EBCB}" type="pres">
      <dgm:prSet presAssocID="{6EE8904C-4B3A-4931-AC31-65EEDC014A0F}" presName="text2" presStyleLbl="fgAcc2" presStyleIdx="1" presStyleCnt="2" custScaleX="199324" custLinFactX="40027" custLinFactNeighborX="100000" custLinFactNeighborY="-2054">
        <dgm:presLayoutVars>
          <dgm:chPref val="3"/>
        </dgm:presLayoutVars>
      </dgm:prSet>
      <dgm:spPr/>
    </dgm:pt>
    <dgm:pt modelId="{2C9AF5B0-E3FA-41D0-9336-929315EE287B}" type="pres">
      <dgm:prSet presAssocID="{6EE8904C-4B3A-4931-AC31-65EEDC014A0F}" presName="hierChild3" presStyleCnt="0"/>
      <dgm:spPr/>
    </dgm:pt>
  </dgm:ptLst>
  <dgm:cxnLst>
    <dgm:cxn modelId="{083F3D0B-A3F0-484B-AE08-B38A4479EE67}" type="presOf" srcId="{1CA25CD5-207C-4D20-BEDD-0CFCBA1162A2}" destId="{BF8BA0C9-DFAE-49AD-B05C-146A2E5FB60E}" srcOrd="0" destOrd="0" presId="urn:microsoft.com/office/officeart/2005/8/layout/hierarchy1"/>
    <dgm:cxn modelId="{F261EA0B-E0DE-48DC-905B-01367D17D102}" srcId="{BD92F060-8F66-4D15-BC89-C9F8263036E8}" destId="{0D4B64BC-5055-4287-BAAC-135B37E0D416}" srcOrd="0" destOrd="0" parTransId="{587429A2-08A2-4559-A21C-7E8DFEC8E8AD}" sibTransId="{6A52F6B0-D587-42C2-B55B-72F42A13854F}"/>
    <dgm:cxn modelId="{F68D531B-9DDB-4AF8-87E7-BFFA8FF160C9}" srcId="{1CA25CD5-207C-4D20-BEDD-0CFCBA1162A2}" destId="{BD92F060-8F66-4D15-BC89-C9F8263036E8}" srcOrd="0" destOrd="0" parTransId="{4C2C5166-16E8-43F7-AE19-B3A0D69347AD}" sibTransId="{13C4D560-061C-4AC4-AF4C-4D45AEE82A00}"/>
    <dgm:cxn modelId="{861C9965-8C5E-41C4-B4F7-51EF8F735BBC}" type="presOf" srcId="{587429A2-08A2-4559-A21C-7E8DFEC8E8AD}" destId="{F8F22D4F-D384-4C19-AB10-2B59C8096497}" srcOrd="0" destOrd="0" presId="urn:microsoft.com/office/officeart/2005/8/layout/hierarchy1"/>
    <dgm:cxn modelId="{10AB9C4E-B815-4F4F-B2FB-524746C99696}" type="presOf" srcId="{6EE8904C-4B3A-4931-AC31-65EEDC014A0F}" destId="{13015A1E-1EAC-4127-8785-8AFD6688EBCB}" srcOrd="0" destOrd="0" presId="urn:microsoft.com/office/officeart/2005/8/layout/hierarchy1"/>
    <dgm:cxn modelId="{39CABB53-62A0-4A75-99DF-BACDB4F01EF5}" srcId="{BD92F060-8F66-4D15-BC89-C9F8263036E8}" destId="{6EE8904C-4B3A-4931-AC31-65EEDC014A0F}" srcOrd="1" destOrd="0" parTransId="{9AAC19DD-EAFE-44F3-9D36-81F6C5DD351D}" sibTransId="{634D23A1-691B-42F5-BAFB-5547EFAE8070}"/>
    <dgm:cxn modelId="{BD79D6C9-55AD-4FCE-B6A0-49417849CE99}" type="presOf" srcId="{BD92F060-8F66-4D15-BC89-C9F8263036E8}" destId="{88728AEA-A15A-4E0F-8F6B-3C81C7F7E37E}" srcOrd="0" destOrd="0" presId="urn:microsoft.com/office/officeart/2005/8/layout/hierarchy1"/>
    <dgm:cxn modelId="{7D91F7D5-0AA9-46C2-84A7-5CBFB934E1EB}" type="presOf" srcId="{9AAC19DD-EAFE-44F3-9D36-81F6C5DD351D}" destId="{191126A7-CAEE-47AA-A713-AF0D87D66FE6}" srcOrd="0" destOrd="0" presId="urn:microsoft.com/office/officeart/2005/8/layout/hierarchy1"/>
    <dgm:cxn modelId="{B5A0C7E1-1A3D-410C-9B15-3346B187411F}" type="presOf" srcId="{0D4B64BC-5055-4287-BAAC-135B37E0D416}" destId="{55184560-C832-4895-8310-CAB48D3C195B}" srcOrd="0" destOrd="0" presId="urn:microsoft.com/office/officeart/2005/8/layout/hierarchy1"/>
    <dgm:cxn modelId="{7653E971-7443-4341-AF61-E6626255B39B}" type="presParOf" srcId="{BF8BA0C9-DFAE-49AD-B05C-146A2E5FB60E}" destId="{65E26038-8ADB-489A-84CA-659F919A2713}" srcOrd="0" destOrd="0" presId="urn:microsoft.com/office/officeart/2005/8/layout/hierarchy1"/>
    <dgm:cxn modelId="{B7420E6E-8626-435E-B8C6-C929A6B5BE7E}" type="presParOf" srcId="{65E26038-8ADB-489A-84CA-659F919A2713}" destId="{97C014A7-D91F-4FBD-872A-E004C40627A6}" srcOrd="0" destOrd="0" presId="urn:microsoft.com/office/officeart/2005/8/layout/hierarchy1"/>
    <dgm:cxn modelId="{57D3AB36-5600-406F-88BB-018808F09C20}" type="presParOf" srcId="{97C014A7-D91F-4FBD-872A-E004C40627A6}" destId="{7F5CB89B-2BA2-4045-8586-FEAAE338DB8C}" srcOrd="0" destOrd="0" presId="urn:microsoft.com/office/officeart/2005/8/layout/hierarchy1"/>
    <dgm:cxn modelId="{5166BBF8-FC91-44A6-BAF6-3B2B0D7CB186}" type="presParOf" srcId="{97C014A7-D91F-4FBD-872A-E004C40627A6}" destId="{88728AEA-A15A-4E0F-8F6B-3C81C7F7E37E}" srcOrd="1" destOrd="0" presId="urn:microsoft.com/office/officeart/2005/8/layout/hierarchy1"/>
    <dgm:cxn modelId="{E478FA7C-C5C3-40B8-9646-675349AED440}" type="presParOf" srcId="{65E26038-8ADB-489A-84CA-659F919A2713}" destId="{E430E758-74BC-421E-8465-CE39869FDC02}" srcOrd="1" destOrd="0" presId="urn:microsoft.com/office/officeart/2005/8/layout/hierarchy1"/>
    <dgm:cxn modelId="{C9A4D715-6F23-4B4A-ACEB-CA0E2B3BBE5C}" type="presParOf" srcId="{E430E758-74BC-421E-8465-CE39869FDC02}" destId="{F8F22D4F-D384-4C19-AB10-2B59C8096497}" srcOrd="0" destOrd="0" presId="urn:microsoft.com/office/officeart/2005/8/layout/hierarchy1"/>
    <dgm:cxn modelId="{62ACEF62-85C5-4A97-9F5A-D34ECDBD95AB}" type="presParOf" srcId="{E430E758-74BC-421E-8465-CE39869FDC02}" destId="{356B6E56-9C7B-4FE2-AE45-DFF7FD71B602}" srcOrd="1" destOrd="0" presId="urn:microsoft.com/office/officeart/2005/8/layout/hierarchy1"/>
    <dgm:cxn modelId="{99C7115B-AA2D-4D7A-904F-3628F446527B}" type="presParOf" srcId="{356B6E56-9C7B-4FE2-AE45-DFF7FD71B602}" destId="{54CBE28A-1867-4205-9AD0-43549A751F62}" srcOrd="0" destOrd="0" presId="urn:microsoft.com/office/officeart/2005/8/layout/hierarchy1"/>
    <dgm:cxn modelId="{94D3D2E4-9586-420B-B58D-7B1156850E3C}" type="presParOf" srcId="{54CBE28A-1867-4205-9AD0-43549A751F62}" destId="{58989F1E-85BB-464B-B199-2854E3177BDB}" srcOrd="0" destOrd="0" presId="urn:microsoft.com/office/officeart/2005/8/layout/hierarchy1"/>
    <dgm:cxn modelId="{EA01AEBB-CC9F-4C5A-A759-D5016B6D8110}" type="presParOf" srcId="{54CBE28A-1867-4205-9AD0-43549A751F62}" destId="{55184560-C832-4895-8310-CAB48D3C195B}" srcOrd="1" destOrd="0" presId="urn:microsoft.com/office/officeart/2005/8/layout/hierarchy1"/>
    <dgm:cxn modelId="{D79E6E8E-D107-4182-A00C-3EA024025E31}" type="presParOf" srcId="{356B6E56-9C7B-4FE2-AE45-DFF7FD71B602}" destId="{AB38259A-D6C4-4F06-92FE-511C3CEE3FE1}" srcOrd="1" destOrd="0" presId="urn:microsoft.com/office/officeart/2005/8/layout/hierarchy1"/>
    <dgm:cxn modelId="{3C788FA9-A2AD-4973-8DCC-52C0F993DD39}" type="presParOf" srcId="{E430E758-74BC-421E-8465-CE39869FDC02}" destId="{191126A7-CAEE-47AA-A713-AF0D87D66FE6}" srcOrd="2" destOrd="0" presId="urn:microsoft.com/office/officeart/2005/8/layout/hierarchy1"/>
    <dgm:cxn modelId="{A4A0FC43-82D7-4899-B1EC-F18FC3E5BE85}" type="presParOf" srcId="{E430E758-74BC-421E-8465-CE39869FDC02}" destId="{EE9E65FA-B5FC-4AEC-849E-B776EED9AB8D}" srcOrd="3" destOrd="0" presId="urn:microsoft.com/office/officeart/2005/8/layout/hierarchy1"/>
    <dgm:cxn modelId="{13659020-C65A-4BC4-A684-2BFD3619D767}" type="presParOf" srcId="{EE9E65FA-B5FC-4AEC-849E-B776EED9AB8D}" destId="{A95F35D1-13DA-462E-97DC-FA645ED3B499}" srcOrd="0" destOrd="0" presId="urn:microsoft.com/office/officeart/2005/8/layout/hierarchy1"/>
    <dgm:cxn modelId="{6EA967E2-194D-4F02-87C6-1850821A8D78}" type="presParOf" srcId="{A95F35D1-13DA-462E-97DC-FA645ED3B499}" destId="{5746BE19-D87F-410A-B898-BB4D11AE7755}" srcOrd="0" destOrd="0" presId="urn:microsoft.com/office/officeart/2005/8/layout/hierarchy1"/>
    <dgm:cxn modelId="{9CE68638-A024-4943-8F06-9F3AE8E41BDC}" type="presParOf" srcId="{A95F35D1-13DA-462E-97DC-FA645ED3B499}" destId="{13015A1E-1EAC-4127-8785-8AFD6688EBCB}" srcOrd="1" destOrd="0" presId="urn:microsoft.com/office/officeart/2005/8/layout/hierarchy1"/>
    <dgm:cxn modelId="{AF09DC89-24A8-45E8-BB8E-D606AA414325}" type="presParOf" srcId="{EE9E65FA-B5FC-4AEC-849E-B776EED9AB8D}" destId="{2C9AF5B0-E3FA-41D0-9336-929315EE28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A25CD5-207C-4D20-BEDD-0CFCBA1162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2F060-8F66-4D15-BC89-C9F8263036E8}">
      <dgm:prSet phldrT="[Text]" custT="1"/>
      <dgm:spPr/>
      <dgm:t>
        <a:bodyPr/>
        <a:lstStyle/>
        <a:p>
          <a:pPr algn="ctr"/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C2C5166-16E8-43F7-AE19-B3A0D69347AD}" type="parTrans" cxnId="{F68D531B-9DDB-4AF8-87E7-BFFA8FF160C9}">
      <dgm:prSet/>
      <dgm:spPr/>
      <dgm:t>
        <a:bodyPr/>
        <a:lstStyle/>
        <a:p>
          <a:endParaRPr lang="en-US"/>
        </a:p>
      </dgm:t>
    </dgm:pt>
    <dgm:pt modelId="{13C4D560-061C-4AC4-AF4C-4D45AEE82A00}" type="sibTrans" cxnId="{F68D531B-9DDB-4AF8-87E7-BFFA8FF160C9}">
      <dgm:prSet/>
      <dgm:spPr/>
      <dgm:t>
        <a:bodyPr/>
        <a:lstStyle/>
        <a:p>
          <a:endParaRPr lang="en-US"/>
        </a:p>
      </dgm:t>
    </dgm:pt>
    <dgm:pt modelId="{0D4B64BC-5055-4287-BAAC-135B37E0D416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87429A2-08A2-4559-A21C-7E8DFEC8E8AD}" type="parTrans" cxnId="{F261EA0B-E0DE-48DC-905B-01367D17D10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A52F6B0-D587-42C2-B55B-72F42A13854F}" type="sibTrans" cxnId="{F261EA0B-E0DE-48DC-905B-01367D17D102}">
      <dgm:prSet/>
      <dgm:spPr/>
      <dgm:t>
        <a:bodyPr/>
        <a:lstStyle/>
        <a:p>
          <a:endParaRPr lang="en-US"/>
        </a:p>
      </dgm:t>
    </dgm:pt>
    <dgm:pt modelId="{14B2576E-A4B8-4FFD-B6C3-292460309748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Âm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02434AF-DB3F-416A-B460-45FBA8F94264}" type="parTrans" cxnId="{5CCF013D-6735-47B7-A739-087550EADA0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2D448BB-D575-4452-AC6F-B4F051D5305F}" type="sibTrans" cxnId="{5CCF013D-6735-47B7-A739-087550EADA02}">
      <dgm:prSet/>
      <dgm:spPr/>
      <dgm:t>
        <a:bodyPr/>
        <a:lstStyle/>
        <a:p>
          <a:endParaRPr lang="en-US"/>
        </a:p>
      </dgm:t>
    </dgm:pt>
    <dgm:pt modelId="{6EE8904C-4B3A-4931-AC31-65EEDC014A0F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9AAC19DD-EAFE-44F3-9D36-81F6C5DD351D}" type="parTrans" cxnId="{39CABB53-62A0-4A75-99DF-BACDB4F01EF5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34D23A1-691B-42F5-BAFB-5547EFAE8070}" type="sibTrans" cxnId="{39CABB53-62A0-4A75-99DF-BACDB4F01EF5}">
      <dgm:prSet/>
      <dgm:spPr/>
      <dgm:t>
        <a:bodyPr/>
        <a:lstStyle/>
        <a:p>
          <a:endParaRPr lang="en-US"/>
        </a:p>
      </dgm:t>
    </dgm:pt>
    <dgm:pt modelId="{6852381F-77DA-4814-A0D6-FB37AF6B4C1F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ảnh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FDB0044-F9AD-45E9-803E-62C6FD398220}" type="parTrans" cxnId="{2BB238F9-B078-4D8E-8032-A5FA321F1625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FF1BD64E-230D-4DB4-9E72-972018437714}" type="sibTrans" cxnId="{2BB238F9-B078-4D8E-8032-A5FA321F1625}">
      <dgm:prSet/>
      <dgm:spPr/>
      <dgm:t>
        <a:bodyPr/>
        <a:lstStyle/>
        <a:p>
          <a:endParaRPr lang="en-US"/>
        </a:p>
      </dgm:t>
    </dgm:pt>
    <dgm:pt modelId="{CBE2268D-67A3-485B-8EE4-C24725BA2D60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18044F64-187D-485B-8FD5-541BEE8AEC7E}" type="parTrans" cxnId="{0DCC5FF5-208C-4415-BAA0-B4CAD6F7FD8B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153E2C9-9058-4E09-A58A-08D538E7D591}" type="sibTrans" cxnId="{0DCC5FF5-208C-4415-BAA0-B4CAD6F7FD8B}">
      <dgm:prSet/>
      <dgm:spPr/>
      <dgm:t>
        <a:bodyPr/>
        <a:lstStyle/>
        <a:p>
          <a:endParaRPr lang="en-US"/>
        </a:p>
      </dgm:t>
    </dgm:pt>
    <dgm:pt modelId="{BCCEB813-C9ED-4EE9-8F76-31F2BA2F483A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8F211BD-F76B-47F3-85EE-0A3EA3B4CEAF}" type="parTrans" cxnId="{54D00824-63F8-4634-AAAB-8600EB75B42D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931AF13E-B9C3-46C8-80D9-12374F66CF23}" type="sibTrans" cxnId="{54D00824-63F8-4634-AAAB-8600EB75B42D}">
      <dgm:prSet/>
      <dgm:spPr/>
      <dgm:t>
        <a:bodyPr/>
        <a:lstStyle/>
        <a:p>
          <a:endParaRPr lang="en-US"/>
        </a:p>
      </dgm:t>
    </dgm:pt>
    <dgm:pt modelId="{5DE3AFA1-7899-4942-B00A-935D84B1F60A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</a:p>
      </dgm:t>
    </dgm:pt>
    <dgm:pt modelId="{7059BB90-9F42-4BBC-92A2-470B7C136B8B}" type="parTrans" cxnId="{C74C6A35-7CE6-4412-8C6D-BC6C942CC237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4DFDB90-88C8-44F6-9F86-2FDBC97EB704}" type="sibTrans" cxnId="{C74C6A35-7CE6-4412-8C6D-BC6C942CC237}">
      <dgm:prSet/>
      <dgm:spPr/>
      <dgm:t>
        <a:bodyPr/>
        <a:lstStyle/>
        <a:p>
          <a:endParaRPr lang="en-US"/>
        </a:p>
      </dgm:t>
    </dgm:pt>
    <dgm:pt modelId="{4731A33E-CFB2-4DBA-AC84-4DF583189554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C6569D80-41C4-4204-B920-093206D96956}" type="parTrans" cxnId="{D2F1586F-FC81-468B-A280-271AD67C4EA4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EF6A32A2-C3E1-4D26-9451-7D2342593D58}" type="sibTrans" cxnId="{D2F1586F-FC81-468B-A280-271AD67C4EA4}">
      <dgm:prSet/>
      <dgm:spPr/>
      <dgm:t>
        <a:bodyPr/>
        <a:lstStyle/>
        <a:p>
          <a:endParaRPr lang="en-US"/>
        </a:p>
      </dgm:t>
    </dgm:pt>
    <dgm:pt modelId="{BF8BA0C9-DFAE-49AD-B05C-146A2E5FB60E}" type="pres">
      <dgm:prSet presAssocID="{1CA25CD5-207C-4D20-BEDD-0CFCBA1162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E26038-8ADB-489A-84CA-659F919A2713}" type="pres">
      <dgm:prSet presAssocID="{BD92F060-8F66-4D15-BC89-C9F8263036E8}" presName="hierRoot1" presStyleCnt="0"/>
      <dgm:spPr/>
    </dgm:pt>
    <dgm:pt modelId="{97C014A7-D91F-4FBD-872A-E004C40627A6}" type="pres">
      <dgm:prSet presAssocID="{BD92F060-8F66-4D15-BC89-C9F8263036E8}" presName="composite" presStyleCnt="0"/>
      <dgm:spPr/>
    </dgm:pt>
    <dgm:pt modelId="{7F5CB89B-2BA2-4045-8586-FEAAE338DB8C}" type="pres">
      <dgm:prSet presAssocID="{BD92F060-8F66-4D15-BC89-C9F8263036E8}" presName="background" presStyleLbl="node0" presStyleIdx="0" presStyleCnt="1"/>
      <dgm:spPr/>
    </dgm:pt>
    <dgm:pt modelId="{88728AEA-A15A-4E0F-8F6B-3C81C7F7E37E}" type="pres">
      <dgm:prSet presAssocID="{BD92F060-8F66-4D15-BC89-C9F8263036E8}" presName="text" presStyleLbl="fgAcc0" presStyleIdx="0" presStyleCnt="1" custScaleX="282375" custLinFactNeighborX="-2877">
        <dgm:presLayoutVars>
          <dgm:chPref val="3"/>
        </dgm:presLayoutVars>
      </dgm:prSet>
      <dgm:spPr/>
    </dgm:pt>
    <dgm:pt modelId="{E430E758-74BC-421E-8465-CE39869FDC02}" type="pres">
      <dgm:prSet presAssocID="{BD92F060-8F66-4D15-BC89-C9F8263036E8}" presName="hierChild2" presStyleCnt="0"/>
      <dgm:spPr/>
    </dgm:pt>
    <dgm:pt modelId="{F8F22D4F-D384-4C19-AB10-2B59C8096497}" type="pres">
      <dgm:prSet presAssocID="{587429A2-08A2-4559-A21C-7E8DFEC8E8AD}" presName="Name10" presStyleLbl="parChTrans1D2" presStyleIdx="0" presStyleCnt="2" custSzX="1584000"/>
      <dgm:spPr/>
    </dgm:pt>
    <dgm:pt modelId="{356B6E56-9C7B-4FE2-AE45-DFF7FD71B602}" type="pres">
      <dgm:prSet presAssocID="{0D4B64BC-5055-4287-BAAC-135B37E0D416}" presName="hierRoot2" presStyleCnt="0"/>
      <dgm:spPr/>
    </dgm:pt>
    <dgm:pt modelId="{54CBE28A-1867-4205-9AD0-43549A751F62}" type="pres">
      <dgm:prSet presAssocID="{0D4B64BC-5055-4287-BAAC-135B37E0D416}" presName="composite2" presStyleCnt="0"/>
      <dgm:spPr/>
    </dgm:pt>
    <dgm:pt modelId="{58989F1E-85BB-464B-B199-2854E3177BDB}" type="pres">
      <dgm:prSet presAssocID="{0D4B64BC-5055-4287-BAAC-135B37E0D416}" presName="background2" presStyleLbl="node2" presStyleIdx="0" presStyleCnt="2"/>
      <dgm:spPr/>
    </dgm:pt>
    <dgm:pt modelId="{55184560-C832-4895-8310-CAB48D3C195B}" type="pres">
      <dgm:prSet presAssocID="{0D4B64BC-5055-4287-BAAC-135B37E0D416}" presName="text2" presStyleLbl="fgAcc2" presStyleIdx="0" presStyleCnt="2" custScaleX="199324" custLinFactX="-35687" custLinFactNeighborX="-100000" custLinFactNeighborY="-1583">
        <dgm:presLayoutVars>
          <dgm:chPref val="3"/>
        </dgm:presLayoutVars>
      </dgm:prSet>
      <dgm:spPr/>
    </dgm:pt>
    <dgm:pt modelId="{AB38259A-D6C4-4F06-92FE-511C3CEE3FE1}" type="pres">
      <dgm:prSet presAssocID="{0D4B64BC-5055-4287-BAAC-135B37E0D416}" presName="hierChild3" presStyleCnt="0"/>
      <dgm:spPr/>
    </dgm:pt>
    <dgm:pt modelId="{3A115962-39A3-4DD2-98E6-FDBFC19E9694}" type="pres">
      <dgm:prSet presAssocID="{B02434AF-DB3F-416A-B460-45FBA8F94264}" presName="Name17" presStyleLbl="parChTrans1D3" presStyleIdx="0" presStyleCnt="2" custSzX="1584000"/>
      <dgm:spPr/>
    </dgm:pt>
    <dgm:pt modelId="{185EBE97-D136-422A-8E0C-514046801A7B}" type="pres">
      <dgm:prSet presAssocID="{14B2576E-A4B8-4FFD-B6C3-292460309748}" presName="hierRoot3" presStyleCnt="0"/>
      <dgm:spPr/>
    </dgm:pt>
    <dgm:pt modelId="{5AB45ECC-A99C-48A8-B98A-DB93FA9C2196}" type="pres">
      <dgm:prSet presAssocID="{14B2576E-A4B8-4FFD-B6C3-292460309748}" presName="composite3" presStyleCnt="0"/>
      <dgm:spPr/>
    </dgm:pt>
    <dgm:pt modelId="{C1682D0B-4533-4133-B7E6-B01405F47E67}" type="pres">
      <dgm:prSet presAssocID="{14B2576E-A4B8-4FFD-B6C3-292460309748}" presName="background3" presStyleLbl="node3" presStyleIdx="0" presStyleCnt="2"/>
      <dgm:spPr/>
    </dgm:pt>
    <dgm:pt modelId="{1F77E980-5386-402F-8E64-5F96658A615F}" type="pres">
      <dgm:prSet presAssocID="{14B2576E-A4B8-4FFD-B6C3-292460309748}" presName="text3" presStyleLbl="fgAcc3" presStyleIdx="0" presStyleCnt="2" custScaleX="199324" custLinFactX="-36143" custLinFactNeighborX="-100000" custLinFactNeighborY="744">
        <dgm:presLayoutVars>
          <dgm:chPref val="3"/>
        </dgm:presLayoutVars>
      </dgm:prSet>
      <dgm:spPr/>
    </dgm:pt>
    <dgm:pt modelId="{DD373F7D-5BD8-4C41-A7B5-F5984F1376F2}" type="pres">
      <dgm:prSet presAssocID="{14B2576E-A4B8-4FFD-B6C3-292460309748}" presName="hierChild4" presStyleCnt="0"/>
      <dgm:spPr/>
    </dgm:pt>
    <dgm:pt modelId="{7A5822D3-DA8C-46D1-AE50-1E301EEDF3E2}" type="pres">
      <dgm:prSet presAssocID="{18044F64-187D-485B-8FD5-541BEE8AEC7E}" presName="Name23" presStyleLbl="parChTrans1D4" presStyleIdx="0" presStyleCnt="4" custSzX="1584000"/>
      <dgm:spPr/>
    </dgm:pt>
    <dgm:pt modelId="{E5B388CF-9C7B-4788-9D31-6606DA57A51B}" type="pres">
      <dgm:prSet presAssocID="{CBE2268D-67A3-485B-8EE4-C24725BA2D60}" presName="hierRoot4" presStyleCnt="0"/>
      <dgm:spPr/>
    </dgm:pt>
    <dgm:pt modelId="{1D19009E-518B-48D8-ABA8-6854E59BE8EE}" type="pres">
      <dgm:prSet presAssocID="{CBE2268D-67A3-485B-8EE4-C24725BA2D60}" presName="composite4" presStyleCnt="0"/>
      <dgm:spPr/>
    </dgm:pt>
    <dgm:pt modelId="{858CE6F8-71EE-4CF7-B6EF-72B6083B76C9}" type="pres">
      <dgm:prSet presAssocID="{CBE2268D-67A3-485B-8EE4-C24725BA2D60}" presName="background4" presStyleLbl="node4" presStyleIdx="0" presStyleCnt="4"/>
      <dgm:spPr/>
    </dgm:pt>
    <dgm:pt modelId="{CFD70194-302A-459B-982A-EA3D1D1C2BFF}" type="pres">
      <dgm:prSet presAssocID="{CBE2268D-67A3-485B-8EE4-C24725BA2D60}" presName="text4" presStyleLbl="fgAcc4" presStyleIdx="0" presStyleCnt="4" custScaleX="199324" custLinFactX="-35689" custLinFactNeighborX="-100000" custLinFactNeighborY="-1627">
        <dgm:presLayoutVars>
          <dgm:chPref val="3"/>
        </dgm:presLayoutVars>
      </dgm:prSet>
      <dgm:spPr/>
    </dgm:pt>
    <dgm:pt modelId="{D4D0706A-9B32-4F15-95CF-0A9E96E6A8E2}" type="pres">
      <dgm:prSet presAssocID="{CBE2268D-67A3-485B-8EE4-C24725BA2D60}" presName="hierChild5" presStyleCnt="0"/>
      <dgm:spPr/>
    </dgm:pt>
    <dgm:pt modelId="{D30C8443-3DD0-4AFF-B1DE-DAD5D43A7BC1}" type="pres">
      <dgm:prSet presAssocID="{58F211BD-F76B-47F3-85EE-0A3EA3B4CEAF}" presName="Name23" presStyleLbl="parChTrans1D4" presStyleIdx="1" presStyleCnt="4" custSzX="1584000"/>
      <dgm:spPr/>
    </dgm:pt>
    <dgm:pt modelId="{5B6B4923-D902-4B1A-977C-E9AE04CFF068}" type="pres">
      <dgm:prSet presAssocID="{BCCEB813-C9ED-4EE9-8F76-31F2BA2F483A}" presName="hierRoot4" presStyleCnt="0"/>
      <dgm:spPr/>
    </dgm:pt>
    <dgm:pt modelId="{F84473EF-4D59-428D-BFC9-9C7E45B5AD44}" type="pres">
      <dgm:prSet presAssocID="{BCCEB813-C9ED-4EE9-8F76-31F2BA2F483A}" presName="composite4" presStyleCnt="0"/>
      <dgm:spPr/>
    </dgm:pt>
    <dgm:pt modelId="{0E8995F9-9AAB-4939-B201-0887C42C0B31}" type="pres">
      <dgm:prSet presAssocID="{BCCEB813-C9ED-4EE9-8F76-31F2BA2F483A}" presName="background4" presStyleLbl="node4" presStyleIdx="1" presStyleCnt="4"/>
      <dgm:spPr/>
    </dgm:pt>
    <dgm:pt modelId="{03B0CC2C-C44D-446B-8F5B-E8B517DFF8B9}" type="pres">
      <dgm:prSet presAssocID="{BCCEB813-C9ED-4EE9-8F76-31F2BA2F483A}" presName="text4" presStyleLbl="fgAcc4" presStyleIdx="1" presStyleCnt="4" custScaleX="199324" custLinFactX="-35687" custLinFactNeighborX="-100000" custLinFactNeighborY="-9660">
        <dgm:presLayoutVars>
          <dgm:chPref val="3"/>
        </dgm:presLayoutVars>
      </dgm:prSet>
      <dgm:spPr/>
    </dgm:pt>
    <dgm:pt modelId="{156A7A6D-E031-4DC5-A6E5-36BC50E891C7}" type="pres">
      <dgm:prSet presAssocID="{BCCEB813-C9ED-4EE9-8F76-31F2BA2F483A}" presName="hierChild5" presStyleCnt="0"/>
      <dgm:spPr/>
    </dgm:pt>
    <dgm:pt modelId="{191126A7-CAEE-47AA-A713-AF0D87D66FE6}" type="pres">
      <dgm:prSet presAssocID="{9AAC19DD-EAFE-44F3-9D36-81F6C5DD351D}" presName="Name10" presStyleLbl="parChTrans1D2" presStyleIdx="1" presStyleCnt="2" custSzX="1584000"/>
      <dgm:spPr/>
    </dgm:pt>
    <dgm:pt modelId="{EE9E65FA-B5FC-4AEC-849E-B776EED9AB8D}" type="pres">
      <dgm:prSet presAssocID="{6EE8904C-4B3A-4931-AC31-65EEDC014A0F}" presName="hierRoot2" presStyleCnt="0"/>
      <dgm:spPr/>
    </dgm:pt>
    <dgm:pt modelId="{A95F35D1-13DA-462E-97DC-FA645ED3B499}" type="pres">
      <dgm:prSet presAssocID="{6EE8904C-4B3A-4931-AC31-65EEDC014A0F}" presName="composite2" presStyleCnt="0"/>
      <dgm:spPr/>
    </dgm:pt>
    <dgm:pt modelId="{5746BE19-D87F-410A-B898-BB4D11AE7755}" type="pres">
      <dgm:prSet presAssocID="{6EE8904C-4B3A-4931-AC31-65EEDC014A0F}" presName="background2" presStyleLbl="node2" presStyleIdx="1" presStyleCnt="2"/>
      <dgm:spPr/>
    </dgm:pt>
    <dgm:pt modelId="{13015A1E-1EAC-4127-8785-8AFD6688EBCB}" type="pres">
      <dgm:prSet presAssocID="{6EE8904C-4B3A-4931-AC31-65EEDC014A0F}" presName="text2" presStyleLbl="fgAcc2" presStyleIdx="1" presStyleCnt="2" custScaleX="199324" custLinFactX="40027" custLinFactNeighborX="100000" custLinFactNeighborY="-2054">
        <dgm:presLayoutVars>
          <dgm:chPref val="3"/>
        </dgm:presLayoutVars>
      </dgm:prSet>
      <dgm:spPr/>
    </dgm:pt>
    <dgm:pt modelId="{2C9AF5B0-E3FA-41D0-9336-929315EE287B}" type="pres">
      <dgm:prSet presAssocID="{6EE8904C-4B3A-4931-AC31-65EEDC014A0F}" presName="hierChild3" presStyleCnt="0"/>
      <dgm:spPr/>
    </dgm:pt>
    <dgm:pt modelId="{394A6FC6-BBA4-4A25-AB4C-26B3FB0F2F7F}" type="pres">
      <dgm:prSet presAssocID="{5FDB0044-F9AD-45E9-803E-62C6FD398220}" presName="Name17" presStyleLbl="parChTrans1D3" presStyleIdx="1" presStyleCnt="2" custSzX="1584000"/>
      <dgm:spPr/>
    </dgm:pt>
    <dgm:pt modelId="{47720282-5E4C-4B36-A3DA-31CCBB151906}" type="pres">
      <dgm:prSet presAssocID="{6852381F-77DA-4814-A0D6-FB37AF6B4C1F}" presName="hierRoot3" presStyleCnt="0"/>
      <dgm:spPr/>
    </dgm:pt>
    <dgm:pt modelId="{6DFD33AE-F592-4E72-B199-646B2E6B2164}" type="pres">
      <dgm:prSet presAssocID="{6852381F-77DA-4814-A0D6-FB37AF6B4C1F}" presName="composite3" presStyleCnt="0"/>
      <dgm:spPr/>
    </dgm:pt>
    <dgm:pt modelId="{C191211C-1E0F-45AE-AFB5-20CFA01D8552}" type="pres">
      <dgm:prSet presAssocID="{6852381F-77DA-4814-A0D6-FB37AF6B4C1F}" presName="background3" presStyleLbl="node3" presStyleIdx="1" presStyleCnt="2"/>
      <dgm:spPr/>
    </dgm:pt>
    <dgm:pt modelId="{D66A91CC-BF18-4375-8592-653A4D48586F}" type="pres">
      <dgm:prSet presAssocID="{6852381F-77DA-4814-A0D6-FB37AF6B4C1F}" presName="text3" presStyleLbl="fgAcc3" presStyleIdx="1" presStyleCnt="2" custScaleX="199324" custLinFactX="40027" custLinFactNeighborX="100000" custLinFactNeighborY="-2221">
        <dgm:presLayoutVars>
          <dgm:chPref val="3"/>
        </dgm:presLayoutVars>
      </dgm:prSet>
      <dgm:spPr/>
    </dgm:pt>
    <dgm:pt modelId="{B1E62209-C096-4A48-B3A0-9E7D28E21800}" type="pres">
      <dgm:prSet presAssocID="{6852381F-77DA-4814-A0D6-FB37AF6B4C1F}" presName="hierChild4" presStyleCnt="0"/>
      <dgm:spPr/>
    </dgm:pt>
    <dgm:pt modelId="{A11B55D4-81A9-48EE-A0D6-FC09041AE46E}" type="pres">
      <dgm:prSet presAssocID="{7059BB90-9F42-4BBC-92A2-470B7C136B8B}" presName="Name23" presStyleLbl="parChTrans1D4" presStyleIdx="2" presStyleCnt="4" custSzX="1584000"/>
      <dgm:spPr/>
    </dgm:pt>
    <dgm:pt modelId="{0A8FCAE0-B3AD-4F71-A14A-E5629268E27C}" type="pres">
      <dgm:prSet presAssocID="{5DE3AFA1-7899-4942-B00A-935D84B1F60A}" presName="hierRoot4" presStyleCnt="0"/>
      <dgm:spPr/>
    </dgm:pt>
    <dgm:pt modelId="{B0B63530-FBC7-4472-B0F5-9F42123290DD}" type="pres">
      <dgm:prSet presAssocID="{5DE3AFA1-7899-4942-B00A-935D84B1F60A}" presName="composite4" presStyleCnt="0"/>
      <dgm:spPr/>
    </dgm:pt>
    <dgm:pt modelId="{63DC2705-B930-46FA-AD2A-166C89E21792}" type="pres">
      <dgm:prSet presAssocID="{5DE3AFA1-7899-4942-B00A-935D84B1F60A}" presName="background4" presStyleLbl="node4" presStyleIdx="2" presStyleCnt="4"/>
      <dgm:spPr/>
    </dgm:pt>
    <dgm:pt modelId="{A7FE53E4-FD76-4DE4-B9AF-09DC58481072}" type="pres">
      <dgm:prSet presAssocID="{5DE3AFA1-7899-4942-B00A-935D84B1F60A}" presName="text4" presStyleLbl="fgAcc4" presStyleIdx="2" presStyleCnt="4" custScaleX="199324" custLinFactX="40026" custLinFactNeighborX="100000" custLinFactNeighborY="-1665">
        <dgm:presLayoutVars>
          <dgm:chPref val="3"/>
        </dgm:presLayoutVars>
      </dgm:prSet>
      <dgm:spPr/>
    </dgm:pt>
    <dgm:pt modelId="{14D14396-E993-42EC-96A5-105C002252FD}" type="pres">
      <dgm:prSet presAssocID="{5DE3AFA1-7899-4942-B00A-935D84B1F60A}" presName="hierChild5" presStyleCnt="0"/>
      <dgm:spPr/>
    </dgm:pt>
    <dgm:pt modelId="{A1AA7759-E69B-4D0D-A828-56CC057D94BF}" type="pres">
      <dgm:prSet presAssocID="{C6569D80-41C4-4204-B920-093206D96956}" presName="Name23" presStyleLbl="parChTrans1D4" presStyleIdx="3" presStyleCnt="4" custSzX="1584000"/>
      <dgm:spPr/>
    </dgm:pt>
    <dgm:pt modelId="{77625BB4-7D14-4A30-A620-F84494542021}" type="pres">
      <dgm:prSet presAssocID="{4731A33E-CFB2-4DBA-AC84-4DF583189554}" presName="hierRoot4" presStyleCnt="0"/>
      <dgm:spPr/>
    </dgm:pt>
    <dgm:pt modelId="{ED0CCA60-9F35-4798-BF79-0DDE8A38E3C4}" type="pres">
      <dgm:prSet presAssocID="{4731A33E-CFB2-4DBA-AC84-4DF583189554}" presName="composite4" presStyleCnt="0"/>
      <dgm:spPr/>
    </dgm:pt>
    <dgm:pt modelId="{045FA73B-659E-4B47-8E90-34DB83DD99FD}" type="pres">
      <dgm:prSet presAssocID="{4731A33E-CFB2-4DBA-AC84-4DF583189554}" presName="background4" presStyleLbl="node4" presStyleIdx="3" presStyleCnt="4"/>
      <dgm:spPr/>
    </dgm:pt>
    <dgm:pt modelId="{AB2104BB-DD95-4B97-A8DD-9D52F0D12CD1}" type="pres">
      <dgm:prSet presAssocID="{4731A33E-CFB2-4DBA-AC84-4DF583189554}" presName="text4" presStyleLbl="fgAcc4" presStyleIdx="3" presStyleCnt="4" custScaleX="199324" custLinFactX="40041" custLinFactNeighborX="100000" custLinFactNeighborY="-7550">
        <dgm:presLayoutVars>
          <dgm:chPref val="3"/>
        </dgm:presLayoutVars>
      </dgm:prSet>
      <dgm:spPr/>
    </dgm:pt>
    <dgm:pt modelId="{DC7688A2-E06D-4F0B-8225-96AAFCBA83DB}" type="pres">
      <dgm:prSet presAssocID="{4731A33E-CFB2-4DBA-AC84-4DF583189554}" presName="hierChild5" presStyleCnt="0"/>
      <dgm:spPr/>
    </dgm:pt>
  </dgm:ptLst>
  <dgm:cxnLst>
    <dgm:cxn modelId="{083F3D0B-A3F0-484B-AE08-B38A4479EE67}" type="presOf" srcId="{1CA25CD5-207C-4D20-BEDD-0CFCBA1162A2}" destId="{BF8BA0C9-DFAE-49AD-B05C-146A2E5FB60E}" srcOrd="0" destOrd="0" presId="urn:microsoft.com/office/officeart/2005/8/layout/hierarchy1"/>
    <dgm:cxn modelId="{F261EA0B-E0DE-48DC-905B-01367D17D102}" srcId="{BD92F060-8F66-4D15-BC89-C9F8263036E8}" destId="{0D4B64BC-5055-4287-BAAC-135B37E0D416}" srcOrd="0" destOrd="0" parTransId="{587429A2-08A2-4559-A21C-7E8DFEC8E8AD}" sibTransId="{6A52F6B0-D587-42C2-B55B-72F42A13854F}"/>
    <dgm:cxn modelId="{60E32E10-99B0-42E8-A6A8-04D9E3A28105}" type="presOf" srcId="{BCCEB813-C9ED-4EE9-8F76-31F2BA2F483A}" destId="{03B0CC2C-C44D-446B-8F5B-E8B517DFF8B9}" srcOrd="0" destOrd="0" presId="urn:microsoft.com/office/officeart/2005/8/layout/hierarchy1"/>
    <dgm:cxn modelId="{9C723312-355F-4A7F-ABEB-FE000F92F61C}" type="presOf" srcId="{4731A33E-CFB2-4DBA-AC84-4DF583189554}" destId="{AB2104BB-DD95-4B97-A8DD-9D52F0D12CD1}" srcOrd="0" destOrd="0" presId="urn:microsoft.com/office/officeart/2005/8/layout/hierarchy1"/>
    <dgm:cxn modelId="{F68D531B-9DDB-4AF8-87E7-BFFA8FF160C9}" srcId="{1CA25CD5-207C-4D20-BEDD-0CFCBA1162A2}" destId="{BD92F060-8F66-4D15-BC89-C9F8263036E8}" srcOrd="0" destOrd="0" parTransId="{4C2C5166-16E8-43F7-AE19-B3A0D69347AD}" sibTransId="{13C4D560-061C-4AC4-AF4C-4D45AEE82A00}"/>
    <dgm:cxn modelId="{15264720-C3E1-41BB-A6B9-4AEAE8E3CFD1}" type="presOf" srcId="{7059BB90-9F42-4BBC-92A2-470B7C136B8B}" destId="{A11B55D4-81A9-48EE-A0D6-FC09041AE46E}" srcOrd="0" destOrd="0" presId="urn:microsoft.com/office/officeart/2005/8/layout/hierarchy1"/>
    <dgm:cxn modelId="{54D00824-63F8-4634-AAAB-8600EB75B42D}" srcId="{CBE2268D-67A3-485B-8EE4-C24725BA2D60}" destId="{BCCEB813-C9ED-4EE9-8F76-31F2BA2F483A}" srcOrd="0" destOrd="0" parTransId="{58F211BD-F76B-47F3-85EE-0A3EA3B4CEAF}" sibTransId="{931AF13E-B9C3-46C8-80D9-12374F66CF23}"/>
    <dgm:cxn modelId="{DD5B0A24-647A-4C00-B2BC-4C6E773FEC83}" type="presOf" srcId="{14B2576E-A4B8-4FFD-B6C3-292460309748}" destId="{1F77E980-5386-402F-8E64-5F96658A615F}" srcOrd="0" destOrd="0" presId="urn:microsoft.com/office/officeart/2005/8/layout/hierarchy1"/>
    <dgm:cxn modelId="{C6D0D22F-E26C-41CF-BF87-8773B43DC90A}" type="presOf" srcId="{CBE2268D-67A3-485B-8EE4-C24725BA2D60}" destId="{CFD70194-302A-459B-982A-EA3D1D1C2BFF}" srcOrd="0" destOrd="0" presId="urn:microsoft.com/office/officeart/2005/8/layout/hierarchy1"/>
    <dgm:cxn modelId="{C74C6A35-7CE6-4412-8C6D-BC6C942CC237}" srcId="{6852381F-77DA-4814-A0D6-FB37AF6B4C1F}" destId="{5DE3AFA1-7899-4942-B00A-935D84B1F60A}" srcOrd="0" destOrd="0" parTransId="{7059BB90-9F42-4BBC-92A2-470B7C136B8B}" sibTransId="{34DFDB90-88C8-44F6-9F86-2FDBC97EB704}"/>
    <dgm:cxn modelId="{04AA1737-5000-4C38-AB7B-D1EA6BD28D72}" type="presOf" srcId="{B02434AF-DB3F-416A-B460-45FBA8F94264}" destId="{3A115962-39A3-4DD2-98E6-FDBFC19E9694}" srcOrd="0" destOrd="0" presId="urn:microsoft.com/office/officeart/2005/8/layout/hierarchy1"/>
    <dgm:cxn modelId="{5CCF013D-6735-47B7-A739-087550EADA02}" srcId="{0D4B64BC-5055-4287-BAAC-135B37E0D416}" destId="{14B2576E-A4B8-4FFD-B6C3-292460309748}" srcOrd="0" destOrd="0" parTransId="{B02434AF-DB3F-416A-B460-45FBA8F94264}" sibTransId="{B2D448BB-D575-4452-AC6F-B4F051D5305F}"/>
    <dgm:cxn modelId="{861C9965-8C5E-41C4-B4F7-51EF8F735BBC}" type="presOf" srcId="{587429A2-08A2-4559-A21C-7E8DFEC8E8AD}" destId="{F8F22D4F-D384-4C19-AB10-2B59C8096497}" srcOrd="0" destOrd="0" presId="urn:microsoft.com/office/officeart/2005/8/layout/hierarchy1"/>
    <dgm:cxn modelId="{10AB9C4E-B815-4F4F-B2FB-524746C99696}" type="presOf" srcId="{6EE8904C-4B3A-4931-AC31-65EEDC014A0F}" destId="{13015A1E-1EAC-4127-8785-8AFD6688EBCB}" srcOrd="0" destOrd="0" presId="urn:microsoft.com/office/officeart/2005/8/layout/hierarchy1"/>
    <dgm:cxn modelId="{D2F1586F-FC81-468B-A280-271AD67C4EA4}" srcId="{5DE3AFA1-7899-4942-B00A-935D84B1F60A}" destId="{4731A33E-CFB2-4DBA-AC84-4DF583189554}" srcOrd="0" destOrd="0" parTransId="{C6569D80-41C4-4204-B920-093206D96956}" sibTransId="{EF6A32A2-C3E1-4D26-9451-7D2342593D58}"/>
    <dgm:cxn modelId="{39CABB53-62A0-4A75-99DF-BACDB4F01EF5}" srcId="{BD92F060-8F66-4D15-BC89-C9F8263036E8}" destId="{6EE8904C-4B3A-4931-AC31-65EEDC014A0F}" srcOrd="1" destOrd="0" parTransId="{9AAC19DD-EAFE-44F3-9D36-81F6C5DD351D}" sibTransId="{634D23A1-691B-42F5-BAFB-5547EFAE8070}"/>
    <dgm:cxn modelId="{AFA76D58-7D00-4D40-BA13-3D7421B9BA8A}" type="presOf" srcId="{5DE3AFA1-7899-4942-B00A-935D84B1F60A}" destId="{A7FE53E4-FD76-4DE4-B9AF-09DC58481072}" srcOrd="0" destOrd="0" presId="urn:microsoft.com/office/officeart/2005/8/layout/hierarchy1"/>
    <dgm:cxn modelId="{98DE458E-BC3C-4AA5-9F18-DE1651E27B0D}" type="presOf" srcId="{58F211BD-F76B-47F3-85EE-0A3EA3B4CEAF}" destId="{D30C8443-3DD0-4AFF-B1DE-DAD5D43A7BC1}" srcOrd="0" destOrd="0" presId="urn:microsoft.com/office/officeart/2005/8/layout/hierarchy1"/>
    <dgm:cxn modelId="{C92E74C5-B21D-4914-82AA-1C6324BF5E57}" type="presOf" srcId="{5FDB0044-F9AD-45E9-803E-62C6FD398220}" destId="{394A6FC6-BBA4-4A25-AB4C-26B3FB0F2F7F}" srcOrd="0" destOrd="0" presId="urn:microsoft.com/office/officeart/2005/8/layout/hierarchy1"/>
    <dgm:cxn modelId="{BD79D6C9-55AD-4FCE-B6A0-49417849CE99}" type="presOf" srcId="{BD92F060-8F66-4D15-BC89-C9F8263036E8}" destId="{88728AEA-A15A-4E0F-8F6B-3C81C7F7E37E}" srcOrd="0" destOrd="0" presId="urn:microsoft.com/office/officeart/2005/8/layout/hierarchy1"/>
    <dgm:cxn modelId="{6D6DC3CA-5344-4822-9AAA-DF41A6FA2E54}" type="presOf" srcId="{18044F64-187D-485B-8FD5-541BEE8AEC7E}" destId="{7A5822D3-DA8C-46D1-AE50-1E301EEDF3E2}" srcOrd="0" destOrd="0" presId="urn:microsoft.com/office/officeart/2005/8/layout/hierarchy1"/>
    <dgm:cxn modelId="{7D91F7D5-0AA9-46C2-84A7-5CBFB934E1EB}" type="presOf" srcId="{9AAC19DD-EAFE-44F3-9D36-81F6C5DD351D}" destId="{191126A7-CAEE-47AA-A713-AF0D87D66FE6}" srcOrd="0" destOrd="0" presId="urn:microsoft.com/office/officeart/2005/8/layout/hierarchy1"/>
    <dgm:cxn modelId="{9B8A05D8-BB61-418C-98E9-19452084D6EF}" type="presOf" srcId="{C6569D80-41C4-4204-B920-093206D96956}" destId="{A1AA7759-E69B-4D0D-A828-56CC057D94BF}" srcOrd="0" destOrd="0" presId="urn:microsoft.com/office/officeart/2005/8/layout/hierarchy1"/>
    <dgm:cxn modelId="{B5A0C7E1-1A3D-410C-9B15-3346B187411F}" type="presOf" srcId="{0D4B64BC-5055-4287-BAAC-135B37E0D416}" destId="{55184560-C832-4895-8310-CAB48D3C195B}" srcOrd="0" destOrd="0" presId="urn:microsoft.com/office/officeart/2005/8/layout/hierarchy1"/>
    <dgm:cxn modelId="{6E6235E6-D690-4065-B134-C547A0C924DB}" type="presOf" srcId="{6852381F-77DA-4814-A0D6-FB37AF6B4C1F}" destId="{D66A91CC-BF18-4375-8592-653A4D48586F}" srcOrd="0" destOrd="0" presId="urn:microsoft.com/office/officeart/2005/8/layout/hierarchy1"/>
    <dgm:cxn modelId="{0DCC5FF5-208C-4415-BAA0-B4CAD6F7FD8B}" srcId="{14B2576E-A4B8-4FFD-B6C3-292460309748}" destId="{CBE2268D-67A3-485B-8EE4-C24725BA2D60}" srcOrd="0" destOrd="0" parTransId="{18044F64-187D-485B-8FD5-541BEE8AEC7E}" sibTransId="{6153E2C9-9058-4E09-A58A-08D538E7D591}"/>
    <dgm:cxn modelId="{2BB238F9-B078-4D8E-8032-A5FA321F1625}" srcId="{6EE8904C-4B3A-4931-AC31-65EEDC014A0F}" destId="{6852381F-77DA-4814-A0D6-FB37AF6B4C1F}" srcOrd="0" destOrd="0" parTransId="{5FDB0044-F9AD-45E9-803E-62C6FD398220}" sibTransId="{FF1BD64E-230D-4DB4-9E72-972018437714}"/>
    <dgm:cxn modelId="{7653E971-7443-4341-AF61-E6626255B39B}" type="presParOf" srcId="{BF8BA0C9-DFAE-49AD-B05C-146A2E5FB60E}" destId="{65E26038-8ADB-489A-84CA-659F919A2713}" srcOrd="0" destOrd="0" presId="urn:microsoft.com/office/officeart/2005/8/layout/hierarchy1"/>
    <dgm:cxn modelId="{B7420E6E-8626-435E-B8C6-C929A6B5BE7E}" type="presParOf" srcId="{65E26038-8ADB-489A-84CA-659F919A2713}" destId="{97C014A7-D91F-4FBD-872A-E004C40627A6}" srcOrd="0" destOrd="0" presId="urn:microsoft.com/office/officeart/2005/8/layout/hierarchy1"/>
    <dgm:cxn modelId="{57D3AB36-5600-406F-88BB-018808F09C20}" type="presParOf" srcId="{97C014A7-D91F-4FBD-872A-E004C40627A6}" destId="{7F5CB89B-2BA2-4045-8586-FEAAE338DB8C}" srcOrd="0" destOrd="0" presId="urn:microsoft.com/office/officeart/2005/8/layout/hierarchy1"/>
    <dgm:cxn modelId="{5166BBF8-FC91-44A6-BAF6-3B2B0D7CB186}" type="presParOf" srcId="{97C014A7-D91F-4FBD-872A-E004C40627A6}" destId="{88728AEA-A15A-4E0F-8F6B-3C81C7F7E37E}" srcOrd="1" destOrd="0" presId="urn:microsoft.com/office/officeart/2005/8/layout/hierarchy1"/>
    <dgm:cxn modelId="{E478FA7C-C5C3-40B8-9646-675349AED440}" type="presParOf" srcId="{65E26038-8ADB-489A-84CA-659F919A2713}" destId="{E430E758-74BC-421E-8465-CE39869FDC02}" srcOrd="1" destOrd="0" presId="urn:microsoft.com/office/officeart/2005/8/layout/hierarchy1"/>
    <dgm:cxn modelId="{C9A4D715-6F23-4B4A-ACEB-CA0E2B3BBE5C}" type="presParOf" srcId="{E430E758-74BC-421E-8465-CE39869FDC02}" destId="{F8F22D4F-D384-4C19-AB10-2B59C8096497}" srcOrd="0" destOrd="0" presId="urn:microsoft.com/office/officeart/2005/8/layout/hierarchy1"/>
    <dgm:cxn modelId="{62ACEF62-85C5-4A97-9F5A-D34ECDBD95AB}" type="presParOf" srcId="{E430E758-74BC-421E-8465-CE39869FDC02}" destId="{356B6E56-9C7B-4FE2-AE45-DFF7FD71B602}" srcOrd="1" destOrd="0" presId="urn:microsoft.com/office/officeart/2005/8/layout/hierarchy1"/>
    <dgm:cxn modelId="{99C7115B-AA2D-4D7A-904F-3628F446527B}" type="presParOf" srcId="{356B6E56-9C7B-4FE2-AE45-DFF7FD71B602}" destId="{54CBE28A-1867-4205-9AD0-43549A751F62}" srcOrd="0" destOrd="0" presId="urn:microsoft.com/office/officeart/2005/8/layout/hierarchy1"/>
    <dgm:cxn modelId="{94D3D2E4-9586-420B-B58D-7B1156850E3C}" type="presParOf" srcId="{54CBE28A-1867-4205-9AD0-43549A751F62}" destId="{58989F1E-85BB-464B-B199-2854E3177BDB}" srcOrd="0" destOrd="0" presId="urn:microsoft.com/office/officeart/2005/8/layout/hierarchy1"/>
    <dgm:cxn modelId="{EA01AEBB-CC9F-4C5A-A759-D5016B6D8110}" type="presParOf" srcId="{54CBE28A-1867-4205-9AD0-43549A751F62}" destId="{55184560-C832-4895-8310-CAB48D3C195B}" srcOrd="1" destOrd="0" presId="urn:microsoft.com/office/officeart/2005/8/layout/hierarchy1"/>
    <dgm:cxn modelId="{D79E6E8E-D107-4182-A00C-3EA024025E31}" type="presParOf" srcId="{356B6E56-9C7B-4FE2-AE45-DFF7FD71B602}" destId="{AB38259A-D6C4-4F06-92FE-511C3CEE3FE1}" srcOrd="1" destOrd="0" presId="urn:microsoft.com/office/officeart/2005/8/layout/hierarchy1"/>
    <dgm:cxn modelId="{841DF68A-E083-416B-A0A4-D812440F9160}" type="presParOf" srcId="{AB38259A-D6C4-4F06-92FE-511C3CEE3FE1}" destId="{3A115962-39A3-4DD2-98E6-FDBFC19E9694}" srcOrd="0" destOrd="0" presId="urn:microsoft.com/office/officeart/2005/8/layout/hierarchy1"/>
    <dgm:cxn modelId="{6DFD41CA-EBD9-41D9-A843-DAA1E27449E0}" type="presParOf" srcId="{AB38259A-D6C4-4F06-92FE-511C3CEE3FE1}" destId="{185EBE97-D136-422A-8E0C-514046801A7B}" srcOrd="1" destOrd="0" presId="urn:microsoft.com/office/officeart/2005/8/layout/hierarchy1"/>
    <dgm:cxn modelId="{C9C6188B-97B7-426B-AFA5-DB7BE5F38FED}" type="presParOf" srcId="{185EBE97-D136-422A-8E0C-514046801A7B}" destId="{5AB45ECC-A99C-48A8-B98A-DB93FA9C2196}" srcOrd="0" destOrd="0" presId="urn:microsoft.com/office/officeart/2005/8/layout/hierarchy1"/>
    <dgm:cxn modelId="{BA157C0E-BCB7-4E55-9C9F-2AF4E573042B}" type="presParOf" srcId="{5AB45ECC-A99C-48A8-B98A-DB93FA9C2196}" destId="{C1682D0B-4533-4133-B7E6-B01405F47E67}" srcOrd="0" destOrd="0" presId="urn:microsoft.com/office/officeart/2005/8/layout/hierarchy1"/>
    <dgm:cxn modelId="{372D3474-E9D0-45F3-96E6-C2508BAA8615}" type="presParOf" srcId="{5AB45ECC-A99C-48A8-B98A-DB93FA9C2196}" destId="{1F77E980-5386-402F-8E64-5F96658A615F}" srcOrd="1" destOrd="0" presId="urn:microsoft.com/office/officeart/2005/8/layout/hierarchy1"/>
    <dgm:cxn modelId="{732565A0-A7D9-4AAB-9943-B7F8B56D2246}" type="presParOf" srcId="{185EBE97-D136-422A-8E0C-514046801A7B}" destId="{DD373F7D-5BD8-4C41-A7B5-F5984F1376F2}" srcOrd="1" destOrd="0" presId="urn:microsoft.com/office/officeart/2005/8/layout/hierarchy1"/>
    <dgm:cxn modelId="{4A7684E2-B01A-4F09-95EF-AE616EC24558}" type="presParOf" srcId="{DD373F7D-5BD8-4C41-A7B5-F5984F1376F2}" destId="{7A5822D3-DA8C-46D1-AE50-1E301EEDF3E2}" srcOrd="0" destOrd="0" presId="urn:microsoft.com/office/officeart/2005/8/layout/hierarchy1"/>
    <dgm:cxn modelId="{2FBAC64E-FB51-4C62-B44A-5AD8D0893725}" type="presParOf" srcId="{DD373F7D-5BD8-4C41-A7B5-F5984F1376F2}" destId="{E5B388CF-9C7B-4788-9D31-6606DA57A51B}" srcOrd="1" destOrd="0" presId="urn:microsoft.com/office/officeart/2005/8/layout/hierarchy1"/>
    <dgm:cxn modelId="{4E2F8D26-94FE-499B-80B7-6F250DC2D489}" type="presParOf" srcId="{E5B388CF-9C7B-4788-9D31-6606DA57A51B}" destId="{1D19009E-518B-48D8-ABA8-6854E59BE8EE}" srcOrd="0" destOrd="0" presId="urn:microsoft.com/office/officeart/2005/8/layout/hierarchy1"/>
    <dgm:cxn modelId="{EB18D865-DA20-457B-A826-59E34F198C03}" type="presParOf" srcId="{1D19009E-518B-48D8-ABA8-6854E59BE8EE}" destId="{858CE6F8-71EE-4CF7-B6EF-72B6083B76C9}" srcOrd="0" destOrd="0" presId="urn:microsoft.com/office/officeart/2005/8/layout/hierarchy1"/>
    <dgm:cxn modelId="{39D25705-5C4C-4CAC-B7FC-3C369A268C9B}" type="presParOf" srcId="{1D19009E-518B-48D8-ABA8-6854E59BE8EE}" destId="{CFD70194-302A-459B-982A-EA3D1D1C2BFF}" srcOrd="1" destOrd="0" presId="urn:microsoft.com/office/officeart/2005/8/layout/hierarchy1"/>
    <dgm:cxn modelId="{6811173E-731C-4AB1-86BB-4EE9769175EC}" type="presParOf" srcId="{E5B388CF-9C7B-4788-9D31-6606DA57A51B}" destId="{D4D0706A-9B32-4F15-95CF-0A9E96E6A8E2}" srcOrd="1" destOrd="0" presId="urn:microsoft.com/office/officeart/2005/8/layout/hierarchy1"/>
    <dgm:cxn modelId="{EE38C250-0807-4C55-8810-F47C09A8B56E}" type="presParOf" srcId="{D4D0706A-9B32-4F15-95CF-0A9E96E6A8E2}" destId="{D30C8443-3DD0-4AFF-B1DE-DAD5D43A7BC1}" srcOrd="0" destOrd="0" presId="urn:microsoft.com/office/officeart/2005/8/layout/hierarchy1"/>
    <dgm:cxn modelId="{31D89DEE-DA17-44AE-A81F-A5C8DA1B8EF2}" type="presParOf" srcId="{D4D0706A-9B32-4F15-95CF-0A9E96E6A8E2}" destId="{5B6B4923-D902-4B1A-977C-E9AE04CFF068}" srcOrd="1" destOrd="0" presId="urn:microsoft.com/office/officeart/2005/8/layout/hierarchy1"/>
    <dgm:cxn modelId="{F4C3CDB0-48A9-4450-BA6B-85D01F79E40E}" type="presParOf" srcId="{5B6B4923-D902-4B1A-977C-E9AE04CFF068}" destId="{F84473EF-4D59-428D-BFC9-9C7E45B5AD44}" srcOrd="0" destOrd="0" presId="urn:microsoft.com/office/officeart/2005/8/layout/hierarchy1"/>
    <dgm:cxn modelId="{C0B55F60-49FE-45C0-AE81-60B1AE220AD4}" type="presParOf" srcId="{F84473EF-4D59-428D-BFC9-9C7E45B5AD44}" destId="{0E8995F9-9AAB-4939-B201-0887C42C0B31}" srcOrd="0" destOrd="0" presId="urn:microsoft.com/office/officeart/2005/8/layout/hierarchy1"/>
    <dgm:cxn modelId="{AEC3C448-D27B-423B-B3B7-5D42047BEFDA}" type="presParOf" srcId="{F84473EF-4D59-428D-BFC9-9C7E45B5AD44}" destId="{03B0CC2C-C44D-446B-8F5B-E8B517DFF8B9}" srcOrd="1" destOrd="0" presId="urn:microsoft.com/office/officeart/2005/8/layout/hierarchy1"/>
    <dgm:cxn modelId="{15032216-ACB0-4D49-829E-9C0E09F8D915}" type="presParOf" srcId="{5B6B4923-D902-4B1A-977C-E9AE04CFF068}" destId="{156A7A6D-E031-4DC5-A6E5-36BC50E891C7}" srcOrd="1" destOrd="0" presId="urn:microsoft.com/office/officeart/2005/8/layout/hierarchy1"/>
    <dgm:cxn modelId="{3C788FA9-A2AD-4973-8DCC-52C0F993DD39}" type="presParOf" srcId="{E430E758-74BC-421E-8465-CE39869FDC02}" destId="{191126A7-CAEE-47AA-A713-AF0D87D66FE6}" srcOrd="2" destOrd="0" presId="urn:microsoft.com/office/officeart/2005/8/layout/hierarchy1"/>
    <dgm:cxn modelId="{A4A0FC43-82D7-4899-B1EC-F18FC3E5BE85}" type="presParOf" srcId="{E430E758-74BC-421E-8465-CE39869FDC02}" destId="{EE9E65FA-B5FC-4AEC-849E-B776EED9AB8D}" srcOrd="3" destOrd="0" presId="urn:microsoft.com/office/officeart/2005/8/layout/hierarchy1"/>
    <dgm:cxn modelId="{13659020-C65A-4BC4-A684-2BFD3619D767}" type="presParOf" srcId="{EE9E65FA-B5FC-4AEC-849E-B776EED9AB8D}" destId="{A95F35D1-13DA-462E-97DC-FA645ED3B499}" srcOrd="0" destOrd="0" presId="urn:microsoft.com/office/officeart/2005/8/layout/hierarchy1"/>
    <dgm:cxn modelId="{6EA967E2-194D-4F02-87C6-1850821A8D78}" type="presParOf" srcId="{A95F35D1-13DA-462E-97DC-FA645ED3B499}" destId="{5746BE19-D87F-410A-B898-BB4D11AE7755}" srcOrd="0" destOrd="0" presId="urn:microsoft.com/office/officeart/2005/8/layout/hierarchy1"/>
    <dgm:cxn modelId="{9CE68638-A024-4943-8F06-9F3AE8E41BDC}" type="presParOf" srcId="{A95F35D1-13DA-462E-97DC-FA645ED3B499}" destId="{13015A1E-1EAC-4127-8785-8AFD6688EBCB}" srcOrd="1" destOrd="0" presId="urn:microsoft.com/office/officeart/2005/8/layout/hierarchy1"/>
    <dgm:cxn modelId="{AF09DC89-24A8-45E8-BB8E-D606AA414325}" type="presParOf" srcId="{EE9E65FA-B5FC-4AEC-849E-B776EED9AB8D}" destId="{2C9AF5B0-E3FA-41D0-9336-929315EE287B}" srcOrd="1" destOrd="0" presId="urn:microsoft.com/office/officeart/2005/8/layout/hierarchy1"/>
    <dgm:cxn modelId="{0657445A-C321-4365-8DF7-B21BCB18E7A6}" type="presParOf" srcId="{2C9AF5B0-E3FA-41D0-9336-929315EE287B}" destId="{394A6FC6-BBA4-4A25-AB4C-26B3FB0F2F7F}" srcOrd="0" destOrd="0" presId="urn:microsoft.com/office/officeart/2005/8/layout/hierarchy1"/>
    <dgm:cxn modelId="{062CD6E0-1174-4319-BAA6-5E31902CE51D}" type="presParOf" srcId="{2C9AF5B0-E3FA-41D0-9336-929315EE287B}" destId="{47720282-5E4C-4B36-A3DA-31CCBB151906}" srcOrd="1" destOrd="0" presId="urn:microsoft.com/office/officeart/2005/8/layout/hierarchy1"/>
    <dgm:cxn modelId="{AB0AC915-F8DA-4F7B-91F7-D71B793938D8}" type="presParOf" srcId="{47720282-5E4C-4B36-A3DA-31CCBB151906}" destId="{6DFD33AE-F592-4E72-B199-646B2E6B2164}" srcOrd="0" destOrd="0" presId="urn:microsoft.com/office/officeart/2005/8/layout/hierarchy1"/>
    <dgm:cxn modelId="{12E4C65A-0E57-460F-BA52-39E7AEC044E4}" type="presParOf" srcId="{6DFD33AE-F592-4E72-B199-646B2E6B2164}" destId="{C191211C-1E0F-45AE-AFB5-20CFA01D8552}" srcOrd="0" destOrd="0" presId="urn:microsoft.com/office/officeart/2005/8/layout/hierarchy1"/>
    <dgm:cxn modelId="{B59324F2-A966-4617-BC1C-CBFD6FBDE472}" type="presParOf" srcId="{6DFD33AE-F592-4E72-B199-646B2E6B2164}" destId="{D66A91CC-BF18-4375-8592-653A4D48586F}" srcOrd="1" destOrd="0" presId="urn:microsoft.com/office/officeart/2005/8/layout/hierarchy1"/>
    <dgm:cxn modelId="{7C46CA1A-D631-4B9E-A3EB-F5EAA7B831B6}" type="presParOf" srcId="{47720282-5E4C-4B36-A3DA-31CCBB151906}" destId="{B1E62209-C096-4A48-B3A0-9E7D28E21800}" srcOrd="1" destOrd="0" presId="urn:microsoft.com/office/officeart/2005/8/layout/hierarchy1"/>
    <dgm:cxn modelId="{C74277F0-322F-4FDA-BB36-E0C33B3CEF57}" type="presParOf" srcId="{B1E62209-C096-4A48-B3A0-9E7D28E21800}" destId="{A11B55D4-81A9-48EE-A0D6-FC09041AE46E}" srcOrd="0" destOrd="0" presId="urn:microsoft.com/office/officeart/2005/8/layout/hierarchy1"/>
    <dgm:cxn modelId="{920CD57F-0B2C-4E9D-AF4C-7C87CB4B16BA}" type="presParOf" srcId="{B1E62209-C096-4A48-B3A0-9E7D28E21800}" destId="{0A8FCAE0-B3AD-4F71-A14A-E5629268E27C}" srcOrd="1" destOrd="0" presId="urn:microsoft.com/office/officeart/2005/8/layout/hierarchy1"/>
    <dgm:cxn modelId="{CFC0642B-5386-442C-9574-E75078E4E200}" type="presParOf" srcId="{0A8FCAE0-B3AD-4F71-A14A-E5629268E27C}" destId="{B0B63530-FBC7-4472-B0F5-9F42123290DD}" srcOrd="0" destOrd="0" presId="urn:microsoft.com/office/officeart/2005/8/layout/hierarchy1"/>
    <dgm:cxn modelId="{955575EA-23CB-43F4-A627-333F3E219938}" type="presParOf" srcId="{B0B63530-FBC7-4472-B0F5-9F42123290DD}" destId="{63DC2705-B930-46FA-AD2A-166C89E21792}" srcOrd="0" destOrd="0" presId="urn:microsoft.com/office/officeart/2005/8/layout/hierarchy1"/>
    <dgm:cxn modelId="{CE73B264-805F-4438-AD46-77675ACD621E}" type="presParOf" srcId="{B0B63530-FBC7-4472-B0F5-9F42123290DD}" destId="{A7FE53E4-FD76-4DE4-B9AF-09DC58481072}" srcOrd="1" destOrd="0" presId="urn:microsoft.com/office/officeart/2005/8/layout/hierarchy1"/>
    <dgm:cxn modelId="{BEF352DE-DF4F-429C-92EE-513D3231B0AB}" type="presParOf" srcId="{0A8FCAE0-B3AD-4F71-A14A-E5629268E27C}" destId="{14D14396-E993-42EC-96A5-105C002252FD}" srcOrd="1" destOrd="0" presId="urn:microsoft.com/office/officeart/2005/8/layout/hierarchy1"/>
    <dgm:cxn modelId="{AE97D2BF-B2DA-4914-AD8D-BE720424480D}" type="presParOf" srcId="{14D14396-E993-42EC-96A5-105C002252FD}" destId="{A1AA7759-E69B-4D0D-A828-56CC057D94BF}" srcOrd="0" destOrd="0" presId="urn:microsoft.com/office/officeart/2005/8/layout/hierarchy1"/>
    <dgm:cxn modelId="{54A6CADB-5FF2-4854-A224-23E5C71C3968}" type="presParOf" srcId="{14D14396-E993-42EC-96A5-105C002252FD}" destId="{77625BB4-7D14-4A30-A620-F84494542021}" srcOrd="1" destOrd="0" presId="urn:microsoft.com/office/officeart/2005/8/layout/hierarchy1"/>
    <dgm:cxn modelId="{F4FB192D-1DBB-43CF-AF8B-FE4183685937}" type="presParOf" srcId="{77625BB4-7D14-4A30-A620-F84494542021}" destId="{ED0CCA60-9F35-4798-BF79-0DDE8A38E3C4}" srcOrd="0" destOrd="0" presId="urn:microsoft.com/office/officeart/2005/8/layout/hierarchy1"/>
    <dgm:cxn modelId="{FEA00D05-4B08-4DD7-A8CB-2E8E5CA62083}" type="presParOf" srcId="{ED0CCA60-9F35-4798-BF79-0DDE8A38E3C4}" destId="{045FA73B-659E-4B47-8E90-34DB83DD99FD}" srcOrd="0" destOrd="0" presId="urn:microsoft.com/office/officeart/2005/8/layout/hierarchy1"/>
    <dgm:cxn modelId="{ECACF4DD-02E4-4435-9718-38FED22A4E5C}" type="presParOf" srcId="{ED0CCA60-9F35-4798-BF79-0DDE8A38E3C4}" destId="{AB2104BB-DD95-4B97-A8DD-9D52F0D12CD1}" srcOrd="1" destOrd="0" presId="urn:microsoft.com/office/officeart/2005/8/layout/hierarchy1"/>
    <dgm:cxn modelId="{321122BB-9CD6-45A7-A220-BD186C9AC349}" type="presParOf" srcId="{77625BB4-7D14-4A30-A620-F84494542021}" destId="{DC7688A2-E06D-4F0B-8225-96AAFCBA83D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A25CD5-207C-4D20-BEDD-0CFCBA1162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2F060-8F66-4D15-BC89-C9F8263036E8}">
      <dgm:prSet phldrT="[Text]" custT="1"/>
      <dgm:spPr/>
      <dgm:t>
        <a:bodyPr/>
        <a:lstStyle/>
        <a:p>
          <a:pPr algn="ctr"/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C2C5166-16E8-43F7-AE19-B3A0D69347AD}" type="parTrans" cxnId="{F68D531B-9DDB-4AF8-87E7-BFFA8FF160C9}">
      <dgm:prSet/>
      <dgm:spPr/>
      <dgm:t>
        <a:bodyPr/>
        <a:lstStyle/>
        <a:p>
          <a:endParaRPr lang="en-US"/>
        </a:p>
      </dgm:t>
    </dgm:pt>
    <dgm:pt modelId="{13C4D560-061C-4AC4-AF4C-4D45AEE82A00}" type="sibTrans" cxnId="{F68D531B-9DDB-4AF8-87E7-BFFA8FF160C9}">
      <dgm:prSet/>
      <dgm:spPr/>
      <dgm:t>
        <a:bodyPr/>
        <a:lstStyle/>
        <a:p>
          <a:endParaRPr lang="en-US"/>
        </a:p>
      </dgm:t>
    </dgm:pt>
    <dgm:pt modelId="{0D4B64BC-5055-4287-BAAC-135B37E0D416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87429A2-08A2-4559-A21C-7E8DFEC8E8AD}" type="parTrans" cxnId="{F261EA0B-E0DE-48DC-905B-01367D17D10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A52F6B0-D587-42C2-B55B-72F42A13854F}" type="sibTrans" cxnId="{F261EA0B-E0DE-48DC-905B-01367D17D102}">
      <dgm:prSet/>
      <dgm:spPr/>
      <dgm:t>
        <a:bodyPr/>
        <a:lstStyle/>
        <a:p>
          <a:endParaRPr lang="en-US"/>
        </a:p>
      </dgm:t>
    </dgm:pt>
    <dgm:pt modelId="{14B2576E-A4B8-4FFD-B6C3-292460309748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Âm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02434AF-DB3F-416A-B460-45FBA8F94264}" type="parTrans" cxnId="{5CCF013D-6735-47B7-A739-087550EADA0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2D448BB-D575-4452-AC6F-B4F051D5305F}" type="sibTrans" cxnId="{5CCF013D-6735-47B7-A739-087550EADA02}">
      <dgm:prSet/>
      <dgm:spPr/>
      <dgm:t>
        <a:bodyPr/>
        <a:lstStyle/>
        <a:p>
          <a:endParaRPr lang="en-US"/>
        </a:p>
      </dgm:t>
    </dgm:pt>
    <dgm:pt modelId="{6EE8904C-4B3A-4931-AC31-65EEDC014A0F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9AAC19DD-EAFE-44F3-9D36-81F6C5DD351D}" type="parTrans" cxnId="{39CABB53-62A0-4A75-99DF-BACDB4F01EF5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34D23A1-691B-42F5-BAFB-5547EFAE8070}" type="sibTrans" cxnId="{39CABB53-62A0-4A75-99DF-BACDB4F01EF5}">
      <dgm:prSet/>
      <dgm:spPr/>
      <dgm:t>
        <a:bodyPr/>
        <a:lstStyle/>
        <a:p>
          <a:endParaRPr lang="en-US"/>
        </a:p>
      </dgm:t>
    </dgm:pt>
    <dgm:pt modelId="{6852381F-77DA-4814-A0D6-FB37AF6B4C1F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ảnh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FDB0044-F9AD-45E9-803E-62C6FD398220}" type="parTrans" cxnId="{2BB238F9-B078-4D8E-8032-A5FA321F1625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FF1BD64E-230D-4DB4-9E72-972018437714}" type="sibTrans" cxnId="{2BB238F9-B078-4D8E-8032-A5FA321F1625}">
      <dgm:prSet/>
      <dgm:spPr/>
      <dgm:t>
        <a:bodyPr/>
        <a:lstStyle/>
        <a:p>
          <a:endParaRPr lang="en-US"/>
        </a:p>
      </dgm:t>
    </dgm:pt>
    <dgm:pt modelId="{CBE2268D-67A3-485B-8EE4-C24725BA2D60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18044F64-187D-485B-8FD5-541BEE8AEC7E}" type="parTrans" cxnId="{0DCC5FF5-208C-4415-BAA0-B4CAD6F7FD8B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153E2C9-9058-4E09-A58A-08D538E7D591}" type="sibTrans" cxnId="{0DCC5FF5-208C-4415-BAA0-B4CAD6F7FD8B}">
      <dgm:prSet/>
      <dgm:spPr/>
      <dgm:t>
        <a:bodyPr/>
        <a:lstStyle/>
        <a:p>
          <a:endParaRPr lang="en-US"/>
        </a:p>
      </dgm:t>
    </dgm:pt>
    <dgm:pt modelId="{BCCEB813-C9ED-4EE9-8F76-31F2BA2F483A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8F211BD-F76B-47F3-85EE-0A3EA3B4CEAF}" type="parTrans" cxnId="{54D00824-63F8-4634-AAAB-8600EB75B42D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931AF13E-B9C3-46C8-80D9-12374F66CF23}" type="sibTrans" cxnId="{54D00824-63F8-4634-AAAB-8600EB75B42D}">
      <dgm:prSet/>
      <dgm:spPr/>
      <dgm:t>
        <a:bodyPr/>
        <a:lstStyle/>
        <a:p>
          <a:endParaRPr lang="en-US"/>
        </a:p>
      </dgm:t>
    </dgm:pt>
    <dgm:pt modelId="{5DE3AFA1-7899-4942-B00A-935D84B1F60A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</a:p>
      </dgm:t>
    </dgm:pt>
    <dgm:pt modelId="{7059BB90-9F42-4BBC-92A2-470B7C136B8B}" type="parTrans" cxnId="{C74C6A35-7CE6-4412-8C6D-BC6C942CC237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4DFDB90-88C8-44F6-9F86-2FDBC97EB704}" type="sibTrans" cxnId="{C74C6A35-7CE6-4412-8C6D-BC6C942CC237}">
      <dgm:prSet/>
      <dgm:spPr/>
      <dgm:t>
        <a:bodyPr/>
        <a:lstStyle/>
        <a:p>
          <a:endParaRPr lang="en-US"/>
        </a:p>
      </dgm:t>
    </dgm:pt>
    <dgm:pt modelId="{4731A33E-CFB2-4DBA-AC84-4DF583189554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C6569D80-41C4-4204-B920-093206D96956}" type="parTrans" cxnId="{D2F1586F-FC81-468B-A280-271AD67C4EA4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EF6A32A2-C3E1-4D26-9451-7D2342593D58}" type="sibTrans" cxnId="{D2F1586F-FC81-468B-A280-271AD67C4EA4}">
      <dgm:prSet/>
      <dgm:spPr/>
      <dgm:t>
        <a:bodyPr/>
        <a:lstStyle/>
        <a:p>
          <a:endParaRPr lang="en-US"/>
        </a:p>
      </dgm:t>
    </dgm:pt>
    <dgm:pt modelId="{F55647A6-BBCD-4044-B2C4-ABA09ED802E2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Đẹp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đẽ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mong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manh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dễ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tan</a:t>
          </a:r>
        </a:p>
      </dgm:t>
    </dgm:pt>
    <dgm:pt modelId="{8E470A6D-633F-4FC5-9C22-4E186B7D5918}" type="parTrans" cxnId="{811209DD-254B-4288-81CF-79DED1EF1F8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3A18349-DFC0-44C4-B86F-86E372113B43}" type="sibTrans" cxnId="{811209DD-254B-4288-81CF-79DED1EF1F82}">
      <dgm:prSet/>
      <dgm:spPr/>
      <dgm:t>
        <a:bodyPr/>
        <a:lstStyle/>
        <a:p>
          <a:endParaRPr lang="en-US"/>
        </a:p>
      </dgm:t>
    </dgm:pt>
    <dgm:pt modelId="{BF8BA0C9-DFAE-49AD-B05C-146A2E5FB60E}" type="pres">
      <dgm:prSet presAssocID="{1CA25CD5-207C-4D20-BEDD-0CFCBA1162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E26038-8ADB-489A-84CA-659F919A2713}" type="pres">
      <dgm:prSet presAssocID="{BD92F060-8F66-4D15-BC89-C9F8263036E8}" presName="hierRoot1" presStyleCnt="0"/>
      <dgm:spPr/>
    </dgm:pt>
    <dgm:pt modelId="{97C014A7-D91F-4FBD-872A-E004C40627A6}" type="pres">
      <dgm:prSet presAssocID="{BD92F060-8F66-4D15-BC89-C9F8263036E8}" presName="composite" presStyleCnt="0"/>
      <dgm:spPr/>
    </dgm:pt>
    <dgm:pt modelId="{7F5CB89B-2BA2-4045-8586-FEAAE338DB8C}" type="pres">
      <dgm:prSet presAssocID="{BD92F060-8F66-4D15-BC89-C9F8263036E8}" presName="background" presStyleLbl="node0" presStyleIdx="0" presStyleCnt="1"/>
      <dgm:spPr/>
    </dgm:pt>
    <dgm:pt modelId="{88728AEA-A15A-4E0F-8F6B-3C81C7F7E37E}" type="pres">
      <dgm:prSet presAssocID="{BD92F060-8F66-4D15-BC89-C9F8263036E8}" presName="text" presStyleLbl="fgAcc0" presStyleIdx="0" presStyleCnt="1" custScaleX="282375" custLinFactNeighborX="-2877">
        <dgm:presLayoutVars>
          <dgm:chPref val="3"/>
        </dgm:presLayoutVars>
      </dgm:prSet>
      <dgm:spPr/>
    </dgm:pt>
    <dgm:pt modelId="{E430E758-74BC-421E-8465-CE39869FDC02}" type="pres">
      <dgm:prSet presAssocID="{BD92F060-8F66-4D15-BC89-C9F8263036E8}" presName="hierChild2" presStyleCnt="0"/>
      <dgm:spPr/>
    </dgm:pt>
    <dgm:pt modelId="{F8F22D4F-D384-4C19-AB10-2B59C8096497}" type="pres">
      <dgm:prSet presAssocID="{587429A2-08A2-4559-A21C-7E8DFEC8E8AD}" presName="Name10" presStyleLbl="parChTrans1D2" presStyleIdx="0" presStyleCnt="2" custSzX="1584000"/>
      <dgm:spPr/>
    </dgm:pt>
    <dgm:pt modelId="{356B6E56-9C7B-4FE2-AE45-DFF7FD71B602}" type="pres">
      <dgm:prSet presAssocID="{0D4B64BC-5055-4287-BAAC-135B37E0D416}" presName="hierRoot2" presStyleCnt="0"/>
      <dgm:spPr/>
    </dgm:pt>
    <dgm:pt modelId="{54CBE28A-1867-4205-9AD0-43549A751F62}" type="pres">
      <dgm:prSet presAssocID="{0D4B64BC-5055-4287-BAAC-135B37E0D416}" presName="composite2" presStyleCnt="0"/>
      <dgm:spPr/>
    </dgm:pt>
    <dgm:pt modelId="{58989F1E-85BB-464B-B199-2854E3177BDB}" type="pres">
      <dgm:prSet presAssocID="{0D4B64BC-5055-4287-BAAC-135B37E0D416}" presName="background2" presStyleLbl="node2" presStyleIdx="0" presStyleCnt="2"/>
      <dgm:spPr/>
    </dgm:pt>
    <dgm:pt modelId="{55184560-C832-4895-8310-CAB48D3C195B}" type="pres">
      <dgm:prSet presAssocID="{0D4B64BC-5055-4287-BAAC-135B37E0D416}" presName="text2" presStyleLbl="fgAcc2" presStyleIdx="0" presStyleCnt="2" custScaleX="199324" custLinFactX="-35687" custLinFactNeighborX="-100000" custLinFactNeighborY="-1583">
        <dgm:presLayoutVars>
          <dgm:chPref val="3"/>
        </dgm:presLayoutVars>
      </dgm:prSet>
      <dgm:spPr/>
    </dgm:pt>
    <dgm:pt modelId="{AB38259A-D6C4-4F06-92FE-511C3CEE3FE1}" type="pres">
      <dgm:prSet presAssocID="{0D4B64BC-5055-4287-BAAC-135B37E0D416}" presName="hierChild3" presStyleCnt="0"/>
      <dgm:spPr/>
    </dgm:pt>
    <dgm:pt modelId="{3A115962-39A3-4DD2-98E6-FDBFC19E9694}" type="pres">
      <dgm:prSet presAssocID="{B02434AF-DB3F-416A-B460-45FBA8F94264}" presName="Name17" presStyleLbl="parChTrans1D3" presStyleIdx="0" presStyleCnt="2" custSzX="1584000"/>
      <dgm:spPr/>
    </dgm:pt>
    <dgm:pt modelId="{185EBE97-D136-422A-8E0C-514046801A7B}" type="pres">
      <dgm:prSet presAssocID="{14B2576E-A4B8-4FFD-B6C3-292460309748}" presName="hierRoot3" presStyleCnt="0"/>
      <dgm:spPr/>
    </dgm:pt>
    <dgm:pt modelId="{5AB45ECC-A99C-48A8-B98A-DB93FA9C2196}" type="pres">
      <dgm:prSet presAssocID="{14B2576E-A4B8-4FFD-B6C3-292460309748}" presName="composite3" presStyleCnt="0"/>
      <dgm:spPr/>
    </dgm:pt>
    <dgm:pt modelId="{C1682D0B-4533-4133-B7E6-B01405F47E67}" type="pres">
      <dgm:prSet presAssocID="{14B2576E-A4B8-4FFD-B6C3-292460309748}" presName="background3" presStyleLbl="node3" presStyleIdx="0" presStyleCnt="2"/>
      <dgm:spPr/>
    </dgm:pt>
    <dgm:pt modelId="{1F77E980-5386-402F-8E64-5F96658A615F}" type="pres">
      <dgm:prSet presAssocID="{14B2576E-A4B8-4FFD-B6C3-292460309748}" presName="text3" presStyleLbl="fgAcc3" presStyleIdx="0" presStyleCnt="2" custScaleX="199324" custLinFactX="-36143" custLinFactNeighborX="-100000" custLinFactNeighborY="744">
        <dgm:presLayoutVars>
          <dgm:chPref val="3"/>
        </dgm:presLayoutVars>
      </dgm:prSet>
      <dgm:spPr/>
    </dgm:pt>
    <dgm:pt modelId="{DD373F7D-5BD8-4C41-A7B5-F5984F1376F2}" type="pres">
      <dgm:prSet presAssocID="{14B2576E-A4B8-4FFD-B6C3-292460309748}" presName="hierChild4" presStyleCnt="0"/>
      <dgm:spPr/>
    </dgm:pt>
    <dgm:pt modelId="{7A5822D3-DA8C-46D1-AE50-1E301EEDF3E2}" type="pres">
      <dgm:prSet presAssocID="{18044F64-187D-485B-8FD5-541BEE8AEC7E}" presName="Name23" presStyleLbl="parChTrans1D4" presStyleIdx="0" presStyleCnt="5" custSzX="1584000"/>
      <dgm:spPr/>
    </dgm:pt>
    <dgm:pt modelId="{E5B388CF-9C7B-4788-9D31-6606DA57A51B}" type="pres">
      <dgm:prSet presAssocID="{CBE2268D-67A3-485B-8EE4-C24725BA2D60}" presName="hierRoot4" presStyleCnt="0"/>
      <dgm:spPr/>
    </dgm:pt>
    <dgm:pt modelId="{1D19009E-518B-48D8-ABA8-6854E59BE8EE}" type="pres">
      <dgm:prSet presAssocID="{CBE2268D-67A3-485B-8EE4-C24725BA2D60}" presName="composite4" presStyleCnt="0"/>
      <dgm:spPr/>
    </dgm:pt>
    <dgm:pt modelId="{858CE6F8-71EE-4CF7-B6EF-72B6083B76C9}" type="pres">
      <dgm:prSet presAssocID="{CBE2268D-67A3-485B-8EE4-C24725BA2D60}" presName="background4" presStyleLbl="node4" presStyleIdx="0" presStyleCnt="5"/>
      <dgm:spPr/>
    </dgm:pt>
    <dgm:pt modelId="{CFD70194-302A-459B-982A-EA3D1D1C2BFF}" type="pres">
      <dgm:prSet presAssocID="{CBE2268D-67A3-485B-8EE4-C24725BA2D60}" presName="text4" presStyleLbl="fgAcc4" presStyleIdx="0" presStyleCnt="5" custScaleX="199324" custLinFactX="-35689" custLinFactNeighborX="-100000" custLinFactNeighborY="-1627">
        <dgm:presLayoutVars>
          <dgm:chPref val="3"/>
        </dgm:presLayoutVars>
      </dgm:prSet>
      <dgm:spPr/>
    </dgm:pt>
    <dgm:pt modelId="{D4D0706A-9B32-4F15-95CF-0A9E96E6A8E2}" type="pres">
      <dgm:prSet presAssocID="{CBE2268D-67A3-485B-8EE4-C24725BA2D60}" presName="hierChild5" presStyleCnt="0"/>
      <dgm:spPr/>
    </dgm:pt>
    <dgm:pt modelId="{D30C8443-3DD0-4AFF-B1DE-DAD5D43A7BC1}" type="pres">
      <dgm:prSet presAssocID="{58F211BD-F76B-47F3-85EE-0A3EA3B4CEAF}" presName="Name23" presStyleLbl="parChTrans1D4" presStyleIdx="1" presStyleCnt="5" custSzX="1584000"/>
      <dgm:spPr/>
    </dgm:pt>
    <dgm:pt modelId="{5B6B4923-D902-4B1A-977C-E9AE04CFF068}" type="pres">
      <dgm:prSet presAssocID="{BCCEB813-C9ED-4EE9-8F76-31F2BA2F483A}" presName="hierRoot4" presStyleCnt="0"/>
      <dgm:spPr/>
    </dgm:pt>
    <dgm:pt modelId="{F84473EF-4D59-428D-BFC9-9C7E45B5AD44}" type="pres">
      <dgm:prSet presAssocID="{BCCEB813-C9ED-4EE9-8F76-31F2BA2F483A}" presName="composite4" presStyleCnt="0"/>
      <dgm:spPr/>
    </dgm:pt>
    <dgm:pt modelId="{0E8995F9-9AAB-4939-B201-0887C42C0B31}" type="pres">
      <dgm:prSet presAssocID="{BCCEB813-C9ED-4EE9-8F76-31F2BA2F483A}" presName="background4" presStyleLbl="node4" presStyleIdx="1" presStyleCnt="5"/>
      <dgm:spPr/>
    </dgm:pt>
    <dgm:pt modelId="{03B0CC2C-C44D-446B-8F5B-E8B517DFF8B9}" type="pres">
      <dgm:prSet presAssocID="{BCCEB813-C9ED-4EE9-8F76-31F2BA2F483A}" presName="text4" presStyleLbl="fgAcc4" presStyleIdx="1" presStyleCnt="5" custScaleX="199324" custLinFactX="-35687" custLinFactNeighborX="-100000" custLinFactNeighborY="-9660">
        <dgm:presLayoutVars>
          <dgm:chPref val="3"/>
        </dgm:presLayoutVars>
      </dgm:prSet>
      <dgm:spPr/>
    </dgm:pt>
    <dgm:pt modelId="{156A7A6D-E031-4DC5-A6E5-36BC50E891C7}" type="pres">
      <dgm:prSet presAssocID="{BCCEB813-C9ED-4EE9-8F76-31F2BA2F483A}" presName="hierChild5" presStyleCnt="0"/>
      <dgm:spPr/>
    </dgm:pt>
    <dgm:pt modelId="{191126A7-CAEE-47AA-A713-AF0D87D66FE6}" type="pres">
      <dgm:prSet presAssocID="{9AAC19DD-EAFE-44F3-9D36-81F6C5DD351D}" presName="Name10" presStyleLbl="parChTrans1D2" presStyleIdx="1" presStyleCnt="2" custSzX="1584000"/>
      <dgm:spPr/>
    </dgm:pt>
    <dgm:pt modelId="{EE9E65FA-B5FC-4AEC-849E-B776EED9AB8D}" type="pres">
      <dgm:prSet presAssocID="{6EE8904C-4B3A-4931-AC31-65EEDC014A0F}" presName="hierRoot2" presStyleCnt="0"/>
      <dgm:spPr/>
    </dgm:pt>
    <dgm:pt modelId="{A95F35D1-13DA-462E-97DC-FA645ED3B499}" type="pres">
      <dgm:prSet presAssocID="{6EE8904C-4B3A-4931-AC31-65EEDC014A0F}" presName="composite2" presStyleCnt="0"/>
      <dgm:spPr/>
    </dgm:pt>
    <dgm:pt modelId="{5746BE19-D87F-410A-B898-BB4D11AE7755}" type="pres">
      <dgm:prSet presAssocID="{6EE8904C-4B3A-4931-AC31-65EEDC014A0F}" presName="background2" presStyleLbl="node2" presStyleIdx="1" presStyleCnt="2"/>
      <dgm:spPr/>
    </dgm:pt>
    <dgm:pt modelId="{13015A1E-1EAC-4127-8785-8AFD6688EBCB}" type="pres">
      <dgm:prSet presAssocID="{6EE8904C-4B3A-4931-AC31-65EEDC014A0F}" presName="text2" presStyleLbl="fgAcc2" presStyleIdx="1" presStyleCnt="2" custScaleX="199324" custLinFactX="40027" custLinFactNeighborX="100000" custLinFactNeighborY="-2054">
        <dgm:presLayoutVars>
          <dgm:chPref val="3"/>
        </dgm:presLayoutVars>
      </dgm:prSet>
      <dgm:spPr/>
    </dgm:pt>
    <dgm:pt modelId="{2C9AF5B0-E3FA-41D0-9336-929315EE287B}" type="pres">
      <dgm:prSet presAssocID="{6EE8904C-4B3A-4931-AC31-65EEDC014A0F}" presName="hierChild3" presStyleCnt="0"/>
      <dgm:spPr/>
    </dgm:pt>
    <dgm:pt modelId="{394A6FC6-BBA4-4A25-AB4C-26B3FB0F2F7F}" type="pres">
      <dgm:prSet presAssocID="{5FDB0044-F9AD-45E9-803E-62C6FD398220}" presName="Name17" presStyleLbl="parChTrans1D3" presStyleIdx="1" presStyleCnt="2" custSzX="1584000"/>
      <dgm:spPr/>
    </dgm:pt>
    <dgm:pt modelId="{47720282-5E4C-4B36-A3DA-31CCBB151906}" type="pres">
      <dgm:prSet presAssocID="{6852381F-77DA-4814-A0D6-FB37AF6B4C1F}" presName="hierRoot3" presStyleCnt="0"/>
      <dgm:spPr/>
    </dgm:pt>
    <dgm:pt modelId="{6DFD33AE-F592-4E72-B199-646B2E6B2164}" type="pres">
      <dgm:prSet presAssocID="{6852381F-77DA-4814-A0D6-FB37AF6B4C1F}" presName="composite3" presStyleCnt="0"/>
      <dgm:spPr/>
    </dgm:pt>
    <dgm:pt modelId="{C191211C-1E0F-45AE-AFB5-20CFA01D8552}" type="pres">
      <dgm:prSet presAssocID="{6852381F-77DA-4814-A0D6-FB37AF6B4C1F}" presName="background3" presStyleLbl="node3" presStyleIdx="1" presStyleCnt="2"/>
      <dgm:spPr/>
    </dgm:pt>
    <dgm:pt modelId="{D66A91CC-BF18-4375-8592-653A4D48586F}" type="pres">
      <dgm:prSet presAssocID="{6852381F-77DA-4814-A0D6-FB37AF6B4C1F}" presName="text3" presStyleLbl="fgAcc3" presStyleIdx="1" presStyleCnt="2" custScaleX="199324" custLinFactX="40027" custLinFactNeighborX="100000" custLinFactNeighborY="-2221">
        <dgm:presLayoutVars>
          <dgm:chPref val="3"/>
        </dgm:presLayoutVars>
      </dgm:prSet>
      <dgm:spPr/>
    </dgm:pt>
    <dgm:pt modelId="{B1E62209-C096-4A48-B3A0-9E7D28E21800}" type="pres">
      <dgm:prSet presAssocID="{6852381F-77DA-4814-A0D6-FB37AF6B4C1F}" presName="hierChild4" presStyleCnt="0"/>
      <dgm:spPr/>
    </dgm:pt>
    <dgm:pt modelId="{A11B55D4-81A9-48EE-A0D6-FC09041AE46E}" type="pres">
      <dgm:prSet presAssocID="{7059BB90-9F42-4BBC-92A2-470B7C136B8B}" presName="Name23" presStyleLbl="parChTrans1D4" presStyleIdx="2" presStyleCnt="5" custSzX="1584000"/>
      <dgm:spPr/>
    </dgm:pt>
    <dgm:pt modelId="{0A8FCAE0-B3AD-4F71-A14A-E5629268E27C}" type="pres">
      <dgm:prSet presAssocID="{5DE3AFA1-7899-4942-B00A-935D84B1F60A}" presName="hierRoot4" presStyleCnt="0"/>
      <dgm:spPr/>
    </dgm:pt>
    <dgm:pt modelId="{B0B63530-FBC7-4472-B0F5-9F42123290DD}" type="pres">
      <dgm:prSet presAssocID="{5DE3AFA1-7899-4942-B00A-935D84B1F60A}" presName="composite4" presStyleCnt="0"/>
      <dgm:spPr/>
    </dgm:pt>
    <dgm:pt modelId="{63DC2705-B930-46FA-AD2A-166C89E21792}" type="pres">
      <dgm:prSet presAssocID="{5DE3AFA1-7899-4942-B00A-935D84B1F60A}" presName="background4" presStyleLbl="node4" presStyleIdx="2" presStyleCnt="5"/>
      <dgm:spPr/>
    </dgm:pt>
    <dgm:pt modelId="{A7FE53E4-FD76-4DE4-B9AF-09DC58481072}" type="pres">
      <dgm:prSet presAssocID="{5DE3AFA1-7899-4942-B00A-935D84B1F60A}" presName="text4" presStyleLbl="fgAcc4" presStyleIdx="2" presStyleCnt="5" custScaleX="199324" custLinFactX="40026" custLinFactNeighborX="100000" custLinFactNeighborY="-1665">
        <dgm:presLayoutVars>
          <dgm:chPref val="3"/>
        </dgm:presLayoutVars>
      </dgm:prSet>
      <dgm:spPr/>
    </dgm:pt>
    <dgm:pt modelId="{14D14396-E993-42EC-96A5-105C002252FD}" type="pres">
      <dgm:prSet presAssocID="{5DE3AFA1-7899-4942-B00A-935D84B1F60A}" presName="hierChild5" presStyleCnt="0"/>
      <dgm:spPr/>
    </dgm:pt>
    <dgm:pt modelId="{A1AA7759-E69B-4D0D-A828-56CC057D94BF}" type="pres">
      <dgm:prSet presAssocID="{C6569D80-41C4-4204-B920-093206D96956}" presName="Name23" presStyleLbl="parChTrans1D4" presStyleIdx="3" presStyleCnt="5" custSzX="1584000"/>
      <dgm:spPr/>
    </dgm:pt>
    <dgm:pt modelId="{77625BB4-7D14-4A30-A620-F84494542021}" type="pres">
      <dgm:prSet presAssocID="{4731A33E-CFB2-4DBA-AC84-4DF583189554}" presName="hierRoot4" presStyleCnt="0"/>
      <dgm:spPr/>
    </dgm:pt>
    <dgm:pt modelId="{ED0CCA60-9F35-4798-BF79-0DDE8A38E3C4}" type="pres">
      <dgm:prSet presAssocID="{4731A33E-CFB2-4DBA-AC84-4DF583189554}" presName="composite4" presStyleCnt="0"/>
      <dgm:spPr/>
    </dgm:pt>
    <dgm:pt modelId="{045FA73B-659E-4B47-8E90-34DB83DD99FD}" type="pres">
      <dgm:prSet presAssocID="{4731A33E-CFB2-4DBA-AC84-4DF583189554}" presName="background4" presStyleLbl="node4" presStyleIdx="3" presStyleCnt="5"/>
      <dgm:spPr/>
    </dgm:pt>
    <dgm:pt modelId="{AB2104BB-DD95-4B97-A8DD-9D52F0D12CD1}" type="pres">
      <dgm:prSet presAssocID="{4731A33E-CFB2-4DBA-AC84-4DF583189554}" presName="text4" presStyleLbl="fgAcc4" presStyleIdx="3" presStyleCnt="5" custScaleX="199324" custLinFactX="40041" custLinFactNeighborX="100000" custLinFactNeighborY="-7550">
        <dgm:presLayoutVars>
          <dgm:chPref val="3"/>
        </dgm:presLayoutVars>
      </dgm:prSet>
      <dgm:spPr/>
    </dgm:pt>
    <dgm:pt modelId="{DC7688A2-E06D-4F0B-8225-96AAFCBA83DB}" type="pres">
      <dgm:prSet presAssocID="{4731A33E-CFB2-4DBA-AC84-4DF583189554}" presName="hierChild5" presStyleCnt="0"/>
      <dgm:spPr/>
    </dgm:pt>
    <dgm:pt modelId="{950509A0-C78F-42D0-8F0C-414B52D2C3B6}" type="pres">
      <dgm:prSet presAssocID="{8E470A6D-633F-4FC5-9C22-4E186B7D5918}" presName="Name23" presStyleLbl="parChTrans1D4" presStyleIdx="4" presStyleCnt="5" custSzX="1584000"/>
      <dgm:spPr/>
    </dgm:pt>
    <dgm:pt modelId="{353F4BB5-CC74-4F7C-A31A-0B3B1D2AFA08}" type="pres">
      <dgm:prSet presAssocID="{F55647A6-BBCD-4044-B2C4-ABA09ED802E2}" presName="hierRoot4" presStyleCnt="0"/>
      <dgm:spPr/>
    </dgm:pt>
    <dgm:pt modelId="{D3A6C43A-189E-4201-B91E-F5F7F463AF98}" type="pres">
      <dgm:prSet presAssocID="{F55647A6-BBCD-4044-B2C4-ABA09ED802E2}" presName="composite4" presStyleCnt="0"/>
      <dgm:spPr/>
    </dgm:pt>
    <dgm:pt modelId="{47A06FC6-9C16-4E8F-AA34-C912B5DE36CE}" type="pres">
      <dgm:prSet presAssocID="{F55647A6-BBCD-4044-B2C4-ABA09ED802E2}" presName="background4" presStyleLbl="node4" presStyleIdx="4" presStyleCnt="5"/>
      <dgm:spPr/>
    </dgm:pt>
    <dgm:pt modelId="{0F83A27B-DE2A-481D-840F-61645BF43AB0}" type="pres">
      <dgm:prSet presAssocID="{F55647A6-BBCD-4044-B2C4-ABA09ED802E2}" presName="text4" presStyleLbl="fgAcc4" presStyleIdx="4" presStyleCnt="5" custScaleX="565208" custLinFactX="-14739" custLinFactNeighborX="-100000" custLinFactNeighborY="-24705">
        <dgm:presLayoutVars>
          <dgm:chPref val="3"/>
        </dgm:presLayoutVars>
      </dgm:prSet>
      <dgm:spPr/>
    </dgm:pt>
    <dgm:pt modelId="{7E5E1046-2E0F-477D-88D0-E33C348597F6}" type="pres">
      <dgm:prSet presAssocID="{F55647A6-BBCD-4044-B2C4-ABA09ED802E2}" presName="hierChild5" presStyleCnt="0"/>
      <dgm:spPr/>
    </dgm:pt>
  </dgm:ptLst>
  <dgm:cxnLst>
    <dgm:cxn modelId="{083F3D0B-A3F0-484B-AE08-B38A4479EE67}" type="presOf" srcId="{1CA25CD5-207C-4D20-BEDD-0CFCBA1162A2}" destId="{BF8BA0C9-DFAE-49AD-B05C-146A2E5FB60E}" srcOrd="0" destOrd="0" presId="urn:microsoft.com/office/officeart/2005/8/layout/hierarchy1"/>
    <dgm:cxn modelId="{F261EA0B-E0DE-48DC-905B-01367D17D102}" srcId="{BD92F060-8F66-4D15-BC89-C9F8263036E8}" destId="{0D4B64BC-5055-4287-BAAC-135B37E0D416}" srcOrd="0" destOrd="0" parTransId="{587429A2-08A2-4559-A21C-7E8DFEC8E8AD}" sibTransId="{6A52F6B0-D587-42C2-B55B-72F42A13854F}"/>
    <dgm:cxn modelId="{60E32E10-99B0-42E8-A6A8-04D9E3A28105}" type="presOf" srcId="{BCCEB813-C9ED-4EE9-8F76-31F2BA2F483A}" destId="{03B0CC2C-C44D-446B-8F5B-E8B517DFF8B9}" srcOrd="0" destOrd="0" presId="urn:microsoft.com/office/officeart/2005/8/layout/hierarchy1"/>
    <dgm:cxn modelId="{9C723312-355F-4A7F-ABEB-FE000F92F61C}" type="presOf" srcId="{4731A33E-CFB2-4DBA-AC84-4DF583189554}" destId="{AB2104BB-DD95-4B97-A8DD-9D52F0D12CD1}" srcOrd="0" destOrd="0" presId="urn:microsoft.com/office/officeart/2005/8/layout/hierarchy1"/>
    <dgm:cxn modelId="{F68D531B-9DDB-4AF8-87E7-BFFA8FF160C9}" srcId="{1CA25CD5-207C-4D20-BEDD-0CFCBA1162A2}" destId="{BD92F060-8F66-4D15-BC89-C9F8263036E8}" srcOrd="0" destOrd="0" parTransId="{4C2C5166-16E8-43F7-AE19-B3A0D69347AD}" sibTransId="{13C4D560-061C-4AC4-AF4C-4D45AEE82A00}"/>
    <dgm:cxn modelId="{15264720-C3E1-41BB-A6B9-4AEAE8E3CFD1}" type="presOf" srcId="{7059BB90-9F42-4BBC-92A2-470B7C136B8B}" destId="{A11B55D4-81A9-48EE-A0D6-FC09041AE46E}" srcOrd="0" destOrd="0" presId="urn:microsoft.com/office/officeart/2005/8/layout/hierarchy1"/>
    <dgm:cxn modelId="{54D00824-63F8-4634-AAAB-8600EB75B42D}" srcId="{CBE2268D-67A3-485B-8EE4-C24725BA2D60}" destId="{BCCEB813-C9ED-4EE9-8F76-31F2BA2F483A}" srcOrd="0" destOrd="0" parTransId="{58F211BD-F76B-47F3-85EE-0A3EA3B4CEAF}" sibTransId="{931AF13E-B9C3-46C8-80D9-12374F66CF23}"/>
    <dgm:cxn modelId="{DD5B0A24-647A-4C00-B2BC-4C6E773FEC83}" type="presOf" srcId="{14B2576E-A4B8-4FFD-B6C3-292460309748}" destId="{1F77E980-5386-402F-8E64-5F96658A615F}" srcOrd="0" destOrd="0" presId="urn:microsoft.com/office/officeart/2005/8/layout/hierarchy1"/>
    <dgm:cxn modelId="{C6D0D22F-E26C-41CF-BF87-8773B43DC90A}" type="presOf" srcId="{CBE2268D-67A3-485B-8EE4-C24725BA2D60}" destId="{CFD70194-302A-459B-982A-EA3D1D1C2BFF}" srcOrd="0" destOrd="0" presId="urn:microsoft.com/office/officeart/2005/8/layout/hierarchy1"/>
    <dgm:cxn modelId="{C74C6A35-7CE6-4412-8C6D-BC6C942CC237}" srcId="{6852381F-77DA-4814-A0D6-FB37AF6B4C1F}" destId="{5DE3AFA1-7899-4942-B00A-935D84B1F60A}" srcOrd="0" destOrd="0" parTransId="{7059BB90-9F42-4BBC-92A2-470B7C136B8B}" sibTransId="{34DFDB90-88C8-44F6-9F86-2FDBC97EB704}"/>
    <dgm:cxn modelId="{04AA1737-5000-4C38-AB7B-D1EA6BD28D72}" type="presOf" srcId="{B02434AF-DB3F-416A-B460-45FBA8F94264}" destId="{3A115962-39A3-4DD2-98E6-FDBFC19E9694}" srcOrd="0" destOrd="0" presId="urn:microsoft.com/office/officeart/2005/8/layout/hierarchy1"/>
    <dgm:cxn modelId="{5CCF013D-6735-47B7-A739-087550EADA02}" srcId="{0D4B64BC-5055-4287-BAAC-135B37E0D416}" destId="{14B2576E-A4B8-4FFD-B6C3-292460309748}" srcOrd="0" destOrd="0" parTransId="{B02434AF-DB3F-416A-B460-45FBA8F94264}" sibTransId="{B2D448BB-D575-4452-AC6F-B4F051D5305F}"/>
    <dgm:cxn modelId="{861C9965-8C5E-41C4-B4F7-51EF8F735BBC}" type="presOf" srcId="{587429A2-08A2-4559-A21C-7E8DFEC8E8AD}" destId="{F8F22D4F-D384-4C19-AB10-2B59C8096497}" srcOrd="0" destOrd="0" presId="urn:microsoft.com/office/officeart/2005/8/layout/hierarchy1"/>
    <dgm:cxn modelId="{10AB9C4E-B815-4F4F-B2FB-524746C99696}" type="presOf" srcId="{6EE8904C-4B3A-4931-AC31-65EEDC014A0F}" destId="{13015A1E-1EAC-4127-8785-8AFD6688EBCB}" srcOrd="0" destOrd="0" presId="urn:microsoft.com/office/officeart/2005/8/layout/hierarchy1"/>
    <dgm:cxn modelId="{D2F1586F-FC81-468B-A280-271AD67C4EA4}" srcId="{5DE3AFA1-7899-4942-B00A-935D84B1F60A}" destId="{4731A33E-CFB2-4DBA-AC84-4DF583189554}" srcOrd="0" destOrd="0" parTransId="{C6569D80-41C4-4204-B920-093206D96956}" sibTransId="{EF6A32A2-C3E1-4D26-9451-7D2342593D58}"/>
    <dgm:cxn modelId="{39CABB53-62A0-4A75-99DF-BACDB4F01EF5}" srcId="{BD92F060-8F66-4D15-BC89-C9F8263036E8}" destId="{6EE8904C-4B3A-4931-AC31-65EEDC014A0F}" srcOrd="1" destOrd="0" parTransId="{9AAC19DD-EAFE-44F3-9D36-81F6C5DD351D}" sibTransId="{634D23A1-691B-42F5-BAFB-5547EFAE8070}"/>
    <dgm:cxn modelId="{AFA76D58-7D00-4D40-BA13-3D7421B9BA8A}" type="presOf" srcId="{5DE3AFA1-7899-4942-B00A-935D84B1F60A}" destId="{A7FE53E4-FD76-4DE4-B9AF-09DC58481072}" srcOrd="0" destOrd="0" presId="urn:microsoft.com/office/officeart/2005/8/layout/hierarchy1"/>
    <dgm:cxn modelId="{98DE458E-BC3C-4AA5-9F18-DE1651E27B0D}" type="presOf" srcId="{58F211BD-F76B-47F3-85EE-0A3EA3B4CEAF}" destId="{D30C8443-3DD0-4AFF-B1DE-DAD5D43A7BC1}" srcOrd="0" destOrd="0" presId="urn:microsoft.com/office/officeart/2005/8/layout/hierarchy1"/>
    <dgm:cxn modelId="{15EFBDAB-CF29-4A72-9CE1-2974A8F7D8EF}" type="presOf" srcId="{8E470A6D-633F-4FC5-9C22-4E186B7D5918}" destId="{950509A0-C78F-42D0-8F0C-414B52D2C3B6}" srcOrd="0" destOrd="0" presId="urn:microsoft.com/office/officeart/2005/8/layout/hierarchy1"/>
    <dgm:cxn modelId="{C92E74C5-B21D-4914-82AA-1C6324BF5E57}" type="presOf" srcId="{5FDB0044-F9AD-45E9-803E-62C6FD398220}" destId="{394A6FC6-BBA4-4A25-AB4C-26B3FB0F2F7F}" srcOrd="0" destOrd="0" presId="urn:microsoft.com/office/officeart/2005/8/layout/hierarchy1"/>
    <dgm:cxn modelId="{BD79D6C9-55AD-4FCE-B6A0-49417849CE99}" type="presOf" srcId="{BD92F060-8F66-4D15-BC89-C9F8263036E8}" destId="{88728AEA-A15A-4E0F-8F6B-3C81C7F7E37E}" srcOrd="0" destOrd="0" presId="urn:microsoft.com/office/officeart/2005/8/layout/hierarchy1"/>
    <dgm:cxn modelId="{6D6DC3CA-5344-4822-9AAA-DF41A6FA2E54}" type="presOf" srcId="{18044F64-187D-485B-8FD5-541BEE8AEC7E}" destId="{7A5822D3-DA8C-46D1-AE50-1E301EEDF3E2}" srcOrd="0" destOrd="0" presId="urn:microsoft.com/office/officeart/2005/8/layout/hierarchy1"/>
    <dgm:cxn modelId="{40BF7BD4-BFB6-4290-B511-22AF6CD565B2}" type="presOf" srcId="{F55647A6-BBCD-4044-B2C4-ABA09ED802E2}" destId="{0F83A27B-DE2A-481D-840F-61645BF43AB0}" srcOrd="0" destOrd="0" presId="urn:microsoft.com/office/officeart/2005/8/layout/hierarchy1"/>
    <dgm:cxn modelId="{7D91F7D5-0AA9-46C2-84A7-5CBFB934E1EB}" type="presOf" srcId="{9AAC19DD-EAFE-44F3-9D36-81F6C5DD351D}" destId="{191126A7-CAEE-47AA-A713-AF0D87D66FE6}" srcOrd="0" destOrd="0" presId="urn:microsoft.com/office/officeart/2005/8/layout/hierarchy1"/>
    <dgm:cxn modelId="{9B8A05D8-BB61-418C-98E9-19452084D6EF}" type="presOf" srcId="{C6569D80-41C4-4204-B920-093206D96956}" destId="{A1AA7759-E69B-4D0D-A828-56CC057D94BF}" srcOrd="0" destOrd="0" presId="urn:microsoft.com/office/officeart/2005/8/layout/hierarchy1"/>
    <dgm:cxn modelId="{811209DD-254B-4288-81CF-79DED1EF1F82}" srcId="{4731A33E-CFB2-4DBA-AC84-4DF583189554}" destId="{F55647A6-BBCD-4044-B2C4-ABA09ED802E2}" srcOrd="0" destOrd="0" parTransId="{8E470A6D-633F-4FC5-9C22-4E186B7D5918}" sibTransId="{D3A18349-DFC0-44C4-B86F-86E372113B43}"/>
    <dgm:cxn modelId="{B5A0C7E1-1A3D-410C-9B15-3346B187411F}" type="presOf" srcId="{0D4B64BC-5055-4287-BAAC-135B37E0D416}" destId="{55184560-C832-4895-8310-CAB48D3C195B}" srcOrd="0" destOrd="0" presId="urn:microsoft.com/office/officeart/2005/8/layout/hierarchy1"/>
    <dgm:cxn modelId="{6E6235E6-D690-4065-B134-C547A0C924DB}" type="presOf" srcId="{6852381F-77DA-4814-A0D6-FB37AF6B4C1F}" destId="{D66A91CC-BF18-4375-8592-653A4D48586F}" srcOrd="0" destOrd="0" presId="urn:microsoft.com/office/officeart/2005/8/layout/hierarchy1"/>
    <dgm:cxn modelId="{0DCC5FF5-208C-4415-BAA0-B4CAD6F7FD8B}" srcId="{14B2576E-A4B8-4FFD-B6C3-292460309748}" destId="{CBE2268D-67A3-485B-8EE4-C24725BA2D60}" srcOrd="0" destOrd="0" parTransId="{18044F64-187D-485B-8FD5-541BEE8AEC7E}" sibTransId="{6153E2C9-9058-4E09-A58A-08D538E7D591}"/>
    <dgm:cxn modelId="{2BB238F9-B078-4D8E-8032-A5FA321F1625}" srcId="{6EE8904C-4B3A-4931-AC31-65EEDC014A0F}" destId="{6852381F-77DA-4814-A0D6-FB37AF6B4C1F}" srcOrd="0" destOrd="0" parTransId="{5FDB0044-F9AD-45E9-803E-62C6FD398220}" sibTransId="{FF1BD64E-230D-4DB4-9E72-972018437714}"/>
    <dgm:cxn modelId="{7653E971-7443-4341-AF61-E6626255B39B}" type="presParOf" srcId="{BF8BA0C9-DFAE-49AD-B05C-146A2E5FB60E}" destId="{65E26038-8ADB-489A-84CA-659F919A2713}" srcOrd="0" destOrd="0" presId="urn:microsoft.com/office/officeart/2005/8/layout/hierarchy1"/>
    <dgm:cxn modelId="{B7420E6E-8626-435E-B8C6-C929A6B5BE7E}" type="presParOf" srcId="{65E26038-8ADB-489A-84CA-659F919A2713}" destId="{97C014A7-D91F-4FBD-872A-E004C40627A6}" srcOrd="0" destOrd="0" presId="urn:microsoft.com/office/officeart/2005/8/layout/hierarchy1"/>
    <dgm:cxn modelId="{57D3AB36-5600-406F-88BB-018808F09C20}" type="presParOf" srcId="{97C014A7-D91F-4FBD-872A-E004C40627A6}" destId="{7F5CB89B-2BA2-4045-8586-FEAAE338DB8C}" srcOrd="0" destOrd="0" presId="urn:microsoft.com/office/officeart/2005/8/layout/hierarchy1"/>
    <dgm:cxn modelId="{5166BBF8-FC91-44A6-BAF6-3B2B0D7CB186}" type="presParOf" srcId="{97C014A7-D91F-4FBD-872A-E004C40627A6}" destId="{88728AEA-A15A-4E0F-8F6B-3C81C7F7E37E}" srcOrd="1" destOrd="0" presId="urn:microsoft.com/office/officeart/2005/8/layout/hierarchy1"/>
    <dgm:cxn modelId="{E478FA7C-C5C3-40B8-9646-675349AED440}" type="presParOf" srcId="{65E26038-8ADB-489A-84CA-659F919A2713}" destId="{E430E758-74BC-421E-8465-CE39869FDC02}" srcOrd="1" destOrd="0" presId="urn:microsoft.com/office/officeart/2005/8/layout/hierarchy1"/>
    <dgm:cxn modelId="{C9A4D715-6F23-4B4A-ACEB-CA0E2B3BBE5C}" type="presParOf" srcId="{E430E758-74BC-421E-8465-CE39869FDC02}" destId="{F8F22D4F-D384-4C19-AB10-2B59C8096497}" srcOrd="0" destOrd="0" presId="urn:microsoft.com/office/officeart/2005/8/layout/hierarchy1"/>
    <dgm:cxn modelId="{62ACEF62-85C5-4A97-9F5A-D34ECDBD95AB}" type="presParOf" srcId="{E430E758-74BC-421E-8465-CE39869FDC02}" destId="{356B6E56-9C7B-4FE2-AE45-DFF7FD71B602}" srcOrd="1" destOrd="0" presId="urn:microsoft.com/office/officeart/2005/8/layout/hierarchy1"/>
    <dgm:cxn modelId="{99C7115B-AA2D-4D7A-904F-3628F446527B}" type="presParOf" srcId="{356B6E56-9C7B-4FE2-AE45-DFF7FD71B602}" destId="{54CBE28A-1867-4205-9AD0-43549A751F62}" srcOrd="0" destOrd="0" presId="urn:microsoft.com/office/officeart/2005/8/layout/hierarchy1"/>
    <dgm:cxn modelId="{94D3D2E4-9586-420B-B58D-7B1156850E3C}" type="presParOf" srcId="{54CBE28A-1867-4205-9AD0-43549A751F62}" destId="{58989F1E-85BB-464B-B199-2854E3177BDB}" srcOrd="0" destOrd="0" presId="urn:microsoft.com/office/officeart/2005/8/layout/hierarchy1"/>
    <dgm:cxn modelId="{EA01AEBB-CC9F-4C5A-A759-D5016B6D8110}" type="presParOf" srcId="{54CBE28A-1867-4205-9AD0-43549A751F62}" destId="{55184560-C832-4895-8310-CAB48D3C195B}" srcOrd="1" destOrd="0" presId="urn:microsoft.com/office/officeart/2005/8/layout/hierarchy1"/>
    <dgm:cxn modelId="{D79E6E8E-D107-4182-A00C-3EA024025E31}" type="presParOf" srcId="{356B6E56-9C7B-4FE2-AE45-DFF7FD71B602}" destId="{AB38259A-D6C4-4F06-92FE-511C3CEE3FE1}" srcOrd="1" destOrd="0" presId="urn:microsoft.com/office/officeart/2005/8/layout/hierarchy1"/>
    <dgm:cxn modelId="{841DF68A-E083-416B-A0A4-D812440F9160}" type="presParOf" srcId="{AB38259A-D6C4-4F06-92FE-511C3CEE3FE1}" destId="{3A115962-39A3-4DD2-98E6-FDBFC19E9694}" srcOrd="0" destOrd="0" presId="urn:microsoft.com/office/officeart/2005/8/layout/hierarchy1"/>
    <dgm:cxn modelId="{6DFD41CA-EBD9-41D9-A843-DAA1E27449E0}" type="presParOf" srcId="{AB38259A-D6C4-4F06-92FE-511C3CEE3FE1}" destId="{185EBE97-D136-422A-8E0C-514046801A7B}" srcOrd="1" destOrd="0" presId="urn:microsoft.com/office/officeart/2005/8/layout/hierarchy1"/>
    <dgm:cxn modelId="{C9C6188B-97B7-426B-AFA5-DB7BE5F38FED}" type="presParOf" srcId="{185EBE97-D136-422A-8E0C-514046801A7B}" destId="{5AB45ECC-A99C-48A8-B98A-DB93FA9C2196}" srcOrd="0" destOrd="0" presId="urn:microsoft.com/office/officeart/2005/8/layout/hierarchy1"/>
    <dgm:cxn modelId="{BA157C0E-BCB7-4E55-9C9F-2AF4E573042B}" type="presParOf" srcId="{5AB45ECC-A99C-48A8-B98A-DB93FA9C2196}" destId="{C1682D0B-4533-4133-B7E6-B01405F47E67}" srcOrd="0" destOrd="0" presId="urn:microsoft.com/office/officeart/2005/8/layout/hierarchy1"/>
    <dgm:cxn modelId="{372D3474-E9D0-45F3-96E6-C2508BAA8615}" type="presParOf" srcId="{5AB45ECC-A99C-48A8-B98A-DB93FA9C2196}" destId="{1F77E980-5386-402F-8E64-5F96658A615F}" srcOrd="1" destOrd="0" presId="urn:microsoft.com/office/officeart/2005/8/layout/hierarchy1"/>
    <dgm:cxn modelId="{732565A0-A7D9-4AAB-9943-B7F8B56D2246}" type="presParOf" srcId="{185EBE97-D136-422A-8E0C-514046801A7B}" destId="{DD373F7D-5BD8-4C41-A7B5-F5984F1376F2}" srcOrd="1" destOrd="0" presId="urn:microsoft.com/office/officeart/2005/8/layout/hierarchy1"/>
    <dgm:cxn modelId="{4A7684E2-B01A-4F09-95EF-AE616EC24558}" type="presParOf" srcId="{DD373F7D-5BD8-4C41-A7B5-F5984F1376F2}" destId="{7A5822D3-DA8C-46D1-AE50-1E301EEDF3E2}" srcOrd="0" destOrd="0" presId="urn:microsoft.com/office/officeart/2005/8/layout/hierarchy1"/>
    <dgm:cxn modelId="{2FBAC64E-FB51-4C62-B44A-5AD8D0893725}" type="presParOf" srcId="{DD373F7D-5BD8-4C41-A7B5-F5984F1376F2}" destId="{E5B388CF-9C7B-4788-9D31-6606DA57A51B}" srcOrd="1" destOrd="0" presId="urn:microsoft.com/office/officeart/2005/8/layout/hierarchy1"/>
    <dgm:cxn modelId="{4E2F8D26-94FE-499B-80B7-6F250DC2D489}" type="presParOf" srcId="{E5B388CF-9C7B-4788-9D31-6606DA57A51B}" destId="{1D19009E-518B-48D8-ABA8-6854E59BE8EE}" srcOrd="0" destOrd="0" presId="urn:microsoft.com/office/officeart/2005/8/layout/hierarchy1"/>
    <dgm:cxn modelId="{EB18D865-DA20-457B-A826-59E34F198C03}" type="presParOf" srcId="{1D19009E-518B-48D8-ABA8-6854E59BE8EE}" destId="{858CE6F8-71EE-4CF7-B6EF-72B6083B76C9}" srcOrd="0" destOrd="0" presId="urn:microsoft.com/office/officeart/2005/8/layout/hierarchy1"/>
    <dgm:cxn modelId="{39D25705-5C4C-4CAC-B7FC-3C369A268C9B}" type="presParOf" srcId="{1D19009E-518B-48D8-ABA8-6854E59BE8EE}" destId="{CFD70194-302A-459B-982A-EA3D1D1C2BFF}" srcOrd="1" destOrd="0" presId="urn:microsoft.com/office/officeart/2005/8/layout/hierarchy1"/>
    <dgm:cxn modelId="{6811173E-731C-4AB1-86BB-4EE9769175EC}" type="presParOf" srcId="{E5B388CF-9C7B-4788-9D31-6606DA57A51B}" destId="{D4D0706A-9B32-4F15-95CF-0A9E96E6A8E2}" srcOrd="1" destOrd="0" presId="urn:microsoft.com/office/officeart/2005/8/layout/hierarchy1"/>
    <dgm:cxn modelId="{EE38C250-0807-4C55-8810-F47C09A8B56E}" type="presParOf" srcId="{D4D0706A-9B32-4F15-95CF-0A9E96E6A8E2}" destId="{D30C8443-3DD0-4AFF-B1DE-DAD5D43A7BC1}" srcOrd="0" destOrd="0" presId="urn:microsoft.com/office/officeart/2005/8/layout/hierarchy1"/>
    <dgm:cxn modelId="{31D89DEE-DA17-44AE-A81F-A5C8DA1B8EF2}" type="presParOf" srcId="{D4D0706A-9B32-4F15-95CF-0A9E96E6A8E2}" destId="{5B6B4923-D902-4B1A-977C-E9AE04CFF068}" srcOrd="1" destOrd="0" presId="urn:microsoft.com/office/officeart/2005/8/layout/hierarchy1"/>
    <dgm:cxn modelId="{F4C3CDB0-48A9-4450-BA6B-85D01F79E40E}" type="presParOf" srcId="{5B6B4923-D902-4B1A-977C-E9AE04CFF068}" destId="{F84473EF-4D59-428D-BFC9-9C7E45B5AD44}" srcOrd="0" destOrd="0" presId="urn:microsoft.com/office/officeart/2005/8/layout/hierarchy1"/>
    <dgm:cxn modelId="{C0B55F60-49FE-45C0-AE81-60B1AE220AD4}" type="presParOf" srcId="{F84473EF-4D59-428D-BFC9-9C7E45B5AD44}" destId="{0E8995F9-9AAB-4939-B201-0887C42C0B31}" srcOrd="0" destOrd="0" presId="urn:microsoft.com/office/officeart/2005/8/layout/hierarchy1"/>
    <dgm:cxn modelId="{AEC3C448-D27B-423B-B3B7-5D42047BEFDA}" type="presParOf" srcId="{F84473EF-4D59-428D-BFC9-9C7E45B5AD44}" destId="{03B0CC2C-C44D-446B-8F5B-E8B517DFF8B9}" srcOrd="1" destOrd="0" presId="urn:microsoft.com/office/officeart/2005/8/layout/hierarchy1"/>
    <dgm:cxn modelId="{15032216-ACB0-4D49-829E-9C0E09F8D915}" type="presParOf" srcId="{5B6B4923-D902-4B1A-977C-E9AE04CFF068}" destId="{156A7A6D-E031-4DC5-A6E5-36BC50E891C7}" srcOrd="1" destOrd="0" presId="urn:microsoft.com/office/officeart/2005/8/layout/hierarchy1"/>
    <dgm:cxn modelId="{3C788FA9-A2AD-4973-8DCC-52C0F993DD39}" type="presParOf" srcId="{E430E758-74BC-421E-8465-CE39869FDC02}" destId="{191126A7-CAEE-47AA-A713-AF0D87D66FE6}" srcOrd="2" destOrd="0" presId="urn:microsoft.com/office/officeart/2005/8/layout/hierarchy1"/>
    <dgm:cxn modelId="{A4A0FC43-82D7-4899-B1EC-F18FC3E5BE85}" type="presParOf" srcId="{E430E758-74BC-421E-8465-CE39869FDC02}" destId="{EE9E65FA-B5FC-4AEC-849E-B776EED9AB8D}" srcOrd="3" destOrd="0" presId="urn:microsoft.com/office/officeart/2005/8/layout/hierarchy1"/>
    <dgm:cxn modelId="{13659020-C65A-4BC4-A684-2BFD3619D767}" type="presParOf" srcId="{EE9E65FA-B5FC-4AEC-849E-B776EED9AB8D}" destId="{A95F35D1-13DA-462E-97DC-FA645ED3B499}" srcOrd="0" destOrd="0" presId="urn:microsoft.com/office/officeart/2005/8/layout/hierarchy1"/>
    <dgm:cxn modelId="{6EA967E2-194D-4F02-87C6-1850821A8D78}" type="presParOf" srcId="{A95F35D1-13DA-462E-97DC-FA645ED3B499}" destId="{5746BE19-D87F-410A-B898-BB4D11AE7755}" srcOrd="0" destOrd="0" presId="urn:microsoft.com/office/officeart/2005/8/layout/hierarchy1"/>
    <dgm:cxn modelId="{9CE68638-A024-4943-8F06-9F3AE8E41BDC}" type="presParOf" srcId="{A95F35D1-13DA-462E-97DC-FA645ED3B499}" destId="{13015A1E-1EAC-4127-8785-8AFD6688EBCB}" srcOrd="1" destOrd="0" presId="urn:microsoft.com/office/officeart/2005/8/layout/hierarchy1"/>
    <dgm:cxn modelId="{AF09DC89-24A8-45E8-BB8E-D606AA414325}" type="presParOf" srcId="{EE9E65FA-B5FC-4AEC-849E-B776EED9AB8D}" destId="{2C9AF5B0-E3FA-41D0-9336-929315EE287B}" srcOrd="1" destOrd="0" presId="urn:microsoft.com/office/officeart/2005/8/layout/hierarchy1"/>
    <dgm:cxn modelId="{0657445A-C321-4365-8DF7-B21BCB18E7A6}" type="presParOf" srcId="{2C9AF5B0-E3FA-41D0-9336-929315EE287B}" destId="{394A6FC6-BBA4-4A25-AB4C-26B3FB0F2F7F}" srcOrd="0" destOrd="0" presId="urn:microsoft.com/office/officeart/2005/8/layout/hierarchy1"/>
    <dgm:cxn modelId="{062CD6E0-1174-4319-BAA6-5E31902CE51D}" type="presParOf" srcId="{2C9AF5B0-E3FA-41D0-9336-929315EE287B}" destId="{47720282-5E4C-4B36-A3DA-31CCBB151906}" srcOrd="1" destOrd="0" presId="urn:microsoft.com/office/officeart/2005/8/layout/hierarchy1"/>
    <dgm:cxn modelId="{AB0AC915-F8DA-4F7B-91F7-D71B793938D8}" type="presParOf" srcId="{47720282-5E4C-4B36-A3DA-31CCBB151906}" destId="{6DFD33AE-F592-4E72-B199-646B2E6B2164}" srcOrd="0" destOrd="0" presId="urn:microsoft.com/office/officeart/2005/8/layout/hierarchy1"/>
    <dgm:cxn modelId="{12E4C65A-0E57-460F-BA52-39E7AEC044E4}" type="presParOf" srcId="{6DFD33AE-F592-4E72-B199-646B2E6B2164}" destId="{C191211C-1E0F-45AE-AFB5-20CFA01D8552}" srcOrd="0" destOrd="0" presId="urn:microsoft.com/office/officeart/2005/8/layout/hierarchy1"/>
    <dgm:cxn modelId="{B59324F2-A966-4617-BC1C-CBFD6FBDE472}" type="presParOf" srcId="{6DFD33AE-F592-4E72-B199-646B2E6B2164}" destId="{D66A91CC-BF18-4375-8592-653A4D48586F}" srcOrd="1" destOrd="0" presId="urn:microsoft.com/office/officeart/2005/8/layout/hierarchy1"/>
    <dgm:cxn modelId="{7C46CA1A-D631-4B9E-A3EB-F5EAA7B831B6}" type="presParOf" srcId="{47720282-5E4C-4B36-A3DA-31CCBB151906}" destId="{B1E62209-C096-4A48-B3A0-9E7D28E21800}" srcOrd="1" destOrd="0" presId="urn:microsoft.com/office/officeart/2005/8/layout/hierarchy1"/>
    <dgm:cxn modelId="{C74277F0-322F-4FDA-BB36-E0C33B3CEF57}" type="presParOf" srcId="{B1E62209-C096-4A48-B3A0-9E7D28E21800}" destId="{A11B55D4-81A9-48EE-A0D6-FC09041AE46E}" srcOrd="0" destOrd="0" presId="urn:microsoft.com/office/officeart/2005/8/layout/hierarchy1"/>
    <dgm:cxn modelId="{920CD57F-0B2C-4E9D-AF4C-7C87CB4B16BA}" type="presParOf" srcId="{B1E62209-C096-4A48-B3A0-9E7D28E21800}" destId="{0A8FCAE0-B3AD-4F71-A14A-E5629268E27C}" srcOrd="1" destOrd="0" presId="urn:microsoft.com/office/officeart/2005/8/layout/hierarchy1"/>
    <dgm:cxn modelId="{CFC0642B-5386-442C-9574-E75078E4E200}" type="presParOf" srcId="{0A8FCAE0-B3AD-4F71-A14A-E5629268E27C}" destId="{B0B63530-FBC7-4472-B0F5-9F42123290DD}" srcOrd="0" destOrd="0" presId="urn:microsoft.com/office/officeart/2005/8/layout/hierarchy1"/>
    <dgm:cxn modelId="{955575EA-23CB-43F4-A627-333F3E219938}" type="presParOf" srcId="{B0B63530-FBC7-4472-B0F5-9F42123290DD}" destId="{63DC2705-B930-46FA-AD2A-166C89E21792}" srcOrd="0" destOrd="0" presId="urn:microsoft.com/office/officeart/2005/8/layout/hierarchy1"/>
    <dgm:cxn modelId="{CE73B264-805F-4438-AD46-77675ACD621E}" type="presParOf" srcId="{B0B63530-FBC7-4472-B0F5-9F42123290DD}" destId="{A7FE53E4-FD76-4DE4-B9AF-09DC58481072}" srcOrd="1" destOrd="0" presId="urn:microsoft.com/office/officeart/2005/8/layout/hierarchy1"/>
    <dgm:cxn modelId="{BEF352DE-DF4F-429C-92EE-513D3231B0AB}" type="presParOf" srcId="{0A8FCAE0-B3AD-4F71-A14A-E5629268E27C}" destId="{14D14396-E993-42EC-96A5-105C002252FD}" srcOrd="1" destOrd="0" presId="urn:microsoft.com/office/officeart/2005/8/layout/hierarchy1"/>
    <dgm:cxn modelId="{AE97D2BF-B2DA-4914-AD8D-BE720424480D}" type="presParOf" srcId="{14D14396-E993-42EC-96A5-105C002252FD}" destId="{A1AA7759-E69B-4D0D-A828-56CC057D94BF}" srcOrd="0" destOrd="0" presId="urn:microsoft.com/office/officeart/2005/8/layout/hierarchy1"/>
    <dgm:cxn modelId="{54A6CADB-5FF2-4854-A224-23E5C71C3968}" type="presParOf" srcId="{14D14396-E993-42EC-96A5-105C002252FD}" destId="{77625BB4-7D14-4A30-A620-F84494542021}" srcOrd="1" destOrd="0" presId="urn:microsoft.com/office/officeart/2005/8/layout/hierarchy1"/>
    <dgm:cxn modelId="{F4FB192D-1DBB-43CF-AF8B-FE4183685937}" type="presParOf" srcId="{77625BB4-7D14-4A30-A620-F84494542021}" destId="{ED0CCA60-9F35-4798-BF79-0DDE8A38E3C4}" srcOrd="0" destOrd="0" presId="urn:microsoft.com/office/officeart/2005/8/layout/hierarchy1"/>
    <dgm:cxn modelId="{FEA00D05-4B08-4DD7-A8CB-2E8E5CA62083}" type="presParOf" srcId="{ED0CCA60-9F35-4798-BF79-0DDE8A38E3C4}" destId="{045FA73B-659E-4B47-8E90-34DB83DD99FD}" srcOrd="0" destOrd="0" presId="urn:microsoft.com/office/officeart/2005/8/layout/hierarchy1"/>
    <dgm:cxn modelId="{ECACF4DD-02E4-4435-9718-38FED22A4E5C}" type="presParOf" srcId="{ED0CCA60-9F35-4798-BF79-0DDE8A38E3C4}" destId="{AB2104BB-DD95-4B97-A8DD-9D52F0D12CD1}" srcOrd="1" destOrd="0" presId="urn:microsoft.com/office/officeart/2005/8/layout/hierarchy1"/>
    <dgm:cxn modelId="{321122BB-9CD6-45A7-A220-BD186C9AC349}" type="presParOf" srcId="{77625BB4-7D14-4A30-A620-F84494542021}" destId="{DC7688A2-E06D-4F0B-8225-96AAFCBA83DB}" srcOrd="1" destOrd="0" presId="urn:microsoft.com/office/officeart/2005/8/layout/hierarchy1"/>
    <dgm:cxn modelId="{94409FCE-EA7D-49F9-83BF-218678758EE2}" type="presParOf" srcId="{DC7688A2-E06D-4F0B-8225-96AAFCBA83DB}" destId="{950509A0-C78F-42D0-8F0C-414B52D2C3B6}" srcOrd="0" destOrd="0" presId="urn:microsoft.com/office/officeart/2005/8/layout/hierarchy1"/>
    <dgm:cxn modelId="{F23544E4-4509-4F01-A3CD-FCF6788A03F9}" type="presParOf" srcId="{DC7688A2-E06D-4F0B-8225-96AAFCBA83DB}" destId="{353F4BB5-CC74-4F7C-A31A-0B3B1D2AFA08}" srcOrd="1" destOrd="0" presId="urn:microsoft.com/office/officeart/2005/8/layout/hierarchy1"/>
    <dgm:cxn modelId="{46ABAB65-108D-4F3E-B65D-ACCD1647A3B1}" type="presParOf" srcId="{353F4BB5-CC74-4F7C-A31A-0B3B1D2AFA08}" destId="{D3A6C43A-189E-4201-B91E-F5F7F463AF98}" srcOrd="0" destOrd="0" presId="urn:microsoft.com/office/officeart/2005/8/layout/hierarchy1"/>
    <dgm:cxn modelId="{83EA887B-5BB6-40D4-B7AB-CA2EE690E038}" type="presParOf" srcId="{D3A6C43A-189E-4201-B91E-F5F7F463AF98}" destId="{47A06FC6-9C16-4E8F-AA34-C912B5DE36CE}" srcOrd="0" destOrd="0" presId="urn:microsoft.com/office/officeart/2005/8/layout/hierarchy1"/>
    <dgm:cxn modelId="{DBE8393E-C112-40FC-AF52-A30F26BF99DE}" type="presParOf" srcId="{D3A6C43A-189E-4201-B91E-F5F7F463AF98}" destId="{0F83A27B-DE2A-481D-840F-61645BF43AB0}" srcOrd="1" destOrd="0" presId="urn:microsoft.com/office/officeart/2005/8/layout/hierarchy1"/>
    <dgm:cxn modelId="{880953D2-9784-4BF4-857E-5A29CC8308B2}" type="presParOf" srcId="{353F4BB5-CC74-4F7C-A31A-0B3B1D2AFA08}" destId="{7E5E1046-2E0F-477D-88D0-E33C348597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A25CD5-207C-4D20-BEDD-0CFCBA1162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2F060-8F66-4D15-BC89-C9F8263036E8}">
      <dgm:prSet phldrT="[Text]" custT="1"/>
      <dgm:spPr/>
      <dgm:t>
        <a:bodyPr/>
        <a:lstStyle/>
        <a:p>
          <a:pPr algn="ctr"/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C2C5166-16E8-43F7-AE19-B3A0D69347AD}" type="parTrans" cxnId="{F68D531B-9DDB-4AF8-87E7-BFFA8FF160C9}">
      <dgm:prSet/>
      <dgm:spPr/>
      <dgm:t>
        <a:bodyPr/>
        <a:lstStyle/>
        <a:p>
          <a:endParaRPr lang="en-US"/>
        </a:p>
      </dgm:t>
    </dgm:pt>
    <dgm:pt modelId="{13C4D560-061C-4AC4-AF4C-4D45AEE82A00}" type="sibTrans" cxnId="{F68D531B-9DDB-4AF8-87E7-BFFA8FF160C9}">
      <dgm:prSet/>
      <dgm:spPr/>
      <dgm:t>
        <a:bodyPr/>
        <a:lstStyle/>
        <a:p>
          <a:endParaRPr lang="en-US"/>
        </a:p>
      </dgm:t>
    </dgm:pt>
    <dgm:pt modelId="{0D4B64BC-5055-4287-BAAC-135B37E0D416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87429A2-08A2-4559-A21C-7E8DFEC8E8AD}" type="parTrans" cxnId="{F261EA0B-E0DE-48DC-905B-01367D17D10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A52F6B0-D587-42C2-B55B-72F42A13854F}" type="sibTrans" cxnId="{F261EA0B-E0DE-48DC-905B-01367D17D102}">
      <dgm:prSet/>
      <dgm:spPr/>
      <dgm:t>
        <a:bodyPr/>
        <a:lstStyle/>
        <a:p>
          <a:endParaRPr lang="en-US"/>
        </a:p>
      </dgm:t>
    </dgm:pt>
    <dgm:pt modelId="{14B2576E-A4B8-4FFD-B6C3-292460309748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Âm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02434AF-DB3F-416A-B460-45FBA8F94264}" type="parTrans" cxnId="{5CCF013D-6735-47B7-A739-087550EADA0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2D448BB-D575-4452-AC6F-B4F051D5305F}" type="sibTrans" cxnId="{5CCF013D-6735-47B7-A739-087550EADA02}">
      <dgm:prSet/>
      <dgm:spPr/>
      <dgm:t>
        <a:bodyPr/>
        <a:lstStyle/>
        <a:p>
          <a:endParaRPr lang="en-US"/>
        </a:p>
      </dgm:t>
    </dgm:pt>
    <dgm:pt modelId="{6EE8904C-4B3A-4931-AC31-65EEDC014A0F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9AAC19DD-EAFE-44F3-9D36-81F6C5DD351D}" type="parTrans" cxnId="{39CABB53-62A0-4A75-99DF-BACDB4F01EF5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34D23A1-691B-42F5-BAFB-5547EFAE8070}" type="sibTrans" cxnId="{39CABB53-62A0-4A75-99DF-BACDB4F01EF5}">
      <dgm:prSet/>
      <dgm:spPr/>
      <dgm:t>
        <a:bodyPr/>
        <a:lstStyle/>
        <a:p>
          <a:endParaRPr lang="en-US"/>
        </a:p>
      </dgm:t>
    </dgm:pt>
    <dgm:pt modelId="{6852381F-77DA-4814-A0D6-FB37AF6B4C1F}">
      <dgm:prSet phldrT="[Text]"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ảnh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FDB0044-F9AD-45E9-803E-62C6FD398220}" type="parTrans" cxnId="{2BB238F9-B078-4D8E-8032-A5FA321F1625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FF1BD64E-230D-4DB4-9E72-972018437714}" type="sibTrans" cxnId="{2BB238F9-B078-4D8E-8032-A5FA321F1625}">
      <dgm:prSet/>
      <dgm:spPr/>
      <dgm:t>
        <a:bodyPr/>
        <a:lstStyle/>
        <a:p>
          <a:endParaRPr lang="en-US"/>
        </a:p>
      </dgm:t>
    </dgm:pt>
    <dgm:pt modelId="{CBE2268D-67A3-485B-8EE4-C24725BA2D60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18044F64-187D-485B-8FD5-541BEE8AEC7E}" type="parTrans" cxnId="{0DCC5FF5-208C-4415-BAA0-B4CAD6F7FD8B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153E2C9-9058-4E09-A58A-08D538E7D591}" type="sibTrans" cxnId="{0DCC5FF5-208C-4415-BAA0-B4CAD6F7FD8B}">
      <dgm:prSet/>
      <dgm:spPr/>
      <dgm:t>
        <a:bodyPr/>
        <a:lstStyle/>
        <a:p>
          <a:endParaRPr lang="en-US"/>
        </a:p>
      </dgm:t>
    </dgm:pt>
    <dgm:pt modelId="{BCCEB813-C9ED-4EE9-8F76-31F2BA2F483A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58F211BD-F76B-47F3-85EE-0A3EA3B4CEAF}" type="parTrans" cxnId="{54D00824-63F8-4634-AAAB-8600EB75B42D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931AF13E-B9C3-46C8-80D9-12374F66CF23}" type="sibTrans" cxnId="{54D00824-63F8-4634-AAAB-8600EB75B42D}">
      <dgm:prSet/>
      <dgm:spPr/>
      <dgm:t>
        <a:bodyPr/>
        <a:lstStyle/>
        <a:p>
          <a:endParaRPr lang="en-US"/>
        </a:p>
      </dgm:t>
    </dgm:pt>
    <dgm:pt modelId="{5DE3AFA1-7899-4942-B00A-935D84B1F60A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</a:p>
      </dgm:t>
    </dgm:pt>
    <dgm:pt modelId="{7059BB90-9F42-4BBC-92A2-470B7C136B8B}" type="parTrans" cxnId="{C74C6A35-7CE6-4412-8C6D-BC6C942CC237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4DFDB90-88C8-44F6-9F86-2FDBC97EB704}" type="sibTrans" cxnId="{C74C6A35-7CE6-4412-8C6D-BC6C942CC237}">
      <dgm:prSet/>
      <dgm:spPr/>
      <dgm:t>
        <a:bodyPr/>
        <a:lstStyle/>
        <a:p>
          <a:endParaRPr lang="en-US"/>
        </a:p>
      </dgm:t>
    </dgm:pt>
    <dgm:pt modelId="{4731A33E-CFB2-4DBA-AC84-4DF583189554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C6569D80-41C4-4204-B920-093206D96956}" type="parTrans" cxnId="{D2F1586F-FC81-468B-A280-271AD67C4EA4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EF6A32A2-C3E1-4D26-9451-7D2342593D58}" type="sibTrans" cxnId="{D2F1586F-FC81-468B-A280-271AD67C4EA4}">
      <dgm:prSet/>
      <dgm:spPr/>
      <dgm:t>
        <a:bodyPr/>
        <a:lstStyle/>
        <a:p>
          <a:endParaRPr lang="en-US"/>
        </a:p>
      </dgm:t>
    </dgm:pt>
    <dgm:pt modelId="{F55647A6-BBCD-4044-B2C4-ABA09ED802E2}">
      <dgm:prSet custT="1"/>
      <dgm:spPr/>
      <dgm:t>
        <a:bodyPr/>
        <a:lstStyle/>
        <a:p>
          <a:pPr algn="ctr"/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Đẹp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đẽ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mong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manh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dễ</a:t>
          </a:r>
          <a:r>
            <a:rPr lang="en-US" sz="2500" b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tan</a:t>
          </a:r>
        </a:p>
      </dgm:t>
    </dgm:pt>
    <dgm:pt modelId="{8E470A6D-633F-4FC5-9C22-4E186B7D5918}" type="parTrans" cxnId="{811209DD-254B-4288-81CF-79DED1EF1F82}">
      <dgm:prSet/>
      <dgm:spPr>
        <a:ln w="25400" cmpd="sng">
          <a:solidFill>
            <a:schemeClr val="accent1"/>
          </a:solidFill>
          <a:headEnd type="diamond" w="lg" len="med"/>
          <a:tailEnd type="diamond"/>
        </a:ln>
      </dgm:spPr>
      <dgm:t>
        <a:bodyPr/>
        <a:lstStyle/>
        <a:p>
          <a:pPr algn="ctr"/>
          <a:endParaRPr lang="en-US" sz="2500" b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3A18349-DFC0-44C4-B86F-86E372113B43}" type="sibTrans" cxnId="{811209DD-254B-4288-81CF-79DED1EF1F82}">
      <dgm:prSet/>
      <dgm:spPr/>
      <dgm:t>
        <a:bodyPr/>
        <a:lstStyle/>
        <a:p>
          <a:endParaRPr lang="en-US"/>
        </a:p>
      </dgm:t>
    </dgm:pt>
    <dgm:pt modelId="{BF8BA0C9-DFAE-49AD-B05C-146A2E5FB60E}" type="pres">
      <dgm:prSet presAssocID="{1CA25CD5-207C-4D20-BEDD-0CFCBA1162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E26038-8ADB-489A-84CA-659F919A2713}" type="pres">
      <dgm:prSet presAssocID="{BD92F060-8F66-4D15-BC89-C9F8263036E8}" presName="hierRoot1" presStyleCnt="0"/>
      <dgm:spPr/>
    </dgm:pt>
    <dgm:pt modelId="{97C014A7-D91F-4FBD-872A-E004C40627A6}" type="pres">
      <dgm:prSet presAssocID="{BD92F060-8F66-4D15-BC89-C9F8263036E8}" presName="composite" presStyleCnt="0"/>
      <dgm:spPr/>
    </dgm:pt>
    <dgm:pt modelId="{7F5CB89B-2BA2-4045-8586-FEAAE338DB8C}" type="pres">
      <dgm:prSet presAssocID="{BD92F060-8F66-4D15-BC89-C9F8263036E8}" presName="background" presStyleLbl="node0" presStyleIdx="0" presStyleCnt="1"/>
      <dgm:spPr/>
    </dgm:pt>
    <dgm:pt modelId="{88728AEA-A15A-4E0F-8F6B-3C81C7F7E37E}" type="pres">
      <dgm:prSet presAssocID="{BD92F060-8F66-4D15-BC89-C9F8263036E8}" presName="text" presStyleLbl="fgAcc0" presStyleIdx="0" presStyleCnt="1" custScaleX="282375" custLinFactNeighborX="-2877">
        <dgm:presLayoutVars>
          <dgm:chPref val="3"/>
        </dgm:presLayoutVars>
      </dgm:prSet>
      <dgm:spPr/>
    </dgm:pt>
    <dgm:pt modelId="{E430E758-74BC-421E-8465-CE39869FDC02}" type="pres">
      <dgm:prSet presAssocID="{BD92F060-8F66-4D15-BC89-C9F8263036E8}" presName="hierChild2" presStyleCnt="0"/>
      <dgm:spPr/>
    </dgm:pt>
    <dgm:pt modelId="{F8F22D4F-D384-4C19-AB10-2B59C8096497}" type="pres">
      <dgm:prSet presAssocID="{587429A2-08A2-4559-A21C-7E8DFEC8E8AD}" presName="Name10" presStyleLbl="parChTrans1D2" presStyleIdx="0" presStyleCnt="2" custSzX="1584000"/>
      <dgm:spPr/>
    </dgm:pt>
    <dgm:pt modelId="{356B6E56-9C7B-4FE2-AE45-DFF7FD71B602}" type="pres">
      <dgm:prSet presAssocID="{0D4B64BC-5055-4287-BAAC-135B37E0D416}" presName="hierRoot2" presStyleCnt="0"/>
      <dgm:spPr/>
    </dgm:pt>
    <dgm:pt modelId="{54CBE28A-1867-4205-9AD0-43549A751F62}" type="pres">
      <dgm:prSet presAssocID="{0D4B64BC-5055-4287-BAAC-135B37E0D416}" presName="composite2" presStyleCnt="0"/>
      <dgm:spPr/>
    </dgm:pt>
    <dgm:pt modelId="{58989F1E-85BB-464B-B199-2854E3177BDB}" type="pres">
      <dgm:prSet presAssocID="{0D4B64BC-5055-4287-BAAC-135B37E0D416}" presName="background2" presStyleLbl="node2" presStyleIdx="0" presStyleCnt="2"/>
      <dgm:spPr/>
    </dgm:pt>
    <dgm:pt modelId="{55184560-C832-4895-8310-CAB48D3C195B}" type="pres">
      <dgm:prSet presAssocID="{0D4B64BC-5055-4287-BAAC-135B37E0D416}" presName="text2" presStyleLbl="fgAcc2" presStyleIdx="0" presStyleCnt="2" custScaleX="199324" custLinFactX="-35687" custLinFactNeighborX="-100000" custLinFactNeighborY="-1583">
        <dgm:presLayoutVars>
          <dgm:chPref val="3"/>
        </dgm:presLayoutVars>
      </dgm:prSet>
      <dgm:spPr/>
    </dgm:pt>
    <dgm:pt modelId="{AB38259A-D6C4-4F06-92FE-511C3CEE3FE1}" type="pres">
      <dgm:prSet presAssocID="{0D4B64BC-5055-4287-BAAC-135B37E0D416}" presName="hierChild3" presStyleCnt="0"/>
      <dgm:spPr/>
    </dgm:pt>
    <dgm:pt modelId="{3A115962-39A3-4DD2-98E6-FDBFC19E9694}" type="pres">
      <dgm:prSet presAssocID="{B02434AF-DB3F-416A-B460-45FBA8F94264}" presName="Name17" presStyleLbl="parChTrans1D3" presStyleIdx="0" presStyleCnt="2" custSzX="1584000"/>
      <dgm:spPr/>
    </dgm:pt>
    <dgm:pt modelId="{185EBE97-D136-422A-8E0C-514046801A7B}" type="pres">
      <dgm:prSet presAssocID="{14B2576E-A4B8-4FFD-B6C3-292460309748}" presName="hierRoot3" presStyleCnt="0"/>
      <dgm:spPr/>
    </dgm:pt>
    <dgm:pt modelId="{5AB45ECC-A99C-48A8-B98A-DB93FA9C2196}" type="pres">
      <dgm:prSet presAssocID="{14B2576E-A4B8-4FFD-B6C3-292460309748}" presName="composite3" presStyleCnt="0"/>
      <dgm:spPr/>
    </dgm:pt>
    <dgm:pt modelId="{C1682D0B-4533-4133-B7E6-B01405F47E67}" type="pres">
      <dgm:prSet presAssocID="{14B2576E-A4B8-4FFD-B6C3-292460309748}" presName="background3" presStyleLbl="node3" presStyleIdx="0" presStyleCnt="2"/>
      <dgm:spPr/>
    </dgm:pt>
    <dgm:pt modelId="{1F77E980-5386-402F-8E64-5F96658A615F}" type="pres">
      <dgm:prSet presAssocID="{14B2576E-A4B8-4FFD-B6C3-292460309748}" presName="text3" presStyleLbl="fgAcc3" presStyleIdx="0" presStyleCnt="2" custScaleX="199324" custLinFactX="-36143" custLinFactNeighborX="-100000" custLinFactNeighborY="744">
        <dgm:presLayoutVars>
          <dgm:chPref val="3"/>
        </dgm:presLayoutVars>
      </dgm:prSet>
      <dgm:spPr/>
    </dgm:pt>
    <dgm:pt modelId="{DD373F7D-5BD8-4C41-A7B5-F5984F1376F2}" type="pres">
      <dgm:prSet presAssocID="{14B2576E-A4B8-4FFD-B6C3-292460309748}" presName="hierChild4" presStyleCnt="0"/>
      <dgm:spPr/>
    </dgm:pt>
    <dgm:pt modelId="{7A5822D3-DA8C-46D1-AE50-1E301EEDF3E2}" type="pres">
      <dgm:prSet presAssocID="{18044F64-187D-485B-8FD5-541BEE8AEC7E}" presName="Name23" presStyleLbl="parChTrans1D4" presStyleIdx="0" presStyleCnt="5" custSzX="1584000"/>
      <dgm:spPr/>
    </dgm:pt>
    <dgm:pt modelId="{E5B388CF-9C7B-4788-9D31-6606DA57A51B}" type="pres">
      <dgm:prSet presAssocID="{CBE2268D-67A3-485B-8EE4-C24725BA2D60}" presName="hierRoot4" presStyleCnt="0"/>
      <dgm:spPr/>
    </dgm:pt>
    <dgm:pt modelId="{1D19009E-518B-48D8-ABA8-6854E59BE8EE}" type="pres">
      <dgm:prSet presAssocID="{CBE2268D-67A3-485B-8EE4-C24725BA2D60}" presName="composite4" presStyleCnt="0"/>
      <dgm:spPr/>
    </dgm:pt>
    <dgm:pt modelId="{858CE6F8-71EE-4CF7-B6EF-72B6083B76C9}" type="pres">
      <dgm:prSet presAssocID="{CBE2268D-67A3-485B-8EE4-C24725BA2D60}" presName="background4" presStyleLbl="node4" presStyleIdx="0" presStyleCnt="5"/>
      <dgm:spPr/>
    </dgm:pt>
    <dgm:pt modelId="{CFD70194-302A-459B-982A-EA3D1D1C2BFF}" type="pres">
      <dgm:prSet presAssocID="{CBE2268D-67A3-485B-8EE4-C24725BA2D60}" presName="text4" presStyleLbl="fgAcc4" presStyleIdx="0" presStyleCnt="5" custScaleX="199324" custLinFactX="-35689" custLinFactNeighborX="-100000" custLinFactNeighborY="-1627">
        <dgm:presLayoutVars>
          <dgm:chPref val="3"/>
        </dgm:presLayoutVars>
      </dgm:prSet>
      <dgm:spPr/>
    </dgm:pt>
    <dgm:pt modelId="{D4D0706A-9B32-4F15-95CF-0A9E96E6A8E2}" type="pres">
      <dgm:prSet presAssocID="{CBE2268D-67A3-485B-8EE4-C24725BA2D60}" presName="hierChild5" presStyleCnt="0"/>
      <dgm:spPr/>
    </dgm:pt>
    <dgm:pt modelId="{D30C8443-3DD0-4AFF-B1DE-DAD5D43A7BC1}" type="pres">
      <dgm:prSet presAssocID="{58F211BD-F76B-47F3-85EE-0A3EA3B4CEAF}" presName="Name23" presStyleLbl="parChTrans1D4" presStyleIdx="1" presStyleCnt="5" custSzX="1584000"/>
      <dgm:spPr/>
    </dgm:pt>
    <dgm:pt modelId="{5B6B4923-D902-4B1A-977C-E9AE04CFF068}" type="pres">
      <dgm:prSet presAssocID="{BCCEB813-C9ED-4EE9-8F76-31F2BA2F483A}" presName="hierRoot4" presStyleCnt="0"/>
      <dgm:spPr/>
    </dgm:pt>
    <dgm:pt modelId="{F84473EF-4D59-428D-BFC9-9C7E45B5AD44}" type="pres">
      <dgm:prSet presAssocID="{BCCEB813-C9ED-4EE9-8F76-31F2BA2F483A}" presName="composite4" presStyleCnt="0"/>
      <dgm:spPr/>
    </dgm:pt>
    <dgm:pt modelId="{0E8995F9-9AAB-4939-B201-0887C42C0B31}" type="pres">
      <dgm:prSet presAssocID="{BCCEB813-C9ED-4EE9-8F76-31F2BA2F483A}" presName="background4" presStyleLbl="node4" presStyleIdx="1" presStyleCnt="5"/>
      <dgm:spPr/>
    </dgm:pt>
    <dgm:pt modelId="{03B0CC2C-C44D-446B-8F5B-E8B517DFF8B9}" type="pres">
      <dgm:prSet presAssocID="{BCCEB813-C9ED-4EE9-8F76-31F2BA2F483A}" presName="text4" presStyleLbl="fgAcc4" presStyleIdx="1" presStyleCnt="5" custScaleX="199324" custLinFactX="-35687" custLinFactNeighborX="-100000" custLinFactNeighborY="-9660">
        <dgm:presLayoutVars>
          <dgm:chPref val="3"/>
        </dgm:presLayoutVars>
      </dgm:prSet>
      <dgm:spPr/>
    </dgm:pt>
    <dgm:pt modelId="{156A7A6D-E031-4DC5-A6E5-36BC50E891C7}" type="pres">
      <dgm:prSet presAssocID="{BCCEB813-C9ED-4EE9-8F76-31F2BA2F483A}" presName="hierChild5" presStyleCnt="0"/>
      <dgm:spPr/>
    </dgm:pt>
    <dgm:pt modelId="{191126A7-CAEE-47AA-A713-AF0D87D66FE6}" type="pres">
      <dgm:prSet presAssocID="{9AAC19DD-EAFE-44F3-9D36-81F6C5DD351D}" presName="Name10" presStyleLbl="parChTrans1D2" presStyleIdx="1" presStyleCnt="2" custSzX="1584000"/>
      <dgm:spPr/>
    </dgm:pt>
    <dgm:pt modelId="{EE9E65FA-B5FC-4AEC-849E-B776EED9AB8D}" type="pres">
      <dgm:prSet presAssocID="{6EE8904C-4B3A-4931-AC31-65EEDC014A0F}" presName="hierRoot2" presStyleCnt="0"/>
      <dgm:spPr/>
    </dgm:pt>
    <dgm:pt modelId="{A95F35D1-13DA-462E-97DC-FA645ED3B499}" type="pres">
      <dgm:prSet presAssocID="{6EE8904C-4B3A-4931-AC31-65EEDC014A0F}" presName="composite2" presStyleCnt="0"/>
      <dgm:spPr/>
    </dgm:pt>
    <dgm:pt modelId="{5746BE19-D87F-410A-B898-BB4D11AE7755}" type="pres">
      <dgm:prSet presAssocID="{6EE8904C-4B3A-4931-AC31-65EEDC014A0F}" presName="background2" presStyleLbl="node2" presStyleIdx="1" presStyleCnt="2"/>
      <dgm:spPr/>
    </dgm:pt>
    <dgm:pt modelId="{13015A1E-1EAC-4127-8785-8AFD6688EBCB}" type="pres">
      <dgm:prSet presAssocID="{6EE8904C-4B3A-4931-AC31-65EEDC014A0F}" presName="text2" presStyleLbl="fgAcc2" presStyleIdx="1" presStyleCnt="2" custScaleX="199324" custLinFactX="40027" custLinFactNeighborX="100000" custLinFactNeighborY="-2054">
        <dgm:presLayoutVars>
          <dgm:chPref val="3"/>
        </dgm:presLayoutVars>
      </dgm:prSet>
      <dgm:spPr/>
    </dgm:pt>
    <dgm:pt modelId="{2C9AF5B0-E3FA-41D0-9336-929315EE287B}" type="pres">
      <dgm:prSet presAssocID="{6EE8904C-4B3A-4931-AC31-65EEDC014A0F}" presName="hierChild3" presStyleCnt="0"/>
      <dgm:spPr/>
    </dgm:pt>
    <dgm:pt modelId="{394A6FC6-BBA4-4A25-AB4C-26B3FB0F2F7F}" type="pres">
      <dgm:prSet presAssocID="{5FDB0044-F9AD-45E9-803E-62C6FD398220}" presName="Name17" presStyleLbl="parChTrans1D3" presStyleIdx="1" presStyleCnt="2" custSzX="1584000"/>
      <dgm:spPr/>
    </dgm:pt>
    <dgm:pt modelId="{47720282-5E4C-4B36-A3DA-31CCBB151906}" type="pres">
      <dgm:prSet presAssocID="{6852381F-77DA-4814-A0D6-FB37AF6B4C1F}" presName="hierRoot3" presStyleCnt="0"/>
      <dgm:spPr/>
    </dgm:pt>
    <dgm:pt modelId="{6DFD33AE-F592-4E72-B199-646B2E6B2164}" type="pres">
      <dgm:prSet presAssocID="{6852381F-77DA-4814-A0D6-FB37AF6B4C1F}" presName="composite3" presStyleCnt="0"/>
      <dgm:spPr/>
    </dgm:pt>
    <dgm:pt modelId="{C191211C-1E0F-45AE-AFB5-20CFA01D8552}" type="pres">
      <dgm:prSet presAssocID="{6852381F-77DA-4814-A0D6-FB37AF6B4C1F}" presName="background3" presStyleLbl="node3" presStyleIdx="1" presStyleCnt="2"/>
      <dgm:spPr/>
    </dgm:pt>
    <dgm:pt modelId="{D66A91CC-BF18-4375-8592-653A4D48586F}" type="pres">
      <dgm:prSet presAssocID="{6852381F-77DA-4814-A0D6-FB37AF6B4C1F}" presName="text3" presStyleLbl="fgAcc3" presStyleIdx="1" presStyleCnt="2" custScaleX="199324" custLinFactX="40027" custLinFactNeighborX="100000" custLinFactNeighborY="-2221">
        <dgm:presLayoutVars>
          <dgm:chPref val="3"/>
        </dgm:presLayoutVars>
      </dgm:prSet>
      <dgm:spPr/>
    </dgm:pt>
    <dgm:pt modelId="{B1E62209-C096-4A48-B3A0-9E7D28E21800}" type="pres">
      <dgm:prSet presAssocID="{6852381F-77DA-4814-A0D6-FB37AF6B4C1F}" presName="hierChild4" presStyleCnt="0"/>
      <dgm:spPr/>
    </dgm:pt>
    <dgm:pt modelId="{A11B55D4-81A9-48EE-A0D6-FC09041AE46E}" type="pres">
      <dgm:prSet presAssocID="{7059BB90-9F42-4BBC-92A2-470B7C136B8B}" presName="Name23" presStyleLbl="parChTrans1D4" presStyleIdx="2" presStyleCnt="5" custSzX="1584000"/>
      <dgm:spPr/>
    </dgm:pt>
    <dgm:pt modelId="{0A8FCAE0-B3AD-4F71-A14A-E5629268E27C}" type="pres">
      <dgm:prSet presAssocID="{5DE3AFA1-7899-4942-B00A-935D84B1F60A}" presName="hierRoot4" presStyleCnt="0"/>
      <dgm:spPr/>
    </dgm:pt>
    <dgm:pt modelId="{B0B63530-FBC7-4472-B0F5-9F42123290DD}" type="pres">
      <dgm:prSet presAssocID="{5DE3AFA1-7899-4942-B00A-935D84B1F60A}" presName="composite4" presStyleCnt="0"/>
      <dgm:spPr/>
    </dgm:pt>
    <dgm:pt modelId="{63DC2705-B930-46FA-AD2A-166C89E21792}" type="pres">
      <dgm:prSet presAssocID="{5DE3AFA1-7899-4942-B00A-935D84B1F60A}" presName="background4" presStyleLbl="node4" presStyleIdx="2" presStyleCnt="5"/>
      <dgm:spPr/>
    </dgm:pt>
    <dgm:pt modelId="{A7FE53E4-FD76-4DE4-B9AF-09DC58481072}" type="pres">
      <dgm:prSet presAssocID="{5DE3AFA1-7899-4942-B00A-935D84B1F60A}" presName="text4" presStyleLbl="fgAcc4" presStyleIdx="2" presStyleCnt="5" custScaleX="199324" custLinFactX="40026" custLinFactNeighborX="100000" custLinFactNeighborY="-1665">
        <dgm:presLayoutVars>
          <dgm:chPref val="3"/>
        </dgm:presLayoutVars>
      </dgm:prSet>
      <dgm:spPr/>
    </dgm:pt>
    <dgm:pt modelId="{14D14396-E993-42EC-96A5-105C002252FD}" type="pres">
      <dgm:prSet presAssocID="{5DE3AFA1-7899-4942-B00A-935D84B1F60A}" presName="hierChild5" presStyleCnt="0"/>
      <dgm:spPr/>
    </dgm:pt>
    <dgm:pt modelId="{A1AA7759-E69B-4D0D-A828-56CC057D94BF}" type="pres">
      <dgm:prSet presAssocID="{C6569D80-41C4-4204-B920-093206D96956}" presName="Name23" presStyleLbl="parChTrans1D4" presStyleIdx="3" presStyleCnt="5" custSzX="1584000"/>
      <dgm:spPr/>
    </dgm:pt>
    <dgm:pt modelId="{77625BB4-7D14-4A30-A620-F84494542021}" type="pres">
      <dgm:prSet presAssocID="{4731A33E-CFB2-4DBA-AC84-4DF583189554}" presName="hierRoot4" presStyleCnt="0"/>
      <dgm:spPr/>
    </dgm:pt>
    <dgm:pt modelId="{ED0CCA60-9F35-4798-BF79-0DDE8A38E3C4}" type="pres">
      <dgm:prSet presAssocID="{4731A33E-CFB2-4DBA-AC84-4DF583189554}" presName="composite4" presStyleCnt="0"/>
      <dgm:spPr/>
    </dgm:pt>
    <dgm:pt modelId="{045FA73B-659E-4B47-8E90-34DB83DD99FD}" type="pres">
      <dgm:prSet presAssocID="{4731A33E-CFB2-4DBA-AC84-4DF583189554}" presName="background4" presStyleLbl="node4" presStyleIdx="3" presStyleCnt="5"/>
      <dgm:spPr/>
    </dgm:pt>
    <dgm:pt modelId="{AB2104BB-DD95-4B97-A8DD-9D52F0D12CD1}" type="pres">
      <dgm:prSet presAssocID="{4731A33E-CFB2-4DBA-AC84-4DF583189554}" presName="text4" presStyleLbl="fgAcc4" presStyleIdx="3" presStyleCnt="5" custScaleX="199324" custLinFactX="40041" custLinFactNeighborX="100000" custLinFactNeighborY="-7550">
        <dgm:presLayoutVars>
          <dgm:chPref val="3"/>
        </dgm:presLayoutVars>
      </dgm:prSet>
      <dgm:spPr/>
    </dgm:pt>
    <dgm:pt modelId="{DC7688A2-E06D-4F0B-8225-96AAFCBA83DB}" type="pres">
      <dgm:prSet presAssocID="{4731A33E-CFB2-4DBA-AC84-4DF583189554}" presName="hierChild5" presStyleCnt="0"/>
      <dgm:spPr/>
    </dgm:pt>
    <dgm:pt modelId="{950509A0-C78F-42D0-8F0C-414B52D2C3B6}" type="pres">
      <dgm:prSet presAssocID="{8E470A6D-633F-4FC5-9C22-4E186B7D5918}" presName="Name23" presStyleLbl="parChTrans1D4" presStyleIdx="4" presStyleCnt="5" custSzX="1584000"/>
      <dgm:spPr/>
    </dgm:pt>
    <dgm:pt modelId="{353F4BB5-CC74-4F7C-A31A-0B3B1D2AFA08}" type="pres">
      <dgm:prSet presAssocID="{F55647A6-BBCD-4044-B2C4-ABA09ED802E2}" presName="hierRoot4" presStyleCnt="0"/>
      <dgm:spPr/>
    </dgm:pt>
    <dgm:pt modelId="{D3A6C43A-189E-4201-B91E-F5F7F463AF98}" type="pres">
      <dgm:prSet presAssocID="{F55647A6-BBCD-4044-B2C4-ABA09ED802E2}" presName="composite4" presStyleCnt="0"/>
      <dgm:spPr/>
    </dgm:pt>
    <dgm:pt modelId="{47A06FC6-9C16-4E8F-AA34-C912B5DE36CE}" type="pres">
      <dgm:prSet presAssocID="{F55647A6-BBCD-4044-B2C4-ABA09ED802E2}" presName="background4" presStyleLbl="node4" presStyleIdx="4" presStyleCnt="5"/>
      <dgm:spPr/>
    </dgm:pt>
    <dgm:pt modelId="{0F83A27B-DE2A-481D-840F-61645BF43AB0}" type="pres">
      <dgm:prSet presAssocID="{F55647A6-BBCD-4044-B2C4-ABA09ED802E2}" presName="text4" presStyleLbl="fgAcc4" presStyleIdx="4" presStyleCnt="5" custScaleX="565208" custLinFactX="-14739" custLinFactNeighborX="-100000" custLinFactNeighborY="-24705">
        <dgm:presLayoutVars>
          <dgm:chPref val="3"/>
        </dgm:presLayoutVars>
      </dgm:prSet>
      <dgm:spPr/>
    </dgm:pt>
    <dgm:pt modelId="{7E5E1046-2E0F-477D-88D0-E33C348597F6}" type="pres">
      <dgm:prSet presAssocID="{F55647A6-BBCD-4044-B2C4-ABA09ED802E2}" presName="hierChild5" presStyleCnt="0"/>
      <dgm:spPr/>
    </dgm:pt>
  </dgm:ptLst>
  <dgm:cxnLst>
    <dgm:cxn modelId="{083F3D0B-A3F0-484B-AE08-B38A4479EE67}" type="presOf" srcId="{1CA25CD5-207C-4D20-BEDD-0CFCBA1162A2}" destId="{BF8BA0C9-DFAE-49AD-B05C-146A2E5FB60E}" srcOrd="0" destOrd="0" presId="urn:microsoft.com/office/officeart/2005/8/layout/hierarchy1"/>
    <dgm:cxn modelId="{F261EA0B-E0DE-48DC-905B-01367D17D102}" srcId="{BD92F060-8F66-4D15-BC89-C9F8263036E8}" destId="{0D4B64BC-5055-4287-BAAC-135B37E0D416}" srcOrd="0" destOrd="0" parTransId="{587429A2-08A2-4559-A21C-7E8DFEC8E8AD}" sibTransId="{6A52F6B0-D587-42C2-B55B-72F42A13854F}"/>
    <dgm:cxn modelId="{60E32E10-99B0-42E8-A6A8-04D9E3A28105}" type="presOf" srcId="{BCCEB813-C9ED-4EE9-8F76-31F2BA2F483A}" destId="{03B0CC2C-C44D-446B-8F5B-E8B517DFF8B9}" srcOrd="0" destOrd="0" presId="urn:microsoft.com/office/officeart/2005/8/layout/hierarchy1"/>
    <dgm:cxn modelId="{9C723312-355F-4A7F-ABEB-FE000F92F61C}" type="presOf" srcId="{4731A33E-CFB2-4DBA-AC84-4DF583189554}" destId="{AB2104BB-DD95-4B97-A8DD-9D52F0D12CD1}" srcOrd="0" destOrd="0" presId="urn:microsoft.com/office/officeart/2005/8/layout/hierarchy1"/>
    <dgm:cxn modelId="{F68D531B-9DDB-4AF8-87E7-BFFA8FF160C9}" srcId="{1CA25CD5-207C-4D20-BEDD-0CFCBA1162A2}" destId="{BD92F060-8F66-4D15-BC89-C9F8263036E8}" srcOrd="0" destOrd="0" parTransId="{4C2C5166-16E8-43F7-AE19-B3A0D69347AD}" sibTransId="{13C4D560-061C-4AC4-AF4C-4D45AEE82A00}"/>
    <dgm:cxn modelId="{15264720-C3E1-41BB-A6B9-4AEAE8E3CFD1}" type="presOf" srcId="{7059BB90-9F42-4BBC-92A2-470B7C136B8B}" destId="{A11B55D4-81A9-48EE-A0D6-FC09041AE46E}" srcOrd="0" destOrd="0" presId="urn:microsoft.com/office/officeart/2005/8/layout/hierarchy1"/>
    <dgm:cxn modelId="{54D00824-63F8-4634-AAAB-8600EB75B42D}" srcId="{CBE2268D-67A3-485B-8EE4-C24725BA2D60}" destId="{BCCEB813-C9ED-4EE9-8F76-31F2BA2F483A}" srcOrd="0" destOrd="0" parTransId="{58F211BD-F76B-47F3-85EE-0A3EA3B4CEAF}" sibTransId="{931AF13E-B9C3-46C8-80D9-12374F66CF23}"/>
    <dgm:cxn modelId="{DD5B0A24-647A-4C00-B2BC-4C6E773FEC83}" type="presOf" srcId="{14B2576E-A4B8-4FFD-B6C3-292460309748}" destId="{1F77E980-5386-402F-8E64-5F96658A615F}" srcOrd="0" destOrd="0" presId="urn:microsoft.com/office/officeart/2005/8/layout/hierarchy1"/>
    <dgm:cxn modelId="{C6D0D22F-E26C-41CF-BF87-8773B43DC90A}" type="presOf" srcId="{CBE2268D-67A3-485B-8EE4-C24725BA2D60}" destId="{CFD70194-302A-459B-982A-EA3D1D1C2BFF}" srcOrd="0" destOrd="0" presId="urn:microsoft.com/office/officeart/2005/8/layout/hierarchy1"/>
    <dgm:cxn modelId="{C74C6A35-7CE6-4412-8C6D-BC6C942CC237}" srcId="{6852381F-77DA-4814-A0D6-FB37AF6B4C1F}" destId="{5DE3AFA1-7899-4942-B00A-935D84B1F60A}" srcOrd="0" destOrd="0" parTransId="{7059BB90-9F42-4BBC-92A2-470B7C136B8B}" sibTransId="{34DFDB90-88C8-44F6-9F86-2FDBC97EB704}"/>
    <dgm:cxn modelId="{04AA1737-5000-4C38-AB7B-D1EA6BD28D72}" type="presOf" srcId="{B02434AF-DB3F-416A-B460-45FBA8F94264}" destId="{3A115962-39A3-4DD2-98E6-FDBFC19E9694}" srcOrd="0" destOrd="0" presId="urn:microsoft.com/office/officeart/2005/8/layout/hierarchy1"/>
    <dgm:cxn modelId="{5CCF013D-6735-47B7-A739-087550EADA02}" srcId="{0D4B64BC-5055-4287-BAAC-135B37E0D416}" destId="{14B2576E-A4B8-4FFD-B6C3-292460309748}" srcOrd="0" destOrd="0" parTransId="{B02434AF-DB3F-416A-B460-45FBA8F94264}" sibTransId="{B2D448BB-D575-4452-AC6F-B4F051D5305F}"/>
    <dgm:cxn modelId="{861C9965-8C5E-41C4-B4F7-51EF8F735BBC}" type="presOf" srcId="{587429A2-08A2-4559-A21C-7E8DFEC8E8AD}" destId="{F8F22D4F-D384-4C19-AB10-2B59C8096497}" srcOrd="0" destOrd="0" presId="urn:microsoft.com/office/officeart/2005/8/layout/hierarchy1"/>
    <dgm:cxn modelId="{10AB9C4E-B815-4F4F-B2FB-524746C99696}" type="presOf" srcId="{6EE8904C-4B3A-4931-AC31-65EEDC014A0F}" destId="{13015A1E-1EAC-4127-8785-8AFD6688EBCB}" srcOrd="0" destOrd="0" presId="urn:microsoft.com/office/officeart/2005/8/layout/hierarchy1"/>
    <dgm:cxn modelId="{D2F1586F-FC81-468B-A280-271AD67C4EA4}" srcId="{5DE3AFA1-7899-4942-B00A-935D84B1F60A}" destId="{4731A33E-CFB2-4DBA-AC84-4DF583189554}" srcOrd="0" destOrd="0" parTransId="{C6569D80-41C4-4204-B920-093206D96956}" sibTransId="{EF6A32A2-C3E1-4D26-9451-7D2342593D58}"/>
    <dgm:cxn modelId="{39CABB53-62A0-4A75-99DF-BACDB4F01EF5}" srcId="{BD92F060-8F66-4D15-BC89-C9F8263036E8}" destId="{6EE8904C-4B3A-4931-AC31-65EEDC014A0F}" srcOrd="1" destOrd="0" parTransId="{9AAC19DD-EAFE-44F3-9D36-81F6C5DD351D}" sibTransId="{634D23A1-691B-42F5-BAFB-5547EFAE8070}"/>
    <dgm:cxn modelId="{AFA76D58-7D00-4D40-BA13-3D7421B9BA8A}" type="presOf" srcId="{5DE3AFA1-7899-4942-B00A-935D84B1F60A}" destId="{A7FE53E4-FD76-4DE4-B9AF-09DC58481072}" srcOrd="0" destOrd="0" presId="urn:microsoft.com/office/officeart/2005/8/layout/hierarchy1"/>
    <dgm:cxn modelId="{98DE458E-BC3C-4AA5-9F18-DE1651E27B0D}" type="presOf" srcId="{58F211BD-F76B-47F3-85EE-0A3EA3B4CEAF}" destId="{D30C8443-3DD0-4AFF-B1DE-DAD5D43A7BC1}" srcOrd="0" destOrd="0" presId="urn:microsoft.com/office/officeart/2005/8/layout/hierarchy1"/>
    <dgm:cxn modelId="{15EFBDAB-CF29-4A72-9CE1-2974A8F7D8EF}" type="presOf" srcId="{8E470A6D-633F-4FC5-9C22-4E186B7D5918}" destId="{950509A0-C78F-42D0-8F0C-414B52D2C3B6}" srcOrd="0" destOrd="0" presId="urn:microsoft.com/office/officeart/2005/8/layout/hierarchy1"/>
    <dgm:cxn modelId="{C92E74C5-B21D-4914-82AA-1C6324BF5E57}" type="presOf" srcId="{5FDB0044-F9AD-45E9-803E-62C6FD398220}" destId="{394A6FC6-BBA4-4A25-AB4C-26B3FB0F2F7F}" srcOrd="0" destOrd="0" presId="urn:microsoft.com/office/officeart/2005/8/layout/hierarchy1"/>
    <dgm:cxn modelId="{BD79D6C9-55AD-4FCE-B6A0-49417849CE99}" type="presOf" srcId="{BD92F060-8F66-4D15-BC89-C9F8263036E8}" destId="{88728AEA-A15A-4E0F-8F6B-3C81C7F7E37E}" srcOrd="0" destOrd="0" presId="urn:microsoft.com/office/officeart/2005/8/layout/hierarchy1"/>
    <dgm:cxn modelId="{6D6DC3CA-5344-4822-9AAA-DF41A6FA2E54}" type="presOf" srcId="{18044F64-187D-485B-8FD5-541BEE8AEC7E}" destId="{7A5822D3-DA8C-46D1-AE50-1E301EEDF3E2}" srcOrd="0" destOrd="0" presId="urn:microsoft.com/office/officeart/2005/8/layout/hierarchy1"/>
    <dgm:cxn modelId="{40BF7BD4-BFB6-4290-B511-22AF6CD565B2}" type="presOf" srcId="{F55647A6-BBCD-4044-B2C4-ABA09ED802E2}" destId="{0F83A27B-DE2A-481D-840F-61645BF43AB0}" srcOrd="0" destOrd="0" presId="urn:microsoft.com/office/officeart/2005/8/layout/hierarchy1"/>
    <dgm:cxn modelId="{7D91F7D5-0AA9-46C2-84A7-5CBFB934E1EB}" type="presOf" srcId="{9AAC19DD-EAFE-44F3-9D36-81F6C5DD351D}" destId="{191126A7-CAEE-47AA-A713-AF0D87D66FE6}" srcOrd="0" destOrd="0" presId="urn:microsoft.com/office/officeart/2005/8/layout/hierarchy1"/>
    <dgm:cxn modelId="{9B8A05D8-BB61-418C-98E9-19452084D6EF}" type="presOf" srcId="{C6569D80-41C4-4204-B920-093206D96956}" destId="{A1AA7759-E69B-4D0D-A828-56CC057D94BF}" srcOrd="0" destOrd="0" presId="urn:microsoft.com/office/officeart/2005/8/layout/hierarchy1"/>
    <dgm:cxn modelId="{811209DD-254B-4288-81CF-79DED1EF1F82}" srcId="{4731A33E-CFB2-4DBA-AC84-4DF583189554}" destId="{F55647A6-BBCD-4044-B2C4-ABA09ED802E2}" srcOrd="0" destOrd="0" parTransId="{8E470A6D-633F-4FC5-9C22-4E186B7D5918}" sibTransId="{D3A18349-DFC0-44C4-B86F-86E372113B43}"/>
    <dgm:cxn modelId="{B5A0C7E1-1A3D-410C-9B15-3346B187411F}" type="presOf" srcId="{0D4B64BC-5055-4287-BAAC-135B37E0D416}" destId="{55184560-C832-4895-8310-CAB48D3C195B}" srcOrd="0" destOrd="0" presId="urn:microsoft.com/office/officeart/2005/8/layout/hierarchy1"/>
    <dgm:cxn modelId="{6E6235E6-D690-4065-B134-C547A0C924DB}" type="presOf" srcId="{6852381F-77DA-4814-A0D6-FB37AF6B4C1F}" destId="{D66A91CC-BF18-4375-8592-653A4D48586F}" srcOrd="0" destOrd="0" presId="urn:microsoft.com/office/officeart/2005/8/layout/hierarchy1"/>
    <dgm:cxn modelId="{0DCC5FF5-208C-4415-BAA0-B4CAD6F7FD8B}" srcId="{14B2576E-A4B8-4FFD-B6C3-292460309748}" destId="{CBE2268D-67A3-485B-8EE4-C24725BA2D60}" srcOrd="0" destOrd="0" parTransId="{18044F64-187D-485B-8FD5-541BEE8AEC7E}" sibTransId="{6153E2C9-9058-4E09-A58A-08D538E7D591}"/>
    <dgm:cxn modelId="{2BB238F9-B078-4D8E-8032-A5FA321F1625}" srcId="{6EE8904C-4B3A-4931-AC31-65EEDC014A0F}" destId="{6852381F-77DA-4814-A0D6-FB37AF6B4C1F}" srcOrd="0" destOrd="0" parTransId="{5FDB0044-F9AD-45E9-803E-62C6FD398220}" sibTransId="{FF1BD64E-230D-4DB4-9E72-972018437714}"/>
    <dgm:cxn modelId="{7653E971-7443-4341-AF61-E6626255B39B}" type="presParOf" srcId="{BF8BA0C9-DFAE-49AD-B05C-146A2E5FB60E}" destId="{65E26038-8ADB-489A-84CA-659F919A2713}" srcOrd="0" destOrd="0" presId="urn:microsoft.com/office/officeart/2005/8/layout/hierarchy1"/>
    <dgm:cxn modelId="{B7420E6E-8626-435E-B8C6-C929A6B5BE7E}" type="presParOf" srcId="{65E26038-8ADB-489A-84CA-659F919A2713}" destId="{97C014A7-D91F-4FBD-872A-E004C40627A6}" srcOrd="0" destOrd="0" presId="urn:microsoft.com/office/officeart/2005/8/layout/hierarchy1"/>
    <dgm:cxn modelId="{57D3AB36-5600-406F-88BB-018808F09C20}" type="presParOf" srcId="{97C014A7-D91F-4FBD-872A-E004C40627A6}" destId="{7F5CB89B-2BA2-4045-8586-FEAAE338DB8C}" srcOrd="0" destOrd="0" presId="urn:microsoft.com/office/officeart/2005/8/layout/hierarchy1"/>
    <dgm:cxn modelId="{5166BBF8-FC91-44A6-BAF6-3B2B0D7CB186}" type="presParOf" srcId="{97C014A7-D91F-4FBD-872A-E004C40627A6}" destId="{88728AEA-A15A-4E0F-8F6B-3C81C7F7E37E}" srcOrd="1" destOrd="0" presId="urn:microsoft.com/office/officeart/2005/8/layout/hierarchy1"/>
    <dgm:cxn modelId="{E478FA7C-C5C3-40B8-9646-675349AED440}" type="presParOf" srcId="{65E26038-8ADB-489A-84CA-659F919A2713}" destId="{E430E758-74BC-421E-8465-CE39869FDC02}" srcOrd="1" destOrd="0" presId="urn:microsoft.com/office/officeart/2005/8/layout/hierarchy1"/>
    <dgm:cxn modelId="{C9A4D715-6F23-4B4A-ACEB-CA0E2B3BBE5C}" type="presParOf" srcId="{E430E758-74BC-421E-8465-CE39869FDC02}" destId="{F8F22D4F-D384-4C19-AB10-2B59C8096497}" srcOrd="0" destOrd="0" presId="urn:microsoft.com/office/officeart/2005/8/layout/hierarchy1"/>
    <dgm:cxn modelId="{62ACEF62-85C5-4A97-9F5A-D34ECDBD95AB}" type="presParOf" srcId="{E430E758-74BC-421E-8465-CE39869FDC02}" destId="{356B6E56-9C7B-4FE2-AE45-DFF7FD71B602}" srcOrd="1" destOrd="0" presId="urn:microsoft.com/office/officeart/2005/8/layout/hierarchy1"/>
    <dgm:cxn modelId="{99C7115B-AA2D-4D7A-904F-3628F446527B}" type="presParOf" srcId="{356B6E56-9C7B-4FE2-AE45-DFF7FD71B602}" destId="{54CBE28A-1867-4205-9AD0-43549A751F62}" srcOrd="0" destOrd="0" presId="urn:microsoft.com/office/officeart/2005/8/layout/hierarchy1"/>
    <dgm:cxn modelId="{94D3D2E4-9586-420B-B58D-7B1156850E3C}" type="presParOf" srcId="{54CBE28A-1867-4205-9AD0-43549A751F62}" destId="{58989F1E-85BB-464B-B199-2854E3177BDB}" srcOrd="0" destOrd="0" presId="urn:microsoft.com/office/officeart/2005/8/layout/hierarchy1"/>
    <dgm:cxn modelId="{EA01AEBB-CC9F-4C5A-A759-D5016B6D8110}" type="presParOf" srcId="{54CBE28A-1867-4205-9AD0-43549A751F62}" destId="{55184560-C832-4895-8310-CAB48D3C195B}" srcOrd="1" destOrd="0" presId="urn:microsoft.com/office/officeart/2005/8/layout/hierarchy1"/>
    <dgm:cxn modelId="{D79E6E8E-D107-4182-A00C-3EA024025E31}" type="presParOf" srcId="{356B6E56-9C7B-4FE2-AE45-DFF7FD71B602}" destId="{AB38259A-D6C4-4F06-92FE-511C3CEE3FE1}" srcOrd="1" destOrd="0" presId="urn:microsoft.com/office/officeart/2005/8/layout/hierarchy1"/>
    <dgm:cxn modelId="{841DF68A-E083-416B-A0A4-D812440F9160}" type="presParOf" srcId="{AB38259A-D6C4-4F06-92FE-511C3CEE3FE1}" destId="{3A115962-39A3-4DD2-98E6-FDBFC19E9694}" srcOrd="0" destOrd="0" presId="urn:microsoft.com/office/officeart/2005/8/layout/hierarchy1"/>
    <dgm:cxn modelId="{6DFD41CA-EBD9-41D9-A843-DAA1E27449E0}" type="presParOf" srcId="{AB38259A-D6C4-4F06-92FE-511C3CEE3FE1}" destId="{185EBE97-D136-422A-8E0C-514046801A7B}" srcOrd="1" destOrd="0" presId="urn:microsoft.com/office/officeart/2005/8/layout/hierarchy1"/>
    <dgm:cxn modelId="{C9C6188B-97B7-426B-AFA5-DB7BE5F38FED}" type="presParOf" srcId="{185EBE97-D136-422A-8E0C-514046801A7B}" destId="{5AB45ECC-A99C-48A8-B98A-DB93FA9C2196}" srcOrd="0" destOrd="0" presId="urn:microsoft.com/office/officeart/2005/8/layout/hierarchy1"/>
    <dgm:cxn modelId="{BA157C0E-BCB7-4E55-9C9F-2AF4E573042B}" type="presParOf" srcId="{5AB45ECC-A99C-48A8-B98A-DB93FA9C2196}" destId="{C1682D0B-4533-4133-B7E6-B01405F47E67}" srcOrd="0" destOrd="0" presId="urn:microsoft.com/office/officeart/2005/8/layout/hierarchy1"/>
    <dgm:cxn modelId="{372D3474-E9D0-45F3-96E6-C2508BAA8615}" type="presParOf" srcId="{5AB45ECC-A99C-48A8-B98A-DB93FA9C2196}" destId="{1F77E980-5386-402F-8E64-5F96658A615F}" srcOrd="1" destOrd="0" presId="urn:microsoft.com/office/officeart/2005/8/layout/hierarchy1"/>
    <dgm:cxn modelId="{732565A0-A7D9-4AAB-9943-B7F8B56D2246}" type="presParOf" srcId="{185EBE97-D136-422A-8E0C-514046801A7B}" destId="{DD373F7D-5BD8-4C41-A7B5-F5984F1376F2}" srcOrd="1" destOrd="0" presId="urn:microsoft.com/office/officeart/2005/8/layout/hierarchy1"/>
    <dgm:cxn modelId="{4A7684E2-B01A-4F09-95EF-AE616EC24558}" type="presParOf" srcId="{DD373F7D-5BD8-4C41-A7B5-F5984F1376F2}" destId="{7A5822D3-DA8C-46D1-AE50-1E301EEDF3E2}" srcOrd="0" destOrd="0" presId="urn:microsoft.com/office/officeart/2005/8/layout/hierarchy1"/>
    <dgm:cxn modelId="{2FBAC64E-FB51-4C62-B44A-5AD8D0893725}" type="presParOf" srcId="{DD373F7D-5BD8-4C41-A7B5-F5984F1376F2}" destId="{E5B388CF-9C7B-4788-9D31-6606DA57A51B}" srcOrd="1" destOrd="0" presId="urn:microsoft.com/office/officeart/2005/8/layout/hierarchy1"/>
    <dgm:cxn modelId="{4E2F8D26-94FE-499B-80B7-6F250DC2D489}" type="presParOf" srcId="{E5B388CF-9C7B-4788-9D31-6606DA57A51B}" destId="{1D19009E-518B-48D8-ABA8-6854E59BE8EE}" srcOrd="0" destOrd="0" presId="urn:microsoft.com/office/officeart/2005/8/layout/hierarchy1"/>
    <dgm:cxn modelId="{EB18D865-DA20-457B-A826-59E34F198C03}" type="presParOf" srcId="{1D19009E-518B-48D8-ABA8-6854E59BE8EE}" destId="{858CE6F8-71EE-4CF7-B6EF-72B6083B76C9}" srcOrd="0" destOrd="0" presId="urn:microsoft.com/office/officeart/2005/8/layout/hierarchy1"/>
    <dgm:cxn modelId="{39D25705-5C4C-4CAC-B7FC-3C369A268C9B}" type="presParOf" srcId="{1D19009E-518B-48D8-ABA8-6854E59BE8EE}" destId="{CFD70194-302A-459B-982A-EA3D1D1C2BFF}" srcOrd="1" destOrd="0" presId="urn:microsoft.com/office/officeart/2005/8/layout/hierarchy1"/>
    <dgm:cxn modelId="{6811173E-731C-4AB1-86BB-4EE9769175EC}" type="presParOf" srcId="{E5B388CF-9C7B-4788-9D31-6606DA57A51B}" destId="{D4D0706A-9B32-4F15-95CF-0A9E96E6A8E2}" srcOrd="1" destOrd="0" presId="urn:microsoft.com/office/officeart/2005/8/layout/hierarchy1"/>
    <dgm:cxn modelId="{EE38C250-0807-4C55-8810-F47C09A8B56E}" type="presParOf" srcId="{D4D0706A-9B32-4F15-95CF-0A9E96E6A8E2}" destId="{D30C8443-3DD0-4AFF-B1DE-DAD5D43A7BC1}" srcOrd="0" destOrd="0" presId="urn:microsoft.com/office/officeart/2005/8/layout/hierarchy1"/>
    <dgm:cxn modelId="{31D89DEE-DA17-44AE-A81F-A5C8DA1B8EF2}" type="presParOf" srcId="{D4D0706A-9B32-4F15-95CF-0A9E96E6A8E2}" destId="{5B6B4923-D902-4B1A-977C-E9AE04CFF068}" srcOrd="1" destOrd="0" presId="urn:microsoft.com/office/officeart/2005/8/layout/hierarchy1"/>
    <dgm:cxn modelId="{F4C3CDB0-48A9-4450-BA6B-85D01F79E40E}" type="presParOf" srcId="{5B6B4923-D902-4B1A-977C-E9AE04CFF068}" destId="{F84473EF-4D59-428D-BFC9-9C7E45B5AD44}" srcOrd="0" destOrd="0" presId="urn:microsoft.com/office/officeart/2005/8/layout/hierarchy1"/>
    <dgm:cxn modelId="{C0B55F60-49FE-45C0-AE81-60B1AE220AD4}" type="presParOf" srcId="{F84473EF-4D59-428D-BFC9-9C7E45B5AD44}" destId="{0E8995F9-9AAB-4939-B201-0887C42C0B31}" srcOrd="0" destOrd="0" presId="urn:microsoft.com/office/officeart/2005/8/layout/hierarchy1"/>
    <dgm:cxn modelId="{AEC3C448-D27B-423B-B3B7-5D42047BEFDA}" type="presParOf" srcId="{F84473EF-4D59-428D-BFC9-9C7E45B5AD44}" destId="{03B0CC2C-C44D-446B-8F5B-E8B517DFF8B9}" srcOrd="1" destOrd="0" presId="urn:microsoft.com/office/officeart/2005/8/layout/hierarchy1"/>
    <dgm:cxn modelId="{15032216-ACB0-4D49-829E-9C0E09F8D915}" type="presParOf" srcId="{5B6B4923-D902-4B1A-977C-E9AE04CFF068}" destId="{156A7A6D-E031-4DC5-A6E5-36BC50E891C7}" srcOrd="1" destOrd="0" presId="urn:microsoft.com/office/officeart/2005/8/layout/hierarchy1"/>
    <dgm:cxn modelId="{3C788FA9-A2AD-4973-8DCC-52C0F993DD39}" type="presParOf" srcId="{E430E758-74BC-421E-8465-CE39869FDC02}" destId="{191126A7-CAEE-47AA-A713-AF0D87D66FE6}" srcOrd="2" destOrd="0" presId="urn:microsoft.com/office/officeart/2005/8/layout/hierarchy1"/>
    <dgm:cxn modelId="{A4A0FC43-82D7-4899-B1EC-F18FC3E5BE85}" type="presParOf" srcId="{E430E758-74BC-421E-8465-CE39869FDC02}" destId="{EE9E65FA-B5FC-4AEC-849E-B776EED9AB8D}" srcOrd="3" destOrd="0" presId="urn:microsoft.com/office/officeart/2005/8/layout/hierarchy1"/>
    <dgm:cxn modelId="{13659020-C65A-4BC4-A684-2BFD3619D767}" type="presParOf" srcId="{EE9E65FA-B5FC-4AEC-849E-B776EED9AB8D}" destId="{A95F35D1-13DA-462E-97DC-FA645ED3B499}" srcOrd="0" destOrd="0" presId="urn:microsoft.com/office/officeart/2005/8/layout/hierarchy1"/>
    <dgm:cxn modelId="{6EA967E2-194D-4F02-87C6-1850821A8D78}" type="presParOf" srcId="{A95F35D1-13DA-462E-97DC-FA645ED3B499}" destId="{5746BE19-D87F-410A-B898-BB4D11AE7755}" srcOrd="0" destOrd="0" presId="urn:microsoft.com/office/officeart/2005/8/layout/hierarchy1"/>
    <dgm:cxn modelId="{9CE68638-A024-4943-8F06-9F3AE8E41BDC}" type="presParOf" srcId="{A95F35D1-13DA-462E-97DC-FA645ED3B499}" destId="{13015A1E-1EAC-4127-8785-8AFD6688EBCB}" srcOrd="1" destOrd="0" presId="urn:microsoft.com/office/officeart/2005/8/layout/hierarchy1"/>
    <dgm:cxn modelId="{AF09DC89-24A8-45E8-BB8E-D606AA414325}" type="presParOf" srcId="{EE9E65FA-B5FC-4AEC-849E-B776EED9AB8D}" destId="{2C9AF5B0-E3FA-41D0-9336-929315EE287B}" srcOrd="1" destOrd="0" presId="urn:microsoft.com/office/officeart/2005/8/layout/hierarchy1"/>
    <dgm:cxn modelId="{0657445A-C321-4365-8DF7-B21BCB18E7A6}" type="presParOf" srcId="{2C9AF5B0-E3FA-41D0-9336-929315EE287B}" destId="{394A6FC6-BBA4-4A25-AB4C-26B3FB0F2F7F}" srcOrd="0" destOrd="0" presId="urn:microsoft.com/office/officeart/2005/8/layout/hierarchy1"/>
    <dgm:cxn modelId="{062CD6E0-1174-4319-BAA6-5E31902CE51D}" type="presParOf" srcId="{2C9AF5B0-E3FA-41D0-9336-929315EE287B}" destId="{47720282-5E4C-4B36-A3DA-31CCBB151906}" srcOrd="1" destOrd="0" presId="urn:microsoft.com/office/officeart/2005/8/layout/hierarchy1"/>
    <dgm:cxn modelId="{AB0AC915-F8DA-4F7B-91F7-D71B793938D8}" type="presParOf" srcId="{47720282-5E4C-4B36-A3DA-31CCBB151906}" destId="{6DFD33AE-F592-4E72-B199-646B2E6B2164}" srcOrd="0" destOrd="0" presId="urn:microsoft.com/office/officeart/2005/8/layout/hierarchy1"/>
    <dgm:cxn modelId="{12E4C65A-0E57-460F-BA52-39E7AEC044E4}" type="presParOf" srcId="{6DFD33AE-F592-4E72-B199-646B2E6B2164}" destId="{C191211C-1E0F-45AE-AFB5-20CFA01D8552}" srcOrd="0" destOrd="0" presId="urn:microsoft.com/office/officeart/2005/8/layout/hierarchy1"/>
    <dgm:cxn modelId="{B59324F2-A966-4617-BC1C-CBFD6FBDE472}" type="presParOf" srcId="{6DFD33AE-F592-4E72-B199-646B2E6B2164}" destId="{D66A91CC-BF18-4375-8592-653A4D48586F}" srcOrd="1" destOrd="0" presId="urn:microsoft.com/office/officeart/2005/8/layout/hierarchy1"/>
    <dgm:cxn modelId="{7C46CA1A-D631-4B9E-A3EB-F5EAA7B831B6}" type="presParOf" srcId="{47720282-5E4C-4B36-A3DA-31CCBB151906}" destId="{B1E62209-C096-4A48-B3A0-9E7D28E21800}" srcOrd="1" destOrd="0" presId="urn:microsoft.com/office/officeart/2005/8/layout/hierarchy1"/>
    <dgm:cxn modelId="{C74277F0-322F-4FDA-BB36-E0C33B3CEF57}" type="presParOf" srcId="{B1E62209-C096-4A48-B3A0-9E7D28E21800}" destId="{A11B55D4-81A9-48EE-A0D6-FC09041AE46E}" srcOrd="0" destOrd="0" presId="urn:microsoft.com/office/officeart/2005/8/layout/hierarchy1"/>
    <dgm:cxn modelId="{920CD57F-0B2C-4E9D-AF4C-7C87CB4B16BA}" type="presParOf" srcId="{B1E62209-C096-4A48-B3A0-9E7D28E21800}" destId="{0A8FCAE0-B3AD-4F71-A14A-E5629268E27C}" srcOrd="1" destOrd="0" presId="urn:microsoft.com/office/officeart/2005/8/layout/hierarchy1"/>
    <dgm:cxn modelId="{CFC0642B-5386-442C-9574-E75078E4E200}" type="presParOf" srcId="{0A8FCAE0-B3AD-4F71-A14A-E5629268E27C}" destId="{B0B63530-FBC7-4472-B0F5-9F42123290DD}" srcOrd="0" destOrd="0" presId="urn:microsoft.com/office/officeart/2005/8/layout/hierarchy1"/>
    <dgm:cxn modelId="{955575EA-23CB-43F4-A627-333F3E219938}" type="presParOf" srcId="{B0B63530-FBC7-4472-B0F5-9F42123290DD}" destId="{63DC2705-B930-46FA-AD2A-166C89E21792}" srcOrd="0" destOrd="0" presId="urn:microsoft.com/office/officeart/2005/8/layout/hierarchy1"/>
    <dgm:cxn modelId="{CE73B264-805F-4438-AD46-77675ACD621E}" type="presParOf" srcId="{B0B63530-FBC7-4472-B0F5-9F42123290DD}" destId="{A7FE53E4-FD76-4DE4-B9AF-09DC58481072}" srcOrd="1" destOrd="0" presId="urn:microsoft.com/office/officeart/2005/8/layout/hierarchy1"/>
    <dgm:cxn modelId="{BEF352DE-DF4F-429C-92EE-513D3231B0AB}" type="presParOf" srcId="{0A8FCAE0-B3AD-4F71-A14A-E5629268E27C}" destId="{14D14396-E993-42EC-96A5-105C002252FD}" srcOrd="1" destOrd="0" presId="urn:microsoft.com/office/officeart/2005/8/layout/hierarchy1"/>
    <dgm:cxn modelId="{AE97D2BF-B2DA-4914-AD8D-BE720424480D}" type="presParOf" srcId="{14D14396-E993-42EC-96A5-105C002252FD}" destId="{A1AA7759-E69B-4D0D-A828-56CC057D94BF}" srcOrd="0" destOrd="0" presId="urn:microsoft.com/office/officeart/2005/8/layout/hierarchy1"/>
    <dgm:cxn modelId="{54A6CADB-5FF2-4854-A224-23E5C71C3968}" type="presParOf" srcId="{14D14396-E993-42EC-96A5-105C002252FD}" destId="{77625BB4-7D14-4A30-A620-F84494542021}" srcOrd="1" destOrd="0" presId="urn:microsoft.com/office/officeart/2005/8/layout/hierarchy1"/>
    <dgm:cxn modelId="{F4FB192D-1DBB-43CF-AF8B-FE4183685937}" type="presParOf" srcId="{77625BB4-7D14-4A30-A620-F84494542021}" destId="{ED0CCA60-9F35-4798-BF79-0DDE8A38E3C4}" srcOrd="0" destOrd="0" presId="urn:microsoft.com/office/officeart/2005/8/layout/hierarchy1"/>
    <dgm:cxn modelId="{FEA00D05-4B08-4DD7-A8CB-2E8E5CA62083}" type="presParOf" srcId="{ED0CCA60-9F35-4798-BF79-0DDE8A38E3C4}" destId="{045FA73B-659E-4B47-8E90-34DB83DD99FD}" srcOrd="0" destOrd="0" presId="urn:microsoft.com/office/officeart/2005/8/layout/hierarchy1"/>
    <dgm:cxn modelId="{ECACF4DD-02E4-4435-9718-38FED22A4E5C}" type="presParOf" srcId="{ED0CCA60-9F35-4798-BF79-0DDE8A38E3C4}" destId="{AB2104BB-DD95-4B97-A8DD-9D52F0D12CD1}" srcOrd="1" destOrd="0" presId="urn:microsoft.com/office/officeart/2005/8/layout/hierarchy1"/>
    <dgm:cxn modelId="{321122BB-9CD6-45A7-A220-BD186C9AC349}" type="presParOf" srcId="{77625BB4-7D14-4A30-A620-F84494542021}" destId="{DC7688A2-E06D-4F0B-8225-96AAFCBA83DB}" srcOrd="1" destOrd="0" presId="urn:microsoft.com/office/officeart/2005/8/layout/hierarchy1"/>
    <dgm:cxn modelId="{94409FCE-EA7D-49F9-83BF-218678758EE2}" type="presParOf" srcId="{DC7688A2-E06D-4F0B-8225-96AAFCBA83DB}" destId="{950509A0-C78F-42D0-8F0C-414B52D2C3B6}" srcOrd="0" destOrd="0" presId="urn:microsoft.com/office/officeart/2005/8/layout/hierarchy1"/>
    <dgm:cxn modelId="{F23544E4-4509-4F01-A3CD-FCF6788A03F9}" type="presParOf" srcId="{DC7688A2-E06D-4F0B-8225-96AAFCBA83DB}" destId="{353F4BB5-CC74-4F7C-A31A-0B3B1D2AFA08}" srcOrd="1" destOrd="0" presId="urn:microsoft.com/office/officeart/2005/8/layout/hierarchy1"/>
    <dgm:cxn modelId="{46ABAB65-108D-4F3E-B65D-ACCD1647A3B1}" type="presParOf" srcId="{353F4BB5-CC74-4F7C-A31A-0B3B1D2AFA08}" destId="{D3A6C43A-189E-4201-B91E-F5F7F463AF98}" srcOrd="0" destOrd="0" presId="urn:microsoft.com/office/officeart/2005/8/layout/hierarchy1"/>
    <dgm:cxn modelId="{83EA887B-5BB6-40D4-B7AB-CA2EE690E038}" type="presParOf" srcId="{D3A6C43A-189E-4201-B91E-F5F7F463AF98}" destId="{47A06FC6-9C16-4E8F-AA34-C912B5DE36CE}" srcOrd="0" destOrd="0" presId="urn:microsoft.com/office/officeart/2005/8/layout/hierarchy1"/>
    <dgm:cxn modelId="{DBE8393E-C112-40FC-AF52-A30F26BF99DE}" type="presParOf" srcId="{D3A6C43A-189E-4201-B91E-F5F7F463AF98}" destId="{0F83A27B-DE2A-481D-840F-61645BF43AB0}" srcOrd="1" destOrd="0" presId="urn:microsoft.com/office/officeart/2005/8/layout/hierarchy1"/>
    <dgm:cxn modelId="{880953D2-9784-4BF4-857E-5A29CC8308B2}" type="presParOf" srcId="{353F4BB5-CC74-4F7C-A31A-0B3B1D2AFA08}" destId="{7E5E1046-2E0F-477D-88D0-E33C348597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126A7-CAEE-47AA-A713-AF0D87D66FE6}">
      <dsp:nvSpPr>
        <dsp:cNvPr id="0" name=""/>
        <dsp:cNvSpPr/>
      </dsp:nvSpPr>
      <dsp:spPr>
        <a:xfrm>
          <a:off x="2871639" y="1179451"/>
          <a:ext cx="1574369" cy="383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773"/>
              </a:lnTo>
              <a:lnTo>
                <a:pt x="1574369" y="255773"/>
              </a:lnTo>
              <a:lnTo>
                <a:pt x="1574369" y="38374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22D4F-D384-4C19-AB10-2B59C8096497}">
      <dsp:nvSpPr>
        <dsp:cNvPr id="0" name=""/>
        <dsp:cNvSpPr/>
      </dsp:nvSpPr>
      <dsp:spPr>
        <a:xfrm>
          <a:off x="1223265" y="1179451"/>
          <a:ext cx="1648374" cy="387878"/>
        </a:xfrm>
        <a:custGeom>
          <a:avLst/>
          <a:gdLst/>
          <a:ahLst/>
          <a:cxnLst/>
          <a:rect l="0" t="0" r="0" b="0"/>
          <a:pathLst>
            <a:path>
              <a:moveTo>
                <a:pt x="1648374" y="0"/>
              </a:moveTo>
              <a:lnTo>
                <a:pt x="1648374" y="259904"/>
              </a:lnTo>
              <a:lnTo>
                <a:pt x="0" y="259904"/>
              </a:lnTo>
              <a:lnTo>
                <a:pt x="0" y="387878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CB89B-2BA2-4045-8586-FEAAE338DB8C}">
      <dsp:nvSpPr>
        <dsp:cNvPr id="0" name=""/>
        <dsp:cNvSpPr/>
      </dsp:nvSpPr>
      <dsp:spPr>
        <a:xfrm>
          <a:off x="921238" y="302245"/>
          <a:ext cx="3900801" cy="877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28AEA-A15A-4E0F-8F6B-3C81C7F7E37E}">
      <dsp:nvSpPr>
        <dsp:cNvPr id="0" name=""/>
        <dsp:cNvSpPr/>
      </dsp:nvSpPr>
      <dsp:spPr>
        <a:xfrm>
          <a:off x="1074730" y="448063"/>
          <a:ext cx="3900801" cy="877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100422" y="473755"/>
        <a:ext cx="3849417" cy="825821"/>
      </dsp:txXfrm>
    </dsp:sp>
    <dsp:sp modelId="{58989F1E-85BB-464B-B199-2854E3177BDB}">
      <dsp:nvSpPr>
        <dsp:cNvPr id="0" name=""/>
        <dsp:cNvSpPr/>
      </dsp:nvSpPr>
      <dsp:spPr>
        <a:xfrm>
          <a:off x="-153491" y="1567330"/>
          <a:ext cx="2753513" cy="877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84560-C832-4895-8310-CAB48D3C195B}">
      <dsp:nvSpPr>
        <dsp:cNvPr id="0" name=""/>
        <dsp:cNvSpPr/>
      </dsp:nvSpPr>
      <dsp:spPr>
        <a:xfrm>
          <a:off x="0" y="1713147"/>
          <a:ext cx="2753513" cy="877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25692" y="1738839"/>
        <a:ext cx="2702129" cy="825821"/>
      </dsp:txXfrm>
    </dsp:sp>
    <dsp:sp modelId="{5746BE19-D87F-410A-B898-BB4D11AE7755}">
      <dsp:nvSpPr>
        <dsp:cNvPr id="0" name=""/>
        <dsp:cNvSpPr/>
      </dsp:nvSpPr>
      <dsp:spPr>
        <a:xfrm>
          <a:off x="3069252" y="1563198"/>
          <a:ext cx="2753513" cy="877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15A1E-1EAC-4127-8785-8AFD6688EBCB}">
      <dsp:nvSpPr>
        <dsp:cNvPr id="0" name=""/>
        <dsp:cNvSpPr/>
      </dsp:nvSpPr>
      <dsp:spPr>
        <a:xfrm>
          <a:off x="3222744" y="1709015"/>
          <a:ext cx="2753513" cy="877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3248436" y="1734707"/>
        <a:ext cx="2702129" cy="825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A7759-E69B-4D0D-A828-56CC057D94BF}">
      <dsp:nvSpPr>
        <dsp:cNvPr id="0" name=""/>
        <dsp:cNvSpPr/>
      </dsp:nvSpPr>
      <dsp:spPr>
        <a:xfrm>
          <a:off x="4851364" y="4220376"/>
          <a:ext cx="91440" cy="3143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310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B55D4-81A9-48EE-A0D6-FC09041AE46E}">
      <dsp:nvSpPr>
        <dsp:cNvPr id="0" name=""/>
        <dsp:cNvSpPr/>
      </dsp:nvSpPr>
      <dsp:spPr>
        <a:xfrm>
          <a:off x="4851364" y="3067906"/>
          <a:ext cx="91440" cy="3650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029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A6FC6-BBA4-4A25-AB4C-26B3FB0F2F7F}">
      <dsp:nvSpPr>
        <dsp:cNvPr id="0" name=""/>
        <dsp:cNvSpPr/>
      </dsp:nvSpPr>
      <dsp:spPr>
        <a:xfrm>
          <a:off x="4851364" y="1921129"/>
          <a:ext cx="91440" cy="3593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33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26A7-CAEE-47AA-A713-AF0D87D66FE6}">
      <dsp:nvSpPr>
        <dsp:cNvPr id="0" name=""/>
        <dsp:cNvSpPr/>
      </dsp:nvSpPr>
      <dsp:spPr>
        <a:xfrm>
          <a:off x="3030801" y="789211"/>
          <a:ext cx="1866282" cy="344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599"/>
              </a:lnTo>
              <a:lnTo>
                <a:pt x="1866282" y="229599"/>
              </a:lnTo>
              <a:lnTo>
                <a:pt x="1866282" y="344477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C8443-3DD0-4AFF-B1DE-DAD5D43A7BC1}">
      <dsp:nvSpPr>
        <dsp:cNvPr id="0" name=""/>
        <dsp:cNvSpPr/>
      </dsp:nvSpPr>
      <dsp:spPr>
        <a:xfrm>
          <a:off x="1052367" y="4220675"/>
          <a:ext cx="91440" cy="297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39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822D3-DA8C-46D1-AE50-1E301EEDF3E2}">
      <dsp:nvSpPr>
        <dsp:cNvPr id="0" name=""/>
        <dsp:cNvSpPr/>
      </dsp:nvSpPr>
      <dsp:spPr>
        <a:xfrm>
          <a:off x="1052367" y="3091253"/>
          <a:ext cx="91440" cy="3419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98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15962-39A3-4DD2-98E6-FDBFC19E9694}">
      <dsp:nvSpPr>
        <dsp:cNvPr id="0" name=""/>
        <dsp:cNvSpPr/>
      </dsp:nvSpPr>
      <dsp:spPr>
        <a:xfrm>
          <a:off x="1052367" y="1924838"/>
          <a:ext cx="91440" cy="3789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8975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22D4F-D384-4C19-AB10-2B59C8096497}">
      <dsp:nvSpPr>
        <dsp:cNvPr id="0" name=""/>
        <dsp:cNvSpPr/>
      </dsp:nvSpPr>
      <dsp:spPr>
        <a:xfrm>
          <a:off x="1098087" y="789211"/>
          <a:ext cx="1932714" cy="348186"/>
        </a:xfrm>
        <a:custGeom>
          <a:avLst/>
          <a:gdLst/>
          <a:ahLst/>
          <a:cxnLst/>
          <a:rect l="0" t="0" r="0" b="0"/>
          <a:pathLst>
            <a:path>
              <a:moveTo>
                <a:pt x="1932714" y="0"/>
              </a:moveTo>
              <a:lnTo>
                <a:pt x="1932714" y="233308"/>
              </a:lnTo>
              <a:lnTo>
                <a:pt x="0" y="233308"/>
              </a:lnTo>
              <a:lnTo>
                <a:pt x="0" y="34818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CB89B-2BA2-4045-8586-FEAAE338DB8C}">
      <dsp:nvSpPr>
        <dsp:cNvPr id="0" name=""/>
        <dsp:cNvSpPr/>
      </dsp:nvSpPr>
      <dsp:spPr>
        <a:xfrm>
          <a:off x="1279986" y="1770"/>
          <a:ext cx="3501629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28AEA-A15A-4E0F-8F6B-3C81C7F7E37E}">
      <dsp:nvSpPr>
        <dsp:cNvPr id="0" name=""/>
        <dsp:cNvSpPr/>
      </dsp:nvSpPr>
      <dsp:spPr>
        <a:xfrm>
          <a:off x="1417771" y="132666"/>
          <a:ext cx="3501629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440834" y="155729"/>
        <a:ext cx="3455503" cy="741314"/>
      </dsp:txXfrm>
    </dsp:sp>
    <dsp:sp modelId="{58989F1E-85BB-464B-B199-2854E3177BDB}">
      <dsp:nvSpPr>
        <dsp:cNvPr id="0" name=""/>
        <dsp:cNvSpPr/>
      </dsp:nvSpPr>
      <dsp:spPr>
        <a:xfrm>
          <a:off x="-137784" y="1137397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84560-C832-4895-8310-CAB48D3C195B}">
      <dsp:nvSpPr>
        <dsp:cNvPr id="0" name=""/>
        <dsp:cNvSpPr/>
      </dsp:nvSpPr>
      <dsp:spPr>
        <a:xfrm>
          <a:off x="0" y="1268293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23063" y="1291356"/>
        <a:ext cx="2425618" cy="741314"/>
      </dsp:txXfrm>
    </dsp:sp>
    <dsp:sp modelId="{C1682D0B-4533-4133-B7E6-B01405F47E67}">
      <dsp:nvSpPr>
        <dsp:cNvPr id="0" name=""/>
        <dsp:cNvSpPr/>
      </dsp:nvSpPr>
      <dsp:spPr>
        <a:xfrm>
          <a:off x="-137784" y="2303813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E980-5386-402F-8E64-5F96658A615F}">
      <dsp:nvSpPr>
        <dsp:cNvPr id="0" name=""/>
        <dsp:cNvSpPr/>
      </dsp:nvSpPr>
      <dsp:spPr>
        <a:xfrm>
          <a:off x="0" y="2434709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Âm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23063" y="2457772"/>
        <a:ext cx="2425618" cy="741314"/>
      </dsp:txXfrm>
    </dsp:sp>
    <dsp:sp modelId="{858CE6F8-71EE-4CF7-B6EF-72B6083B76C9}">
      <dsp:nvSpPr>
        <dsp:cNvPr id="0" name=""/>
        <dsp:cNvSpPr/>
      </dsp:nvSpPr>
      <dsp:spPr>
        <a:xfrm>
          <a:off x="-137784" y="3433235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70194-302A-459B-982A-EA3D1D1C2BFF}">
      <dsp:nvSpPr>
        <dsp:cNvPr id="0" name=""/>
        <dsp:cNvSpPr/>
      </dsp:nvSpPr>
      <dsp:spPr>
        <a:xfrm>
          <a:off x="0" y="3564131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23063" y="3587194"/>
        <a:ext cx="2425618" cy="741314"/>
      </dsp:txXfrm>
    </dsp:sp>
    <dsp:sp modelId="{0E8995F9-9AAB-4939-B201-0887C42C0B31}">
      <dsp:nvSpPr>
        <dsp:cNvPr id="0" name=""/>
        <dsp:cNvSpPr/>
      </dsp:nvSpPr>
      <dsp:spPr>
        <a:xfrm>
          <a:off x="-137784" y="4518072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0CC2C-C44D-446B-8F5B-E8B517DFF8B9}">
      <dsp:nvSpPr>
        <dsp:cNvPr id="0" name=""/>
        <dsp:cNvSpPr/>
      </dsp:nvSpPr>
      <dsp:spPr>
        <a:xfrm>
          <a:off x="0" y="4648968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23063" y="4672031"/>
        <a:ext cx="2425618" cy="741314"/>
      </dsp:txXfrm>
    </dsp:sp>
    <dsp:sp modelId="{5746BE19-D87F-410A-B898-BB4D11AE7755}">
      <dsp:nvSpPr>
        <dsp:cNvPr id="0" name=""/>
        <dsp:cNvSpPr/>
      </dsp:nvSpPr>
      <dsp:spPr>
        <a:xfrm>
          <a:off x="3661211" y="1133688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15A1E-1EAC-4127-8785-8AFD6688EBCB}">
      <dsp:nvSpPr>
        <dsp:cNvPr id="0" name=""/>
        <dsp:cNvSpPr/>
      </dsp:nvSpPr>
      <dsp:spPr>
        <a:xfrm>
          <a:off x="3798996" y="1264584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3822059" y="1287647"/>
        <a:ext cx="2425618" cy="741314"/>
      </dsp:txXfrm>
    </dsp:sp>
    <dsp:sp modelId="{C191211C-1E0F-45AE-AFB5-20CFA01D8552}">
      <dsp:nvSpPr>
        <dsp:cNvPr id="0" name=""/>
        <dsp:cNvSpPr/>
      </dsp:nvSpPr>
      <dsp:spPr>
        <a:xfrm>
          <a:off x="3661211" y="2280465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A91CC-BF18-4375-8592-653A4D48586F}">
      <dsp:nvSpPr>
        <dsp:cNvPr id="0" name=""/>
        <dsp:cNvSpPr/>
      </dsp:nvSpPr>
      <dsp:spPr>
        <a:xfrm>
          <a:off x="3798996" y="2411361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ảnh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3822059" y="2434424"/>
        <a:ext cx="2425618" cy="741314"/>
      </dsp:txXfrm>
    </dsp:sp>
    <dsp:sp modelId="{63DC2705-B930-46FA-AD2A-166C89E21792}">
      <dsp:nvSpPr>
        <dsp:cNvPr id="0" name=""/>
        <dsp:cNvSpPr/>
      </dsp:nvSpPr>
      <dsp:spPr>
        <a:xfrm>
          <a:off x="3661211" y="3432936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E53E4-FD76-4DE4-B9AF-09DC58481072}">
      <dsp:nvSpPr>
        <dsp:cNvPr id="0" name=""/>
        <dsp:cNvSpPr/>
      </dsp:nvSpPr>
      <dsp:spPr>
        <a:xfrm>
          <a:off x="3798996" y="3563831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</a:p>
      </dsp:txBody>
      <dsp:txXfrm>
        <a:off x="3822059" y="3586894"/>
        <a:ext cx="2425618" cy="741314"/>
      </dsp:txXfrm>
    </dsp:sp>
    <dsp:sp modelId="{045FA73B-659E-4B47-8E90-34DB83DD99FD}">
      <dsp:nvSpPr>
        <dsp:cNvPr id="0" name=""/>
        <dsp:cNvSpPr/>
      </dsp:nvSpPr>
      <dsp:spPr>
        <a:xfrm>
          <a:off x="3661211" y="4534687"/>
          <a:ext cx="2471744" cy="78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104BB-DD95-4B97-A8DD-9D52F0D12CD1}">
      <dsp:nvSpPr>
        <dsp:cNvPr id="0" name=""/>
        <dsp:cNvSpPr/>
      </dsp:nvSpPr>
      <dsp:spPr>
        <a:xfrm>
          <a:off x="3798996" y="4665583"/>
          <a:ext cx="2471744" cy="78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3822059" y="4688646"/>
        <a:ext cx="2425618" cy="741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509A0-C78F-42D0-8F0C-414B52D2C3B6}">
      <dsp:nvSpPr>
        <dsp:cNvPr id="0" name=""/>
        <dsp:cNvSpPr/>
      </dsp:nvSpPr>
      <dsp:spPr>
        <a:xfrm>
          <a:off x="2831233" y="4405552"/>
          <a:ext cx="2615876" cy="186759"/>
        </a:xfrm>
        <a:custGeom>
          <a:avLst/>
          <a:gdLst/>
          <a:ahLst/>
          <a:cxnLst/>
          <a:rect l="0" t="0" r="0" b="0"/>
          <a:pathLst>
            <a:path>
              <a:moveTo>
                <a:pt x="2615876" y="0"/>
              </a:moveTo>
              <a:lnTo>
                <a:pt x="2615876" y="91645"/>
              </a:lnTo>
              <a:lnTo>
                <a:pt x="0" y="91645"/>
              </a:lnTo>
              <a:lnTo>
                <a:pt x="0" y="186759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AA7759-E69B-4D0D-A828-56CC057D94BF}">
      <dsp:nvSpPr>
        <dsp:cNvPr id="0" name=""/>
        <dsp:cNvSpPr/>
      </dsp:nvSpPr>
      <dsp:spPr>
        <a:xfrm>
          <a:off x="5401235" y="3493349"/>
          <a:ext cx="91440" cy="2602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5121"/>
              </a:lnTo>
              <a:lnTo>
                <a:pt x="45874" y="165121"/>
              </a:lnTo>
              <a:lnTo>
                <a:pt x="45874" y="26023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B55D4-81A9-48EE-A0D6-FC09041AE46E}">
      <dsp:nvSpPr>
        <dsp:cNvPr id="0" name=""/>
        <dsp:cNvSpPr/>
      </dsp:nvSpPr>
      <dsp:spPr>
        <a:xfrm>
          <a:off x="5401235" y="2539152"/>
          <a:ext cx="91440" cy="302229"/>
        </a:xfrm>
        <a:custGeom>
          <a:avLst/>
          <a:gdLst/>
          <a:ahLst/>
          <a:cxnLst/>
          <a:rect l="0" t="0" r="0" b="0"/>
          <a:pathLst>
            <a:path>
              <a:moveTo>
                <a:pt x="45730" y="0"/>
              </a:moveTo>
              <a:lnTo>
                <a:pt x="45730" y="207115"/>
              </a:lnTo>
              <a:lnTo>
                <a:pt x="45720" y="207115"/>
              </a:lnTo>
              <a:lnTo>
                <a:pt x="45720" y="302229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A6FC6-BBA4-4A25-AB4C-26B3FB0F2F7F}">
      <dsp:nvSpPr>
        <dsp:cNvPr id="0" name=""/>
        <dsp:cNvSpPr/>
      </dsp:nvSpPr>
      <dsp:spPr>
        <a:xfrm>
          <a:off x="5401246" y="1589669"/>
          <a:ext cx="91440" cy="2975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515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26A7-CAEE-47AA-A713-AF0D87D66FE6}">
      <dsp:nvSpPr>
        <dsp:cNvPr id="0" name=""/>
        <dsp:cNvSpPr/>
      </dsp:nvSpPr>
      <dsp:spPr>
        <a:xfrm>
          <a:off x="2842412" y="652489"/>
          <a:ext cx="2604553" cy="285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98"/>
              </a:lnTo>
              <a:lnTo>
                <a:pt x="2604553" y="190098"/>
              </a:lnTo>
              <a:lnTo>
                <a:pt x="2604553" y="285212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C8443-3DD0-4AFF-B1DE-DAD5D43A7BC1}">
      <dsp:nvSpPr>
        <dsp:cNvPr id="0" name=""/>
        <dsp:cNvSpPr/>
      </dsp:nvSpPr>
      <dsp:spPr>
        <a:xfrm>
          <a:off x="863449" y="3493596"/>
          <a:ext cx="91440" cy="2462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23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822D3-DA8C-46D1-AE50-1E301EEDF3E2}">
      <dsp:nvSpPr>
        <dsp:cNvPr id="0" name=""/>
        <dsp:cNvSpPr/>
      </dsp:nvSpPr>
      <dsp:spPr>
        <a:xfrm>
          <a:off x="863449" y="2558483"/>
          <a:ext cx="91440" cy="2831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314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15962-39A3-4DD2-98E6-FDBFC19E9694}">
      <dsp:nvSpPr>
        <dsp:cNvPr id="0" name=""/>
        <dsp:cNvSpPr/>
      </dsp:nvSpPr>
      <dsp:spPr>
        <a:xfrm>
          <a:off x="863449" y="1592740"/>
          <a:ext cx="91440" cy="3137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775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22D4F-D384-4C19-AB10-2B59C8096497}">
      <dsp:nvSpPr>
        <dsp:cNvPr id="0" name=""/>
        <dsp:cNvSpPr/>
      </dsp:nvSpPr>
      <dsp:spPr>
        <a:xfrm>
          <a:off x="909169" y="652489"/>
          <a:ext cx="1933243" cy="288283"/>
        </a:xfrm>
        <a:custGeom>
          <a:avLst/>
          <a:gdLst/>
          <a:ahLst/>
          <a:cxnLst/>
          <a:rect l="0" t="0" r="0" b="0"/>
          <a:pathLst>
            <a:path>
              <a:moveTo>
                <a:pt x="1933243" y="0"/>
              </a:moveTo>
              <a:lnTo>
                <a:pt x="1933243" y="193169"/>
              </a:lnTo>
              <a:lnTo>
                <a:pt x="0" y="193169"/>
              </a:lnTo>
              <a:lnTo>
                <a:pt x="0" y="288283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CB89B-2BA2-4045-8586-FEAAE338DB8C}">
      <dsp:nvSpPr>
        <dsp:cNvPr id="0" name=""/>
        <dsp:cNvSpPr/>
      </dsp:nvSpPr>
      <dsp:spPr>
        <a:xfrm>
          <a:off x="1392812" y="522"/>
          <a:ext cx="2899200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28AEA-A15A-4E0F-8F6B-3C81C7F7E37E}">
      <dsp:nvSpPr>
        <dsp:cNvPr id="0" name=""/>
        <dsp:cNvSpPr/>
      </dsp:nvSpPr>
      <dsp:spPr>
        <a:xfrm>
          <a:off x="1506892" y="108898"/>
          <a:ext cx="2899200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525987" y="127993"/>
        <a:ext cx="2861010" cy="613777"/>
      </dsp:txXfrm>
    </dsp:sp>
    <dsp:sp modelId="{58989F1E-85BB-464B-B199-2854E3177BDB}">
      <dsp:nvSpPr>
        <dsp:cNvPr id="0" name=""/>
        <dsp:cNvSpPr/>
      </dsp:nvSpPr>
      <dsp:spPr>
        <a:xfrm>
          <a:off x="-114079" y="940773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84560-C832-4895-8310-CAB48D3C195B}">
      <dsp:nvSpPr>
        <dsp:cNvPr id="0" name=""/>
        <dsp:cNvSpPr/>
      </dsp:nvSpPr>
      <dsp:spPr>
        <a:xfrm>
          <a:off x="0" y="1049149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1068244"/>
        <a:ext cx="2008309" cy="613777"/>
      </dsp:txXfrm>
    </dsp:sp>
    <dsp:sp modelId="{C1682D0B-4533-4133-B7E6-B01405F47E67}">
      <dsp:nvSpPr>
        <dsp:cNvPr id="0" name=""/>
        <dsp:cNvSpPr/>
      </dsp:nvSpPr>
      <dsp:spPr>
        <a:xfrm>
          <a:off x="-114079" y="1906516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E980-5386-402F-8E64-5F96658A615F}">
      <dsp:nvSpPr>
        <dsp:cNvPr id="0" name=""/>
        <dsp:cNvSpPr/>
      </dsp:nvSpPr>
      <dsp:spPr>
        <a:xfrm>
          <a:off x="0" y="2014892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Âm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2033987"/>
        <a:ext cx="2008309" cy="613777"/>
      </dsp:txXfrm>
    </dsp:sp>
    <dsp:sp modelId="{858CE6F8-71EE-4CF7-B6EF-72B6083B76C9}">
      <dsp:nvSpPr>
        <dsp:cNvPr id="0" name=""/>
        <dsp:cNvSpPr/>
      </dsp:nvSpPr>
      <dsp:spPr>
        <a:xfrm>
          <a:off x="-114079" y="2841629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70194-302A-459B-982A-EA3D1D1C2BFF}">
      <dsp:nvSpPr>
        <dsp:cNvPr id="0" name=""/>
        <dsp:cNvSpPr/>
      </dsp:nvSpPr>
      <dsp:spPr>
        <a:xfrm>
          <a:off x="0" y="2950005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2969100"/>
        <a:ext cx="2008309" cy="613777"/>
      </dsp:txXfrm>
    </dsp:sp>
    <dsp:sp modelId="{0E8995F9-9AAB-4939-B201-0887C42C0B31}">
      <dsp:nvSpPr>
        <dsp:cNvPr id="0" name=""/>
        <dsp:cNvSpPr/>
      </dsp:nvSpPr>
      <dsp:spPr>
        <a:xfrm>
          <a:off x="-114079" y="3739828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0CC2C-C44D-446B-8F5B-E8B517DFF8B9}">
      <dsp:nvSpPr>
        <dsp:cNvPr id="0" name=""/>
        <dsp:cNvSpPr/>
      </dsp:nvSpPr>
      <dsp:spPr>
        <a:xfrm>
          <a:off x="0" y="3848204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3867299"/>
        <a:ext cx="2008309" cy="613777"/>
      </dsp:txXfrm>
    </dsp:sp>
    <dsp:sp modelId="{5746BE19-D87F-410A-B898-BB4D11AE7755}">
      <dsp:nvSpPr>
        <dsp:cNvPr id="0" name=""/>
        <dsp:cNvSpPr/>
      </dsp:nvSpPr>
      <dsp:spPr>
        <a:xfrm>
          <a:off x="4423716" y="937702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15A1E-1EAC-4127-8785-8AFD6688EBCB}">
      <dsp:nvSpPr>
        <dsp:cNvPr id="0" name=""/>
        <dsp:cNvSpPr/>
      </dsp:nvSpPr>
      <dsp:spPr>
        <a:xfrm>
          <a:off x="4537796" y="1046078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556891" y="1065173"/>
        <a:ext cx="2008309" cy="613777"/>
      </dsp:txXfrm>
    </dsp:sp>
    <dsp:sp modelId="{C191211C-1E0F-45AE-AFB5-20CFA01D8552}">
      <dsp:nvSpPr>
        <dsp:cNvPr id="0" name=""/>
        <dsp:cNvSpPr/>
      </dsp:nvSpPr>
      <dsp:spPr>
        <a:xfrm>
          <a:off x="4423716" y="1887185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A91CC-BF18-4375-8592-653A4D48586F}">
      <dsp:nvSpPr>
        <dsp:cNvPr id="0" name=""/>
        <dsp:cNvSpPr/>
      </dsp:nvSpPr>
      <dsp:spPr>
        <a:xfrm>
          <a:off x="4537796" y="1995561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ảnh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556891" y="2014656"/>
        <a:ext cx="2008309" cy="613777"/>
      </dsp:txXfrm>
    </dsp:sp>
    <dsp:sp modelId="{63DC2705-B930-46FA-AD2A-166C89E21792}">
      <dsp:nvSpPr>
        <dsp:cNvPr id="0" name=""/>
        <dsp:cNvSpPr/>
      </dsp:nvSpPr>
      <dsp:spPr>
        <a:xfrm>
          <a:off x="4423706" y="2841381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E53E4-FD76-4DE4-B9AF-09DC58481072}">
      <dsp:nvSpPr>
        <dsp:cNvPr id="0" name=""/>
        <dsp:cNvSpPr/>
      </dsp:nvSpPr>
      <dsp:spPr>
        <a:xfrm>
          <a:off x="4537786" y="2949757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</a:p>
      </dsp:txBody>
      <dsp:txXfrm>
        <a:off x="4556881" y="2968852"/>
        <a:ext cx="2008309" cy="613777"/>
      </dsp:txXfrm>
    </dsp:sp>
    <dsp:sp modelId="{045FA73B-659E-4B47-8E90-34DB83DD99FD}">
      <dsp:nvSpPr>
        <dsp:cNvPr id="0" name=""/>
        <dsp:cNvSpPr/>
      </dsp:nvSpPr>
      <dsp:spPr>
        <a:xfrm>
          <a:off x="4423860" y="3753585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104BB-DD95-4B97-A8DD-9D52F0D12CD1}">
      <dsp:nvSpPr>
        <dsp:cNvPr id="0" name=""/>
        <dsp:cNvSpPr/>
      </dsp:nvSpPr>
      <dsp:spPr>
        <a:xfrm>
          <a:off x="4537940" y="3861961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557035" y="3881056"/>
        <a:ext cx="2008309" cy="613777"/>
      </dsp:txXfrm>
    </dsp:sp>
    <dsp:sp modelId="{47A06FC6-9C16-4E8F-AA34-C912B5DE36CE}">
      <dsp:nvSpPr>
        <dsp:cNvPr id="0" name=""/>
        <dsp:cNvSpPr/>
      </dsp:nvSpPr>
      <dsp:spPr>
        <a:xfrm>
          <a:off x="-70318" y="4592311"/>
          <a:ext cx="5803102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3A27B-DE2A-481D-840F-61645BF43AB0}">
      <dsp:nvSpPr>
        <dsp:cNvPr id="0" name=""/>
        <dsp:cNvSpPr/>
      </dsp:nvSpPr>
      <dsp:spPr>
        <a:xfrm>
          <a:off x="43761" y="4700687"/>
          <a:ext cx="5803102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Đẹp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đẽ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mong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manh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dễ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tan</a:t>
          </a:r>
        </a:p>
      </dsp:txBody>
      <dsp:txXfrm>
        <a:off x="62856" y="4719782"/>
        <a:ext cx="5764912" cy="6137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509A0-C78F-42D0-8F0C-414B52D2C3B6}">
      <dsp:nvSpPr>
        <dsp:cNvPr id="0" name=""/>
        <dsp:cNvSpPr/>
      </dsp:nvSpPr>
      <dsp:spPr>
        <a:xfrm>
          <a:off x="2831233" y="4405552"/>
          <a:ext cx="2615876" cy="186759"/>
        </a:xfrm>
        <a:custGeom>
          <a:avLst/>
          <a:gdLst/>
          <a:ahLst/>
          <a:cxnLst/>
          <a:rect l="0" t="0" r="0" b="0"/>
          <a:pathLst>
            <a:path>
              <a:moveTo>
                <a:pt x="2615876" y="0"/>
              </a:moveTo>
              <a:lnTo>
                <a:pt x="2615876" y="91645"/>
              </a:lnTo>
              <a:lnTo>
                <a:pt x="0" y="91645"/>
              </a:lnTo>
              <a:lnTo>
                <a:pt x="0" y="186759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AA7759-E69B-4D0D-A828-56CC057D94BF}">
      <dsp:nvSpPr>
        <dsp:cNvPr id="0" name=""/>
        <dsp:cNvSpPr/>
      </dsp:nvSpPr>
      <dsp:spPr>
        <a:xfrm>
          <a:off x="5401235" y="3493349"/>
          <a:ext cx="91440" cy="2602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5121"/>
              </a:lnTo>
              <a:lnTo>
                <a:pt x="45874" y="165121"/>
              </a:lnTo>
              <a:lnTo>
                <a:pt x="45874" y="26023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B55D4-81A9-48EE-A0D6-FC09041AE46E}">
      <dsp:nvSpPr>
        <dsp:cNvPr id="0" name=""/>
        <dsp:cNvSpPr/>
      </dsp:nvSpPr>
      <dsp:spPr>
        <a:xfrm>
          <a:off x="5401235" y="2539152"/>
          <a:ext cx="91440" cy="302229"/>
        </a:xfrm>
        <a:custGeom>
          <a:avLst/>
          <a:gdLst/>
          <a:ahLst/>
          <a:cxnLst/>
          <a:rect l="0" t="0" r="0" b="0"/>
          <a:pathLst>
            <a:path>
              <a:moveTo>
                <a:pt x="45730" y="0"/>
              </a:moveTo>
              <a:lnTo>
                <a:pt x="45730" y="207115"/>
              </a:lnTo>
              <a:lnTo>
                <a:pt x="45720" y="207115"/>
              </a:lnTo>
              <a:lnTo>
                <a:pt x="45720" y="302229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A6FC6-BBA4-4A25-AB4C-26B3FB0F2F7F}">
      <dsp:nvSpPr>
        <dsp:cNvPr id="0" name=""/>
        <dsp:cNvSpPr/>
      </dsp:nvSpPr>
      <dsp:spPr>
        <a:xfrm>
          <a:off x="5401246" y="1589669"/>
          <a:ext cx="91440" cy="2975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515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126A7-CAEE-47AA-A713-AF0D87D66FE6}">
      <dsp:nvSpPr>
        <dsp:cNvPr id="0" name=""/>
        <dsp:cNvSpPr/>
      </dsp:nvSpPr>
      <dsp:spPr>
        <a:xfrm>
          <a:off x="2842412" y="652489"/>
          <a:ext cx="2604553" cy="285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98"/>
              </a:lnTo>
              <a:lnTo>
                <a:pt x="2604553" y="190098"/>
              </a:lnTo>
              <a:lnTo>
                <a:pt x="2604553" y="285212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C8443-3DD0-4AFF-B1DE-DAD5D43A7BC1}">
      <dsp:nvSpPr>
        <dsp:cNvPr id="0" name=""/>
        <dsp:cNvSpPr/>
      </dsp:nvSpPr>
      <dsp:spPr>
        <a:xfrm>
          <a:off x="863449" y="3493596"/>
          <a:ext cx="91440" cy="2462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23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822D3-DA8C-46D1-AE50-1E301EEDF3E2}">
      <dsp:nvSpPr>
        <dsp:cNvPr id="0" name=""/>
        <dsp:cNvSpPr/>
      </dsp:nvSpPr>
      <dsp:spPr>
        <a:xfrm>
          <a:off x="863449" y="2558483"/>
          <a:ext cx="91440" cy="2831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3146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15962-39A3-4DD2-98E6-FDBFC19E9694}">
      <dsp:nvSpPr>
        <dsp:cNvPr id="0" name=""/>
        <dsp:cNvSpPr/>
      </dsp:nvSpPr>
      <dsp:spPr>
        <a:xfrm>
          <a:off x="863449" y="1592740"/>
          <a:ext cx="91440" cy="3137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775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22D4F-D384-4C19-AB10-2B59C8096497}">
      <dsp:nvSpPr>
        <dsp:cNvPr id="0" name=""/>
        <dsp:cNvSpPr/>
      </dsp:nvSpPr>
      <dsp:spPr>
        <a:xfrm>
          <a:off x="909169" y="652489"/>
          <a:ext cx="1933243" cy="288283"/>
        </a:xfrm>
        <a:custGeom>
          <a:avLst/>
          <a:gdLst/>
          <a:ahLst/>
          <a:cxnLst/>
          <a:rect l="0" t="0" r="0" b="0"/>
          <a:pathLst>
            <a:path>
              <a:moveTo>
                <a:pt x="1933243" y="0"/>
              </a:moveTo>
              <a:lnTo>
                <a:pt x="1933243" y="193169"/>
              </a:lnTo>
              <a:lnTo>
                <a:pt x="0" y="193169"/>
              </a:lnTo>
              <a:lnTo>
                <a:pt x="0" y="288283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  <a:miter lim="800000"/>
          <a:headEnd type="diamond" w="lg" len="med"/>
          <a:tailEnd type="diamon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CB89B-2BA2-4045-8586-FEAAE338DB8C}">
      <dsp:nvSpPr>
        <dsp:cNvPr id="0" name=""/>
        <dsp:cNvSpPr/>
      </dsp:nvSpPr>
      <dsp:spPr>
        <a:xfrm>
          <a:off x="1392812" y="522"/>
          <a:ext cx="2899200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28AEA-A15A-4E0F-8F6B-3C81C7F7E37E}">
      <dsp:nvSpPr>
        <dsp:cNvPr id="0" name=""/>
        <dsp:cNvSpPr/>
      </dsp:nvSpPr>
      <dsp:spPr>
        <a:xfrm>
          <a:off x="1506892" y="108898"/>
          <a:ext cx="2899200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So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sánh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ẩn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dụ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525987" y="127993"/>
        <a:ext cx="2861010" cy="613777"/>
      </dsp:txXfrm>
    </dsp:sp>
    <dsp:sp modelId="{58989F1E-85BB-464B-B199-2854E3177BDB}">
      <dsp:nvSpPr>
        <dsp:cNvPr id="0" name=""/>
        <dsp:cNvSpPr/>
      </dsp:nvSpPr>
      <dsp:spPr>
        <a:xfrm>
          <a:off x="-114079" y="940773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84560-C832-4895-8310-CAB48D3C195B}">
      <dsp:nvSpPr>
        <dsp:cNvPr id="0" name=""/>
        <dsp:cNvSpPr/>
      </dsp:nvSpPr>
      <dsp:spPr>
        <a:xfrm>
          <a:off x="0" y="1049149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Tiếng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đàn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1068244"/>
        <a:ext cx="2008309" cy="613777"/>
      </dsp:txXfrm>
    </dsp:sp>
    <dsp:sp modelId="{C1682D0B-4533-4133-B7E6-B01405F47E67}">
      <dsp:nvSpPr>
        <dsp:cNvPr id="0" name=""/>
        <dsp:cNvSpPr/>
      </dsp:nvSpPr>
      <dsp:spPr>
        <a:xfrm>
          <a:off x="-114079" y="1906516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E980-5386-402F-8E64-5F96658A615F}">
      <dsp:nvSpPr>
        <dsp:cNvPr id="0" name=""/>
        <dsp:cNvSpPr/>
      </dsp:nvSpPr>
      <dsp:spPr>
        <a:xfrm>
          <a:off x="0" y="2014892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Âm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2033987"/>
        <a:ext cx="2008309" cy="613777"/>
      </dsp:txXfrm>
    </dsp:sp>
    <dsp:sp modelId="{858CE6F8-71EE-4CF7-B6EF-72B6083B76C9}">
      <dsp:nvSpPr>
        <dsp:cNvPr id="0" name=""/>
        <dsp:cNvSpPr/>
      </dsp:nvSpPr>
      <dsp:spPr>
        <a:xfrm>
          <a:off x="-114079" y="2841629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70194-302A-459B-982A-EA3D1D1C2BFF}">
      <dsp:nvSpPr>
        <dsp:cNvPr id="0" name=""/>
        <dsp:cNvSpPr/>
      </dsp:nvSpPr>
      <dsp:spPr>
        <a:xfrm>
          <a:off x="0" y="2950005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2969100"/>
        <a:ext cx="2008309" cy="613777"/>
      </dsp:txXfrm>
    </dsp:sp>
    <dsp:sp modelId="{0E8995F9-9AAB-4939-B201-0887C42C0B31}">
      <dsp:nvSpPr>
        <dsp:cNvPr id="0" name=""/>
        <dsp:cNvSpPr/>
      </dsp:nvSpPr>
      <dsp:spPr>
        <a:xfrm>
          <a:off x="-114079" y="3739828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0CC2C-C44D-446B-8F5B-E8B517DFF8B9}">
      <dsp:nvSpPr>
        <dsp:cNvPr id="0" name=""/>
        <dsp:cNvSpPr/>
      </dsp:nvSpPr>
      <dsp:spPr>
        <a:xfrm>
          <a:off x="0" y="3848204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19095" y="3867299"/>
        <a:ext cx="2008309" cy="613777"/>
      </dsp:txXfrm>
    </dsp:sp>
    <dsp:sp modelId="{5746BE19-D87F-410A-B898-BB4D11AE7755}">
      <dsp:nvSpPr>
        <dsp:cNvPr id="0" name=""/>
        <dsp:cNvSpPr/>
      </dsp:nvSpPr>
      <dsp:spPr>
        <a:xfrm>
          <a:off x="4423716" y="937702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15A1E-1EAC-4127-8785-8AFD6688EBCB}">
      <dsp:nvSpPr>
        <dsp:cNvPr id="0" name=""/>
        <dsp:cNvSpPr/>
      </dsp:nvSpPr>
      <dsp:spPr>
        <a:xfrm>
          <a:off x="4537796" y="1046078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Bọt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nước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556891" y="1065173"/>
        <a:ext cx="2008309" cy="613777"/>
      </dsp:txXfrm>
    </dsp:sp>
    <dsp:sp modelId="{C191211C-1E0F-45AE-AFB5-20CFA01D8552}">
      <dsp:nvSpPr>
        <dsp:cNvPr id="0" name=""/>
        <dsp:cNvSpPr/>
      </dsp:nvSpPr>
      <dsp:spPr>
        <a:xfrm>
          <a:off x="4423716" y="1887185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A91CC-BF18-4375-8592-653A4D48586F}">
      <dsp:nvSpPr>
        <dsp:cNvPr id="0" name=""/>
        <dsp:cNvSpPr/>
      </dsp:nvSpPr>
      <dsp:spPr>
        <a:xfrm>
          <a:off x="4537796" y="1995561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ảnh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556891" y="2014656"/>
        <a:ext cx="2008309" cy="613777"/>
      </dsp:txXfrm>
    </dsp:sp>
    <dsp:sp modelId="{63DC2705-B930-46FA-AD2A-166C89E21792}">
      <dsp:nvSpPr>
        <dsp:cNvPr id="0" name=""/>
        <dsp:cNvSpPr/>
      </dsp:nvSpPr>
      <dsp:spPr>
        <a:xfrm>
          <a:off x="4423706" y="2841381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E53E4-FD76-4DE4-B9AF-09DC58481072}">
      <dsp:nvSpPr>
        <dsp:cNvPr id="0" name=""/>
        <dsp:cNvSpPr/>
      </dsp:nvSpPr>
      <dsp:spPr>
        <a:xfrm>
          <a:off x="4537786" y="2949757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Hữu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hình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</a:p>
      </dsp:txBody>
      <dsp:txXfrm>
        <a:off x="4556881" y="2968852"/>
        <a:ext cx="2008309" cy="613777"/>
      </dsp:txXfrm>
    </dsp:sp>
    <dsp:sp modelId="{045FA73B-659E-4B47-8E90-34DB83DD99FD}">
      <dsp:nvSpPr>
        <dsp:cNvPr id="0" name=""/>
        <dsp:cNvSpPr/>
      </dsp:nvSpPr>
      <dsp:spPr>
        <a:xfrm>
          <a:off x="4423860" y="3753585"/>
          <a:ext cx="2046499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104BB-DD95-4B97-A8DD-9D52F0D12CD1}">
      <dsp:nvSpPr>
        <dsp:cNvPr id="0" name=""/>
        <dsp:cNvSpPr/>
      </dsp:nvSpPr>
      <dsp:spPr>
        <a:xfrm>
          <a:off x="4537940" y="3861961"/>
          <a:ext cx="2046499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Vô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thanh</a:t>
          </a:r>
          <a:endParaRPr lang="en-US" sz="2500" b="0" kern="1200" dirty="0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sp:txBody>
      <dsp:txXfrm>
        <a:off x="4557035" y="3881056"/>
        <a:ext cx="2008309" cy="613777"/>
      </dsp:txXfrm>
    </dsp:sp>
    <dsp:sp modelId="{47A06FC6-9C16-4E8F-AA34-C912B5DE36CE}">
      <dsp:nvSpPr>
        <dsp:cNvPr id="0" name=""/>
        <dsp:cNvSpPr/>
      </dsp:nvSpPr>
      <dsp:spPr>
        <a:xfrm>
          <a:off x="-70318" y="4592311"/>
          <a:ext cx="5803102" cy="651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3A27B-DE2A-481D-840F-61645BF43AB0}">
      <dsp:nvSpPr>
        <dsp:cNvPr id="0" name=""/>
        <dsp:cNvSpPr/>
      </dsp:nvSpPr>
      <dsp:spPr>
        <a:xfrm>
          <a:off x="43761" y="4700687"/>
          <a:ext cx="5803102" cy="651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Đẹp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đẽ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mong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manh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, </a:t>
          </a:r>
          <a:r>
            <a:rPr lang="en-US" sz="2500" b="0" kern="1200" dirty="0" err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dễ</a:t>
          </a:r>
          <a:r>
            <a:rPr lang="en-US" sz="2500" b="0" kern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 tan</a:t>
          </a:r>
        </a:p>
      </dsp:txBody>
      <dsp:txXfrm>
        <a:off x="62856" y="4719782"/>
        <a:ext cx="5764912" cy="613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AADCB-D4CE-4601-9133-14C66379EECF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448D-67E1-4A16-BCA5-06C2048E49F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8897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4448D-67E1-4A16-BCA5-06C2048E49F3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324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4448D-67E1-4A16-BCA5-06C2048E49F3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0858C-38A1-4133-A3F1-2EBD5AEF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963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0858C-38A1-4133-A3F1-2EBD5AEF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2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4448D-67E1-4A16-BCA5-06C2048E49F3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196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4448D-67E1-4A16-BCA5-06C2048E49F3}" type="slidenum">
              <a:rPr lang="en-SG" smtClean="0"/>
              <a:t>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628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B665-72DA-432D-9D4E-1F6631859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14A24-7EA2-4A49-8ED7-D7D9D50A2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41619-6BAA-49BE-BCAC-28C09F67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0FC05-A917-48D1-968B-E3CA2941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F7DBC-E82C-4AE0-817B-62E8A858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146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EEC66-722F-43E4-9A50-80EEA492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20C8A-E9F9-4218-B9E5-6C8D2A7CC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93AB5-92E8-4818-9DB7-08BFC4BF8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B1E8D-307E-45E2-8E96-28271B60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CCE9-BD14-4BAD-B857-A88C0F49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390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58DF8-68ED-40D3-AA47-F06FEEC25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E1C14-40A4-488E-8FF8-A5C005C03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D1E72-F8CA-44EE-8CBD-B629DC08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D069-BD5D-4651-98E2-D7FEBEC3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92F5-9394-41FF-AB65-C1FDDF8C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1461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502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37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55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596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75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fld id="{217605A2-A97D-42A7-8C71-E4D99A88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5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91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18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722E-8340-4A20-90EC-CBD1D23B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D72BA-0E21-439F-8180-E9AA0D158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8264A-9942-4748-927B-2B752289D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4E868-2DDC-4755-A5E4-E5EE1B3C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15917-CD0F-4FFB-B308-BCFEF1F9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2289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66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574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fld id="{217605A2-A97D-42A7-8C71-E4D99A88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047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99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259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127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fld id="{217605A2-A97D-42A7-8C71-E4D99A88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74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819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ECFEE-4F13-40F4-A881-DD37E05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2BD41-A252-47C0-8A54-D1DA8F260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BE050-CE2C-4C3B-B891-20909585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88965-115B-43EC-9EB0-ECCD7B68A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C917E-8E69-4C2D-9992-889BE2DF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3501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10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52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fld id="{217605A2-A97D-42A7-8C71-E4D99A88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28AE-FA9D-424D-B584-9FD6C35E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FBD91-6DE4-4710-8929-A276C55FF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B124D-DEEF-4AE0-B96B-B2914EEB7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4DF99-E95D-4697-96BC-F128FBD9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8CDD2-FBFC-4C13-80F3-01591487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E8DF-BE7D-4341-8C34-E0CB35FD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813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8AF4-D643-4A84-9BA1-204E6C83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A013C-F613-4509-8338-09389DDBE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1AA16-83D4-46B4-8990-CB873B552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3DA7B-1D25-4A63-8A85-942078CE8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244F08-F1C5-4235-9EFC-029A037A0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C1056-CD75-43CF-AC9C-47311108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B11920-4A89-4B95-A17A-28A3F6BE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48DA68-66CB-44E5-82DF-A12915DD8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850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D2CC-3ABB-40D8-8FDC-C735D273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4124A2-5B7F-4790-854C-B8AF120C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F929A-B594-4CB8-9373-398DB542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2791D-ECD2-45D5-A41E-2B03D700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650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70A00-E922-4143-9545-5FB3668B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A8E42-8024-4C25-A1E4-2595CC95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E63C2-7BE0-4615-B8FD-8A258A16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0922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B5FD9-A0AE-4367-BD0E-86F10077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E8DB-56B5-4A0D-8C60-DFB27173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B360D-DD50-43C9-9F60-896F73294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CF23F-FF61-4C6D-A08C-87E218C4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FEF06-CA87-4DAE-BB38-6E8C4A2B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39851-312D-46FF-872C-778D9690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9394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0317-F9BE-48B7-99BC-2612850F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BB6A37-A886-4DED-8A08-6C8596406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07475-AE37-4966-85A1-0A1456E1E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A0DCD-373D-4F1C-9F28-A2E0E7FD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B5621-FFF2-4DEE-9F8F-01C99276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72D9-0133-4A65-AB3F-E3E9A39C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734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2EA923-DCF2-477D-B355-492A40A0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82DB-5286-4C1F-B7DF-A842D033C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51DD-774D-4258-BDAA-AF07030A3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36C1-1576-44C1-9702-681B3B10A411}" type="datetimeFigureOut">
              <a:rPr lang="en-SG" smtClean="0"/>
              <a:t>24/11/2020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4D85-C594-4E62-9250-56C49EFCF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694D1-7111-4FFE-B699-B5EE53FBA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86014-960C-4B43-8A7B-DFDE7BE0B6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46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477"/>
            <a:ext cx="12191937" cy="1905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9018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8" r:id="rId3"/>
    <p:sldLayoutId id="2147483799" r:id="rId4"/>
    <p:sldLayoutId id="2147483800" r:id="rId5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477"/>
            <a:ext cx="12191937" cy="1905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2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5" r:id="rId3"/>
    <p:sldLayoutId id="2147483806" r:id="rId4"/>
    <p:sldLayoutId id="2147483807" r:id="rId5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477"/>
            <a:ext cx="12191937" cy="1905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3214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2" r:id="rId3"/>
    <p:sldLayoutId id="2147483813" r:id="rId4"/>
    <p:sldLayoutId id="2147483814" r:id="rId5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477"/>
            <a:ext cx="12191937" cy="1905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470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9" r:id="rId3"/>
    <p:sldLayoutId id="2147483820" r:id="rId4"/>
    <p:sldLayoutId id="2147483821" r:id="rId5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4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61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06D22-DF82-42CF-9AD2-DA6AF1F5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18" y="0"/>
            <a:ext cx="11092146" cy="67023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8AEC611-0BDE-41D0-8A8E-ADA65CD59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030" y="700391"/>
            <a:ext cx="11060349" cy="4557409"/>
          </a:xfrm>
        </p:spPr>
        <p:txBody>
          <a:bodyPr>
            <a:normAutofit/>
          </a:bodyPr>
          <a:lstStyle/>
          <a:p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5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SG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8149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6FEAC2-5EEB-4EA4-AFD5-5B9F71B5A182}"/>
              </a:ext>
            </a:extLst>
          </p:cNvPr>
          <p:cNvSpPr/>
          <p:nvPr/>
        </p:nvSpPr>
        <p:spPr>
          <a:xfrm>
            <a:off x="7511144" y="6196537"/>
            <a:ext cx="4680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(1946)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1D2480-D629-4C21-A9D0-AE3F14BEA0C1}"/>
              </a:ext>
            </a:extLst>
          </p:cNvPr>
          <p:cNvGrpSpPr/>
          <p:nvPr/>
        </p:nvGrpSpPr>
        <p:grpSpPr>
          <a:xfrm>
            <a:off x="-139958" y="333421"/>
            <a:ext cx="11282080" cy="481798"/>
            <a:chOff x="-735791" y="1872167"/>
            <a:chExt cx="18567852" cy="481798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41915571-ADAB-4AD0-AE44-FB9834820C3A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DA656-79BE-4094-B54D-E00ED3D2D3A5}"/>
                </a:ext>
              </a:extLst>
            </p:cNvPr>
            <p:cNvSpPr txBox="1"/>
            <p:nvPr/>
          </p:nvSpPr>
          <p:spPr>
            <a:xfrm>
              <a:off x="-332078" y="1872167"/>
              <a:ext cx="573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DC9D63-A00F-4D4D-8D6E-3753C3CE4534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4871EA-1EB5-425F-986E-28C854AD78C9}"/>
              </a:ext>
            </a:extLst>
          </p:cNvPr>
          <p:cNvGrpSpPr/>
          <p:nvPr/>
        </p:nvGrpSpPr>
        <p:grpSpPr>
          <a:xfrm>
            <a:off x="1" y="885519"/>
            <a:ext cx="6182210" cy="480400"/>
            <a:chOff x="637382" y="2961934"/>
            <a:chExt cx="9825064" cy="4804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50851-F981-4C29-97EA-4E264CE338CA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giả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5ABA8EB8-DECC-4769-839C-4E598D9A94BD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6C505A-1D26-4899-B188-B06CF0781123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48308001-4332-435A-A9BE-F7F42B78A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944">
            <a:off x="7766162" y="163192"/>
            <a:ext cx="4348721" cy="5633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14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2EF22-7DE8-4381-A517-36BDD67A0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267" y="1456556"/>
            <a:ext cx="7697754" cy="442176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Mỹ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mẻ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6FEAC2-5EEB-4EA4-AFD5-5B9F71B5A182}"/>
              </a:ext>
            </a:extLst>
          </p:cNvPr>
          <p:cNvSpPr/>
          <p:nvPr/>
        </p:nvSpPr>
        <p:spPr>
          <a:xfrm>
            <a:off x="7511144" y="6196537"/>
            <a:ext cx="4680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Thanh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(1946)</a:t>
            </a:r>
            <a:endParaRPr lang="vi-VN" sz="36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1D2480-D629-4C21-A9D0-AE3F14BEA0C1}"/>
              </a:ext>
            </a:extLst>
          </p:cNvPr>
          <p:cNvGrpSpPr/>
          <p:nvPr/>
        </p:nvGrpSpPr>
        <p:grpSpPr>
          <a:xfrm>
            <a:off x="-139958" y="333421"/>
            <a:ext cx="11282080" cy="481798"/>
            <a:chOff x="-735791" y="1872167"/>
            <a:chExt cx="18567852" cy="481798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41915571-ADAB-4AD0-AE44-FB9834820C3A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DA656-79BE-4094-B54D-E00ED3D2D3A5}"/>
                </a:ext>
              </a:extLst>
            </p:cNvPr>
            <p:cNvSpPr txBox="1"/>
            <p:nvPr/>
          </p:nvSpPr>
          <p:spPr>
            <a:xfrm>
              <a:off x="-332078" y="1872167"/>
              <a:ext cx="573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DC9D63-A00F-4D4D-8D6E-3753C3CE4534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4871EA-1EB5-425F-986E-28C854AD78C9}"/>
              </a:ext>
            </a:extLst>
          </p:cNvPr>
          <p:cNvGrpSpPr/>
          <p:nvPr/>
        </p:nvGrpSpPr>
        <p:grpSpPr>
          <a:xfrm>
            <a:off x="1" y="885519"/>
            <a:ext cx="6182210" cy="480400"/>
            <a:chOff x="637382" y="2961934"/>
            <a:chExt cx="9825064" cy="4804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50851-F981-4C29-97EA-4E264CE338CA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Tác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giả</a:t>
              </a:r>
              <a:endParaRPr lang="en-US" sz="2400" b="1" i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5ABA8EB8-DECC-4769-839C-4E598D9A94BD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6C505A-1D26-4899-B188-B06CF0781123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48308001-4332-435A-A9BE-F7F42B78A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944">
            <a:off x="7766162" y="163192"/>
            <a:ext cx="4348721" cy="5633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60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 rotWithShape="1">
          <a:blip r:embed="rId2"/>
          <a:srcRect l="5883" t="2758" r="7352" b="4138"/>
          <a:stretch/>
        </p:blipFill>
        <p:spPr>
          <a:xfrm>
            <a:off x="4381723" y="533777"/>
            <a:ext cx="3466649" cy="5681518"/>
          </a:xfrm>
          <a:prstGeom prst="rect">
            <a:avLst/>
          </a:prstGeom>
          <a:ln w="1905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228600" dist="50800" dir="2700000" algn="tl" rotWithShape="0">
              <a:prstClr val="black">
                <a:alpha val="68000"/>
              </a:prstClr>
            </a:outerShdw>
          </a:effectLst>
        </p:spPr>
      </p:pic>
      <p:pic>
        <p:nvPicPr>
          <p:cNvPr id="6" name="Picture 5" descr="1136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54" y="533777"/>
            <a:ext cx="3685538" cy="5638066"/>
          </a:xfrm>
          <a:prstGeom prst="rect">
            <a:avLst/>
          </a:prstGeom>
          <a:ln w="1905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228600" dist="50800" dir="2700000" algn="tl" rotWithShape="0">
              <a:prstClr val="black">
                <a:alpha val="68000"/>
              </a:prstClr>
            </a:outerShdw>
          </a:effectLst>
        </p:spPr>
      </p:pic>
      <p:pic>
        <p:nvPicPr>
          <p:cNvPr id="7" name="Picture 6" descr="trgca-e876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687" y="533777"/>
            <a:ext cx="3634664" cy="5676161"/>
          </a:xfrm>
          <a:prstGeom prst="rect">
            <a:avLst/>
          </a:prstGeom>
          <a:ln w="1905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228600" dist="50800" dir="2700000" algn="tl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0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79E17-5F64-4F52-8313-EFB88AA3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142" y="2193455"/>
            <a:ext cx="6232850" cy="358219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“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ru-bích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(1985)</a:t>
            </a:r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DADA94-A690-4EA7-AC82-EB2F34D202F4}"/>
              </a:ext>
            </a:extLst>
          </p:cNvPr>
          <p:cNvSpPr/>
          <p:nvPr/>
        </p:nvSpPr>
        <p:spPr>
          <a:xfrm>
            <a:off x="541176" y="1437969"/>
            <a:ext cx="5685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xứ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CDEC5-4197-4F50-B5E5-8275AED5BADC}"/>
              </a:ext>
            </a:extLst>
          </p:cNvPr>
          <p:cNvGrpSpPr/>
          <p:nvPr/>
        </p:nvGrpSpPr>
        <p:grpSpPr>
          <a:xfrm>
            <a:off x="-121298" y="305430"/>
            <a:ext cx="11263419" cy="481798"/>
            <a:chOff x="-735791" y="1872167"/>
            <a:chExt cx="18567852" cy="481798"/>
          </a:xfrm>
        </p:grpSpPr>
        <p:sp>
          <p:nvSpPr>
            <p:cNvPr id="7" name="Rounded Rectangle 12">
              <a:extLst>
                <a:ext uri="{FF2B5EF4-FFF2-40B4-BE49-F238E27FC236}">
                  <a16:creationId xmlns:a16="http://schemas.microsoft.com/office/drawing/2014/main" id="{24321281-1B15-4AE5-8F64-A38C7D8D4E0B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CE9A50-090C-4C97-A159-10F2C2AC5EF8}"/>
                </a:ext>
              </a:extLst>
            </p:cNvPr>
            <p:cNvSpPr txBox="1"/>
            <p:nvPr/>
          </p:nvSpPr>
          <p:spPr>
            <a:xfrm>
              <a:off x="-326910" y="1872167"/>
              <a:ext cx="573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692DAC-8D7F-4B8A-B985-FC697853A3D0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77587C-7B20-476D-835F-668FB977268C}"/>
              </a:ext>
            </a:extLst>
          </p:cNvPr>
          <p:cNvGrpSpPr/>
          <p:nvPr/>
        </p:nvGrpSpPr>
        <p:grpSpPr>
          <a:xfrm>
            <a:off x="1" y="857528"/>
            <a:ext cx="6182210" cy="480400"/>
            <a:chOff x="637382" y="2961934"/>
            <a:chExt cx="9825064" cy="4804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0346-A67A-4175-B316-13D96F390262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Tác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phẩm</a:t>
              </a:r>
              <a:endParaRPr lang="en-US" sz="2400" b="1" i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7">
              <a:extLst>
                <a:ext uri="{FF2B5EF4-FFF2-40B4-BE49-F238E27FC236}">
                  <a16:creationId xmlns:a16="http://schemas.microsoft.com/office/drawing/2014/main" id="{3757D8B4-D750-4DAE-BA0A-D70EDEC62ECD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A1CB52-443E-4DB3-947A-0C672E6C6C4C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pic>
        <p:nvPicPr>
          <p:cNvPr id="15" name="Ảnh 3" descr="rubic1.jpg">
            <a:extLst>
              <a:ext uri="{FF2B5EF4-FFF2-40B4-BE49-F238E27FC236}">
                <a16:creationId xmlns:a16="http://schemas.microsoft.com/office/drawing/2014/main" id="{A40B978C-2162-4D8D-A551-6DC20C70BF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H="1" flipV="1">
            <a:off x="7151104" y="1384786"/>
            <a:ext cx="4312364" cy="446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92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ết quả hình ảnh cho Hình ảnh khối rubic">
            <a:extLst>
              <a:ext uri="{FF2B5EF4-FFF2-40B4-BE49-F238E27FC236}">
                <a16:creationId xmlns:a16="http://schemas.microsoft.com/office/drawing/2014/main" id="{B768F5E6-E5A8-45B1-BD15-5A98391DB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426" y="1787107"/>
            <a:ext cx="3535680" cy="332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Kết quả hình ảnh cho Hình ảnh khối rubic">
            <a:extLst>
              <a:ext uri="{FF2B5EF4-FFF2-40B4-BE49-F238E27FC236}">
                <a16:creationId xmlns:a16="http://schemas.microsoft.com/office/drawing/2014/main" id="{F9254B45-7BDC-45C7-ADC4-9811AAE0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10" y="1981200"/>
            <a:ext cx="407416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Kết quả hình ảnh cho Hình ảnh khối rubic">
            <a:extLst>
              <a:ext uri="{FF2B5EF4-FFF2-40B4-BE49-F238E27FC236}">
                <a16:creationId xmlns:a16="http://schemas.microsoft.com/office/drawing/2014/main" id="{FCA77E79-4749-4DDA-9060-5C0CA3D5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7254" y="1212107"/>
            <a:ext cx="6238240" cy="488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AC7A70CC-1BE2-4013-95E3-A09F3E244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96" y="0"/>
            <a:ext cx="5467739" cy="69979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854AC-11CD-4ED9-B0DE-906D22897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2189" y="2141375"/>
            <a:ext cx="4376056" cy="100304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Ngợi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-ca.</a:t>
            </a:r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54DD3-A41E-4948-951E-6FC3FE8B5E3A}"/>
              </a:ext>
            </a:extLst>
          </p:cNvPr>
          <p:cNvSpPr/>
          <p:nvPr/>
        </p:nvSpPr>
        <p:spPr>
          <a:xfrm>
            <a:off x="1240972" y="1437969"/>
            <a:ext cx="4986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hứng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C351CB-EFA1-4BF2-8BCD-75200CA0894E}"/>
              </a:ext>
            </a:extLst>
          </p:cNvPr>
          <p:cNvGrpSpPr/>
          <p:nvPr/>
        </p:nvGrpSpPr>
        <p:grpSpPr>
          <a:xfrm>
            <a:off x="339577" y="277438"/>
            <a:ext cx="10802544" cy="481798"/>
            <a:chOff x="-735791" y="1872167"/>
            <a:chExt cx="18567852" cy="481798"/>
          </a:xfrm>
        </p:grpSpPr>
        <p:sp>
          <p:nvSpPr>
            <p:cNvPr id="7" name="Rounded Rectangle 12">
              <a:extLst>
                <a:ext uri="{FF2B5EF4-FFF2-40B4-BE49-F238E27FC236}">
                  <a16:creationId xmlns:a16="http://schemas.microsoft.com/office/drawing/2014/main" id="{34B45ABD-DBD6-408B-8162-66D38433C32D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93412A-EAB6-465D-BEEE-71F220DDF3E7}"/>
                </a:ext>
              </a:extLst>
            </p:cNvPr>
            <p:cNvSpPr txBox="1"/>
            <p:nvPr/>
          </p:nvSpPr>
          <p:spPr>
            <a:xfrm>
              <a:off x="-326910" y="1872167"/>
              <a:ext cx="573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C159B8-2053-4F88-9FA5-7D2C0414CD0F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2CDAE2-C8EC-46BC-915F-92238BFDEB30}"/>
              </a:ext>
            </a:extLst>
          </p:cNvPr>
          <p:cNvGrpSpPr/>
          <p:nvPr/>
        </p:nvGrpSpPr>
        <p:grpSpPr>
          <a:xfrm>
            <a:off x="690465" y="857528"/>
            <a:ext cx="5491745" cy="480400"/>
            <a:chOff x="637382" y="2961934"/>
            <a:chExt cx="9825064" cy="4804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3D8178-85AE-43E9-B64D-3A4976BDAE6B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Tác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phẩm</a:t>
              </a:r>
              <a:endParaRPr lang="en-US" sz="2400" b="1" i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7">
              <a:extLst>
                <a:ext uri="{FF2B5EF4-FFF2-40B4-BE49-F238E27FC236}">
                  <a16:creationId xmlns:a16="http://schemas.microsoft.com/office/drawing/2014/main" id="{49B2F033-929F-4DA1-BB7C-325FB764A59A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16DAB2-794E-46AE-8AB3-3D6F8C8CEA1E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A close up of a guitar&#10;&#10;Description generated with high confidence">
            <a:extLst>
              <a:ext uri="{FF2B5EF4-FFF2-40B4-BE49-F238E27FC236}">
                <a16:creationId xmlns:a16="http://schemas.microsoft.com/office/drawing/2014/main" id="{1D37B6E7-9E0C-43EA-9B75-F8D4CB3D0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1" y="739103"/>
            <a:ext cx="5434363" cy="5275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154256-1A29-4F79-9B53-3F097256E94F}"/>
              </a:ext>
            </a:extLst>
          </p:cNvPr>
          <p:cNvSpPr/>
          <p:nvPr/>
        </p:nvSpPr>
        <p:spPr>
          <a:xfrm>
            <a:off x="755781" y="1400646"/>
            <a:ext cx="5247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B6B187-D800-40B2-A1F1-109AA1603157}"/>
              </a:ext>
            </a:extLst>
          </p:cNvPr>
          <p:cNvGrpSpPr/>
          <p:nvPr/>
        </p:nvGrpSpPr>
        <p:grpSpPr>
          <a:xfrm>
            <a:off x="0" y="277438"/>
            <a:ext cx="11142121" cy="481798"/>
            <a:chOff x="-735791" y="1872167"/>
            <a:chExt cx="18567852" cy="481798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D0983402-EC3C-42F4-BC0C-9B351DEAACDB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5CDA92-17F4-47F7-B2C3-1C09C132693F}"/>
                </a:ext>
              </a:extLst>
            </p:cNvPr>
            <p:cNvSpPr txBox="1"/>
            <p:nvPr/>
          </p:nvSpPr>
          <p:spPr>
            <a:xfrm>
              <a:off x="-326910" y="1872167"/>
              <a:ext cx="573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860F48-3F5E-446C-80A0-E0D24FFFA5C2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EB87BEB-C960-41C8-BD5B-88FB1278A29C}"/>
              </a:ext>
            </a:extLst>
          </p:cNvPr>
          <p:cNvGrpSpPr/>
          <p:nvPr/>
        </p:nvGrpSpPr>
        <p:grpSpPr>
          <a:xfrm>
            <a:off x="251927" y="857528"/>
            <a:ext cx="5930283" cy="480400"/>
            <a:chOff x="637382" y="2961934"/>
            <a:chExt cx="9825064" cy="480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8E683-6F52-498E-A0B5-6CE7E0075E3E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Tác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phẩm</a:t>
              </a:r>
              <a:endParaRPr lang="en-US" sz="2400" b="1" i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0429B30A-5CAA-464C-8596-C5F1FEB737B1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40985-1F9E-4970-8540-61F4E049FDA0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FB95BB5-6CCE-45BA-9F34-3629BB1F4931}"/>
              </a:ext>
            </a:extLst>
          </p:cNvPr>
          <p:cNvSpPr/>
          <p:nvPr/>
        </p:nvSpPr>
        <p:spPr>
          <a:xfrm>
            <a:off x="1216325" y="2001328"/>
            <a:ext cx="2622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- </a:t>
            </a:r>
            <a:r>
              <a:rPr lang="en-US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Tự</a:t>
            </a:r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do</a:t>
            </a:r>
            <a:endParaRPr lang="en-SG" sz="2000" dirty="0"/>
          </a:p>
        </p:txBody>
      </p:sp>
    </p:spTree>
    <p:extLst>
      <p:ext uri="{BB962C8B-B14F-4D97-AF65-F5344CB8AC3E}">
        <p14:creationId xmlns:p14="http://schemas.microsoft.com/office/powerpoint/2010/main" val="2269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0D0D2-56A1-4CEF-9522-A595C89F5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08" y="1949571"/>
            <a:ext cx="6267706" cy="26836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S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A3155A-197A-4200-A2E5-09AA474CC660}"/>
              </a:ext>
            </a:extLst>
          </p:cNvPr>
          <p:cNvSpPr/>
          <p:nvPr/>
        </p:nvSpPr>
        <p:spPr>
          <a:xfrm>
            <a:off x="485192" y="1437969"/>
            <a:ext cx="5741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AA137E-6B24-4150-B8EA-74BD3A48D241}"/>
              </a:ext>
            </a:extLst>
          </p:cNvPr>
          <p:cNvGrpSpPr/>
          <p:nvPr/>
        </p:nvGrpSpPr>
        <p:grpSpPr>
          <a:xfrm>
            <a:off x="-130629" y="277438"/>
            <a:ext cx="11272750" cy="481798"/>
            <a:chOff x="-735791" y="1872167"/>
            <a:chExt cx="18567852" cy="481798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C2F9AD8E-7EC0-4AF9-8ED0-B025ACB0F7EC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5AC41A-E930-4089-873B-0B7CA4403ECC}"/>
                </a:ext>
              </a:extLst>
            </p:cNvPr>
            <p:cNvSpPr txBox="1"/>
            <p:nvPr/>
          </p:nvSpPr>
          <p:spPr>
            <a:xfrm>
              <a:off x="-326910" y="1872167"/>
              <a:ext cx="573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22DBF4-5484-420C-8382-CDDB3AAF2AD3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E06F0A-9FBD-4A89-9A10-5D28680947DA}"/>
              </a:ext>
            </a:extLst>
          </p:cNvPr>
          <p:cNvGrpSpPr/>
          <p:nvPr/>
        </p:nvGrpSpPr>
        <p:grpSpPr>
          <a:xfrm>
            <a:off x="-74645" y="857528"/>
            <a:ext cx="6256855" cy="480400"/>
            <a:chOff x="637382" y="2961934"/>
            <a:chExt cx="9825064" cy="480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01BC1A-52F7-489C-8A8C-7E12C58B470F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Tác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phẩm</a:t>
              </a:r>
              <a:endParaRPr lang="en-US" sz="2400" b="1" i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9C8E6C7C-B886-4B7D-91DB-907083CC4EA5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75F65E-C1C6-49D3-9547-D9C3B96DC2A0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pic>
        <p:nvPicPr>
          <p:cNvPr id="14" name="Picture 13" descr="A close up of a guitar&#10;&#10;Description generated with very high confidence">
            <a:extLst>
              <a:ext uri="{FF2B5EF4-FFF2-40B4-BE49-F238E27FC236}">
                <a16:creationId xmlns:a16="http://schemas.microsoft.com/office/drawing/2014/main" id="{7757614A-C3B2-47AB-A143-8137DAD32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9" y="0"/>
            <a:ext cx="5669902" cy="6858000"/>
          </a:xfrm>
          <a:prstGeom prst="roundRect">
            <a:avLst>
              <a:gd name="adj" fmla="val 4310"/>
            </a:avLst>
          </a:prstGeom>
        </p:spPr>
      </p:pic>
      <p:pic>
        <p:nvPicPr>
          <p:cNvPr id="13" name="Picture 12" descr="A close up of a guitar&#10;&#10;Description generated with very high confidence">
            <a:extLst>
              <a:ext uri="{FF2B5EF4-FFF2-40B4-BE49-F238E27FC236}">
                <a16:creationId xmlns:a16="http://schemas.microsoft.com/office/drawing/2014/main" id="{1391B18D-8885-4DF0-BEEC-D198F1B87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8" y="0"/>
            <a:ext cx="5669902" cy="6858000"/>
          </a:xfrm>
          <a:prstGeom prst="roundRect">
            <a:avLst>
              <a:gd name="adj" fmla="val 4310"/>
            </a:avLst>
          </a:prstGeom>
        </p:spPr>
      </p:pic>
    </p:spTree>
    <p:extLst>
      <p:ext uri="{BB962C8B-B14F-4D97-AF65-F5344CB8AC3E}">
        <p14:creationId xmlns:p14="http://schemas.microsoft.com/office/powerpoint/2010/main" val="1202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CACF4D-9E3A-4369-B64F-1EE97D47C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567423"/>
            <a:ext cx="1566154" cy="46076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SG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</a:t>
            </a:r>
            <a:r>
              <a:rPr lang="en-SG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SG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SG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</a:t>
            </a:r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SG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en-SG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SG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6D477-087E-4B2C-A050-A4EF3584A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90" y="0"/>
            <a:ext cx="1035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7F43-F329-4F53-813C-520761E2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219457"/>
            <a:ext cx="11082274" cy="1325880"/>
          </a:xfrm>
        </p:spPr>
        <p:txBody>
          <a:bodyPr>
            <a:normAutofit/>
          </a:bodyPr>
          <a:lstStyle/>
          <a:p>
            <a:r>
              <a:rPr lang="en-SG" sz="4000" dirty="0"/>
              <a:t>  </a:t>
            </a:r>
            <a:r>
              <a:rPr lang="vi-VN" sz="4000" dirty="0">
                <a:solidFill>
                  <a:srgbClr val="FF0000"/>
                </a:solidFill>
              </a:rPr>
              <a:t>Sự tương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</a:rPr>
              <a:t>các giác quan</a:t>
            </a:r>
            <a:endParaRPr lang="en-SG" sz="40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9273E-BBCA-49F6-B033-DE48C5610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" y="2057400"/>
            <a:ext cx="6565392" cy="4032251"/>
          </a:xfrm>
        </p:spPr>
        <p:txBody>
          <a:bodyPr/>
          <a:lstStyle/>
          <a:p>
            <a:r>
              <a:rPr lang="en-SG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Hãy tự buông cho khúc nhạc hường,</a:t>
            </a:r>
            <a:endParaRPr lang="en-SG" sz="32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Dẫn vào thế giới của</a:t>
            </a:r>
            <a:r>
              <a:rPr lang="en-SG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u </a:t>
            </a:r>
            <a:r>
              <a:rPr lang="en-SG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d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ương:</a:t>
            </a:r>
            <a:endParaRPr lang="en-SG" sz="32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Ngừng hơi thở lại, xem trong ấy,</a:t>
            </a:r>
            <a:endParaRPr lang="en-SG" sz="32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Hiển hiện hoa và phảng phất hương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SG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Huyền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diệu 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Xuân Diệu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SG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17F0C-F783-4308-A242-68525655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264" y="1975449"/>
            <a:ext cx="5158596" cy="4648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24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F5A8B-E4F9-4CE1-8E8E-9F262F13F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endParaRPr lang="en-SG" sz="440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4FA8B-FC08-49A9-8C3F-6AA84028F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88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en-SG" sz="1800">
              <a:solidFill>
                <a:srgbClr val="000000"/>
              </a:solidFill>
            </a:endParaRP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nature&#10;&#10;Description generated with very high confidence">
            <a:extLst>
              <a:ext uri="{FF2B5EF4-FFF2-40B4-BE49-F238E27FC236}">
                <a16:creationId xmlns:a16="http://schemas.microsoft.com/office/drawing/2014/main" id="{9818FB6E-851C-4462-978D-1F695D5B6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8" y="471341"/>
            <a:ext cx="10946557" cy="60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77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66AA2-E876-4695-8C4C-5A6195AE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-155447"/>
            <a:ext cx="11228578" cy="1335023"/>
          </a:xfrm>
        </p:spPr>
        <p:txBody>
          <a:bodyPr>
            <a:normAutofit/>
          </a:bodyPr>
          <a:lstStyle/>
          <a:p>
            <a:r>
              <a:rPr lang="en-SG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màu sắc, </a:t>
            </a:r>
            <a:r>
              <a:rPr lang="en-SG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SG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EE64D-47DC-4605-B07E-7280FE11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84672" y="1554480"/>
            <a:ext cx="7056408" cy="4535171"/>
          </a:xfrm>
        </p:spPr>
        <p:txBody>
          <a:bodyPr>
            <a:normAutofit/>
          </a:bodyPr>
          <a:lstStyle/>
          <a:p>
            <a:pPr marL="457200" marR="0" indent="457200" algn="just">
              <a:spcBef>
                <a:spcPts val="600"/>
              </a:spcBef>
              <a:spcAft>
                <a:spcPts val="600"/>
              </a:spcAft>
            </a:pPr>
            <a:r>
              <a:rPr lang="vi-VN" sz="3200" i="1" dirty="0">
                <a:solidFill>
                  <a:srgbClr val="002060"/>
                </a:solidFill>
                <a:latin typeface="+mj-lt"/>
              </a:rPr>
              <a:t>… Sông băng, mặt trời bạc, sóng xà cừ,</a:t>
            </a:r>
          </a:p>
          <a:p>
            <a:pPr marL="457200" marR="0" indent="457200" algn="just">
              <a:spcBef>
                <a:spcPts val="600"/>
              </a:spcBef>
              <a:spcAft>
                <a:spcPts val="600"/>
              </a:spcAft>
            </a:pPr>
            <a:r>
              <a:rPr lang="vi-VN" sz="3200" i="1" dirty="0">
                <a:solidFill>
                  <a:srgbClr val="002060"/>
                </a:solidFill>
                <a:latin typeface="+mj-lt"/>
              </a:rPr>
              <a:t>Bầu trời than hồng, vũng cạn gớm ghiếc…</a:t>
            </a:r>
          </a:p>
          <a:p>
            <a:pPr marL="457200" marR="0" indent="457200" algn="just">
              <a:spcBef>
                <a:spcPts val="600"/>
              </a:spcBef>
              <a:spcAft>
                <a:spcPts val="600"/>
              </a:spcAft>
            </a:pPr>
            <a:r>
              <a:rPr lang="vi-VN" sz="3200" i="1" dirty="0">
                <a:solidFill>
                  <a:srgbClr val="002060"/>
                </a:solidFill>
                <a:latin typeface="+mj-lt"/>
              </a:rPr>
              <a:t>Rời vũng tàu bọt hoa ru bước tôi</a:t>
            </a:r>
          </a:p>
          <a:p>
            <a:pPr marL="457200" marR="0" indent="457200" algn="just">
              <a:spcBef>
                <a:spcPts val="600"/>
              </a:spcBef>
              <a:spcAft>
                <a:spcPts val="600"/>
              </a:spcAft>
            </a:pPr>
            <a:r>
              <a:rPr lang="vi-VN" sz="3200" i="1" dirty="0">
                <a:solidFill>
                  <a:srgbClr val="002060"/>
                </a:solidFill>
                <a:latin typeface="+mj-lt"/>
              </a:rPr>
              <a:t>Và từng chập gió chắp cánh tôi bay…</a:t>
            </a:r>
          </a:p>
          <a:p>
            <a:r>
              <a:rPr lang="en-SG" sz="3200" dirty="0">
                <a:solidFill>
                  <a:srgbClr val="000000"/>
                </a:solidFill>
                <a:latin typeface="+mj-lt"/>
              </a:rPr>
              <a:t>      (</a:t>
            </a:r>
            <a:r>
              <a:rPr lang="en-SG" sz="3200" b="1" dirty="0">
                <a:solidFill>
                  <a:srgbClr val="FF0000"/>
                </a:solidFill>
                <a:latin typeface="+mj-lt"/>
              </a:rPr>
              <a:t>Con </a:t>
            </a:r>
            <a:r>
              <a:rPr lang="en-SG" sz="3200" b="1" dirty="0" err="1">
                <a:solidFill>
                  <a:srgbClr val="FF0000"/>
                </a:solidFill>
                <a:latin typeface="+mj-lt"/>
              </a:rPr>
              <a:t>thuyền</a:t>
            </a:r>
            <a:r>
              <a:rPr lang="en-SG" sz="3200" b="1" dirty="0">
                <a:solidFill>
                  <a:srgbClr val="FF0000"/>
                </a:solidFill>
                <a:latin typeface="+mj-lt"/>
              </a:rPr>
              <a:t> say </a:t>
            </a:r>
            <a:r>
              <a:rPr lang="en-SG" sz="3200" b="1" i="1" dirty="0">
                <a:solidFill>
                  <a:srgbClr val="000000"/>
                </a:solidFill>
                <a:latin typeface="+mj-lt"/>
              </a:rPr>
              <a:t>– </a:t>
            </a:r>
            <a:r>
              <a:rPr lang="en-SG" sz="3200" b="1" dirty="0">
                <a:solidFill>
                  <a:srgbClr val="000000"/>
                </a:solidFill>
                <a:latin typeface="+mj-lt"/>
              </a:rPr>
              <a:t>Rimbaud</a:t>
            </a:r>
            <a:r>
              <a:rPr lang="en-SG" sz="3200" dirty="0">
                <a:solidFill>
                  <a:srgbClr val="000000"/>
                </a:solidFill>
                <a:latin typeface="+mj-lt"/>
              </a:rPr>
              <a:t>)</a:t>
            </a:r>
            <a:endParaRPr lang="en-SG" sz="3200" i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2BB0B-D511-41CC-9A84-CFCCCF1A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860" y="1602556"/>
            <a:ext cx="5608948" cy="5255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129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D89D-BAC9-4EC2-B7AB-7AF50CF2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-265175"/>
            <a:ext cx="11210290" cy="1536191"/>
          </a:xfrm>
        </p:spPr>
        <p:txBody>
          <a:bodyPr>
            <a:normAutofit/>
          </a:bodyPr>
          <a:lstStyle/>
          <a:p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trong thơ</a:t>
            </a:r>
            <a:endParaRPr lang="en-SG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BFF93-BFDE-44D2-814A-05AAC04EE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1984249"/>
            <a:ext cx="10634218" cy="4105402"/>
          </a:xfrm>
        </p:spPr>
        <p:txBody>
          <a:bodyPr>
            <a:normAutofit/>
          </a:bodyPr>
          <a:lstStyle/>
          <a:p>
            <a:pPr lvl="0"/>
            <a:r>
              <a:rPr lang="en-SG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ngắt đi một cụm hoa thạch thảo</a:t>
            </a:r>
          </a:p>
          <a:p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nhớ cho mùa thu đã chết rồi</a:t>
            </a:r>
          </a:p>
          <a:p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 ngát hương thời gian mùi thạch thảo</a:t>
            </a:r>
            <a:endParaRPr lang="en-SG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Appolinaire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/>
            <a:endParaRPr lang="en-SG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B1B1A6-34E9-4F10-B049-A597371C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480007"/>
            <a:ext cx="4876800" cy="52380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125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78BD-E27A-4242-ACE5-C13EBB27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025"/>
            <a:ext cx="10515600" cy="1463040"/>
          </a:xfrm>
        </p:spPr>
        <p:txBody>
          <a:bodyPr>
            <a:normAutofit/>
          </a:bodyPr>
          <a:lstStyle/>
          <a:p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SG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SG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8B792-1D1C-45D6-8613-14D71E060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810512"/>
            <a:ext cx="6400800" cy="4279139"/>
          </a:xfrm>
        </p:spPr>
        <p:txBody>
          <a:bodyPr>
            <a:normAutofit/>
          </a:bodyPr>
          <a:lstStyle/>
          <a:p>
            <a:r>
              <a:rPr lang="en-SG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SG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 hoa chiều đọng nhạc trầm mi </a:t>
            </a:r>
            <a:b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 xanh ngát chở dấu xiêm y </a:t>
            </a:r>
            <a:b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 hát bầu vàng cung ướp hương </a:t>
            </a:r>
            <a:b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 hường say tóc nhạc trầm mi </a:t>
            </a:r>
            <a:endParaRPr lang="en-SG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SG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A3E97-657F-4BB8-A7F7-36D7973A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62" y="1668544"/>
            <a:ext cx="5206738" cy="4996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66356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17632" y="1269368"/>
            <a:ext cx="429926" cy="5538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8421"/>
            <a:r>
              <a:rPr lang="en-US" sz="2999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227776" y="152827"/>
            <a:ext cx="9828520" cy="576068"/>
            <a:chOff x="-288924" y="1847898"/>
            <a:chExt cx="19659599" cy="1152286"/>
          </a:xfrm>
        </p:grpSpPr>
        <p:sp>
          <p:nvSpPr>
            <p:cNvPr id="14" name="Rounded Rectangle 1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21"/>
              <a:endParaRPr lang="en-US" sz="29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5658" y="1847898"/>
              <a:ext cx="1706410" cy="110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21"/>
              <a:r>
                <a:rPr lang="en-US" sz="2999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7561" y="1892300"/>
              <a:ext cx="17283114" cy="110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21"/>
              <a:r>
                <a:rPr lang="en-US" sz="2999" b="1" dirty="0" err="1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</a:t>
              </a:r>
              <a:r>
                <a:rPr lang="en-US" sz="2999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99" b="1" dirty="0" err="1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HIỂU</a:t>
              </a:r>
              <a:r>
                <a:rPr lang="en-US" sz="2999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99" b="1" dirty="0" err="1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VĂN</a:t>
              </a:r>
              <a:r>
                <a:rPr lang="en-US" sz="2999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99" b="1" dirty="0" err="1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BẢN</a:t>
              </a:r>
              <a:endParaRPr lang="en-US" sz="2999" b="1" dirty="0">
                <a:solidFill>
                  <a:srgbClr val="1D93A5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1520" y="804672"/>
            <a:ext cx="3459728" cy="694943"/>
            <a:chOff x="644526" y="2703993"/>
            <a:chExt cx="7739061" cy="1170665"/>
          </a:xfrm>
        </p:grpSpPr>
        <p:sp>
          <p:nvSpPr>
            <p:cNvPr id="19" name="TextBox 18"/>
            <p:cNvSpPr txBox="1"/>
            <p:nvPr/>
          </p:nvSpPr>
          <p:spPr>
            <a:xfrm>
              <a:off x="1906586" y="2766773"/>
              <a:ext cx="6477001" cy="11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21"/>
              <a:r>
                <a:rPr lang="en-US" sz="2999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Nhan</a:t>
              </a:r>
              <a:r>
                <a:rPr lang="en-US" sz="2999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999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</a:t>
              </a:r>
              <a:endParaRPr lang="en-US" sz="2999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21"/>
              <a:endParaRPr lang="en-US" sz="29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8234" y="2703993"/>
              <a:ext cx="859964" cy="11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88421"/>
              <a:r>
                <a:rPr lang="en-US" sz="2999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64A3B4-253E-4D70-A800-7E533159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830" y="365125"/>
            <a:ext cx="10102970" cy="3025056"/>
          </a:xfrm>
        </p:spPr>
        <p:txBody>
          <a:bodyPr>
            <a:normAutofit/>
          </a:bodyPr>
          <a:lstStyle/>
          <a:p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Lorca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78F5E-DAD3-4154-BADF-FF0221F8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77375"/>
            <a:ext cx="4639575" cy="3899588"/>
          </a:xfrm>
        </p:spPr>
        <p:txBody>
          <a:bodyPr/>
          <a:lstStyle/>
          <a:p>
            <a:pPr marL="0" indent="0">
              <a:buNone/>
            </a:pPr>
            <a:r>
              <a:rPr lang="en-SG" dirty="0">
                <a:sym typeface="Wingdings" panose="05000000000000000000" pitchFamily="2" charset="2"/>
              </a:rPr>
              <a:t>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Lorca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Tây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Ban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4119A-F496-40C9-A4AD-7025799F5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78" y="0"/>
            <a:ext cx="6292625" cy="4149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837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17632" y="1269368"/>
            <a:ext cx="429926" cy="5538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227776" y="152827"/>
            <a:ext cx="9828520" cy="576068"/>
            <a:chOff x="-288924" y="1847898"/>
            <a:chExt cx="19659599" cy="1152286"/>
          </a:xfrm>
        </p:grpSpPr>
        <p:sp>
          <p:nvSpPr>
            <p:cNvPr id="14" name="Rounded Rectangle 1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3949" y="1847898"/>
              <a:ext cx="1688120" cy="110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7561" y="1892300"/>
              <a:ext cx="17283114" cy="110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TÌM</a:t>
              </a:r>
              <a:r>
                <a:rPr kumimoji="0" lang="en-US" sz="2999" b="1" i="0" u="none" strike="noStrike" kern="1200" cap="none" spc="0" normalizeH="0" baseline="0" noProof="0" dirty="0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2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HIỂU</a:t>
              </a:r>
              <a:r>
                <a:rPr kumimoji="0" lang="en-US" sz="2999" b="1" i="0" u="none" strike="noStrike" kern="1200" cap="none" spc="0" normalizeH="0" baseline="0" noProof="0" dirty="0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2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VĂN</a:t>
              </a:r>
              <a:r>
                <a:rPr kumimoji="0" lang="en-US" sz="2999" b="1" i="0" u="none" strike="noStrike" kern="1200" cap="none" spc="0" normalizeH="0" baseline="0" noProof="0" dirty="0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2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BẢN</a:t>
              </a:r>
              <a:endPara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1D93A5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8960" y="796567"/>
            <a:ext cx="4572000" cy="986514"/>
            <a:chOff x="644526" y="2766773"/>
            <a:chExt cx="7739061" cy="1107884"/>
          </a:xfrm>
        </p:grpSpPr>
        <p:sp>
          <p:nvSpPr>
            <p:cNvPr id="19" name="TextBox 18"/>
            <p:cNvSpPr txBox="1"/>
            <p:nvPr/>
          </p:nvSpPr>
          <p:spPr>
            <a:xfrm>
              <a:off x="1906585" y="2766773"/>
              <a:ext cx="6477002" cy="110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99" b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Ý </a:t>
              </a:r>
              <a:r>
                <a:rPr kumimoji="0" lang="en-US" sz="2999" b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kumimoji="0" lang="en-US" sz="2999" b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l</a:t>
              </a:r>
              <a:r>
                <a:rPr lang="en-SG" sz="2999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ời</a:t>
              </a:r>
              <a:r>
                <a:rPr lang="en-SG" sz="2999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SG" sz="2999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</a:t>
              </a:r>
              <a:r>
                <a:rPr lang="en-SG" sz="2999" b="1" dirty="0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SG" sz="2999" b="1" dirty="0" err="1">
                  <a:solidFill>
                    <a:srgbClr val="0070C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từ</a:t>
              </a:r>
              <a:endParaRPr kumimoji="0" lang="en-US" sz="2999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8233" y="2878566"/>
              <a:ext cx="806321" cy="62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99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610FBB-7E0E-4A11-9625-5DF7FDF4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0"/>
            <a:ext cx="10515600" cy="1645920"/>
          </a:xfrm>
        </p:spPr>
        <p:txBody>
          <a:bodyPr>
            <a:normAutofit/>
          </a:bodyPr>
          <a:lstStyle/>
          <a:p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chôn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SG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D7C83-F310-4B99-A8F4-A68AC3C8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90" y="2628899"/>
            <a:ext cx="10113383" cy="40824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951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15" descr="federico-garcia-lorca[1]"/>
          <p:cNvPicPr>
            <a:picLocks noChangeAspect="1" noChangeArrowheads="1"/>
          </p:cNvPicPr>
          <p:nvPr/>
        </p:nvPicPr>
        <p:blipFill rotWithShape="1">
          <a:blip r:embed="rId2"/>
          <a:srcRect r="1511"/>
          <a:stretch/>
        </p:blipFill>
        <p:spPr bwMode="auto">
          <a:xfrm>
            <a:off x="96031" y="893"/>
            <a:ext cx="4445489" cy="692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901440" y="91440"/>
            <a:ext cx="6766560" cy="663447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chết</a:t>
            </a:r>
            <a:endParaRPr lang="en-US" sz="2999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vùi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thây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cát</a:t>
            </a:r>
            <a:endParaRPr lang="en-US" sz="2999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chết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vùi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thây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giữa</a:t>
            </a:r>
            <a:endParaRPr lang="en-US" sz="2999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rặng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cam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đám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bạc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999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chết</a:t>
            </a:r>
            <a:endParaRPr lang="en-US" sz="2999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vùi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thây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2999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chiếc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chong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chóng</a:t>
            </a: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gió</a:t>
            </a:r>
            <a:endParaRPr lang="en-US" sz="2999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999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2999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999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999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SG" sz="2999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ớ - </a:t>
            </a:r>
            <a:r>
              <a:rPr lang="en-SG" sz="2999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F.G.Lorca</a:t>
            </a:r>
            <a:endParaRPr lang="en-US" sz="2999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43C7D-A555-4023-AC5E-32CBEF2B1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00" y="0"/>
            <a:ext cx="238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9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e 24"/>
          <p:cNvSpPr/>
          <p:nvPr/>
        </p:nvSpPr>
        <p:spPr>
          <a:xfrm rot="10800000">
            <a:off x="934720" y="416558"/>
            <a:ext cx="6494606" cy="6212423"/>
          </a:xfrm>
          <a:prstGeom prst="pie">
            <a:avLst>
              <a:gd name="adj1" fmla="val 9308618"/>
              <a:gd name="adj2" fmla="val 16146761"/>
            </a:avLst>
          </a:prstGeom>
          <a:solidFill>
            <a:srgbClr val="0F767B"/>
          </a:solidFill>
          <a:ln w="1270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Pie 25"/>
          <p:cNvSpPr/>
          <p:nvPr/>
        </p:nvSpPr>
        <p:spPr>
          <a:xfrm rot="10800000">
            <a:off x="876981" y="190921"/>
            <a:ext cx="6628536" cy="6438062"/>
          </a:xfrm>
          <a:prstGeom prst="pie">
            <a:avLst>
              <a:gd name="adj1" fmla="val 16184316"/>
              <a:gd name="adj2" fmla="val 1557462"/>
            </a:avLst>
          </a:prstGeom>
          <a:solidFill>
            <a:srgbClr val="0F767B"/>
          </a:solidFill>
          <a:ln w="1270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Pie 26"/>
          <p:cNvSpPr/>
          <p:nvPr/>
        </p:nvSpPr>
        <p:spPr>
          <a:xfrm rot="10800000">
            <a:off x="827863" y="362527"/>
            <a:ext cx="6628536" cy="6438062"/>
          </a:xfrm>
          <a:prstGeom prst="pie">
            <a:avLst>
              <a:gd name="adj1" fmla="val 1503752"/>
              <a:gd name="adj2" fmla="val 9350891"/>
            </a:avLst>
          </a:prstGeom>
          <a:solidFill>
            <a:srgbClr val="0F767B"/>
          </a:solidFill>
          <a:ln w="1270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658087" y="1790913"/>
            <a:ext cx="3148946" cy="3058459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57983" y="762348"/>
            <a:ext cx="4233673" cy="147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421">
              <a:spcBef>
                <a:spcPct val="0"/>
              </a:spcBef>
            </a:pP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triển</a:t>
            </a:r>
            <a:endParaRPr lang="en-US" sz="2999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defTabSz="1088421">
              <a:spcBef>
                <a:spcPct val="0"/>
              </a:spcBef>
            </a:pPr>
            <a:endParaRPr lang="en-US" sz="2999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58552" y="2369489"/>
            <a:ext cx="3817538" cy="332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   </a:t>
            </a: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thuật</a:t>
            </a:r>
            <a:endParaRPr lang="en-US" sz="2999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say</a:t>
            </a:r>
          </a:p>
          <a:p>
            <a:pPr defTabSz="1088421">
              <a:spcBef>
                <a:spcPct val="0"/>
              </a:spcBef>
            </a:pP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đắm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34720" y="2937009"/>
            <a:ext cx="2398350" cy="286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421">
              <a:spcBef>
                <a:spcPct val="0"/>
              </a:spcBef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yêu</a:t>
            </a:r>
            <a:endParaRPr lang="en-US" sz="2999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đất</a:t>
            </a:r>
            <a:endParaRPr lang="en-US" sz="2999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999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defTabSz="1088421">
              <a:spcBef>
                <a:spcPct val="0"/>
              </a:spcBef>
            </a:pP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999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vô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en-SG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ờ.</a:t>
            </a:r>
            <a:r>
              <a:rPr lang="en-US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en-SG" sz="29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ờ</a:t>
            </a:r>
            <a:endParaRPr lang="en-US" sz="2999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62847" y="2629004"/>
            <a:ext cx="2499966" cy="147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8421"/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Khi</a:t>
            </a:r>
            <a:r>
              <a: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chết</a:t>
            </a:r>
            <a:endParaRPr lang="en-US" sz="2999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1088421"/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hãy</a:t>
            </a:r>
            <a:r>
              <a: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chôn</a:t>
            </a:r>
            <a:r>
              <a: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cây</a:t>
            </a:r>
            <a:r>
              <a: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99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đàn</a:t>
            </a:r>
            <a:endParaRPr lang="en-US" sz="2999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6538C-6B62-4415-8CDE-F86F9452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121" y="0"/>
            <a:ext cx="5374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57CEBD-14DD-41DE-836A-AAB0F3275C1D}"/>
              </a:ext>
            </a:extLst>
          </p:cNvPr>
          <p:cNvGrpSpPr/>
          <p:nvPr/>
        </p:nvGrpSpPr>
        <p:grpSpPr>
          <a:xfrm>
            <a:off x="339577" y="333421"/>
            <a:ext cx="10802544" cy="481798"/>
            <a:chOff x="-735791" y="1872167"/>
            <a:chExt cx="18567852" cy="48179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5BAF52BF-2E7F-4E3C-B1D5-6191663A4274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0CA50C-B3B4-45DB-B0AA-92539E54CEFF}"/>
                </a:ext>
              </a:extLst>
            </p:cNvPr>
            <p:cNvSpPr txBox="1"/>
            <p:nvPr/>
          </p:nvSpPr>
          <p:spPr>
            <a:xfrm>
              <a:off x="-447354" y="1872167"/>
              <a:ext cx="353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76A821-D949-455D-8293-D8786CE7E3B3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D93A5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VĂN BẢN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ED7CFD-2FAA-40AE-8CF3-B1B047065D37}"/>
              </a:ext>
            </a:extLst>
          </p:cNvPr>
          <p:cNvGrpSpPr/>
          <p:nvPr/>
        </p:nvGrpSpPr>
        <p:grpSpPr>
          <a:xfrm>
            <a:off x="1158419" y="885519"/>
            <a:ext cx="5023791" cy="480400"/>
            <a:chOff x="637382" y="2961934"/>
            <a:chExt cx="9825064" cy="480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F74E05-5F83-4470-8117-27EA6D8BE202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Khổ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1: </a:t>
              </a:r>
              <a:r>
                <a:rPr kumimoji="0" lang="en-US" sz="2400" b="1" i="1" u="none" strike="noStrike" kern="1200" cap="none" spc="0" normalizeH="0" baseline="0" noProof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400" b="1" i="1">
                  <a:solidFill>
                    <a:srgbClr val="5B9BD5">
                      <a:lumMod val="75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tượng</a:t>
              </a: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Lor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-ca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70BD646E-760C-4AE0-98C9-D80170A80B0D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4D019A-D72C-41D1-81B1-569C3FDD9E73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7E8C511-582C-4284-9203-558ECCB41B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r="18963"/>
          <a:stretch>
            <a:fillRect/>
          </a:stretch>
        </p:blipFill>
        <p:spPr>
          <a:xfrm>
            <a:off x="5953125" y="204281"/>
            <a:ext cx="6238875" cy="6653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675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E954F9-152E-4EDC-A0AC-E306F7B6E1E4}"/>
              </a:ext>
            </a:extLst>
          </p:cNvPr>
          <p:cNvSpPr/>
          <p:nvPr/>
        </p:nvSpPr>
        <p:spPr>
          <a:xfrm>
            <a:off x="1935255" y="1418884"/>
            <a:ext cx="668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 </a:t>
            </a:r>
            <a:r>
              <a:rPr lang="en-US" sz="2400" b="1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Tiếng</a:t>
            </a:r>
            <a:r>
              <a:rPr lang="en-US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đàn</a:t>
            </a:r>
            <a:r>
              <a:rPr lang="vi-VN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bọt nước</a:t>
            </a:r>
            <a:endParaRPr lang="vi-VN" sz="2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57CEBD-14DD-41DE-836A-AAB0F3275C1D}"/>
              </a:ext>
            </a:extLst>
          </p:cNvPr>
          <p:cNvGrpSpPr/>
          <p:nvPr/>
        </p:nvGrpSpPr>
        <p:grpSpPr>
          <a:xfrm>
            <a:off x="339577" y="333421"/>
            <a:ext cx="10802544" cy="481798"/>
            <a:chOff x="-735791" y="1872167"/>
            <a:chExt cx="18567852" cy="48179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5BAF52BF-2E7F-4E3C-B1D5-6191663A4274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0CA50C-B3B4-45DB-B0AA-92539E54CEFF}"/>
                </a:ext>
              </a:extLst>
            </p:cNvPr>
            <p:cNvSpPr txBox="1"/>
            <p:nvPr/>
          </p:nvSpPr>
          <p:spPr>
            <a:xfrm>
              <a:off x="-447354" y="1872167"/>
              <a:ext cx="353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76A821-D949-455D-8293-D8786CE7E3B3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VĂN BẢN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ED7CFD-2FAA-40AE-8CF3-B1B047065D37}"/>
              </a:ext>
            </a:extLst>
          </p:cNvPr>
          <p:cNvGrpSpPr/>
          <p:nvPr/>
        </p:nvGrpSpPr>
        <p:grpSpPr>
          <a:xfrm>
            <a:off x="1158419" y="885519"/>
            <a:ext cx="5023791" cy="480400"/>
            <a:chOff x="637382" y="2961934"/>
            <a:chExt cx="9825064" cy="480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F74E05-5F83-4470-8117-27EA6D8BE202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Khổ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1: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ảnh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Lor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-ca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70BD646E-760C-4AE0-98C9-D80170A80B0D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4D019A-D72C-41D1-81B1-569C3FDD9E73}"/>
                </a:ext>
              </a:extLst>
            </p:cNvPr>
            <p:cNvSpPr txBox="1"/>
            <p:nvPr/>
          </p:nvSpPr>
          <p:spPr>
            <a:xfrm>
              <a:off x="1065514" y="2961934"/>
              <a:ext cx="743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4F11302-E147-4943-8815-7DBAAA39B2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5710334" y="158620"/>
            <a:ext cx="6481665" cy="68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AA36-B1AC-4AD6-8937-92919F2F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8" y="63359"/>
            <a:ext cx="8911687" cy="537589"/>
          </a:xfrm>
        </p:spPr>
        <p:txBody>
          <a:bodyPr>
            <a:normAutofit/>
          </a:bodyPr>
          <a:lstStyle/>
          <a:p>
            <a:pPr algn="just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-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bọt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SG" sz="27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0CB540EF-DE70-49C0-B2E1-EF9D1015364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3732339"/>
              </p:ext>
            </p:extLst>
          </p:nvPr>
        </p:nvGraphicFramePr>
        <p:xfrm>
          <a:off x="824593" y="963386"/>
          <a:ext cx="5976258" cy="2906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Content Placeholder 22" descr="A picture containing animal, orange&#10;&#10;Description generated with high confidence">
            <a:extLst>
              <a:ext uri="{FF2B5EF4-FFF2-40B4-BE49-F238E27FC236}">
                <a16:creationId xmlns:a16="http://schemas.microsoft.com/office/drawing/2014/main" id="{441FE639-8789-4874-A428-4744DEA7B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837" r="19331" b="13510"/>
          <a:stretch/>
        </p:blipFill>
        <p:spPr>
          <a:xfrm>
            <a:off x="7137542" y="-313571"/>
            <a:ext cx="5281128" cy="6794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47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7" grpId="0" uiExpand="1">
        <p:bldSub>
          <a:bldDgm bld="lvlAtOnc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F95F6-2161-46CF-8242-B7DD21C5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9837"/>
            <a:ext cx="10515600" cy="5617126"/>
          </a:xfrm>
        </p:spPr>
        <p:txBody>
          <a:bodyPr/>
          <a:lstStyle/>
          <a:p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Ban </a:t>
            </a:r>
            <a:r>
              <a:rPr lang="en-US" dirty="0" err="1"/>
              <a:t>Nha</a:t>
            </a:r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7E3F9-657C-400E-AEB3-22090F15D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2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AA36-B1AC-4AD6-8937-92919F2F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8" y="63359"/>
            <a:ext cx="8911687" cy="537589"/>
          </a:xfrm>
        </p:spPr>
        <p:txBody>
          <a:bodyPr>
            <a:normAutofit/>
          </a:bodyPr>
          <a:lstStyle/>
          <a:p>
            <a:pPr algn="just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-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bọt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SG" sz="27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0CB540EF-DE70-49C0-B2E1-EF9D1015364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7916453"/>
              </p:ext>
            </p:extLst>
          </p:nvPr>
        </p:nvGraphicFramePr>
        <p:xfrm>
          <a:off x="489288" y="600948"/>
          <a:ext cx="6270741" cy="551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Content Placeholder 22" descr="A picture containing animal, orange&#10;&#10;Description generated with high confidence">
            <a:extLst>
              <a:ext uri="{FF2B5EF4-FFF2-40B4-BE49-F238E27FC236}">
                <a16:creationId xmlns:a16="http://schemas.microsoft.com/office/drawing/2014/main" id="{441FE639-8789-4874-A428-4744DEA7B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837" r="19331" b="13510"/>
          <a:stretch/>
        </p:blipFill>
        <p:spPr>
          <a:xfrm>
            <a:off x="7137542" y="-313571"/>
            <a:ext cx="5281128" cy="6794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65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7" grpId="0" uiExpand="1">
        <p:bldSub>
          <a:bldDgm bld="lvlAtOnc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2" y="447"/>
            <a:ext cx="12207182" cy="690505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984493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2000" cy="688821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963701"/>
      </p:ext>
    </p:extLst>
  </p:cSld>
  <p:clrMapOvr>
    <a:masterClrMapping/>
  </p:clrMapOvr>
  <p:transition spd="slow">
    <p:newsfla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2"/>
            <a:ext cx="5934147" cy="6889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147" y="16422"/>
            <a:ext cx="6257853" cy="68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78124"/>
      </p:ext>
    </p:extLst>
  </p:cSld>
  <p:clrMapOvr>
    <a:masterClrMapping/>
  </p:clrMapOvr>
  <p:transition spd="slow"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"/>
            <a:ext cx="12192000" cy="68995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977765"/>
      </p:ext>
    </p:extLst>
  </p:cSld>
  <p:clrMapOvr>
    <a:masterClrMapping/>
  </p:clrMapOvr>
  <p:transition spd="slow">
    <p:checke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mư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7"/>
            <a:ext cx="12192000" cy="685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74085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 71 (12.05.2012)_Mua dau 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2"/>
            <a:ext cx="12192000" cy="6840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3286936"/>
      </p:ext>
    </p:extLst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AA36-B1AC-4AD6-8937-92919F2F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8" y="63359"/>
            <a:ext cx="8911687" cy="537589"/>
          </a:xfrm>
        </p:spPr>
        <p:txBody>
          <a:bodyPr>
            <a:normAutofit/>
          </a:bodyPr>
          <a:lstStyle/>
          <a:p>
            <a:pPr algn="just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-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bọt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SG" sz="27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0CB540EF-DE70-49C0-B2E1-EF9D1015364A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89288" y="600948"/>
          <a:ext cx="7736285" cy="551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Content Placeholder 22" descr="A picture containing animal, orange&#10;&#10;Description generated with high confidence">
            <a:extLst>
              <a:ext uri="{FF2B5EF4-FFF2-40B4-BE49-F238E27FC236}">
                <a16:creationId xmlns:a16="http://schemas.microsoft.com/office/drawing/2014/main" id="{441FE639-8789-4874-A428-4744DEA7B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837" r="19331" b="13510"/>
          <a:stretch/>
        </p:blipFill>
        <p:spPr>
          <a:xfrm>
            <a:off x="7137542" y="-313571"/>
            <a:ext cx="5281128" cy="6794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1FD76F-7824-4356-963A-B30B6908CB11}"/>
              </a:ext>
            </a:extLst>
          </p:cNvPr>
          <p:cNvCxnSpPr>
            <a:cxnSpLocks/>
          </p:cNvCxnSpPr>
          <p:nvPr/>
        </p:nvCxnSpPr>
        <p:spPr>
          <a:xfrm flipV="1">
            <a:off x="2228850" y="5110843"/>
            <a:ext cx="1469571" cy="1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4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7" grpId="0" uiExpand="1">
        <p:bldSub>
          <a:bldDgm bld="lvlAtOnc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C29CD-6EA1-43EF-89A9-BA49096AA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279018"/>
            <a:ext cx="6540759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</a:t>
            </a:r>
          </a:p>
          <a:p>
            <a:pPr marL="0" indent="0">
              <a:buNone/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person, floor, sitting, indoor&#10;&#10;Description generated with very high confidence">
            <a:extLst>
              <a:ext uri="{FF2B5EF4-FFF2-40B4-BE49-F238E27FC236}">
                <a16:creationId xmlns:a16="http://schemas.microsoft.com/office/drawing/2014/main" id="{A7B6BE25-90A3-48D3-8BCD-101CEE60DE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r="1" b="13695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4740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AA36-B1AC-4AD6-8937-92919F2F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8" y="63359"/>
            <a:ext cx="8911687" cy="537589"/>
          </a:xfrm>
        </p:spPr>
        <p:txBody>
          <a:bodyPr>
            <a:normAutofit/>
          </a:bodyPr>
          <a:lstStyle/>
          <a:p>
            <a:pPr algn="just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-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bọt</a:t>
            </a:r>
            <a:r>
              <a:rPr lang="en-SG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7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SG" sz="27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SG" sz="27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0CB540EF-DE70-49C0-B2E1-EF9D1015364A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89288" y="600948"/>
          <a:ext cx="7736285" cy="551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Content Placeholder 22" descr="A picture containing animal, orange&#10;&#10;Description generated with high confidence">
            <a:extLst>
              <a:ext uri="{FF2B5EF4-FFF2-40B4-BE49-F238E27FC236}">
                <a16:creationId xmlns:a16="http://schemas.microsoft.com/office/drawing/2014/main" id="{441FE639-8789-4874-A428-4744DEA7B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837" r="19331" b="13510"/>
          <a:stretch/>
        </p:blipFill>
        <p:spPr>
          <a:xfrm>
            <a:off x="7137542" y="-313571"/>
            <a:ext cx="5281128" cy="6794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1FD76F-7824-4356-963A-B30B6908CB11}"/>
              </a:ext>
            </a:extLst>
          </p:cNvPr>
          <p:cNvCxnSpPr>
            <a:cxnSpLocks/>
          </p:cNvCxnSpPr>
          <p:nvPr/>
        </p:nvCxnSpPr>
        <p:spPr>
          <a:xfrm flipV="1">
            <a:off x="2228850" y="5110843"/>
            <a:ext cx="1469571" cy="1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1" name="Group 43">
            <a:extLst>
              <a:ext uri="{FF2B5EF4-FFF2-40B4-BE49-F238E27FC236}">
                <a16:creationId xmlns:a16="http://schemas.microsoft.com/office/drawing/2014/main" id="{507EA65F-D4BD-4502-A95A-D25C260B9384}"/>
              </a:ext>
            </a:extLst>
          </p:cNvPr>
          <p:cNvGrpSpPr/>
          <p:nvPr/>
        </p:nvGrpSpPr>
        <p:grpSpPr>
          <a:xfrm>
            <a:off x="348908" y="5734240"/>
            <a:ext cx="7563452" cy="918543"/>
            <a:chOff x="4182800" y="6220209"/>
            <a:chExt cx="10293914" cy="13715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E5EFDEA-3887-4A3D-A72B-0CEAB99005BE}"/>
                </a:ext>
              </a:extLst>
            </p:cNvPr>
            <p:cNvSpPr/>
            <p:nvPr/>
          </p:nvSpPr>
          <p:spPr>
            <a:xfrm>
              <a:off x="5345612" y="6599481"/>
              <a:ext cx="9131102" cy="735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Lor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-ca – </a:t>
              </a:r>
              <a:r>
                <a:rPr kumimoji="0" lang="en-US" sz="2600" b="1" i="1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Nghệ</a:t>
              </a:r>
              <a:r>
                <a:rPr kumimoji="0" lang="en-US" sz="26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</a:t>
              </a:r>
              <a:r>
                <a:rPr lang="vi-VN" sz="26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ĩ</a:t>
              </a:r>
              <a:r>
                <a:rPr kumimoji="0" lang="en-US" sz="26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endParaRPr kumimoji="0" lang="vi-VN" sz="2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C65FE9-0C24-4106-857C-59AB9862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00" y="6220209"/>
              <a:ext cx="1112386" cy="1371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08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graphicEl>
                                              <a:dgm id="{7F5CB89B-2BA2-4045-8586-FEAAE338D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graphicEl>
                                              <a:dgm id="{88728AEA-A15A-4E0F-8F6B-3C81C7F7E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graphicEl>
                                              <a:dgm id="{F8F22D4F-D384-4C19-AB10-2B59C8096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graphicEl>
                                              <a:dgm id="{58989F1E-85BB-464B-B199-2854E3177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graphicEl>
                                              <a:dgm id="{55184560-C832-4895-8310-CAB48D3C1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graphicEl>
                                              <a:dgm id="{191126A7-CAEE-47AA-A713-AF0D87D66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graphicEl>
                                              <a:dgm id="{5746BE19-D87F-410A-B898-BB4D11AE7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graphicEl>
                                              <a:dgm id="{13015A1E-1EAC-4127-8785-8AFD6688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graphicEl>
                                              <a:dgm id="{3A115962-39A3-4DD2-98E6-FDBFC19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graphicEl>
                                              <a:dgm id="{C1682D0B-4533-4133-B7E6-B01405F47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graphicEl>
                                              <a:dgm id="{1F77E980-5386-402F-8E64-5F96658A6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graphicEl>
                                              <a:dgm id="{394A6FC6-BBA4-4A25-AB4C-26B3FB0F2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graphicEl>
                                              <a:dgm id="{C191211C-1E0F-45AE-AFB5-20CFA01D8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>
                                            <p:graphicEl>
                                              <a:dgm id="{D66A91CC-BF18-4375-8592-653A4D485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>
                                            <p:graphicEl>
                                              <a:dgm id="{7A5822D3-DA8C-46D1-AE50-1E301EED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>
                                            <p:graphicEl>
                                              <a:dgm id="{858CE6F8-71EE-4CF7-B6EF-72B6083B7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>
                                            <p:graphicEl>
                                              <a:dgm id="{CFD70194-302A-459B-982A-EA3D1D1C2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>
                                            <p:graphicEl>
                                              <a:dgm id="{A11B55D4-81A9-48EE-A0D6-FC09041AE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>
                                            <p:graphicEl>
                                              <a:dgm id="{63DC2705-B930-46FA-AD2A-166C89E2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">
                                            <p:graphicEl>
                                              <a:dgm id="{A7FE53E4-FD76-4DE4-B9AF-09DC58481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>
                                            <p:graphicEl>
                                              <a:dgm id="{D30C8443-3DD0-4AFF-B1DE-DAD5D43A7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">
                                            <p:graphicEl>
                                              <a:dgm id="{0E8995F9-9AAB-4939-B201-0887C42C0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>
                                            <p:graphicEl>
                                              <a:dgm id="{03B0CC2C-C44D-446B-8F5B-E8B517DFF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>
                                            <p:graphicEl>
                                              <a:dgm id="{A1AA7759-E69B-4D0D-A828-56CC057D9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">
                                            <p:graphicEl>
                                              <a:dgm id="{045FA73B-659E-4B47-8E90-34DB83DD9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>
                                            <p:graphicEl>
                                              <a:dgm id="{AB2104BB-DD95-4B97-A8DD-9D52F0D12C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">
                                            <p:graphicEl>
                                              <a:dgm id="{950509A0-C78F-42D0-8F0C-414B52D2C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">
                                            <p:graphicEl>
                                              <a:dgm id="{47A06FC6-9C16-4E8F-AA34-C912B5DE3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7">
                                            <p:graphicEl>
                                              <a:dgm id="{0F83A27B-DE2A-481D-840F-61645BF43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7" grpId="0" uiExpand="1">
        <p:bldSub>
          <a:bldDgm bld="lvlAtOnc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373880559_662x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59" y="-79020"/>
            <a:ext cx="1222404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9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444E89-581C-442A-B29B-7A9314FAAFD2}"/>
              </a:ext>
            </a:extLst>
          </p:cNvPr>
          <p:cNvSpPr/>
          <p:nvPr/>
        </p:nvSpPr>
        <p:spPr>
          <a:xfrm>
            <a:off x="765110" y="1428215"/>
            <a:ext cx="7850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</a:t>
            </a:r>
            <a:r>
              <a:rPr lang="en-US" sz="2400" b="1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choàng</a:t>
            </a:r>
            <a:r>
              <a:rPr lang="vi-VN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đỏ gắt</a:t>
            </a:r>
            <a:endParaRPr lang="vi-VN" sz="2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643A52-BCB1-4A6E-991A-A24337CFC22A}"/>
              </a:ext>
            </a:extLst>
          </p:cNvPr>
          <p:cNvGrpSpPr/>
          <p:nvPr/>
        </p:nvGrpSpPr>
        <p:grpSpPr>
          <a:xfrm>
            <a:off x="0" y="316660"/>
            <a:ext cx="11142121" cy="481798"/>
            <a:chOff x="-735791" y="1872167"/>
            <a:chExt cx="18567852" cy="48179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CF929B36-A4D5-44EA-A13E-F6BD0D4705EE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AA4BE7-AAA2-4727-919C-9095C68E9354}"/>
                </a:ext>
              </a:extLst>
            </p:cNvPr>
            <p:cNvSpPr txBox="1"/>
            <p:nvPr/>
          </p:nvSpPr>
          <p:spPr>
            <a:xfrm>
              <a:off x="-447354" y="1872167"/>
              <a:ext cx="353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BB6779-EA07-4410-9820-459E7453DB37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VĂN BẢN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14900D-6B39-4A4F-848C-CE029867C93F}"/>
              </a:ext>
            </a:extLst>
          </p:cNvPr>
          <p:cNvGrpSpPr/>
          <p:nvPr/>
        </p:nvGrpSpPr>
        <p:grpSpPr>
          <a:xfrm>
            <a:off x="223935" y="848195"/>
            <a:ext cx="5958275" cy="480400"/>
            <a:chOff x="637382" y="2961934"/>
            <a:chExt cx="9825064" cy="480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0E0339-AAEB-432A-944F-79F7516B43A0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Khổ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1: </a:t>
              </a:r>
              <a:r>
                <a:rPr lang="en-US" sz="2400" b="1" i="1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2400" b="1" i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vi-VN" sz="2400" b="1" i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tượng</a:t>
              </a:r>
              <a:r>
                <a:rPr lang="en-US" sz="2400" b="1" i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Lor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-ca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CEF1B713-B0B2-46ED-8D06-FD1230AFAAC7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01CFA2-94B8-4229-AE75-60C0022FB883}"/>
                </a:ext>
              </a:extLst>
            </p:cNvPr>
            <p:cNvSpPr txBox="1"/>
            <p:nvPr/>
          </p:nvSpPr>
          <p:spPr>
            <a:xfrm>
              <a:off x="1123829" y="2961934"/>
              <a:ext cx="626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1FBC4EE-6C94-428C-BCB2-E9C5E7113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886" y="737118"/>
            <a:ext cx="7495557" cy="5607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3759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-tot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79" y="-12434"/>
            <a:ext cx="10285661" cy="686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5571015"/>
      </p:ext>
    </p:extLst>
  </p:cSld>
  <p:clrMapOvr>
    <a:masterClrMapping/>
  </p:clrMapOvr>
  <p:transition spd="slow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BDE95-1EBA-44CA-9713-ADF2A0C5E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10102" y="-72228"/>
            <a:ext cx="12192000" cy="6857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CACF4D-9E3A-4369-B64F-1EE97D47C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9448" y="2665562"/>
            <a:ext cx="4506364" cy="5911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2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choàng</a:t>
            </a:r>
            <a:r>
              <a:rPr lang="en-US" sz="32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32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gắt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7AC3C-7E9A-4B23-86FD-3BC5C272F3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25516" y="3683479"/>
            <a:ext cx="5996582" cy="14319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   </a:t>
            </a:r>
            <a:r>
              <a:rPr lang="en-US" sz="3200" dirty="0"/>
              <a:t>+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: </a:t>
            </a:r>
            <a:r>
              <a:rPr lang="en-US" sz="3200" dirty="0" err="1"/>
              <a:t>đấu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bò</a:t>
            </a:r>
            <a:r>
              <a:rPr lang="en-US" sz="3200" dirty="0"/>
              <a:t> </a:t>
            </a:r>
            <a:r>
              <a:rPr lang="en-US" sz="3200" dirty="0" err="1"/>
              <a:t>tót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dirty="0">
                <a:sym typeface="Wingdings" panose="05000000000000000000" pitchFamily="2" charset="2"/>
              </a:rPr>
              <a:t>       </a:t>
            </a:r>
            <a:r>
              <a:rPr lang="en-US" sz="3200" dirty="0" err="1">
                <a:sym typeface="Wingdings" panose="05000000000000000000" pitchFamily="2" charset="2"/>
              </a:rPr>
              <a:t>Nét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văn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hóa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Tây</a:t>
            </a:r>
            <a:r>
              <a:rPr lang="en-US" sz="3200" dirty="0">
                <a:sym typeface="Wingdings" panose="05000000000000000000" pitchFamily="2" charset="2"/>
              </a:rPr>
              <a:t> Ban </a:t>
            </a:r>
            <a:r>
              <a:rPr lang="en-US" sz="3200" dirty="0" err="1">
                <a:sym typeface="Wingdings" panose="05000000000000000000" pitchFamily="2" charset="2"/>
              </a:rPr>
              <a:t>Nha</a:t>
            </a:r>
            <a:r>
              <a:rPr lang="en-US" sz="3200" dirty="0">
                <a:sym typeface="Wingdings" panose="05000000000000000000" pitchFamily="2" charset="2"/>
              </a:rPr>
              <a:t>.</a:t>
            </a:r>
          </a:p>
          <a:p>
            <a:pPr mar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86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784800Barcelonaslastcorrida001jpg13171085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58619"/>
            <a:ext cx="5984239" cy="7249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C218D-FA85-4096-99C4-59334BE3C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-172720"/>
            <a:ext cx="6492240" cy="7335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67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7AC3C-7E9A-4B23-86FD-3BC5C272F3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" y="1319213"/>
            <a:ext cx="6096000" cy="42252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+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bò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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đấu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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XX.</a:t>
            </a:r>
          </a:p>
          <a:p>
            <a:pPr marL="0" indent="0">
              <a:lnSpc>
                <a:spcPct val="150000"/>
              </a:lnSpc>
              <a:buNone/>
            </a:pPr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CACF4D-9E3A-4369-B64F-1EE97D47C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67423"/>
            <a:ext cx="4734638" cy="7461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choàng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gắt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8AAADB-A45A-4807-956C-9867C1BF0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243" y="126461"/>
            <a:ext cx="6092757" cy="50171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518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E64260A0-74AC-4C45-A753-359DDD49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466928"/>
            <a:ext cx="12428356" cy="6391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F638B-3E42-4DB8-9081-E1957396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656279"/>
          </a:xfrm>
        </p:spPr>
        <p:txBody>
          <a:bodyPr/>
          <a:lstStyle/>
          <a:p>
            <a:r>
              <a:rPr lang="en-US" sz="29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900" b="1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29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choàng</a:t>
            </a:r>
            <a:r>
              <a:rPr lang="en-US" sz="29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29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i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gắt</a:t>
            </a:r>
            <a:r>
              <a:rPr lang="en-US" sz="2900" b="1" i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498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027_images94556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70" y="24730"/>
            <a:ext cx="10285661" cy="68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50101"/>
      </p:ext>
    </p:extLst>
  </p:cSld>
  <p:clrMapOvr>
    <a:masterClrMapping/>
  </p:clrMapOvr>
  <p:transition spd="slow">
    <p:check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7AC3C-7E9A-4B23-86FD-3BC5C272F3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" y="1319213"/>
            <a:ext cx="6096000" cy="42252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+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bò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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đấu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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XX.</a:t>
            </a:r>
          </a:p>
          <a:p>
            <a:pPr marL="0" indent="0">
              <a:lnSpc>
                <a:spcPct val="150000"/>
              </a:lnSpc>
              <a:buNone/>
            </a:pPr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CACF4D-9E3A-4369-B64F-1EE97D47C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67423"/>
            <a:ext cx="4734638" cy="7461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choàng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gắt</a:t>
            </a:r>
            <a:r>
              <a: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pic>
        <p:nvPicPr>
          <p:cNvPr id="7" name="Picture 6" descr="A picture containing text, book, wall, ground&#10;&#10;Description generated with very high confidence">
            <a:extLst>
              <a:ext uri="{FF2B5EF4-FFF2-40B4-BE49-F238E27FC236}">
                <a16:creationId xmlns:a16="http://schemas.microsoft.com/office/drawing/2014/main" id="{B662E0A1-1A44-4414-8DE5-83EC41826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r="12864" b="-2"/>
          <a:stretch/>
        </p:blipFill>
        <p:spPr>
          <a:xfrm>
            <a:off x="5626359" y="13"/>
            <a:ext cx="6565641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pSp>
        <p:nvGrpSpPr>
          <p:cNvPr id="8" name="Group 43">
            <a:extLst>
              <a:ext uri="{FF2B5EF4-FFF2-40B4-BE49-F238E27FC236}">
                <a16:creationId xmlns:a16="http://schemas.microsoft.com/office/drawing/2014/main" id="{A690B001-26A5-4B10-AD69-D8470AC2BAEA}"/>
              </a:ext>
            </a:extLst>
          </p:cNvPr>
          <p:cNvGrpSpPr/>
          <p:nvPr/>
        </p:nvGrpSpPr>
        <p:grpSpPr>
          <a:xfrm>
            <a:off x="358239" y="4544010"/>
            <a:ext cx="7563452" cy="918543"/>
            <a:chOff x="4182800" y="6220209"/>
            <a:chExt cx="10293914" cy="13715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C9C6A-F03B-41CC-AC6E-EE0A7CFD9CC4}"/>
                </a:ext>
              </a:extLst>
            </p:cNvPr>
            <p:cNvSpPr/>
            <p:nvPr/>
          </p:nvSpPr>
          <p:spPr>
            <a:xfrm>
              <a:off x="5345612" y="6599481"/>
              <a:ext cx="9131102" cy="735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Lor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-ca – </a:t>
              </a:r>
              <a:r>
                <a:rPr kumimoji="0" lang="en-US" sz="2600" b="1" i="1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Chiến</a:t>
              </a:r>
              <a:r>
                <a:rPr kumimoji="0" lang="en-US" sz="26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</a:t>
              </a:r>
              <a:r>
                <a:rPr lang="vi-VN" sz="26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ĩ</a:t>
              </a:r>
              <a:r>
                <a:rPr kumimoji="0" lang="en-US" sz="26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dũng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vi-VN" sz="2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3DF925-15E6-47A3-93AC-98AC20F8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00" y="6220209"/>
              <a:ext cx="1112386" cy="1371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40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444E89-581C-442A-B29B-7A9314FAAFD2}"/>
              </a:ext>
            </a:extLst>
          </p:cNvPr>
          <p:cNvSpPr/>
          <p:nvPr/>
        </p:nvSpPr>
        <p:spPr>
          <a:xfrm>
            <a:off x="625151" y="1390892"/>
            <a:ext cx="799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li-la </a:t>
            </a:r>
            <a:r>
              <a:rPr lang="en-US" sz="24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li-la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li-la</a:t>
            </a:r>
            <a:endParaRPr lang="vi-VN" sz="2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643A52-BCB1-4A6E-991A-A24337CFC22A}"/>
              </a:ext>
            </a:extLst>
          </p:cNvPr>
          <p:cNvGrpSpPr/>
          <p:nvPr/>
        </p:nvGrpSpPr>
        <p:grpSpPr>
          <a:xfrm>
            <a:off x="0" y="339195"/>
            <a:ext cx="11151452" cy="481798"/>
            <a:chOff x="-735791" y="1872167"/>
            <a:chExt cx="18567852" cy="48179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CF929B36-A4D5-44EA-A13E-F6BD0D4705EE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AA4BE7-AAA2-4727-919C-9095C68E9354}"/>
                </a:ext>
              </a:extLst>
            </p:cNvPr>
            <p:cNvSpPr txBox="1"/>
            <p:nvPr/>
          </p:nvSpPr>
          <p:spPr>
            <a:xfrm>
              <a:off x="-447354" y="1872167"/>
              <a:ext cx="353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BB6779-EA07-4410-9820-459E7453DB37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VĂN BẢN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14900D-6B39-4A4F-848C-CE029867C93F}"/>
              </a:ext>
            </a:extLst>
          </p:cNvPr>
          <p:cNvGrpSpPr/>
          <p:nvPr/>
        </p:nvGrpSpPr>
        <p:grpSpPr>
          <a:xfrm>
            <a:off x="139960" y="857527"/>
            <a:ext cx="6042252" cy="480400"/>
            <a:chOff x="637382" y="2961934"/>
            <a:chExt cx="9825064" cy="480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0E0339-AAEB-432A-944F-79F7516B43A0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Khổ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1: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ảnh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Lor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-ca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CEF1B713-B0B2-46ED-8D06-FD1230AFAAC7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01CFA2-94B8-4229-AE75-60C0022FB883}"/>
                </a:ext>
              </a:extLst>
            </p:cNvPr>
            <p:cNvSpPr txBox="1"/>
            <p:nvPr/>
          </p:nvSpPr>
          <p:spPr>
            <a:xfrm>
              <a:off x="1128185" y="2961934"/>
              <a:ext cx="618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267CF92-EC64-4E56-AFA7-EFC062659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86555" y="1576079"/>
            <a:ext cx="8089640" cy="4898571"/>
          </a:xfrm>
          <a:prstGeom prst="rect">
            <a:avLst/>
          </a:prstGeom>
        </p:spPr>
      </p:pic>
      <p:pic>
        <p:nvPicPr>
          <p:cNvPr id="2" name="EyesOfElvira-AlexFox_uynh">
            <a:hlinkClick r:id="" action="ppaction://media"/>
            <a:extLst>
              <a:ext uri="{FF2B5EF4-FFF2-40B4-BE49-F238E27FC236}">
                <a16:creationId xmlns:a16="http://schemas.microsoft.com/office/drawing/2014/main" id="{2EA5F4EE-AC50-4B59-A14C-C606EB5E6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2" name="EyesOfElvira-AlexFox_uynh">
            <a:hlinkClick r:id="" action="ppaction://media"/>
            <a:extLst>
              <a:ext uri="{FF2B5EF4-FFF2-40B4-BE49-F238E27FC236}">
                <a16:creationId xmlns:a16="http://schemas.microsoft.com/office/drawing/2014/main" id="{D9EA0218-580F-4BE2-86EB-4AB4E05DB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0502" y="262646"/>
            <a:ext cx="1177048" cy="6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50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8838A4-C1D9-4E31-A48D-2E6E85306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44" y="-46655"/>
            <a:ext cx="2969635" cy="690465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790CA-9FD2-4A22-948D-AEA0DAC69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8580" y="1405732"/>
            <a:ext cx="5668587" cy="42624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Láy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SG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-ta.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      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đắm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say.</a:t>
            </a:r>
          </a:p>
          <a:p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15D928-A9BB-4B69-A80B-01F6DEB1C8FC}"/>
              </a:ext>
            </a:extLst>
          </p:cNvPr>
          <p:cNvSpPr txBox="1">
            <a:spLocks/>
          </p:cNvSpPr>
          <p:nvPr/>
        </p:nvSpPr>
        <p:spPr>
          <a:xfrm>
            <a:off x="546100" y="3865564"/>
            <a:ext cx="10515600" cy="5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DA6E3F-72C6-4342-AD43-6DC19D57690A}"/>
              </a:ext>
            </a:extLst>
          </p:cNvPr>
          <p:cNvSpPr txBox="1">
            <a:spLocks/>
          </p:cNvSpPr>
          <p:nvPr/>
        </p:nvSpPr>
        <p:spPr>
          <a:xfrm>
            <a:off x="0" y="423182"/>
            <a:ext cx="4868425" cy="707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 la li la li la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ABB0E2-FA68-464B-96FC-2AD3BFE31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3" y="597159"/>
            <a:ext cx="3531531" cy="5579706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073304-84945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9824"/>
      </p:ext>
    </p:extLst>
  </p:cSld>
  <p:clrMapOvr>
    <a:masterClrMapping/>
  </p:clrMapOvr>
  <p:transition spd="slow">
    <p:comb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7"/>
            <a:ext cx="12192000" cy="6857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8" name="Group 7"/>
          <p:cNvGrpSpPr/>
          <p:nvPr/>
        </p:nvGrpSpPr>
        <p:grpSpPr>
          <a:xfrm>
            <a:off x="838884" y="1524248"/>
            <a:ext cx="10670580" cy="1267652"/>
            <a:chOff x="2736849" y="3047999"/>
            <a:chExt cx="20285076" cy="25356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9" y="3047999"/>
              <a:ext cx="10142538" cy="25356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9387" y="3047999"/>
              <a:ext cx="10142538" cy="253563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38884" y="4038521"/>
            <a:ext cx="10670580" cy="1267652"/>
            <a:chOff x="2736849" y="8077200"/>
            <a:chExt cx="20285076" cy="2535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9" y="8077200"/>
              <a:ext cx="10142538" cy="25356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9387" y="8077200"/>
              <a:ext cx="10142538" cy="2535635"/>
            </a:xfrm>
            <a:prstGeom prst="rect">
              <a:avLst/>
            </a:prstGeom>
          </p:spPr>
        </p:pic>
      </p:grp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76982" y="2645128"/>
            <a:ext cx="11123752" cy="334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en-US" sz="5249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5249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-    la      </a:t>
            </a:r>
            <a:r>
              <a:rPr lang="en-US" sz="5249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5249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-  la       </a:t>
            </a:r>
            <a:r>
              <a:rPr lang="en-US" sz="5249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5249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-   la</a:t>
            </a:r>
          </a:p>
          <a:p>
            <a:pPr algn="ctr"/>
            <a:endParaRPr lang="en-US" sz="5249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5249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5249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5249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-   la      </a:t>
            </a:r>
            <a:r>
              <a:rPr lang="en-US" sz="5249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5249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-  la       </a:t>
            </a:r>
            <a:r>
              <a:rPr lang="en-US" sz="5249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5249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5249" b="1" i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   la</a:t>
            </a:r>
          </a:p>
        </p:txBody>
      </p:sp>
      <p:pic>
        <p:nvPicPr>
          <p:cNvPr id="3" name="ToTheGypsies-AlexFox_uynq">
            <a:hlinkClick r:id="" action="ppaction://media"/>
            <a:extLst>
              <a:ext uri="{FF2B5EF4-FFF2-40B4-BE49-F238E27FC236}">
                <a16:creationId xmlns:a16="http://schemas.microsoft.com/office/drawing/2014/main" id="{8DE1D687-893B-43FE-8452-EEA0AE172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" y="33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2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9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d4747da1ce026b7957a164fee4e8b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446"/>
            <a:ext cx="12191207" cy="68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68956"/>
      </p:ext>
    </p:extLst>
  </p:cSld>
  <p:clrMapOvr>
    <a:masterClrMapping/>
  </p:clrMapOvr>
  <p:transition spd="slow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8838A4-C1D9-4E31-A48D-2E6E85306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44" y="-46655"/>
            <a:ext cx="2969635" cy="690465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790CA-9FD2-4A22-948D-AEA0DAC69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8580" y="1405732"/>
            <a:ext cx="5668587" cy="42624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Láy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endParaRPr lang="en-SG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-ta.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      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đắm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say.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tím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      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luyến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15D928-A9BB-4B69-A80B-01F6DEB1C8FC}"/>
              </a:ext>
            </a:extLst>
          </p:cNvPr>
          <p:cNvSpPr txBox="1">
            <a:spLocks/>
          </p:cNvSpPr>
          <p:nvPr/>
        </p:nvSpPr>
        <p:spPr>
          <a:xfrm>
            <a:off x="546100" y="3865564"/>
            <a:ext cx="10515600" cy="5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DA6E3F-72C6-4342-AD43-6DC19D57690A}"/>
              </a:ext>
            </a:extLst>
          </p:cNvPr>
          <p:cNvSpPr txBox="1">
            <a:spLocks/>
          </p:cNvSpPr>
          <p:nvPr/>
        </p:nvSpPr>
        <p:spPr>
          <a:xfrm>
            <a:off x="0" y="423182"/>
            <a:ext cx="4868425" cy="707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 la li la li la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ABB0E2-FA68-464B-96FC-2AD3BFE31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58" y="621013"/>
            <a:ext cx="2536466" cy="5579706"/>
          </a:xfrm>
          <a:prstGeom prst="round2DiagRect">
            <a:avLst/>
          </a:prstGeom>
        </p:spPr>
      </p:pic>
      <p:pic>
        <p:nvPicPr>
          <p:cNvPr id="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2FE9E852-531B-496D-B397-C82F674C0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56" y="0"/>
            <a:ext cx="7194577" cy="64803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167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762694" y="5979318"/>
            <a:ext cx="10552326" cy="707822"/>
            <a:chOff x="2135187" y="6096000"/>
            <a:chExt cx="21107400" cy="1415828"/>
          </a:xfrm>
        </p:grpSpPr>
        <p:sp>
          <p:nvSpPr>
            <p:cNvPr id="5" name="Rectangle 4"/>
            <p:cNvSpPr/>
            <p:nvPr/>
          </p:nvSpPr>
          <p:spPr>
            <a:xfrm>
              <a:off x="2135187" y="6096000"/>
              <a:ext cx="21107400" cy="1371600"/>
            </a:xfrm>
            <a:prstGeom prst="rect">
              <a:avLst/>
            </a:prstGeom>
            <a:gradFill>
              <a:gsLst>
                <a:gs pos="46900">
                  <a:schemeClr val="bg1">
                    <a:alpha val="50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126287" y="6292628"/>
              <a:ext cx="11125200" cy="1219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45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99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li</a:t>
              </a:r>
              <a:r>
                <a:rPr kumimoji="0" lang="en-US" sz="2999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 la </a:t>
              </a:r>
              <a:r>
                <a:rPr kumimoji="0" lang="en-US" sz="2999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li</a:t>
              </a:r>
              <a:r>
                <a:rPr kumimoji="0" lang="en-US" sz="2999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 la </a:t>
              </a:r>
              <a:r>
                <a:rPr kumimoji="0" lang="en-US" sz="2999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li</a:t>
              </a:r>
              <a:r>
                <a:rPr kumimoji="0" lang="en-US" sz="2999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 la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77" y="149289"/>
            <a:ext cx="5290457" cy="5868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174" y="0"/>
            <a:ext cx="3146454" cy="6857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958098-EAA6-44D2-84B8-9D6DBB45F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44" y="0"/>
            <a:ext cx="6932644" cy="601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40312"/>
      </p:ext>
    </p:extLst>
  </p:cSld>
  <p:clrMapOvr>
    <a:masterClrMapping/>
  </p:clrMapOvr>
  <p:transition spd="slow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8838A4-C1D9-4E31-A48D-2E6E85306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44" y="-46655"/>
            <a:ext cx="2969635" cy="690465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790CA-9FD2-4A22-948D-AEA0DAC69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8580" y="1405732"/>
            <a:ext cx="5668587" cy="42624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Láy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endParaRPr lang="en-SG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-ta.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      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đắm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say.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SG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tím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      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luyến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15D928-A9BB-4B69-A80B-01F6DEB1C8FC}"/>
              </a:ext>
            </a:extLst>
          </p:cNvPr>
          <p:cNvSpPr txBox="1">
            <a:spLocks/>
          </p:cNvSpPr>
          <p:nvPr/>
        </p:nvSpPr>
        <p:spPr>
          <a:xfrm>
            <a:off x="546100" y="3865564"/>
            <a:ext cx="10515600" cy="5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43">
            <a:extLst>
              <a:ext uri="{FF2B5EF4-FFF2-40B4-BE49-F238E27FC236}">
                <a16:creationId xmlns:a16="http://schemas.microsoft.com/office/drawing/2014/main" id="{490EF381-D2AE-4C3B-AA18-8C5D94B59BCA}"/>
              </a:ext>
            </a:extLst>
          </p:cNvPr>
          <p:cNvGrpSpPr/>
          <p:nvPr/>
        </p:nvGrpSpPr>
        <p:grpSpPr>
          <a:xfrm>
            <a:off x="274263" y="4469444"/>
            <a:ext cx="7563452" cy="1694583"/>
            <a:chOff x="4182800" y="6220209"/>
            <a:chExt cx="10293914" cy="20760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F40CED-F30B-4243-88BC-27284A494709}"/>
                </a:ext>
              </a:extLst>
            </p:cNvPr>
            <p:cNvSpPr/>
            <p:nvPr/>
          </p:nvSpPr>
          <p:spPr>
            <a:xfrm>
              <a:off x="5117526" y="6599481"/>
              <a:ext cx="9359188" cy="1696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i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Lor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-ca – </a:t>
              </a:r>
              <a:r>
                <a:rPr lang="en-US" sz="2800" b="1" i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i="1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8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8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 hóa </a:t>
              </a:r>
              <a:r>
                <a:rPr lang="en-US" sz="28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Tây 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</a:t>
              </a:r>
              <a:r>
                <a:rPr lang="en-US" sz="2800" b="1" i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CF160D-DCCB-42BD-A183-81E2C73A6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00" y="6220209"/>
              <a:ext cx="1112386" cy="1371599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D7DA6E3F-72C6-4342-AD43-6DC19D57690A}"/>
              </a:ext>
            </a:extLst>
          </p:cNvPr>
          <p:cNvSpPr txBox="1">
            <a:spLocks/>
          </p:cNvSpPr>
          <p:nvPr/>
        </p:nvSpPr>
        <p:spPr>
          <a:xfrm>
            <a:off x="0" y="423182"/>
            <a:ext cx="4868425" cy="707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 la li la li la 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SG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ABB0E2-FA68-464B-96FC-2AD3BFE31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3" y="597159"/>
            <a:ext cx="3531531" cy="5579706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444E89-581C-442A-B29B-7A9314FAAFD2}"/>
              </a:ext>
            </a:extLst>
          </p:cNvPr>
          <p:cNvSpPr/>
          <p:nvPr/>
        </p:nvSpPr>
        <p:spPr>
          <a:xfrm>
            <a:off x="606490" y="1380562"/>
            <a:ext cx="488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vi-VN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 do</a:t>
            </a:r>
            <a:r>
              <a:rPr lang="vi-VN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và </a:t>
            </a:r>
            <a:r>
              <a:rPr lang="en-US" sz="2400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 </a:t>
            </a:r>
            <a:r>
              <a:rPr lang="en-US" sz="24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độc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643A52-BCB1-4A6E-991A-A24337CFC22A}"/>
              </a:ext>
            </a:extLst>
          </p:cNvPr>
          <p:cNvGrpSpPr/>
          <p:nvPr/>
        </p:nvGrpSpPr>
        <p:grpSpPr>
          <a:xfrm>
            <a:off x="0" y="327439"/>
            <a:ext cx="11170113" cy="481798"/>
            <a:chOff x="-735791" y="1872167"/>
            <a:chExt cx="18567852" cy="481798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CF929B36-A4D5-44EA-A13E-F6BD0D4705EE}"/>
                </a:ext>
              </a:extLst>
            </p:cNvPr>
            <p:cNvSpPr/>
            <p:nvPr/>
          </p:nvSpPr>
          <p:spPr>
            <a:xfrm>
              <a:off x="-735791" y="1905000"/>
              <a:ext cx="1391420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AA4BE7-AAA2-4727-919C-9095C68E9354}"/>
                </a:ext>
              </a:extLst>
            </p:cNvPr>
            <p:cNvSpPr txBox="1"/>
            <p:nvPr/>
          </p:nvSpPr>
          <p:spPr>
            <a:xfrm>
              <a:off x="-447354" y="1872167"/>
              <a:ext cx="353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BB6779-EA07-4410-9820-459E7453DB37}"/>
                </a:ext>
              </a:extLst>
            </p:cNvPr>
            <p:cNvSpPr txBox="1"/>
            <p:nvPr/>
          </p:nvSpPr>
          <p:spPr>
            <a:xfrm>
              <a:off x="548948" y="1892300"/>
              <a:ext cx="172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D93A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VĂN BẢN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14900D-6B39-4A4F-848C-CE029867C93F}"/>
              </a:ext>
            </a:extLst>
          </p:cNvPr>
          <p:cNvGrpSpPr/>
          <p:nvPr/>
        </p:nvGrpSpPr>
        <p:grpSpPr>
          <a:xfrm>
            <a:off x="83976" y="839829"/>
            <a:ext cx="6098235" cy="480400"/>
            <a:chOff x="637382" y="2961934"/>
            <a:chExt cx="9825064" cy="480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0E0339-AAEB-432A-944F-79F7516B43A0}"/>
                </a:ext>
              </a:extLst>
            </p:cNvPr>
            <p:cNvSpPr txBox="1"/>
            <p:nvPr/>
          </p:nvSpPr>
          <p:spPr>
            <a:xfrm>
              <a:off x="2156646" y="2980669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Khổ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1: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ảnh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Lor</a:t>
              </a:r>
              <a:r>
                <a:rPr lang="en-US" sz="2400" b="1" i="1" dirty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-ca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CEF1B713-B0B2-46ED-8D06-FD1230AFAAC7}"/>
                </a:ext>
              </a:extLst>
            </p:cNvPr>
            <p:cNvSpPr/>
            <p:nvPr/>
          </p:nvSpPr>
          <p:spPr>
            <a:xfrm>
              <a:off x="637382" y="2991675"/>
              <a:ext cx="1584123" cy="396000"/>
            </a:xfrm>
            <a:prstGeom prst="roundRect">
              <a:avLst/>
            </a:prstGeom>
            <a:solidFill>
              <a:srgbClr val="1D93A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01CFA2-94B8-4229-AE75-60C0022FB883}"/>
                </a:ext>
              </a:extLst>
            </p:cNvPr>
            <p:cNvSpPr txBox="1"/>
            <p:nvPr/>
          </p:nvSpPr>
          <p:spPr>
            <a:xfrm>
              <a:off x="1131023" y="2961934"/>
              <a:ext cx="612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BF2264AF-D49F-4731-B28F-FBC6753B15FD}"/>
              </a:ext>
            </a:extLst>
          </p:cNvPr>
          <p:cNvSpPr txBox="1">
            <a:spLocks/>
          </p:cNvSpPr>
          <p:nvPr/>
        </p:nvSpPr>
        <p:spPr>
          <a:xfrm>
            <a:off x="5872064" y="1139825"/>
            <a:ext cx="6774025" cy="6066518"/>
          </a:xfrm>
          <a:prstGeom prst="rect">
            <a:avLst/>
          </a:prstGeom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A8FD5C-895C-475E-96C3-E6AAB776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78" y="186613"/>
            <a:ext cx="6830007" cy="62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E10B-DF5F-43BC-9C36-6FB1B21BDF1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4160" y="2123440"/>
            <a:ext cx="6116320" cy="36455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láy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Kỵ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la.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CBDFF-9751-4D84-899F-3FDFB84626B3}"/>
              </a:ext>
            </a:extLst>
          </p:cNvPr>
          <p:cNvSpPr/>
          <p:nvPr/>
        </p:nvSpPr>
        <p:spPr>
          <a:xfrm>
            <a:off x="0" y="1"/>
            <a:ext cx="5775649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vầng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chếnh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choáng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BD80C-88E6-4726-B6E4-EA68FE78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477" y="130630"/>
            <a:ext cx="5902960" cy="54863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65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ilhouette&#10;&#10;Description generated with high confidence">
            <a:extLst>
              <a:ext uri="{FF2B5EF4-FFF2-40B4-BE49-F238E27FC236}">
                <a16:creationId xmlns:a16="http://schemas.microsoft.com/office/drawing/2014/main" id="{4C38E183-F819-46F4-A36C-70BCCA8E53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5780"/>
          <a:stretch>
            <a:fillRect/>
          </a:stretch>
        </p:blipFill>
        <p:spPr>
          <a:xfrm>
            <a:off x="4980562" y="408563"/>
            <a:ext cx="7013642" cy="54864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23C0E-5D14-40E8-96D9-452BB9930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685" y="1184744"/>
            <a:ext cx="4985467" cy="4684244"/>
          </a:xfrm>
        </p:spPr>
        <p:txBody>
          <a:bodyPr>
            <a:normAutofit/>
          </a:bodyPr>
          <a:lstStyle/>
          <a:p>
            <a:r>
              <a:rPr lang="vi-VN" sz="24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qua đồng, đi qua gió</a:t>
            </a:r>
            <a:endParaRPr lang="en-SG" sz="2400" dirty="0">
              <a:solidFill>
                <a:srgbClr val="0026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4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ngựa đen, vầng trăng đỏ</a:t>
            </a:r>
            <a:endParaRPr lang="en-SG" sz="2400" dirty="0">
              <a:solidFill>
                <a:srgbClr val="0026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4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 chết rình rập ta nơi đó</a:t>
            </a:r>
            <a:endParaRPr lang="en-SG" sz="2400" dirty="0">
              <a:solidFill>
                <a:srgbClr val="0026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400" dirty="0">
                <a:solidFill>
                  <a:srgbClr val="0026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trên ngọn tháp Córdoba</a:t>
            </a:r>
            <a:b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0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s_Cowboy_with_lasso_1600x1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1440"/>
            <a:ext cx="5069839" cy="78232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508433-9BFA-4BA2-ADC0-E1C689603B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69841" y="-152578"/>
            <a:ext cx="7396480" cy="344628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C2872AD-3F79-442B-BFC7-2ADB8D288D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66522" y="3247053"/>
            <a:ext cx="7399175" cy="45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4049"/>
      </p:ext>
    </p:extLst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E10B-DF5F-43BC-9C36-6FB1B21BDF1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4160" y="2123440"/>
            <a:ext cx="6116320" cy="36455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láy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Kỵ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la.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CBDFF-9751-4D84-899F-3FDFB84626B3}"/>
              </a:ext>
            </a:extLst>
          </p:cNvPr>
          <p:cNvSpPr/>
          <p:nvPr/>
        </p:nvSpPr>
        <p:spPr>
          <a:xfrm>
            <a:off x="0" y="1"/>
            <a:ext cx="5775649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vầng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chếnh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choáng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BD80C-88E6-4726-B6E4-EA68FE78D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0" y="0"/>
            <a:ext cx="5902960" cy="5486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49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09764-A085-4EE4-B445-51EC585DC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-477520"/>
            <a:ext cx="10810240" cy="752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40084"/>
      </p:ext>
    </p:extLst>
  </p:cSld>
  <p:clrMapOvr>
    <a:masterClrMapping/>
  </p:clrMapOvr>
  <p:transition spd="slow"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C2872AD-3F79-442B-BFC7-2ADB8D288D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5021" y="340469"/>
            <a:ext cx="10933890" cy="75800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9971-3174-4394-A822-83B8F15904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0432871"/>
      </p:ext>
    </p:extLst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Content Placeholder 3" descr="cowboy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7"/>
            <a:ext cx="12192000" cy="68571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up 4"/>
          <p:cNvGrpSpPr/>
          <p:nvPr/>
        </p:nvGrpSpPr>
        <p:grpSpPr>
          <a:xfrm>
            <a:off x="762694" y="5979318"/>
            <a:ext cx="10552326" cy="707822"/>
            <a:chOff x="2135187" y="6096000"/>
            <a:chExt cx="21107400" cy="1415828"/>
          </a:xfrm>
        </p:grpSpPr>
        <p:sp>
          <p:nvSpPr>
            <p:cNvPr id="6" name="Rectangle 5"/>
            <p:cNvSpPr/>
            <p:nvPr/>
          </p:nvSpPr>
          <p:spPr>
            <a:xfrm>
              <a:off x="2135187" y="6096000"/>
              <a:ext cx="21107400" cy="1371600"/>
            </a:xfrm>
            <a:prstGeom prst="rect">
              <a:avLst/>
            </a:prstGeom>
            <a:gradFill>
              <a:gsLst>
                <a:gs pos="46900">
                  <a:schemeClr val="bg1">
                    <a:alpha val="50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30987" y="6292628"/>
              <a:ext cx="11620500" cy="1219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45000"/>
                </a:lnSpc>
                <a:spcBef>
                  <a:spcPct val="50000"/>
                </a:spcBef>
                <a:defRPr/>
              </a:pP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miền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đơn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độc</a:t>
              </a:r>
              <a:endPara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499059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15" descr="anh cuoi ng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4" y="-1142404"/>
            <a:ext cx="12210254" cy="8382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up 3"/>
          <p:cNvGrpSpPr/>
          <p:nvPr/>
        </p:nvGrpSpPr>
        <p:grpSpPr>
          <a:xfrm>
            <a:off x="762694" y="5979318"/>
            <a:ext cx="10552326" cy="707822"/>
            <a:chOff x="2135187" y="6096000"/>
            <a:chExt cx="21107400" cy="1415828"/>
          </a:xfrm>
        </p:grpSpPr>
        <p:sp>
          <p:nvSpPr>
            <p:cNvPr id="6" name="Rectangle 5"/>
            <p:cNvSpPr/>
            <p:nvPr/>
          </p:nvSpPr>
          <p:spPr>
            <a:xfrm>
              <a:off x="2135187" y="6096000"/>
              <a:ext cx="21107400" cy="1371600"/>
            </a:xfrm>
            <a:prstGeom prst="rect">
              <a:avLst/>
            </a:prstGeom>
            <a:gradFill>
              <a:gsLst>
                <a:gs pos="46900">
                  <a:schemeClr val="bg1">
                    <a:alpha val="50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126287" y="6292628"/>
              <a:ext cx="11125200" cy="1219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45000"/>
                </a:lnSpc>
                <a:spcBef>
                  <a:spcPct val="50000"/>
                </a:spcBef>
                <a:defRPr/>
              </a:pP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vầng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trăng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chếnh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choáng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581939"/>
      </p:ext>
    </p:extLst>
  </p:cSld>
  <p:clrMapOvr>
    <a:masterClrMapping/>
  </p:clrMapOvr>
  <p:transition spd="slow">
    <p:circl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Content Placeholder 3" descr="ws_Cowboy_with_lasso_1600x120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28123"/>
            <a:ext cx="12192000" cy="8065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up 4"/>
          <p:cNvGrpSpPr/>
          <p:nvPr/>
        </p:nvGrpSpPr>
        <p:grpSpPr>
          <a:xfrm>
            <a:off x="762694" y="5979319"/>
            <a:ext cx="10552326" cy="725855"/>
            <a:chOff x="2135187" y="6096000"/>
            <a:chExt cx="21107400" cy="1451899"/>
          </a:xfrm>
        </p:grpSpPr>
        <p:sp>
          <p:nvSpPr>
            <p:cNvPr id="6" name="Rectangle 5"/>
            <p:cNvSpPr/>
            <p:nvPr/>
          </p:nvSpPr>
          <p:spPr>
            <a:xfrm>
              <a:off x="2135187" y="6096000"/>
              <a:ext cx="21107400" cy="1371600"/>
            </a:xfrm>
            <a:prstGeom prst="rect">
              <a:avLst/>
            </a:prstGeom>
            <a:gradFill>
              <a:gsLst>
                <a:gs pos="46900">
                  <a:schemeClr val="bg1">
                    <a:lumMod val="50000"/>
                  </a:schemeClr>
                </a:gs>
                <a:gs pos="0">
                  <a:schemeClr val="bg1">
                    <a:lumMod val="50000"/>
                    <a:alpha val="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99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26287" y="6328699"/>
              <a:ext cx="11125200" cy="1219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45000"/>
                </a:lnSpc>
                <a:spcBef>
                  <a:spcPct val="50000"/>
                </a:spcBef>
                <a:defRPr/>
              </a:pP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yên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ngựa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mỏi</a:t>
              </a:r>
              <a:r>
                <a:rPr lang="en-US" sz="2999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999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mòn</a:t>
              </a:r>
              <a:endParaRPr lang="en-US" sz="2999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189325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riding a horse in a body of water&#10;&#10;Description generated with very high confidence">
            <a:extLst>
              <a:ext uri="{FF2B5EF4-FFF2-40B4-BE49-F238E27FC236}">
                <a16:creationId xmlns:a16="http://schemas.microsoft.com/office/drawing/2014/main" id="{A22754B1-AA41-47BE-B976-B651B202C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27"/>
          <a:stretch/>
        </p:blipFill>
        <p:spPr>
          <a:xfrm>
            <a:off x="643467" y="643467"/>
            <a:ext cx="10905066" cy="55710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65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E10B-DF5F-43BC-9C36-6FB1B21BDF1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4160" y="2123440"/>
            <a:ext cx="6116320" cy="36455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láy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Kỵ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la.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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đấu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4" name="Group 43">
            <a:extLst>
              <a:ext uri="{FF2B5EF4-FFF2-40B4-BE49-F238E27FC236}">
                <a16:creationId xmlns:a16="http://schemas.microsoft.com/office/drawing/2014/main" id="{6344A575-B7B0-4F47-8799-0B049431F434}"/>
              </a:ext>
            </a:extLst>
          </p:cNvPr>
          <p:cNvGrpSpPr/>
          <p:nvPr/>
        </p:nvGrpSpPr>
        <p:grpSpPr>
          <a:xfrm>
            <a:off x="457200" y="5598543"/>
            <a:ext cx="8030964" cy="1043796"/>
            <a:chOff x="3546512" y="6747033"/>
            <a:chExt cx="10930202" cy="1073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4019B0-CCA7-475D-9BA2-0746F053D13B}"/>
                </a:ext>
              </a:extLst>
            </p:cNvPr>
            <p:cNvSpPr/>
            <p:nvPr/>
          </p:nvSpPr>
          <p:spPr>
            <a:xfrm>
              <a:off x="5247336" y="6985595"/>
              <a:ext cx="9229378" cy="759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i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Lor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-ca </a:t>
              </a:r>
              <a:r>
                <a:rPr lang="en-US" sz="28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</a:t>
              </a:r>
              <a:r>
                <a:rPr lang="vi-VN" sz="28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 trình tự do,</a:t>
              </a:r>
              <a:r>
                <a:rPr lang="en-US" sz="2800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</a:t>
              </a:r>
              <a:r>
                <a:rPr lang="vi-VN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 </a:t>
              </a:r>
              <a:r>
                <a:rPr lang="en-US" sz="2800" b="1" i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độc</a:t>
              </a:r>
              <a:r>
                <a:rPr lang="en-US" sz="28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5397F6-3E01-47DC-8079-CE216E914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512" y="6747033"/>
              <a:ext cx="1721017" cy="1073397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CBDFF-9751-4D84-899F-3FDFB84626B3}"/>
              </a:ext>
            </a:extLst>
          </p:cNvPr>
          <p:cNvSpPr/>
          <p:nvPr/>
        </p:nvSpPr>
        <p:spPr>
          <a:xfrm>
            <a:off x="0" y="1"/>
            <a:ext cx="5775649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 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vầng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trăng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chếnh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choáng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 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ngựa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mỏi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r>
              <a:rPr lang="en-US" sz="30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BD80C-88E6-4726-B6E4-EA68FE78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1"/>
            <a:ext cx="5902960" cy="5486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1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88BF1-29E1-474E-95C8-CD8DF3DFE799}"/>
              </a:ext>
            </a:extLst>
          </p:cNvPr>
          <p:cNvGrpSpPr/>
          <p:nvPr/>
        </p:nvGrpSpPr>
        <p:grpSpPr>
          <a:xfrm>
            <a:off x="578498" y="0"/>
            <a:ext cx="11613501" cy="6764694"/>
            <a:chOff x="2897187" y="4411065"/>
            <a:chExt cx="19328108" cy="6917283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7847523C-5EF5-48F7-AFC5-07E7B007A6A5}"/>
                </a:ext>
              </a:extLst>
            </p:cNvPr>
            <p:cNvGrpSpPr/>
            <p:nvPr/>
          </p:nvGrpSpPr>
          <p:grpSpPr>
            <a:xfrm>
              <a:off x="2897187" y="4411065"/>
              <a:ext cx="19328108" cy="6917283"/>
              <a:chOff x="2897187" y="4411065"/>
              <a:chExt cx="19328108" cy="691728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3C0032A-0068-4854-8C1E-4E0D0A6DCA07}"/>
                  </a:ext>
                </a:extLst>
              </p:cNvPr>
              <p:cNvGrpSpPr/>
              <p:nvPr/>
            </p:nvGrpSpPr>
            <p:grpSpPr>
              <a:xfrm>
                <a:off x="2897187" y="4411065"/>
                <a:ext cx="19328108" cy="6917283"/>
                <a:chOff x="2897187" y="4411065"/>
                <a:chExt cx="19328108" cy="6917283"/>
              </a:xfrm>
            </p:grpSpPr>
            <p:sp>
              <p:nvSpPr>
                <p:cNvPr id="11" name="Rounded Rectangle 6">
                  <a:extLst>
                    <a:ext uri="{FF2B5EF4-FFF2-40B4-BE49-F238E27FC236}">
                      <a16:creationId xmlns:a16="http://schemas.microsoft.com/office/drawing/2014/main" id="{2807AFB2-8930-474C-AA1B-157F20FCAB04}"/>
                    </a:ext>
                  </a:extLst>
                </p:cNvPr>
                <p:cNvSpPr/>
                <p:nvPr/>
              </p:nvSpPr>
              <p:spPr>
                <a:xfrm>
                  <a:off x="2897187" y="4918502"/>
                  <a:ext cx="19328108" cy="6409846"/>
                </a:xfrm>
                <a:prstGeom prst="roundRect">
                  <a:avLst>
                    <a:gd name="adj" fmla="val 3218"/>
                  </a:avLst>
                </a:prstGeom>
                <a:noFill/>
                <a:ln w="571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Rounded Rectangle 7">
                  <a:extLst>
                    <a:ext uri="{FF2B5EF4-FFF2-40B4-BE49-F238E27FC236}">
                      <a16:creationId xmlns:a16="http://schemas.microsoft.com/office/drawing/2014/main" id="{BAC7DA21-1205-419D-BEEE-89DFF822AE44}"/>
                    </a:ext>
                  </a:extLst>
                </p:cNvPr>
                <p:cNvSpPr/>
                <p:nvPr/>
              </p:nvSpPr>
              <p:spPr>
                <a:xfrm>
                  <a:off x="9514390" y="4435343"/>
                  <a:ext cx="6108198" cy="923330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chemeClr val="accent5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B623FA-460F-4E90-B50A-2EFED01F1F34}"/>
                    </a:ext>
                  </a:extLst>
                </p:cNvPr>
                <p:cNvSpPr txBox="1"/>
                <p:nvPr/>
              </p:nvSpPr>
              <p:spPr>
                <a:xfrm>
                  <a:off x="10205786" y="4411065"/>
                  <a:ext cx="4737603" cy="9718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3000" b="1" dirty="0">
                      <a:solidFill>
                        <a:srgbClr val="4BACC6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TIỂU KẾT</a:t>
                  </a: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D9EEF0-DAB0-4EE3-A93A-42FBAE649D56}"/>
                  </a:ext>
                </a:extLst>
              </p:cNvPr>
              <p:cNvSpPr/>
              <p:nvPr/>
            </p:nvSpPr>
            <p:spPr>
              <a:xfrm>
                <a:off x="9374220" y="4756271"/>
                <a:ext cx="304767" cy="304767"/>
              </a:xfrm>
              <a:prstGeom prst="ellipse">
                <a:avLst/>
              </a:prstGeom>
              <a:solidFill>
                <a:schemeClr val="accent5"/>
              </a:solidFill>
              <a:ln w="825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6136553-F1D1-4292-B03B-AB9906E32FD1}"/>
                </a:ext>
              </a:extLst>
            </p:cNvPr>
            <p:cNvSpPr/>
            <p:nvPr/>
          </p:nvSpPr>
          <p:spPr>
            <a:xfrm>
              <a:off x="15470187" y="4756271"/>
              <a:ext cx="304767" cy="304767"/>
            </a:xfrm>
            <a:prstGeom prst="ellipse">
              <a:avLst/>
            </a:prstGeom>
            <a:solidFill>
              <a:schemeClr val="accent5"/>
            </a:solidFill>
            <a:ln w="825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BBA13F3-E856-456A-9267-F9995CA7B1E0}"/>
              </a:ext>
            </a:extLst>
          </p:cNvPr>
          <p:cNvSpPr/>
          <p:nvPr/>
        </p:nvSpPr>
        <p:spPr>
          <a:xfrm>
            <a:off x="1065475" y="1115310"/>
            <a:ext cx="97482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+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+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mẻ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+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quyện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Khúc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vọng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SG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1992E4-A8F6-4455-9C7F-BB5FB5A10084}"/>
              </a:ext>
            </a:extLst>
          </p:cNvPr>
          <p:cNvSpPr/>
          <p:nvPr/>
        </p:nvSpPr>
        <p:spPr>
          <a:xfrm>
            <a:off x="2062899" y="5161166"/>
            <a:ext cx="8891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ỡng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Thanh </a:t>
            </a:r>
            <a:r>
              <a:rPr lang="en-US" sz="2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SG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7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B17E-37B2-49C1-855E-4B3DA2C4F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25" y="388710"/>
            <a:ext cx="10515600" cy="5928113"/>
          </a:xfrm>
        </p:spPr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gái</a:t>
            </a:r>
            <a:r>
              <a:rPr lang="en-US" dirty="0"/>
              <a:t> </a:t>
            </a:r>
            <a:r>
              <a:rPr lang="en-US" dirty="0" err="1"/>
              <a:t>Digan</a:t>
            </a:r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9689E6-ED6F-4BC3-8B44-F874C22E0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68FB5-BBA1-41AC-99F9-35CA703E0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7FEFE-C378-4D86-828A-CF3C5CD97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04800"/>
            <a:ext cx="12192000" cy="6857999"/>
          </a:xfrm>
          <a:prstGeom prst="rect">
            <a:avLst/>
          </a:prstGeom>
        </p:spPr>
      </p:pic>
      <p:pic>
        <p:nvPicPr>
          <p:cNvPr id="6" name="HistoriaDeUnAmor-FrancisGoya_3296w">
            <a:hlinkClick r:id="" action="ppaction://media"/>
            <a:extLst>
              <a:ext uri="{FF2B5EF4-FFF2-40B4-BE49-F238E27FC236}">
                <a16:creationId xmlns:a16="http://schemas.microsoft.com/office/drawing/2014/main" id="{133366FD-0540-46AB-A87B-F51BBA3DB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3547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66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c05.deviantart.net/fs71/i/2012/034/b/7/federico_garcia_lorca_by_martidy-d4ohkr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36" y="-149289"/>
            <a:ext cx="6179292" cy="733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" y="-83975"/>
            <a:ext cx="6014720" cy="134069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/>
          <a:p>
            <a:pPr algn="just"/>
            <a:r>
              <a:rPr lang="en-US" sz="79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Present" pitchFamily="2" charset="0"/>
              </a:rPr>
              <a:t>F. G. Lorca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C247856-16A8-468A-B5D2-18E24CEA5F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4149" b="4149"/>
          <a:stretch>
            <a:fillRect/>
          </a:stretch>
        </p:blipFill>
        <p:spPr>
          <a:xfrm>
            <a:off x="1" y="1091682"/>
            <a:ext cx="6027576" cy="61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117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ta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"/>
            <a:ext cx="12192000" cy="68574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3D554E-2DA8-4A2D-8CBF-E7D39BA3F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3312795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en-US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  </a:t>
            </a:r>
            <a:r>
              <a:rPr lang="en-US" sz="7200" b="1" dirty="0" err="1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ĐÀN</a:t>
            </a:r>
            <a:r>
              <a:rPr lang="en-US" sz="7200" b="1" dirty="0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7200" b="1" dirty="0" err="1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GHI</a:t>
            </a:r>
            <a:r>
              <a:rPr lang="en-US" sz="7200" b="1" dirty="0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TA </a:t>
            </a:r>
            <a:r>
              <a:rPr lang="en-US" sz="7200" b="1" dirty="0" err="1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CỦA</a:t>
            </a:r>
            <a:r>
              <a:rPr lang="en-US" sz="7200" b="1" dirty="0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</a:t>
            </a:r>
            <a:r>
              <a:rPr lang="en-US" sz="7200" b="1" dirty="0" err="1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LOR</a:t>
            </a:r>
            <a:r>
              <a:rPr lang="en-US" sz="7200" b="1" dirty="0"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- CA</a:t>
            </a:r>
            <a:br>
              <a:rPr lang="en-US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</a:br>
            <a:r>
              <a:rPr lang="en-US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                           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Thanh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itchFamily="18" charset="0"/>
                <a:ea typeface="Arrus-Black" pitchFamily="18" charset="0"/>
                <a:cs typeface="Arrus-Black" pitchFamily="18" charset="0"/>
              </a:rPr>
              <a:t>Thảo</a:t>
            </a:r>
            <a:endParaRPr lang="en-S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1398</Words>
  <Application>Microsoft Office PowerPoint</Application>
  <PresentationFormat>Widescreen</PresentationFormat>
  <Paragraphs>252</Paragraphs>
  <Slides>66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Arial</vt:lpstr>
      <vt:lpstr>Arrus-Black</vt:lpstr>
      <vt:lpstr>Calibri</vt:lpstr>
      <vt:lpstr>Calibri Light</vt:lpstr>
      <vt:lpstr>Tahoma</vt:lpstr>
      <vt:lpstr>Times New Roman</vt:lpstr>
      <vt:lpstr>VNI-Present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ĐÀN GHI TA CỦA LOR - CA                                      Thanh Thảo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THƠ TƯỢNG TRƯNG SIÊU THỰC</vt:lpstr>
      <vt:lpstr>  Sự tương giao giữa các giác quan</vt:lpstr>
      <vt:lpstr> Sử dụng nhiều màu sắc, hình khối </vt:lpstr>
      <vt:lpstr>   Đề cao tính nhạc trong thơ</vt:lpstr>
      <vt:lpstr>Kết hợp từ mới lạ, độc đáo</vt:lpstr>
      <vt:lpstr>Đàn ghi ta của Lorca</vt:lpstr>
      <vt:lpstr>Khi tôi chết hãy chôn tôi với cây đàn ghi ta</vt:lpstr>
      <vt:lpstr>PowerPoint Presentation</vt:lpstr>
      <vt:lpstr>PowerPoint Presentation</vt:lpstr>
      <vt:lpstr>PowerPoint Presentation</vt:lpstr>
      <vt:lpstr>PowerPoint Presentation</vt:lpstr>
      <vt:lpstr> - tiếng đàn bọt nước:</vt:lpstr>
      <vt:lpstr> - tiếng đàn bọt nước: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- tiếng đàn bọt nước:</vt:lpstr>
      <vt:lpstr>PowerPoint Presentation</vt:lpstr>
      <vt:lpstr> - tiếng đàn bọt nước:</vt:lpstr>
      <vt:lpstr>PowerPoint Presentation</vt:lpstr>
      <vt:lpstr>PowerPoint Presentation</vt:lpstr>
      <vt:lpstr>- áo choàng đỏ gắt : </vt:lpstr>
      <vt:lpstr>PowerPoint Presentation</vt:lpstr>
      <vt:lpstr>- áo choàng đỏ gắt : </vt:lpstr>
      <vt:lpstr>- áo choàng đỏ gắt : </vt:lpstr>
      <vt:lpstr>PowerPoint Presentation</vt:lpstr>
      <vt:lpstr>- áo choàng đỏ gắt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diu</dc:creator>
  <cp:lastModifiedBy>nguyen diu</cp:lastModifiedBy>
  <cp:revision>255</cp:revision>
  <dcterms:created xsi:type="dcterms:W3CDTF">2018-10-04T12:11:12Z</dcterms:created>
  <dcterms:modified xsi:type="dcterms:W3CDTF">2020-11-24T04:12:36Z</dcterms:modified>
</cp:coreProperties>
</file>