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30" r:id="rId2"/>
    <p:sldId id="432" r:id="rId3"/>
    <p:sldId id="434" r:id="rId4"/>
    <p:sldId id="442" r:id="rId5"/>
    <p:sldId id="443" r:id="rId6"/>
    <p:sldId id="446" r:id="rId7"/>
    <p:sldId id="447" r:id="rId8"/>
    <p:sldId id="448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6" d="100"/>
          <a:sy n="56" d="100"/>
        </p:scale>
        <p:origin x="456" y="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91599" y="4343401"/>
            <a:ext cx="1618504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32: TIỂU PHẨM VỀ HÒA GIẢI BẤT ĐỒNG        VỚI BẠN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51919" y="103853"/>
            <a:ext cx="12011406" cy="1569405"/>
            <a:chOff x="3213513" y="103853"/>
            <a:chExt cx="12011406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213513" y="1097280"/>
              <a:ext cx="12011406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TIỂU PHẨM VỀ HÒA GIẢI BẤT ĐỒNG VỚI BẠN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19" name="Group 18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651919" y="1097280"/>
            <a:ext cx="1201140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SINH HOẠT LỚP: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TIỂU PHẨM VỀ HÒA GIẢI BẤT ĐỒNG VỚI BẠN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7" y="1782783"/>
            <a:ext cx="14478002" cy="1261884"/>
            <a:chOff x="1508915" y="1888664"/>
            <a:chExt cx="9825346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82534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590799"/>
            <a:ext cx="8584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19" y="1097280"/>
            <a:ext cx="1201140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SINH HOẠT LỚP: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TIỂU PHẨM VỀ HÒA GIẢI BẤT ĐỒNG VỚI BẠN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7" y="1782783"/>
            <a:ext cx="14478002" cy="1261884"/>
            <a:chOff x="1508915" y="1888664"/>
            <a:chExt cx="9825346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82534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590799"/>
            <a:ext cx="10563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i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19" y="1097280"/>
            <a:ext cx="1201140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SINH HOẠT LỚP: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TIỂU PHẨM VỀ HÒA GIẢI BẤT ĐỒNG VỚI BẠN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11" t="41490" r="30893" b="14556"/>
          <a:stretch/>
        </p:blipFill>
        <p:spPr>
          <a:xfrm>
            <a:off x="1813719" y="3414054"/>
            <a:ext cx="12725400" cy="55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27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7" y="1782783"/>
            <a:ext cx="14478002" cy="1261884"/>
            <a:chOff x="1508915" y="1888664"/>
            <a:chExt cx="9825346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82534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Tiểu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19" y="1097280"/>
            <a:ext cx="1201140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SINH HOẠT LỚP: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TIỂU PHẨM VỀ HÒA GIẢI BẤT ĐỒNG VỚI BẠN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945357" y="3458575"/>
            <a:ext cx="11734800" cy="50005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4319" y="2827783"/>
            <a:ext cx="818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5319" y="4572000"/>
            <a:ext cx="998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tình huống xảy ra trong cuộc sống, nên biết lắng nghe người khác. Không nên chủ quan áp đặt suy nghĩ của mình mà không cho người khác </a:t>
            </a:r>
            <a:r>
              <a:rPr lang="vi-VN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6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kiến, cơ hội giải thích.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749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19" y="1097280"/>
            <a:ext cx="1201140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SINH HOẠT LỚP: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TIỂU PHẨM VỀ HÒA GIẢI BẤT ĐỒNG VỚI BẠN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03" t="39585" r="18960" b="21874"/>
          <a:stretch/>
        </p:blipFill>
        <p:spPr>
          <a:xfrm>
            <a:off x="975519" y="1695342"/>
            <a:ext cx="14401800" cy="74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871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11260</TotalTime>
  <Words>557</Words>
  <Application>Microsoft Office PowerPoint</Application>
  <PresentationFormat>Custom</PresentationFormat>
  <Paragraphs>46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AutoBVT</cp:lastModifiedBy>
  <cp:revision>1210</cp:revision>
  <dcterms:created xsi:type="dcterms:W3CDTF">2008-09-09T22:52:10Z</dcterms:created>
  <dcterms:modified xsi:type="dcterms:W3CDTF">2022-08-21T01:41:37Z</dcterms:modified>
</cp:coreProperties>
</file>