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80"/>
  </p:notesMasterIdLst>
  <p:sldIdLst>
    <p:sldId id="404" r:id="rId2"/>
    <p:sldId id="256" r:id="rId3"/>
    <p:sldId id="259" r:id="rId4"/>
    <p:sldId id="288" r:id="rId5"/>
    <p:sldId id="313" r:id="rId6"/>
    <p:sldId id="263" r:id="rId7"/>
    <p:sldId id="917" r:id="rId8"/>
    <p:sldId id="918" r:id="rId9"/>
    <p:sldId id="919" r:id="rId10"/>
    <p:sldId id="920" r:id="rId11"/>
    <p:sldId id="349" r:id="rId12"/>
    <p:sldId id="350" r:id="rId13"/>
    <p:sldId id="351" r:id="rId14"/>
    <p:sldId id="921" r:id="rId15"/>
    <p:sldId id="922" r:id="rId16"/>
    <p:sldId id="925" r:id="rId17"/>
    <p:sldId id="924" r:id="rId18"/>
    <p:sldId id="268" r:id="rId19"/>
    <p:sldId id="332" r:id="rId20"/>
    <p:sldId id="339" r:id="rId21"/>
    <p:sldId id="343" r:id="rId22"/>
    <p:sldId id="357" r:id="rId23"/>
    <p:sldId id="342" r:id="rId24"/>
    <p:sldId id="341" r:id="rId25"/>
    <p:sldId id="340" r:id="rId26"/>
    <p:sldId id="344" r:id="rId27"/>
    <p:sldId id="276" r:id="rId28"/>
    <p:sldId id="358" r:id="rId29"/>
    <p:sldId id="271" r:id="rId30"/>
    <p:sldId id="361" r:id="rId31"/>
    <p:sldId id="362" r:id="rId32"/>
    <p:sldId id="363" r:id="rId33"/>
    <p:sldId id="315" r:id="rId34"/>
    <p:sldId id="316" r:id="rId35"/>
    <p:sldId id="375" r:id="rId36"/>
    <p:sldId id="318" r:id="rId37"/>
    <p:sldId id="319" r:id="rId38"/>
    <p:sldId id="376" r:id="rId39"/>
    <p:sldId id="368" r:id="rId40"/>
    <p:sldId id="320" r:id="rId41"/>
    <p:sldId id="322" r:id="rId42"/>
    <p:sldId id="369" r:id="rId43"/>
    <p:sldId id="321" r:id="rId44"/>
    <p:sldId id="366" r:id="rId45"/>
    <p:sldId id="371" r:id="rId46"/>
    <p:sldId id="372" r:id="rId47"/>
    <p:sldId id="367" r:id="rId48"/>
    <p:sldId id="373" r:id="rId49"/>
    <p:sldId id="374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5" r:id="rId58"/>
    <p:sldId id="386" r:id="rId59"/>
    <p:sldId id="282" r:id="rId60"/>
    <p:sldId id="384" r:id="rId61"/>
    <p:sldId id="285" r:id="rId62"/>
    <p:sldId id="390" r:id="rId63"/>
    <p:sldId id="391" r:id="rId64"/>
    <p:sldId id="389" r:id="rId65"/>
    <p:sldId id="387" r:id="rId66"/>
    <p:sldId id="392" r:id="rId67"/>
    <p:sldId id="393" r:id="rId68"/>
    <p:sldId id="394" r:id="rId69"/>
    <p:sldId id="395" r:id="rId70"/>
    <p:sldId id="396" r:id="rId71"/>
    <p:sldId id="398" r:id="rId72"/>
    <p:sldId id="388" r:id="rId73"/>
    <p:sldId id="399" r:id="rId74"/>
    <p:sldId id="403" r:id="rId75"/>
    <p:sldId id="401" r:id="rId76"/>
    <p:sldId id="400" r:id="rId77"/>
    <p:sldId id="402" r:id="rId78"/>
    <p:sldId id="916" r:id="rId79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81"/>
    </p:embeddedFont>
    <p:embeddedFont>
      <p:font typeface="Castellar" panose="020A0402060406010301" pitchFamily="18" charset="0"/>
      <p:regular r:id="rId82"/>
    </p:embeddedFont>
    <p:embeddedFont>
      <p:font typeface="Comic Sans MS" panose="030F0702030302020204" pitchFamily="66" charset="0"/>
      <p:regular r:id="rId83"/>
      <p:bold r:id="rId84"/>
      <p:italic r:id="rId85"/>
      <p:boldItalic r:id="rId86"/>
    </p:embeddedFont>
    <p:embeddedFont>
      <p:font typeface="Englebert" panose="020B0604020202020204" charset="0"/>
      <p:regular r:id="rId87"/>
    </p:embeddedFont>
    <p:embeddedFont>
      <p:font typeface="Fredoka One" panose="02000000000000000000" pitchFamily="2" charset="0"/>
      <p:regular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5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7734F6-6366-4B62-8A71-E966253195C5}">
  <a:tblStyle styleId="{D67734F6-6366-4B62-8A71-E966253195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14"/>
      </p:cViewPr>
      <p:guideLst>
        <p:guide orient="horz" pos="1935"/>
        <p:guide orient="horz" pos="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6086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840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01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8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5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5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19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80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11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b71e308dc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b71e308dc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959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eb71e308dc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eb71e308dc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853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8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aa3974c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eaa3974c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349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97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7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</a:p>
        </p:txBody>
      </p:sp>
    </p:spTree>
    <p:extLst>
      <p:ext uri="{BB962C8B-B14F-4D97-AF65-F5344CB8AC3E}">
        <p14:creationId xmlns:p14="http://schemas.microsoft.com/office/powerpoint/2010/main" val="1526066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8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3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66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94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77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40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0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eb71e308dc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eb71e308dc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056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pupils</a:t>
            </a:r>
            <a:r>
              <a:rPr lang="en-US" baseline="0" dirty="0"/>
              <a:t> to look at the map and find the countries. Draw lines from countries to Viet Nam.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3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470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eb71e308d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eb71e308d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81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eb71e308d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eb71e308d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93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780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letters to answer questions</a:t>
            </a:r>
          </a:p>
          <a:p>
            <a:r>
              <a:rPr lang="en-US" baseline="0" dirty="0"/>
              <a:t>Click the arrow to move to next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65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number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8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91650" y="2680050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75" y="30895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015288" y="2164123"/>
            <a:ext cx="511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931900" y="1214300"/>
            <a:ext cx="119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4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0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55" name="Google Shape;155;p10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0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0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0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10"/>
          <p:cNvSpPr/>
          <p:nvPr/>
        </p:nvSpPr>
        <p:spPr>
          <a:xfrm flipH="1">
            <a:off x="715000" y="388500"/>
            <a:ext cx="7713900" cy="51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719950" y="36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4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>
            <a:spLocks noGrp="1"/>
          </p:cNvSpPr>
          <p:nvPr>
            <p:ph type="title"/>
          </p:nvPr>
        </p:nvSpPr>
        <p:spPr>
          <a:xfrm>
            <a:off x="834192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2" hasCustomPrompt="1"/>
          </p:nvPr>
        </p:nvSpPr>
        <p:spPr>
          <a:xfrm>
            <a:off x="2591842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719842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3"/>
          </p:nvPr>
        </p:nvSpPr>
        <p:spPr>
          <a:xfrm>
            <a:off x="3518275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4" hasCustomPrompt="1"/>
          </p:nvPr>
        </p:nvSpPr>
        <p:spPr>
          <a:xfrm>
            <a:off x="5287329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5"/>
          </p:nvPr>
        </p:nvSpPr>
        <p:spPr>
          <a:xfrm>
            <a:off x="3415329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6"/>
          </p:nvPr>
        </p:nvSpPr>
        <p:spPr>
          <a:xfrm>
            <a:off x="6202100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7" hasCustomPrompt="1"/>
          </p:nvPr>
        </p:nvSpPr>
        <p:spPr>
          <a:xfrm>
            <a:off x="7982792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8"/>
          </p:nvPr>
        </p:nvSpPr>
        <p:spPr>
          <a:xfrm>
            <a:off x="6110792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9"/>
          </p:nvPr>
        </p:nvSpPr>
        <p:spPr>
          <a:xfrm>
            <a:off x="834192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13" hasCustomPrompt="1"/>
          </p:nvPr>
        </p:nvSpPr>
        <p:spPr>
          <a:xfrm>
            <a:off x="2591842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4"/>
          </p:nvPr>
        </p:nvSpPr>
        <p:spPr>
          <a:xfrm>
            <a:off x="719842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15"/>
          </p:nvPr>
        </p:nvSpPr>
        <p:spPr>
          <a:xfrm>
            <a:off x="3518275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6" hasCustomPrompt="1"/>
          </p:nvPr>
        </p:nvSpPr>
        <p:spPr>
          <a:xfrm>
            <a:off x="5287329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7"/>
          </p:nvPr>
        </p:nvSpPr>
        <p:spPr>
          <a:xfrm>
            <a:off x="3415329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18"/>
          </p:nvPr>
        </p:nvSpPr>
        <p:spPr>
          <a:xfrm>
            <a:off x="6202100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9" hasCustomPrompt="1"/>
          </p:nvPr>
        </p:nvSpPr>
        <p:spPr>
          <a:xfrm>
            <a:off x="7982792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0"/>
          </p:nvPr>
        </p:nvSpPr>
        <p:spPr>
          <a:xfrm>
            <a:off x="6110792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1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208" name="Google Shape;208;p1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 rot="2190330">
              <a:off x="8736250" y="23838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07875" y="1406513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3"/>
          <p:cNvSpPr/>
          <p:nvPr/>
        </p:nvSpPr>
        <p:spPr>
          <a:xfrm flipH="1">
            <a:off x="715000" y="388500"/>
            <a:ext cx="7713900" cy="51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1"/>
          </p:nvPr>
        </p:nvSpPr>
        <p:spPr>
          <a:xfrm>
            <a:off x="720000" y="37779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1E2E-97C6-4A3D-9B99-57463EF4DB3B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C755-7676-4569-AFB6-6D10D7009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85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8" r:id="rId5"/>
    <p:sldLayoutId id="2147483659" r:id="rId6"/>
    <p:sldLayoutId id="2147483670" r:id="rId7"/>
    <p:sldLayoutId id="2147483671" r:id="rId8"/>
    <p:sldLayoutId id="214748367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50.xml"/><Relationship Id="rId7" Type="http://schemas.openxmlformats.org/officeDocument/2006/relationships/slide" Target="slide56.xml"/><Relationship Id="rId12" Type="http://schemas.openxmlformats.org/officeDocument/2006/relationships/slide" Target="slide5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11" Type="http://schemas.openxmlformats.org/officeDocument/2006/relationships/slide" Target="slide44.xml"/><Relationship Id="rId5" Type="http://schemas.openxmlformats.org/officeDocument/2006/relationships/slide" Target="slide38.xml"/><Relationship Id="rId10" Type="http://schemas.openxmlformats.org/officeDocument/2006/relationships/slide" Target="slide41.xml"/><Relationship Id="rId4" Type="http://schemas.openxmlformats.org/officeDocument/2006/relationships/image" Target="../media/image25.png"/><Relationship Id="rId9" Type="http://schemas.openxmlformats.org/officeDocument/2006/relationships/slide" Target="slide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tif"/><Relationship Id="rId7" Type="http://schemas.openxmlformats.org/officeDocument/2006/relationships/image" Target="../media/image61.png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jp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Malaysia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65" y="1135857"/>
            <a:ext cx="4937751" cy="282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30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Canada</a:t>
            </a:r>
          </a:p>
        </p:txBody>
      </p:sp>
      <p:pic>
        <p:nvPicPr>
          <p:cNvPr id="4098" name="Picture 2" descr="Canada flag clipart - Country fl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45" y="1171579"/>
            <a:ext cx="5486392" cy="274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13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Russia</a:t>
            </a:r>
          </a:p>
        </p:txBody>
      </p:sp>
      <p:pic>
        <p:nvPicPr>
          <p:cNvPr id="5122" name="Picture 2" descr="5,059 Russian Flag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41" y="706966"/>
            <a:ext cx="4775200" cy="318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719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Laos</a:t>
            </a:r>
          </a:p>
        </p:txBody>
      </p:sp>
      <p:pic>
        <p:nvPicPr>
          <p:cNvPr id="4" name="Picture 2" descr="Laos flag package - Country fl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51" y="790141"/>
            <a:ext cx="4780379" cy="3184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345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Viet</a:t>
            </a:r>
            <a:r>
              <a:rPr lang="vi-VN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N</a:t>
            </a:r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850" y="748567"/>
            <a:ext cx="4854582" cy="323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4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America</a:t>
            </a:r>
          </a:p>
        </p:txBody>
      </p:sp>
      <p:pic>
        <p:nvPicPr>
          <p:cNvPr id="4" name="Picture 2" descr="American Flag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60" y="924940"/>
            <a:ext cx="5786362" cy="304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13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Britain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96667" y="731006"/>
            <a:ext cx="5350666" cy="32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4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Australia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77" y="965263"/>
            <a:ext cx="5456327" cy="294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49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0"/>
          <p:cNvSpPr/>
          <p:nvPr/>
        </p:nvSpPr>
        <p:spPr>
          <a:xfrm flipH="1">
            <a:off x="723515" y="1303200"/>
            <a:ext cx="7716000" cy="2537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0"/>
          <p:cNvSpPr/>
          <p:nvPr/>
        </p:nvSpPr>
        <p:spPr>
          <a:xfrm>
            <a:off x="1857880" y="1506193"/>
            <a:ext cx="5465379" cy="8486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Fredoka One"/>
              </a:rPr>
              <a:t>GUESSING</a:t>
            </a:r>
            <a:endParaRPr b="1" i="0" dirty="0"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930" name="Google Shape;930;p40"/>
          <p:cNvSpPr/>
          <p:nvPr/>
        </p:nvSpPr>
        <p:spPr>
          <a:xfrm>
            <a:off x="2641269" y="2744750"/>
            <a:ext cx="3880472" cy="8486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Fredoka One"/>
              </a:rPr>
              <a:t>GAME</a:t>
            </a:r>
            <a:endParaRPr b="1" i="0" dirty="0"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931" name="Google Shape;931;p40"/>
          <p:cNvSpPr/>
          <p:nvPr/>
        </p:nvSpPr>
        <p:spPr>
          <a:xfrm>
            <a:off x="-393075" y="3521345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0"/>
          <p:cNvSpPr/>
          <p:nvPr/>
        </p:nvSpPr>
        <p:spPr>
          <a:xfrm>
            <a:off x="8710501" y="15208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40"/>
          <p:cNvGrpSpPr/>
          <p:nvPr/>
        </p:nvGrpSpPr>
        <p:grpSpPr>
          <a:xfrm>
            <a:off x="7323246" y="2859518"/>
            <a:ext cx="1567799" cy="1533363"/>
            <a:chOff x="1929935" y="951609"/>
            <a:chExt cx="1688347" cy="1651441"/>
          </a:xfrm>
        </p:grpSpPr>
        <p:sp>
          <p:nvSpPr>
            <p:cNvPr id="934" name="Google Shape;934;p40"/>
            <p:cNvSpPr/>
            <p:nvPr/>
          </p:nvSpPr>
          <p:spPr>
            <a:xfrm rot="796906">
              <a:off x="2067641" y="1095680"/>
              <a:ext cx="1412936" cy="1363299"/>
            </a:xfrm>
            <a:custGeom>
              <a:avLst/>
              <a:gdLst/>
              <a:ahLst/>
              <a:cxnLst/>
              <a:rect l="l" t="t" r="r" b="b"/>
              <a:pathLst>
                <a:path w="22203" h="21423" extrusionOk="0">
                  <a:moveTo>
                    <a:pt x="9506" y="0"/>
                  </a:moveTo>
                  <a:cubicBezTo>
                    <a:pt x="9221" y="0"/>
                    <a:pt x="8936" y="42"/>
                    <a:pt x="8665" y="123"/>
                  </a:cubicBezTo>
                  <a:cubicBezTo>
                    <a:pt x="8079" y="295"/>
                    <a:pt x="6977" y="781"/>
                    <a:pt x="6906" y="1145"/>
                  </a:cubicBezTo>
                  <a:cubicBezTo>
                    <a:pt x="6743" y="766"/>
                    <a:pt x="6323" y="611"/>
                    <a:pt x="5915" y="611"/>
                  </a:cubicBezTo>
                  <a:cubicBezTo>
                    <a:pt x="5691" y="611"/>
                    <a:pt x="5470" y="658"/>
                    <a:pt x="5298" y="740"/>
                  </a:cubicBezTo>
                  <a:cubicBezTo>
                    <a:pt x="4672" y="1043"/>
                    <a:pt x="4156" y="2095"/>
                    <a:pt x="4611" y="2742"/>
                  </a:cubicBezTo>
                  <a:cubicBezTo>
                    <a:pt x="4445" y="2667"/>
                    <a:pt x="4238" y="2631"/>
                    <a:pt x="4007" y="2631"/>
                  </a:cubicBezTo>
                  <a:cubicBezTo>
                    <a:pt x="2955" y="2631"/>
                    <a:pt x="1388" y="3369"/>
                    <a:pt x="800" y="4521"/>
                  </a:cubicBezTo>
                  <a:cubicBezTo>
                    <a:pt x="284" y="5522"/>
                    <a:pt x="587" y="6341"/>
                    <a:pt x="1032" y="7292"/>
                  </a:cubicBezTo>
                  <a:cubicBezTo>
                    <a:pt x="304" y="7898"/>
                    <a:pt x="1" y="8393"/>
                    <a:pt x="193" y="9384"/>
                  </a:cubicBezTo>
                  <a:cubicBezTo>
                    <a:pt x="284" y="9880"/>
                    <a:pt x="557" y="10375"/>
                    <a:pt x="1052" y="10516"/>
                  </a:cubicBezTo>
                  <a:cubicBezTo>
                    <a:pt x="749" y="11082"/>
                    <a:pt x="173" y="11659"/>
                    <a:pt x="153" y="12336"/>
                  </a:cubicBezTo>
                  <a:cubicBezTo>
                    <a:pt x="142" y="13003"/>
                    <a:pt x="324" y="13812"/>
                    <a:pt x="618" y="14399"/>
                  </a:cubicBezTo>
                  <a:cubicBezTo>
                    <a:pt x="860" y="14884"/>
                    <a:pt x="1396" y="15329"/>
                    <a:pt x="1912" y="15551"/>
                  </a:cubicBezTo>
                  <a:cubicBezTo>
                    <a:pt x="2245" y="15693"/>
                    <a:pt x="2640" y="15693"/>
                    <a:pt x="2973" y="15865"/>
                  </a:cubicBezTo>
                  <a:cubicBezTo>
                    <a:pt x="2781" y="16906"/>
                    <a:pt x="2447" y="17462"/>
                    <a:pt x="3186" y="18372"/>
                  </a:cubicBezTo>
                  <a:cubicBezTo>
                    <a:pt x="3408" y="18635"/>
                    <a:pt x="3711" y="18837"/>
                    <a:pt x="4035" y="18938"/>
                  </a:cubicBezTo>
                  <a:cubicBezTo>
                    <a:pt x="4105" y="18959"/>
                    <a:pt x="4206" y="18959"/>
                    <a:pt x="4308" y="18959"/>
                  </a:cubicBezTo>
                  <a:cubicBezTo>
                    <a:pt x="4429" y="18959"/>
                    <a:pt x="4550" y="18959"/>
                    <a:pt x="4611" y="18989"/>
                  </a:cubicBezTo>
                  <a:cubicBezTo>
                    <a:pt x="4934" y="19171"/>
                    <a:pt x="5107" y="20030"/>
                    <a:pt x="5329" y="20354"/>
                  </a:cubicBezTo>
                  <a:cubicBezTo>
                    <a:pt x="5511" y="20617"/>
                    <a:pt x="5703" y="20808"/>
                    <a:pt x="5986" y="20970"/>
                  </a:cubicBezTo>
                  <a:cubicBezTo>
                    <a:pt x="6508" y="21278"/>
                    <a:pt x="7176" y="21422"/>
                    <a:pt x="7843" y="21422"/>
                  </a:cubicBezTo>
                  <a:cubicBezTo>
                    <a:pt x="8468" y="21422"/>
                    <a:pt x="9092" y="21296"/>
                    <a:pt x="9596" y="21062"/>
                  </a:cubicBezTo>
                  <a:cubicBezTo>
                    <a:pt x="9807" y="20960"/>
                    <a:pt x="10425" y="20626"/>
                    <a:pt x="10425" y="20626"/>
                  </a:cubicBezTo>
                  <a:cubicBezTo>
                    <a:pt x="10438" y="20625"/>
                    <a:pt x="10452" y="20625"/>
                    <a:pt x="10465" y="20625"/>
                  </a:cubicBezTo>
                  <a:cubicBezTo>
                    <a:pt x="10712" y="20625"/>
                    <a:pt x="10944" y="20797"/>
                    <a:pt x="11203" y="20960"/>
                  </a:cubicBezTo>
                  <a:cubicBezTo>
                    <a:pt x="11459" y="21134"/>
                    <a:pt x="11724" y="21299"/>
                    <a:pt x="12048" y="21299"/>
                  </a:cubicBezTo>
                  <a:cubicBezTo>
                    <a:pt x="12083" y="21299"/>
                    <a:pt x="12117" y="21297"/>
                    <a:pt x="12153" y="21294"/>
                  </a:cubicBezTo>
                  <a:cubicBezTo>
                    <a:pt x="13195" y="21203"/>
                    <a:pt x="14368" y="20435"/>
                    <a:pt x="14923" y="19545"/>
                  </a:cubicBezTo>
                  <a:cubicBezTo>
                    <a:pt x="15156" y="19191"/>
                    <a:pt x="15227" y="18676"/>
                    <a:pt x="15480" y="18382"/>
                  </a:cubicBezTo>
                  <a:cubicBezTo>
                    <a:pt x="15469" y="18341"/>
                    <a:pt x="15449" y="18312"/>
                    <a:pt x="15429" y="18271"/>
                  </a:cubicBezTo>
                  <a:cubicBezTo>
                    <a:pt x="15477" y="18267"/>
                    <a:pt x="15525" y="18264"/>
                    <a:pt x="15571" y="18264"/>
                  </a:cubicBezTo>
                  <a:cubicBezTo>
                    <a:pt x="15834" y="18264"/>
                    <a:pt x="16065" y="18332"/>
                    <a:pt x="16288" y="18392"/>
                  </a:cubicBezTo>
                  <a:cubicBezTo>
                    <a:pt x="16522" y="18454"/>
                    <a:pt x="16752" y="18515"/>
                    <a:pt x="17003" y="18515"/>
                  </a:cubicBezTo>
                  <a:cubicBezTo>
                    <a:pt x="17165" y="18515"/>
                    <a:pt x="17336" y="18490"/>
                    <a:pt x="17522" y="18422"/>
                  </a:cubicBezTo>
                  <a:cubicBezTo>
                    <a:pt x="17976" y="18251"/>
                    <a:pt x="18573" y="17917"/>
                    <a:pt x="18846" y="17533"/>
                  </a:cubicBezTo>
                  <a:cubicBezTo>
                    <a:pt x="19038" y="17270"/>
                    <a:pt x="18998" y="16966"/>
                    <a:pt x="19140" y="16694"/>
                  </a:cubicBezTo>
                  <a:cubicBezTo>
                    <a:pt x="19291" y="16400"/>
                    <a:pt x="19554" y="16421"/>
                    <a:pt x="19897" y="16290"/>
                  </a:cubicBezTo>
                  <a:cubicBezTo>
                    <a:pt x="20443" y="16087"/>
                    <a:pt x="20838" y="15784"/>
                    <a:pt x="21131" y="15299"/>
                  </a:cubicBezTo>
                  <a:cubicBezTo>
                    <a:pt x="21647" y="14449"/>
                    <a:pt x="21596" y="14136"/>
                    <a:pt x="21162" y="13307"/>
                  </a:cubicBezTo>
                  <a:cubicBezTo>
                    <a:pt x="21667" y="13044"/>
                    <a:pt x="22202" y="12902"/>
                    <a:pt x="22112" y="12316"/>
                  </a:cubicBezTo>
                  <a:cubicBezTo>
                    <a:pt x="22041" y="11831"/>
                    <a:pt x="21667" y="11416"/>
                    <a:pt x="21293" y="11154"/>
                  </a:cubicBezTo>
                  <a:cubicBezTo>
                    <a:pt x="21647" y="10584"/>
                    <a:pt x="21381" y="9419"/>
                    <a:pt x="20615" y="9419"/>
                  </a:cubicBezTo>
                  <a:cubicBezTo>
                    <a:pt x="20551" y="9419"/>
                    <a:pt x="20484" y="9428"/>
                    <a:pt x="20413" y="9445"/>
                  </a:cubicBezTo>
                  <a:cubicBezTo>
                    <a:pt x="20646" y="8929"/>
                    <a:pt x="20939" y="8484"/>
                    <a:pt x="20868" y="7888"/>
                  </a:cubicBezTo>
                  <a:cubicBezTo>
                    <a:pt x="20777" y="7190"/>
                    <a:pt x="20423" y="6584"/>
                    <a:pt x="20090" y="5987"/>
                  </a:cubicBezTo>
                  <a:cubicBezTo>
                    <a:pt x="19844" y="5530"/>
                    <a:pt x="19154" y="4759"/>
                    <a:pt x="18505" y="4759"/>
                  </a:cubicBezTo>
                  <a:cubicBezTo>
                    <a:pt x="18408" y="4759"/>
                    <a:pt x="18313" y="4776"/>
                    <a:pt x="18219" y="4814"/>
                  </a:cubicBezTo>
                  <a:cubicBezTo>
                    <a:pt x="18219" y="4481"/>
                    <a:pt x="18401" y="4137"/>
                    <a:pt x="18340" y="3793"/>
                  </a:cubicBezTo>
                  <a:cubicBezTo>
                    <a:pt x="18260" y="3338"/>
                    <a:pt x="17906" y="2742"/>
                    <a:pt x="17552" y="2469"/>
                  </a:cubicBezTo>
                  <a:cubicBezTo>
                    <a:pt x="17208" y="2206"/>
                    <a:pt x="16662" y="2034"/>
                    <a:pt x="16208" y="2003"/>
                  </a:cubicBezTo>
                  <a:cubicBezTo>
                    <a:pt x="16201" y="2003"/>
                    <a:pt x="16195" y="2003"/>
                    <a:pt x="16188" y="2003"/>
                  </a:cubicBezTo>
                  <a:cubicBezTo>
                    <a:pt x="15808" y="2003"/>
                    <a:pt x="15095" y="2277"/>
                    <a:pt x="15095" y="2277"/>
                  </a:cubicBezTo>
                  <a:cubicBezTo>
                    <a:pt x="14529" y="2277"/>
                    <a:pt x="14438" y="1306"/>
                    <a:pt x="13943" y="963"/>
                  </a:cubicBezTo>
                  <a:cubicBezTo>
                    <a:pt x="13687" y="790"/>
                    <a:pt x="13374" y="704"/>
                    <a:pt x="13065" y="704"/>
                  </a:cubicBezTo>
                  <a:cubicBezTo>
                    <a:pt x="12556" y="704"/>
                    <a:pt x="12056" y="939"/>
                    <a:pt x="11830" y="1417"/>
                  </a:cubicBezTo>
                  <a:cubicBezTo>
                    <a:pt x="11417" y="460"/>
                    <a:pt x="10460" y="0"/>
                    <a:pt x="950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0"/>
            <p:cNvSpPr/>
            <p:nvPr/>
          </p:nvSpPr>
          <p:spPr>
            <a:xfrm rot="796906">
              <a:off x="2225341" y="1327181"/>
              <a:ext cx="271540" cy="237876"/>
            </a:xfrm>
            <a:custGeom>
              <a:avLst/>
              <a:gdLst/>
              <a:ahLst/>
              <a:cxnLst/>
              <a:rect l="l" t="t" r="r" b="b"/>
              <a:pathLst>
                <a:path w="4267" h="3738" extrusionOk="0">
                  <a:moveTo>
                    <a:pt x="2120" y="1"/>
                  </a:moveTo>
                  <a:cubicBezTo>
                    <a:pt x="1827" y="1"/>
                    <a:pt x="1531" y="69"/>
                    <a:pt x="1254" y="213"/>
                  </a:cubicBezTo>
                  <a:cubicBezTo>
                    <a:pt x="344" y="699"/>
                    <a:pt x="1" y="1831"/>
                    <a:pt x="476" y="2741"/>
                  </a:cubicBezTo>
                  <a:cubicBezTo>
                    <a:pt x="814" y="3374"/>
                    <a:pt x="1464" y="3738"/>
                    <a:pt x="2134" y="3738"/>
                  </a:cubicBezTo>
                  <a:cubicBezTo>
                    <a:pt x="2428" y="3738"/>
                    <a:pt x="2726" y="3668"/>
                    <a:pt x="3004" y="3520"/>
                  </a:cubicBezTo>
                  <a:cubicBezTo>
                    <a:pt x="3914" y="3044"/>
                    <a:pt x="4267" y="1912"/>
                    <a:pt x="3782" y="1002"/>
                  </a:cubicBezTo>
                  <a:cubicBezTo>
                    <a:pt x="3444" y="362"/>
                    <a:pt x="2792" y="1"/>
                    <a:pt x="21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 rot="796906">
              <a:off x="2297621" y="1366655"/>
              <a:ext cx="123011" cy="156357"/>
            </a:xfrm>
            <a:custGeom>
              <a:avLst/>
              <a:gdLst/>
              <a:ahLst/>
              <a:cxnLst/>
              <a:rect l="l" t="t" r="r" b="b"/>
              <a:pathLst>
                <a:path w="1933" h="2457" extrusionOk="0">
                  <a:moveTo>
                    <a:pt x="1447" y="0"/>
                  </a:moveTo>
                  <a:cubicBezTo>
                    <a:pt x="962" y="0"/>
                    <a:pt x="497" y="283"/>
                    <a:pt x="284" y="758"/>
                  </a:cubicBezTo>
                  <a:cubicBezTo>
                    <a:pt x="1" y="1405"/>
                    <a:pt x="294" y="2164"/>
                    <a:pt x="931" y="2447"/>
                  </a:cubicBezTo>
                  <a:cubicBezTo>
                    <a:pt x="941" y="2457"/>
                    <a:pt x="962" y="2457"/>
                    <a:pt x="971" y="2457"/>
                  </a:cubicBezTo>
                  <a:lnTo>
                    <a:pt x="1164" y="2032"/>
                  </a:lnTo>
                  <a:cubicBezTo>
                    <a:pt x="1335" y="1345"/>
                    <a:pt x="1598" y="697"/>
                    <a:pt x="1932" y="101"/>
                  </a:cubicBezTo>
                  <a:cubicBezTo>
                    <a:pt x="1771" y="30"/>
                    <a:pt x="1609" y="0"/>
                    <a:pt x="1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 rot="796906">
              <a:off x="2843666" y="1166709"/>
              <a:ext cx="269631" cy="237621"/>
            </a:xfrm>
            <a:custGeom>
              <a:avLst/>
              <a:gdLst/>
              <a:ahLst/>
              <a:cxnLst/>
              <a:rect l="l" t="t" r="r" b="b"/>
              <a:pathLst>
                <a:path w="4237" h="3734" extrusionOk="0">
                  <a:moveTo>
                    <a:pt x="2124" y="1"/>
                  </a:moveTo>
                  <a:cubicBezTo>
                    <a:pt x="1749" y="1"/>
                    <a:pt x="1371" y="113"/>
                    <a:pt x="1042" y="347"/>
                  </a:cubicBezTo>
                  <a:cubicBezTo>
                    <a:pt x="202" y="944"/>
                    <a:pt x="0" y="2106"/>
                    <a:pt x="597" y="2946"/>
                  </a:cubicBezTo>
                  <a:cubicBezTo>
                    <a:pt x="962" y="3458"/>
                    <a:pt x="1541" y="3733"/>
                    <a:pt x="2129" y="3733"/>
                  </a:cubicBezTo>
                  <a:cubicBezTo>
                    <a:pt x="2503" y="3733"/>
                    <a:pt x="2879" y="3622"/>
                    <a:pt x="3206" y="3390"/>
                  </a:cubicBezTo>
                  <a:cubicBezTo>
                    <a:pt x="4044" y="2793"/>
                    <a:pt x="4237" y="1621"/>
                    <a:pt x="3640" y="782"/>
                  </a:cubicBezTo>
                  <a:cubicBezTo>
                    <a:pt x="3277" y="272"/>
                    <a:pt x="2705" y="1"/>
                    <a:pt x="212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0"/>
            <p:cNvSpPr/>
            <p:nvPr/>
          </p:nvSpPr>
          <p:spPr>
            <a:xfrm rot="796906">
              <a:off x="2901201" y="1234903"/>
              <a:ext cx="169275" cy="106210"/>
            </a:xfrm>
            <a:custGeom>
              <a:avLst/>
              <a:gdLst/>
              <a:ahLst/>
              <a:cxnLst/>
              <a:rect l="l" t="t" r="r" b="b"/>
              <a:pathLst>
                <a:path w="2660" h="1669" extrusionOk="0">
                  <a:moveTo>
                    <a:pt x="1234" y="1"/>
                  </a:moveTo>
                  <a:cubicBezTo>
                    <a:pt x="678" y="1"/>
                    <a:pt x="172" y="365"/>
                    <a:pt x="11" y="920"/>
                  </a:cubicBezTo>
                  <a:cubicBezTo>
                    <a:pt x="0" y="931"/>
                    <a:pt x="0" y="941"/>
                    <a:pt x="0" y="951"/>
                  </a:cubicBezTo>
                  <a:lnTo>
                    <a:pt x="51" y="971"/>
                  </a:lnTo>
                  <a:cubicBezTo>
                    <a:pt x="870" y="1072"/>
                    <a:pt x="1678" y="1305"/>
                    <a:pt x="2447" y="1669"/>
                  </a:cubicBezTo>
                  <a:cubicBezTo>
                    <a:pt x="2447" y="1659"/>
                    <a:pt x="2457" y="1648"/>
                    <a:pt x="2457" y="1639"/>
                  </a:cubicBezTo>
                  <a:cubicBezTo>
                    <a:pt x="2659" y="961"/>
                    <a:pt x="2265" y="253"/>
                    <a:pt x="1588" y="51"/>
                  </a:cubicBezTo>
                  <a:cubicBezTo>
                    <a:pt x="1476" y="21"/>
                    <a:pt x="1355" y="1"/>
                    <a:pt x="1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0"/>
            <p:cNvSpPr/>
            <p:nvPr/>
          </p:nvSpPr>
          <p:spPr>
            <a:xfrm rot="796906">
              <a:off x="2798322" y="2302355"/>
              <a:ext cx="247803" cy="229857"/>
            </a:xfrm>
            <a:custGeom>
              <a:avLst/>
              <a:gdLst/>
              <a:ahLst/>
              <a:cxnLst/>
              <a:rect l="l" t="t" r="r" b="b"/>
              <a:pathLst>
                <a:path w="3894" h="3612" extrusionOk="0">
                  <a:moveTo>
                    <a:pt x="1757" y="0"/>
                  </a:moveTo>
                  <a:cubicBezTo>
                    <a:pt x="1631" y="0"/>
                    <a:pt x="1510" y="24"/>
                    <a:pt x="1406" y="82"/>
                  </a:cubicBezTo>
                  <a:cubicBezTo>
                    <a:pt x="1133" y="224"/>
                    <a:pt x="546" y="972"/>
                    <a:pt x="566" y="1356"/>
                  </a:cubicBezTo>
                  <a:cubicBezTo>
                    <a:pt x="375" y="1700"/>
                    <a:pt x="0" y="3389"/>
                    <a:pt x="557" y="3591"/>
                  </a:cubicBezTo>
                  <a:cubicBezTo>
                    <a:pt x="597" y="3605"/>
                    <a:pt x="634" y="3612"/>
                    <a:pt x="669" y="3612"/>
                  </a:cubicBezTo>
                  <a:cubicBezTo>
                    <a:pt x="1035" y="3612"/>
                    <a:pt x="1153" y="2904"/>
                    <a:pt x="1153" y="2701"/>
                  </a:cubicBezTo>
                  <a:cubicBezTo>
                    <a:pt x="1264" y="2974"/>
                    <a:pt x="1416" y="3217"/>
                    <a:pt x="1638" y="3358"/>
                  </a:cubicBezTo>
                  <a:cubicBezTo>
                    <a:pt x="2022" y="3257"/>
                    <a:pt x="2073" y="2883"/>
                    <a:pt x="2033" y="2540"/>
                  </a:cubicBezTo>
                  <a:lnTo>
                    <a:pt x="2033" y="2540"/>
                  </a:lnTo>
                  <a:cubicBezTo>
                    <a:pt x="2201" y="2733"/>
                    <a:pt x="2490" y="3068"/>
                    <a:pt x="2756" y="3068"/>
                  </a:cubicBezTo>
                  <a:cubicBezTo>
                    <a:pt x="2809" y="3068"/>
                    <a:pt x="2862" y="3055"/>
                    <a:pt x="2912" y="3025"/>
                  </a:cubicBezTo>
                  <a:cubicBezTo>
                    <a:pt x="3246" y="2823"/>
                    <a:pt x="3033" y="2428"/>
                    <a:pt x="2862" y="2155"/>
                  </a:cubicBezTo>
                  <a:cubicBezTo>
                    <a:pt x="2883" y="2152"/>
                    <a:pt x="2904" y="2151"/>
                    <a:pt x="2925" y="2151"/>
                  </a:cubicBezTo>
                  <a:cubicBezTo>
                    <a:pt x="3180" y="2151"/>
                    <a:pt x="3440" y="2360"/>
                    <a:pt x="3692" y="2360"/>
                  </a:cubicBezTo>
                  <a:cubicBezTo>
                    <a:pt x="3760" y="2360"/>
                    <a:pt x="3827" y="2345"/>
                    <a:pt x="3893" y="2307"/>
                  </a:cubicBezTo>
                  <a:cubicBezTo>
                    <a:pt x="3812" y="1488"/>
                    <a:pt x="3307" y="628"/>
                    <a:pt x="2599" y="244"/>
                  </a:cubicBezTo>
                  <a:cubicBezTo>
                    <a:pt x="2366" y="125"/>
                    <a:pt x="2046" y="0"/>
                    <a:pt x="175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 rot="796906">
              <a:off x="2209762" y="1261382"/>
              <a:ext cx="1153042" cy="1102705"/>
            </a:xfrm>
            <a:custGeom>
              <a:avLst/>
              <a:gdLst/>
              <a:ahLst/>
              <a:cxnLst/>
              <a:rect l="l" t="t" r="r" b="b"/>
              <a:pathLst>
                <a:path w="18119" h="17328" extrusionOk="0">
                  <a:moveTo>
                    <a:pt x="8046" y="0"/>
                  </a:moveTo>
                  <a:cubicBezTo>
                    <a:pt x="6960" y="0"/>
                    <a:pt x="5886" y="249"/>
                    <a:pt x="4894" y="773"/>
                  </a:cubicBezTo>
                  <a:cubicBezTo>
                    <a:pt x="1163" y="2745"/>
                    <a:pt x="1" y="7870"/>
                    <a:pt x="2306" y="12238"/>
                  </a:cubicBezTo>
                  <a:cubicBezTo>
                    <a:pt x="3998" y="15437"/>
                    <a:pt x="7085" y="17328"/>
                    <a:pt x="10082" y="17328"/>
                  </a:cubicBezTo>
                  <a:cubicBezTo>
                    <a:pt x="11168" y="17328"/>
                    <a:pt x="12242" y="17079"/>
                    <a:pt x="13234" y="16555"/>
                  </a:cubicBezTo>
                  <a:cubicBezTo>
                    <a:pt x="16966" y="14583"/>
                    <a:pt x="18118" y="9447"/>
                    <a:pt x="15823" y="5090"/>
                  </a:cubicBezTo>
                  <a:cubicBezTo>
                    <a:pt x="14131" y="1891"/>
                    <a:pt x="11044" y="0"/>
                    <a:pt x="804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 rot="796906">
              <a:off x="2288373" y="1390053"/>
              <a:ext cx="799156" cy="787955"/>
            </a:xfrm>
            <a:custGeom>
              <a:avLst/>
              <a:gdLst/>
              <a:ahLst/>
              <a:cxnLst/>
              <a:rect l="l" t="t" r="r" b="b"/>
              <a:pathLst>
                <a:path w="12558" h="12382" extrusionOk="0">
                  <a:moveTo>
                    <a:pt x="5342" y="0"/>
                  </a:moveTo>
                  <a:cubicBezTo>
                    <a:pt x="4626" y="0"/>
                    <a:pt x="3923" y="163"/>
                    <a:pt x="3276" y="507"/>
                  </a:cubicBezTo>
                  <a:cubicBezTo>
                    <a:pt x="718" y="1852"/>
                    <a:pt x="0" y="5492"/>
                    <a:pt x="1659" y="8635"/>
                  </a:cubicBezTo>
                  <a:cubicBezTo>
                    <a:pt x="2897" y="10977"/>
                    <a:pt x="5118" y="12382"/>
                    <a:pt x="7225" y="12382"/>
                  </a:cubicBezTo>
                  <a:cubicBezTo>
                    <a:pt x="7938" y="12382"/>
                    <a:pt x="8637" y="12221"/>
                    <a:pt x="9282" y="11881"/>
                  </a:cubicBezTo>
                  <a:cubicBezTo>
                    <a:pt x="11839" y="10526"/>
                    <a:pt x="12557" y="6887"/>
                    <a:pt x="10899" y="3753"/>
                  </a:cubicBezTo>
                  <a:cubicBezTo>
                    <a:pt x="9662" y="1406"/>
                    <a:pt x="7446" y="0"/>
                    <a:pt x="5342" y="0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 rot="796906">
              <a:off x="2559657" y="1475710"/>
              <a:ext cx="52119" cy="46073"/>
            </a:xfrm>
            <a:custGeom>
              <a:avLst/>
              <a:gdLst/>
              <a:ahLst/>
              <a:cxnLst/>
              <a:rect l="l" t="t" r="r" b="b"/>
              <a:pathLst>
                <a:path w="819" h="724" extrusionOk="0">
                  <a:moveTo>
                    <a:pt x="412" y="1"/>
                  </a:moveTo>
                  <a:cubicBezTo>
                    <a:pt x="354" y="1"/>
                    <a:pt x="296" y="16"/>
                    <a:pt x="243" y="47"/>
                  </a:cubicBezTo>
                  <a:cubicBezTo>
                    <a:pt x="61" y="138"/>
                    <a:pt x="0" y="350"/>
                    <a:pt x="91" y="532"/>
                  </a:cubicBezTo>
                  <a:cubicBezTo>
                    <a:pt x="155" y="653"/>
                    <a:pt x="284" y="724"/>
                    <a:pt x="414" y="724"/>
                  </a:cubicBezTo>
                  <a:cubicBezTo>
                    <a:pt x="469" y="724"/>
                    <a:pt x="525" y="711"/>
                    <a:pt x="576" y="684"/>
                  </a:cubicBezTo>
                  <a:cubicBezTo>
                    <a:pt x="758" y="593"/>
                    <a:pt x="819" y="370"/>
                    <a:pt x="728" y="199"/>
                  </a:cubicBezTo>
                  <a:cubicBezTo>
                    <a:pt x="665" y="74"/>
                    <a:pt x="540" y="1"/>
                    <a:pt x="412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 rot="796906">
              <a:off x="2789307" y="1415967"/>
              <a:ext cx="52819" cy="45882"/>
            </a:xfrm>
            <a:custGeom>
              <a:avLst/>
              <a:gdLst/>
              <a:ahLst/>
              <a:cxnLst/>
              <a:rect l="l" t="t" r="r" b="b"/>
              <a:pathLst>
                <a:path w="830" h="721" extrusionOk="0">
                  <a:moveTo>
                    <a:pt x="419" y="0"/>
                  </a:moveTo>
                  <a:cubicBezTo>
                    <a:pt x="360" y="0"/>
                    <a:pt x="299" y="14"/>
                    <a:pt x="243" y="42"/>
                  </a:cubicBezTo>
                  <a:cubicBezTo>
                    <a:pt x="70" y="133"/>
                    <a:pt x="0" y="355"/>
                    <a:pt x="101" y="528"/>
                  </a:cubicBezTo>
                  <a:cubicBezTo>
                    <a:pt x="164" y="653"/>
                    <a:pt x="284" y="721"/>
                    <a:pt x="413" y="721"/>
                  </a:cubicBezTo>
                  <a:cubicBezTo>
                    <a:pt x="471" y="721"/>
                    <a:pt x="530" y="707"/>
                    <a:pt x="586" y="679"/>
                  </a:cubicBezTo>
                  <a:cubicBezTo>
                    <a:pt x="758" y="588"/>
                    <a:pt x="829" y="366"/>
                    <a:pt x="738" y="194"/>
                  </a:cubicBezTo>
                  <a:cubicBezTo>
                    <a:pt x="675" y="68"/>
                    <a:pt x="550" y="0"/>
                    <a:pt x="419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0"/>
            <p:cNvSpPr/>
            <p:nvPr/>
          </p:nvSpPr>
          <p:spPr>
            <a:xfrm rot="796906">
              <a:off x="2686937" y="1470586"/>
              <a:ext cx="31564" cy="28128"/>
            </a:xfrm>
            <a:custGeom>
              <a:avLst/>
              <a:gdLst/>
              <a:ahLst/>
              <a:cxnLst/>
              <a:rect l="l" t="t" r="r" b="b"/>
              <a:pathLst>
                <a:path w="496" h="442" extrusionOk="0">
                  <a:moveTo>
                    <a:pt x="250" y="1"/>
                  </a:moveTo>
                  <a:cubicBezTo>
                    <a:pt x="214" y="1"/>
                    <a:pt x="177" y="10"/>
                    <a:pt x="142" y="29"/>
                  </a:cubicBezTo>
                  <a:cubicBezTo>
                    <a:pt x="41" y="79"/>
                    <a:pt x="1" y="211"/>
                    <a:pt x="51" y="321"/>
                  </a:cubicBezTo>
                  <a:cubicBezTo>
                    <a:pt x="93" y="398"/>
                    <a:pt x="168" y="441"/>
                    <a:pt x="243" y="441"/>
                  </a:cubicBezTo>
                  <a:cubicBezTo>
                    <a:pt x="278" y="441"/>
                    <a:pt x="313" y="432"/>
                    <a:pt x="345" y="413"/>
                  </a:cubicBezTo>
                  <a:cubicBezTo>
                    <a:pt x="455" y="352"/>
                    <a:pt x="496" y="220"/>
                    <a:pt x="435" y="119"/>
                  </a:cubicBezTo>
                  <a:cubicBezTo>
                    <a:pt x="401" y="43"/>
                    <a:pt x="328" y="1"/>
                    <a:pt x="250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0"/>
            <p:cNvSpPr/>
            <p:nvPr/>
          </p:nvSpPr>
          <p:spPr>
            <a:xfrm rot="796906">
              <a:off x="2689682" y="1490310"/>
              <a:ext cx="49573" cy="91065"/>
            </a:xfrm>
            <a:custGeom>
              <a:avLst/>
              <a:gdLst/>
              <a:ahLst/>
              <a:cxnLst/>
              <a:rect l="l" t="t" r="r" b="b"/>
              <a:pathLst>
                <a:path w="779" h="1431" extrusionOk="0">
                  <a:moveTo>
                    <a:pt x="48" y="1"/>
                  </a:moveTo>
                  <a:cubicBezTo>
                    <a:pt x="42" y="1"/>
                    <a:pt x="36" y="2"/>
                    <a:pt x="30" y="5"/>
                  </a:cubicBezTo>
                  <a:cubicBezTo>
                    <a:pt x="10" y="15"/>
                    <a:pt x="0" y="46"/>
                    <a:pt x="21" y="66"/>
                  </a:cubicBezTo>
                  <a:cubicBezTo>
                    <a:pt x="50" y="126"/>
                    <a:pt x="91" y="207"/>
                    <a:pt x="152" y="308"/>
                  </a:cubicBezTo>
                  <a:cubicBezTo>
                    <a:pt x="334" y="652"/>
                    <a:pt x="677" y="1299"/>
                    <a:pt x="688" y="1390"/>
                  </a:cubicBezTo>
                  <a:cubicBezTo>
                    <a:pt x="697" y="1421"/>
                    <a:pt x="718" y="1430"/>
                    <a:pt x="738" y="1430"/>
                  </a:cubicBezTo>
                  <a:lnTo>
                    <a:pt x="748" y="1430"/>
                  </a:lnTo>
                  <a:cubicBezTo>
                    <a:pt x="769" y="1421"/>
                    <a:pt x="778" y="1400"/>
                    <a:pt x="778" y="1380"/>
                  </a:cubicBezTo>
                  <a:cubicBezTo>
                    <a:pt x="769" y="1279"/>
                    <a:pt x="516" y="814"/>
                    <a:pt x="223" y="268"/>
                  </a:cubicBezTo>
                  <a:cubicBezTo>
                    <a:pt x="172" y="167"/>
                    <a:pt x="122" y="86"/>
                    <a:pt x="91" y="25"/>
                  </a:cubicBezTo>
                  <a:cubicBezTo>
                    <a:pt x="84" y="11"/>
                    <a:pt x="65" y="1"/>
                    <a:pt x="48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0"/>
            <p:cNvSpPr/>
            <p:nvPr/>
          </p:nvSpPr>
          <p:spPr>
            <a:xfrm rot="796906">
              <a:off x="2672287" y="1525315"/>
              <a:ext cx="97874" cy="67137"/>
            </a:xfrm>
            <a:custGeom>
              <a:avLst/>
              <a:gdLst/>
              <a:ahLst/>
              <a:cxnLst/>
              <a:rect l="l" t="t" r="r" b="b"/>
              <a:pathLst>
                <a:path w="1538" h="1055" extrusionOk="0">
                  <a:moveTo>
                    <a:pt x="1481" y="1"/>
                  </a:moveTo>
                  <a:cubicBezTo>
                    <a:pt x="1467" y="1"/>
                    <a:pt x="1454" y="10"/>
                    <a:pt x="1447" y="25"/>
                  </a:cubicBezTo>
                  <a:cubicBezTo>
                    <a:pt x="1416" y="96"/>
                    <a:pt x="1407" y="156"/>
                    <a:pt x="1396" y="207"/>
                  </a:cubicBezTo>
                  <a:cubicBezTo>
                    <a:pt x="1366" y="298"/>
                    <a:pt x="1346" y="389"/>
                    <a:pt x="1275" y="490"/>
                  </a:cubicBezTo>
                  <a:cubicBezTo>
                    <a:pt x="1164" y="651"/>
                    <a:pt x="1083" y="763"/>
                    <a:pt x="911" y="844"/>
                  </a:cubicBezTo>
                  <a:cubicBezTo>
                    <a:pt x="777" y="911"/>
                    <a:pt x="588" y="965"/>
                    <a:pt x="419" y="965"/>
                  </a:cubicBezTo>
                  <a:cubicBezTo>
                    <a:pt x="280" y="965"/>
                    <a:pt x="154" y="929"/>
                    <a:pt x="82" y="833"/>
                  </a:cubicBezTo>
                  <a:cubicBezTo>
                    <a:pt x="76" y="821"/>
                    <a:pt x="62" y="813"/>
                    <a:pt x="47" y="813"/>
                  </a:cubicBezTo>
                  <a:cubicBezTo>
                    <a:pt x="38" y="813"/>
                    <a:pt x="29" y="816"/>
                    <a:pt x="21" y="824"/>
                  </a:cubicBezTo>
                  <a:cubicBezTo>
                    <a:pt x="1" y="833"/>
                    <a:pt x="1" y="864"/>
                    <a:pt x="11" y="884"/>
                  </a:cubicBezTo>
                  <a:cubicBezTo>
                    <a:pt x="106" y="1010"/>
                    <a:pt x="256" y="1054"/>
                    <a:pt x="415" y="1054"/>
                  </a:cubicBezTo>
                  <a:cubicBezTo>
                    <a:pt x="613" y="1054"/>
                    <a:pt x="822" y="986"/>
                    <a:pt x="951" y="925"/>
                  </a:cubicBezTo>
                  <a:cubicBezTo>
                    <a:pt x="962" y="914"/>
                    <a:pt x="982" y="914"/>
                    <a:pt x="992" y="905"/>
                  </a:cubicBezTo>
                  <a:cubicBezTo>
                    <a:pt x="1153" y="813"/>
                    <a:pt x="1245" y="692"/>
                    <a:pt x="1356" y="530"/>
                  </a:cubicBezTo>
                  <a:cubicBezTo>
                    <a:pt x="1427" y="429"/>
                    <a:pt x="1447" y="328"/>
                    <a:pt x="1477" y="227"/>
                  </a:cubicBezTo>
                  <a:cubicBezTo>
                    <a:pt x="1487" y="177"/>
                    <a:pt x="1508" y="116"/>
                    <a:pt x="1528" y="65"/>
                  </a:cubicBezTo>
                  <a:cubicBezTo>
                    <a:pt x="1538" y="35"/>
                    <a:pt x="1528" y="15"/>
                    <a:pt x="1497" y="4"/>
                  </a:cubicBezTo>
                  <a:cubicBezTo>
                    <a:pt x="1492" y="2"/>
                    <a:pt x="1486" y="1"/>
                    <a:pt x="1481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0"/>
            <p:cNvSpPr/>
            <p:nvPr/>
          </p:nvSpPr>
          <p:spPr>
            <a:xfrm rot="796906">
              <a:off x="2895877" y="1413975"/>
              <a:ext cx="107483" cy="93992"/>
            </a:xfrm>
            <a:custGeom>
              <a:avLst/>
              <a:gdLst/>
              <a:ahLst/>
              <a:cxnLst/>
              <a:rect l="l" t="t" r="r" b="b"/>
              <a:pathLst>
                <a:path w="1689" h="1477" extrusionOk="0">
                  <a:moveTo>
                    <a:pt x="850" y="0"/>
                  </a:moveTo>
                  <a:cubicBezTo>
                    <a:pt x="729" y="0"/>
                    <a:pt x="607" y="30"/>
                    <a:pt x="506" y="81"/>
                  </a:cubicBezTo>
                  <a:cubicBezTo>
                    <a:pt x="142" y="273"/>
                    <a:pt x="1" y="728"/>
                    <a:pt x="192" y="1081"/>
                  </a:cubicBezTo>
                  <a:cubicBezTo>
                    <a:pt x="324" y="1335"/>
                    <a:pt x="587" y="1476"/>
                    <a:pt x="850" y="1476"/>
                  </a:cubicBezTo>
                  <a:cubicBezTo>
                    <a:pt x="961" y="1476"/>
                    <a:pt x="1082" y="1456"/>
                    <a:pt x="1194" y="1395"/>
                  </a:cubicBezTo>
                  <a:cubicBezTo>
                    <a:pt x="1558" y="1203"/>
                    <a:pt x="1689" y="758"/>
                    <a:pt x="1497" y="394"/>
                  </a:cubicBezTo>
                  <a:cubicBezTo>
                    <a:pt x="1365" y="142"/>
                    <a:pt x="1113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0"/>
            <p:cNvSpPr/>
            <p:nvPr/>
          </p:nvSpPr>
          <p:spPr>
            <a:xfrm rot="796906">
              <a:off x="2761587" y="1368670"/>
              <a:ext cx="38691" cy="37419"/>
            </a:xfrm>
            <a:custGeom>
              <a:avLst/>
              <a:gdLst/>
              <a:ahLst/>
              <a:cxnLst/>
              <a:rect l="l" t="t" r="r" b="b"/>
              <a:pathLst>
                <a:path w="608" h="588" extrusionOk="0">
                  <a:moveTo>
                    <a:pt x="445" y="1"/>
                  </a:moveTo>
                  <a:cubicBezTo>
                    <a:pt x="263" y="113"/>
                    <a:pt x="142" y="345"/>
                    <a:pt x="0" y="547"/>
                  </a:cubicBezTo>
                  <a:cubicBezTo>
                    <a:pt x="91" y="557"/>
                    <a:pt x="182" y="567"/>
                    <a:pt x="273" y="587"/>
                  </a:cubicBezTo>
                  <a:cubicBezTo>
                    <a:pt x="405" y="456"/>
                    <a:pt x="526" y="264"/>
                    <a:pt x="607" y="203"/>
                  </a:cubicBezTo>
                  <a:cubicBezTo>
                    <a:pt x="587" y="113"/>
                    <a:pt x="536" y="41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0"/>
            <p:cNvSpPr/>
            <p:nvPr/>
          </p:nvSpPr>
          <p:spPr>
            <a:xfrm rot="796906">
              <a:off x="2749172" y="1399496"/>
              <a:ext cx="25137" cy="12346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121" y="1"/>
                  </a:moveTo>
                  <a:cubicBezTo>
                    <a:pt x="81" y="52"/>
                    <a:pt x="41" y="102"/>
                    <a:pt x="0" y="142"/>
                  </a:cubicBezTo>
                  <a:cubicBezTo>
                    <a:pt x="41" y="173"/>
                    <a:pt x="91" y="193"/>
                    <a:pt x="131" y="193"/>
                  </a:cubicBezTo>
                  <a:cubicBezTo>
                    <a:pt x="223" y="193"/>
                    <a:pt x="303" y="122"/>
                    <a:pt x="394" y="41"/>
                  </a:cubicBezTo>
                  <a:cubicBezTo>
                    <a:pt x="303" y="21"/>
                    <a:pt x="212" y="1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 rot="796906">
              <a:off x="2546673" y="1436546"/>
              <a:ext cx="59310" cy="21955"/>
            </a:xfrm>
            <a:custGeom>
              <a:avLst/>
              <a:gdLst/>
              <a:ahLst/>
              <a:cxnLst/>
              <a:rect l="l" t="t" r="r" b="b"/>
              <a:pathLst>
                <a:path w="932" h="345" extrusionOk="0">
                  <a:moveTo>
                    <a:pt x="891" y="0"/>
                  </a:moveTo>
                  <a:lnTo>
                    <a:pt x="891" y="0"/>
                  </a:lnTo>
                  <a:cubicBezTo>
                    <a:pt x="810" y="11"/>
                    <a:pt x="718" y="11"/>
                    <a:pt x="638" y="11"/>
                  </a:cubicBezTo>
                  <a:lnTo>
                    <a:pt x="426" y="11"/>
                  </a:lnTo>
                  <a:cubicBezTo>
                    <a:pt x="274" y="11"/>
                    <a:pt x="132" y="21"/>
                    <a:pt x="11" y="81"/>
                  </a:cubicBezTo>
                  <a:cubicBezTo>
                    <a:pt x="1" y="173"/>
                    <a:pt x="21" y="263"/>
                    <a:pt x="82" y="324"/>
                  </a:cubicBezTo>
                  <a:cubicBezTo>
                    <a:pt x="284" y="253"/>
                    <a:pt x="931" y="344"/>
                    <a:pt x="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 rot="796906">
              <a:off x="2463102" y="1546150"/>
              <a:ext cx="107483" cy="93992"/>
            </a:xfrm>
            <a:custGeom>
              <a:avLst/>
              <a:gdLst/>
              <a:ahLst/>
              <a:cxnLst/>
              <a:rect l="l" t="t" r="r" b="b"/>
              <a:pathLst>
                <a:path w="1689" h="1477" extrusionOk="0">
                  <a:moveTo>
                    <a:pt x="850" y="0"/>
                  </a:moveTo>
                  <a:cubicBezTo>
                    <a:pt x="729" y="0"/>
                    <a:pt x="607" y="30"/>
                    <a:pt x="506" y="81"/>
                  </a:cubicBezTo>
                  <a:cubicBezTo>
                    <a:pt x="142" y="273"/>
                    <a:pt x="1" y="728"/>
                    <a:pt x="192" y="1081"/>
                  </a:cubicBezTo>
                  <a:cubicBezTo>
                    <a:pt x="324" y="1335"/>
                    <a:pt x="587" y="1476"/>
                    <a:pt x="850" y="1476"/>
                  </a:cubicBezTo>
                  <a:cubicBezTo>
                    <a:pt x="961" y="1476"/>
                    <a:pt x="1082" y="1456"/>
                    <a:pt x="1194" y="1395"/>
                  </a:cubicBezTo>
                  <a:cubicBezTo>
                    <a:pt x="1558" y="1203"/>
                    <a:pt x="1689" y="758"/>
                    <a:pt x="1497" y="394"/>
                  </a:cubicBezTo>
                  <a:cubicBezTo>
                    <a:pt x="1365" y="142"/>
                    <a:pt x="1113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2" name="Google Shape;952;p40"/>
            <p:cNvGrpSpPr/>
            <p:nvPr/>
          </p:nvGrpSpPr>
          <p:grpSpPr>
            <a:xfrm rot="-413231">
              <a:off x="2780979" y="1672706"/>
              <a:ext cx="394992" cy="612899"/>
              <a:chOff x="1514314" y="1637035"/>
              <a:chExt cx="338082" cy="524594"/>
            </a:xfrm>
          </p:grpSpPr>
          <p:sp>
            <p:nvSpPr>
              <p:cNvPr id="953" name="Google Shape;953;p40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0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0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pic>
        <p:nvPicPr>
          <p:cNvPr id="6" name="Picture 2" descr="Free Vector | Illustration of singapore fl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0"/>
          <a:stretch/>
        </p:blipFill>
        <p:spPr bwMode="auto">
          <a:xfrm>
            <a:off x="931843" y="1724408"/>
            <a:ext cx="3708150" cy="246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Hexagon 28"/>
          <p:cNvSpPr/>
          <p:nvPr/>
        </p:nvSpPr>
        <p:spPr>
          <a:xfrm>
            <a:off x="602183" y="981139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S_ _ _ _ _ _ _ _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48423" y="4349530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Singapore</a:t>
            </a:r>
          </a:p>
        </p:txBody>
      </p:sp>
    </p:spTree>
    <p:extLst>
      <p:ext uri="{BB962C8B-B14F-4D97-AF65-F5344CB8AC3E}">
        <p14:creationId xmlns:p14="http://schemas.microsoft.com/office/powerpoint/2010/main" val="42064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8"/>
          <p:cNvSpPr/>
          <p:nvPr/>
        </p:nvSpPr>
        <p:spPr>
          <a:xfrm>
            <a:off x="1312100" y="1578775"/>
            <a:ext cx="6519900" cy="2298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957309" y="2931015"/>
            <a:ext cx="322948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EXTENSION ACTIVITIES</a:t>
            </a:r>
            <a:endParaRPr dirty="0"/>
          </a:p>
        </p:txBody>
      </p:sp>
      <p:sp>
        <p:nvSpPr>
          <p:cNvPr id="468" name="Google Shape;468;p28"/>
          <p:cNvSpPr/>
          <p:nvPr/>
        </p:nvSpPr>
        <p:spPr>
          <a:xfrm>
            <a:off x="1624851" y="34616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8"/>
          <p:cNvSpPr/>
          <p:nvPr/>
        </p:nvSpPr>
        <p:spPr>
          <a:xfrm>
            <a:off x="6956199" y="1414550"/>
            <a:ext cx="1083071" cy="666245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8"/>
          <p:cNvSpPr/>
          <p:nvPr/>
        </p:nvSpPr>
        <p:spPr>
          <a:xfrm>
            <a:off x="2251074" y="2115150"/>
            <a:ext cx="1837242" cy="4446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Fredoka One"/>
              </a:rPr>
              <a:t>FUN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471" name="Google Shape;471;p28"/>
          <p:cNvSpPr/>
          <p:nvPr/>
        </p:nvSpPr>
        <p:spPr>
          <a:xfrm>
            <a:off x="4329012" y="2119617"/>
            <a:ext cx="2717087" cy="4402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Fredoka One"/>
              </a:rPr>
              <a:t>TIME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Fredoka One"/>
            </a:endParaRPr>
          </a:p>
        </p:txBody>
      </p:sp>
      <p:grpSp>
        <p:nvGrpSpPr>
          <p:cNvPr id="472" name="Google Shape;472;p28"/>
          <p:cNvGrpSpPr/>
          <p:nvPr/>
        </p:nvGrpSpPr>
        <p:grpSpPr>
          <a:xfrm>
            <a:off x="772056" y="1246863"/>
            <a:ext cx="1230545" cy="1615348"/>
            <a:chOff x="772056" y="1246863"/>
            <a:chExt cx="1230545" cy="1615348"/>
          </a:xfrm>
        </p:grpSpPr>
        <p:sp>
          <p:nvSpPr>
            <p:cNvPr id="473" name="Google Shape;473;p28"/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8"/>
          <p:cNvGrpSpPr/>
          <p:nvPr/>
        </p:nvGrpSpPr>
        <p:grpSpPr>
          <a:xfrm>
            <a:off x="4773183" y="455779"/>
            <a:ext cx="1008628" cy="1457830"/>
            <a:chOff x="4773183" y="303379"/>
            <a:chExt cx="1008628" cy="1457830"/>
          </a:xfrm>
        </p:grpSpPr>
        <p:grpSp>
          <p:nvGrpSpPr>
            <p:cNvPr id="494" name="Google Shape;494;p28"/>
            <p:cNvGrpSpPr/>
            <p:nvPr/>
          </p:nvGrpSpPr>
          <p:grpSpPr>
            <a:xfrm>
              <a:off x="4773183" y="303379"/>
              <a:ext cx="1008628" cy="1457830"/>
              <a:chOff x="3668213" y="-1122438"/>
              <a:chExt cx="1807576" cy="2612599"/>
            </a:xfrm>
          </p:grpSpPr>
          <p:sp>
            <p:nvSpPr>
              <p:cNvPr id="495" name="Google Shape;495;p28"/>
              <p:cNvSpPr/>
              <p:nvPr/>
            </p:nvSpPr>
            <p:spPr>
              <a:xfrm>
                <a:off x="3854607" y="-1122438"/>
                <a:ext cx="473249" cy="565764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712" extrusionOk="0">
                    <a:moveTo>
                      <a:pt x="634" y="0"/>
                    </a:moveTo>
                    <a:cubicBezTo>
                      <a:pt x="432" y="0"/>
                      <a:pt x="266" y="115"/>
                      <a:pt x="193" y="440"/>
                    </a:cubicBezTo>
                    <a:cubicBezTo>
                      <a:pt x="0" y="1329"/>
                      <a:pt x="769" y="2138"/>
                      <a:pt x="1315" y="2724"/>
                    </a:cubicBezTo>
                    <a:cubicBezTo>
                      <a:pt x="1578" y="2987"/>
                      <a:pt x="1800" y="3321"/>
                      <a:pt x="2073" y="3563"/>
                    </a:cubicBezTo>
                    <a:cubicBezTo>
                      <a:pt x="2180" y="3661"/>
                      <a:pt x="2282" y="3712"/>
                      <a:pt x="2402" y="3712"/>
                    </a:cubicBezTo>
                    <a:cubicBezTo>
                      <a:pt x="2556" y="3712"/>
                      <a:pt x="2738" y="3628"/>
                      <a:pt x="2993" y="3452"/>
                    </a:cubicBezTo>
                    <a:cubicBezTo>
                      <a:pt x="3105" y="2360"/>
                      <a:pt x="2498" y="1137"/>
                      <a:pt x="1638" y="500"/>
                    </a:cubicBezTo>
                    <a:cubicBezTo>
                      <a:pt x="1376" y="300"/>
                      <a:pt x="959" y="0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8"/>
              <p:cNvSpPr/>
              <p:nvPr/>
            </p:nvSpPr>
            <p:spPr>
              <a:xfrm>
                <a:off x="3973332" y="-979784"/>
                <a:ext cx="294313" cy="350707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2301" extrusionOk="0">
                    <a:moveTo>
                      <a:pt x="394" y="0"/>
                    </a:moveTo>
                    <a:cubicBezTo>
                      <a:pt x="270" y="0"/>
                      <a:pt x="168" y="71"/>
                      <a:pt x="122" y="272"/>
                    </a:cubicBezTo>
                    <a:cubicBezTo>
                      <a:pt x="0" y="818"/>
                      <a:pt x="475" y="1323"/>
                      <a:pt x="819" y="1687"/>
                    </a:cubicBezTo>
                    <a:cubicBezTo>
                      <a:pt x="980" y="1849"/>
                      <a:pt x="1112" y="2061"/>
                      <a:pt x="1294" y="2213"/>
                    </a:cubicBezTo>
                    <a:cubicBezTo>
                      <a:pt x="1360" y="2270"/>
                      <a:pt x="1423" y="2301"/>
                      <a:pt x="1496" y="2301"/>
                    </a:cubicBezTo>
                    <a:cubicBezTo>
                      <a:pt x="1590" y="2301"/>
                      <a:pt x="1701" y="2250"/>
                      <a:pt x="1860" y="2142"/>
                    </a:cubicBezTo>
                    <a:cubicBezTo>
                      <a:pt x="1931" y="1465"/>
                      <a:pt x="1557" y="706"/>
                      <a:pt x="1021" y="312"/>
                    </a:cubicBezTo>
                    <a:cubicBezTo>
                      <a:pt x="852" y="187"/>
                      <a:pt x="595" y="0"/>
                      <a:pt x="394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8"/>
              <p:cNvSpPr/>
              <p:nvPr/>
            </p:nvSpPr>
            <p:spPr>
              <a:xfrm>
                <a:off x="4919322" y="-998530"/>
                <a:ext cx="556467" cy="516382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3388" extrusionOk="0">
                    <a:moveTo>
                      <a:pt x="2791" y="0"/>
                    </a:moveTo>
                    <a:cubicBezTo>
                      <a:pt x="1881" y="0"/>
                      <a:pt x="1254" y="930"/>
                      <a:pt x="810" y="1598"/>
                    </a:cubicBezTo>
                    <a:cubicBezTo>
                      <a:pt x="607" y="1911"/>
                      <a:pt x="334" y="2195"/>
                      <a:pt x="152" y="2518"/>
                    </a:cubicBezTo>
                    <a:cubicBezTo>
                      <a:pt x="1" y="2811"/>
                      <a:pt x="61" y="3013"/>
                      <a:pt x="466" y="3388"/>
                    </a:cubicBezTo>
                    <a:cubicBezTo>
                      <a:pt x="1558" y="3256"/>
                      <a:pt x="2609" y="2397"/>
                      <a:pt x="3044" y="1416"/>
                    </a:cubicBezTo>
                    <a:cubicBezTo>
                      <a:pt x="3266" y="930"/>
                      <a:pt x="3650" y="0"/>
                      <a:pt x="2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8"/>
              <p:cNvSpPr/>
              <p:nvPr/>
            </p:nvSpPr>
            <p:spPr>
              <a:xfrm>
                <a:off x="4990191" y="-867612"/>
                <a:ext cx="345372" cy="320681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2104" extrusionOk="0">
                    <a:moveTo>
                      <a:pt x="1729" y="1"/>
                    </a:moveTo>
                    <a:cubicBezTo>
                      <a:pt x="1163" y="1"/>
                      <a:pt x="779" y="577"/>
                      <a:pt x="506" y="992"/>
                    </a:cubicBezTo>
                    <a:cubicBezTo>
                      <a:pt x="375" y="1183"/>
                      <a:pt x="203" y="1365"/>
                      <a:pt x="91" y="1568"/>
                    </a:cubicBezTo>
                    <a:cubicBezTo>
                      <a:pt x="1" y="1740"/>
                      <a:pt x="31" y="1871"/>
                      <a:pt x="294" y="2104"/>
                    </a:cubicBezTo>
                    <a:cubicBezTo>
                      <a:pt x="961" y="2023"/>
                      <a:pt x="1619" y="1487"/>
                      <a:pt x="1891" y="880"/>
                    </a:cubicBezTo>
                    <a:cubicBezTo>
                      <a:pt x="2023" y="577"/>
                      <a:pt x="2266" y="1"/>
                      <a:pt x="1729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8"/>
              <p:cNvSpPr/>
              <p:nvPr/>
            </p:nvSpPr>
            <p:spPr>
              <a:xfrm>
                <a:off x="4175119" y="1126346"/>
                <a:ext cx="468524" cy="36381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387" extrusionOk="0">
                    <a:moveTo>
                      <a:pt x="2079" y="0"/>
                    </a:moveTo>
                    <a:cubicBezTo>
                      <a:pt x="1845" y="0"/>
                      <a:pt x="1222" y="248"/>
                      <a:pt x="1103" y="486"/>
                    </a:cubicBezTo>
                    <a:cubicBezTo>
                      <a:pt x="849" y="627"/>
                      <a:pt x="0" y="1537"/>
                      <a:pt x="263" y="1870"/>
                    </a:cubicBezTo>
                    <a:cubicBezTo>
                      <a:pt x="311" y="1928"/>
                      <a:pt x="368" y="1951"/>
                      <a:pt x="427" y="1951"/>
                    </a:cubicBezTo>
                    <a:cubicBezTo>
                      <a:pt x="643" y="1951"/>
                      <a:pt x="900" y="1648"/>
                      <a:pt x="971" y="1537"/>
                    </a:cubicBezTo>
                    <a:lnTo>
                      <a:pt x="971" y="1537"/>
                    </a:lnTo>
                    <a:cubicBezTo>
                      <a:pt x="930" y="1749"/>
                      <a:pt x="941" y="1951"/>
                      <a:pt x="1022" y="2133"/>
                    </a:cubicBezTo>
                    <a:cubicBezTo>
                      <a:pt x="1060" y="2143"/>
                      <a:pt x="1095" y="2147"/>
                      <a:pt x="1129" y="2147"/>
                    </a:cubicBezTo>
                    <a:cubicBezTo>
                      <a:pt x="1349" y="2147"/>
                      <a:pt x="1490" y="1961"/>
                      <a:pt x="1577" y="1760"/>
                    </a:cubicBezTo>
                    <a:cubicBezTo>
                      <a:pt x="1618" y="1982"/>
                      <a:pt x="1689" y="2387"/>
                      <a:pt x="1941" y="2387"/>
                    </a:cubicBezTo>
                    <a:cubicBezTo>
                      <a:pt x="2224" y="2387"/>
                      <a:pt x="2245" y="2063"/>
                      <a:pt x="2235" y="1830"/>
                    </a:cubicBezTo>
                    <a:lnTo>
                      <a:pt x="2235" y="1830"/>
                    </a:lnTo>
                    <a:cubicBezTo>
                      <a:pt x="2467" y="1921"/>
                      <a:pt x="2538" y="2306"/>
                      <a:pt x="2821" y="2306"/>
                    </a:cubicBezTo>
                    <a:cubicBezTo>
                      <a:pt x="3074" y="1769"/>
                      <a:pt x="3074" y="1041"/>
                      <a:pt x="2770" y="546"/>
                    </a:cubicBezTo>
                    <a:cubicBezTo>
                      <a:pt x="2629" y="314"/>
                      <a:pt x="2386" y="10"/>
                      <a:pt x="2093" y="1"/>
                    </a:cubicBezTo>
                    <a:cubicBezTo>
                      <a:pt x="2089" y="0"/>
                      <a:pt x="2084" y="0"/>
                      <a:pt x="2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8"/>
              <p:cNvSpPr/>
              <p:nvPr/>
            </p:nvSpPr>
            <p:spPr>
              <a:xfrm>
                <a:off x="3668213" y="-737455"/>
                <a:ext cx="1739817" cy="1971183"/>
              </a:xfrm>
              <a:custGeom>
                <a:avLst/>
                <a:gdLst/>
                <a:ahLst/>
                <a:cxnLst/>
                <a:rect l="l" t="t" r="r" b="b"/>
                <a:pathLst>
                  <a:path w="11415" h="12933" extrusionOk="0">
                    <a:moveTo>
                      <a:pt x="5788" y="0"/>
                    </a:moveTo>
                    <a:cubicBezTo>
                      <a:pt x="2838" y="0"/>
                      <a:pt x="349" y="2718"/>
                      <a:pt x="172" y="6193"/>
                    </a:cubicBezTo>
                    <a:cubicBezTo>
                      <a:pt x="0" y="9763"/>
                      <a:pt x="2326" y="12775"/>
                      <a:pt x="5389" y="12927"/>
                    </a:cubicBezTo>
                    <a:cubicBezTo>
                      <a:pt x="5469" y="12931"/>
                      <a:pt x="5549" y="12933"/>
                      <a:pt x="5628" y="12933"/>
                    </a:cubicBezTo>
                    <a:cubicBezTo>
                      <a:pt x="8578" y="12933"/>
                      <a:pt x="11065" y="10215"/>
                      <a:pt x="11232" y="6739"/>
                    </a:cubicBezTo>
                    <a:cubicBezTo>
                      <a:pt x="11414" y="3181"/>
                      <a:pt x="9079" y="158"/>
                      <a:pt x="6026" y="6"/>
                    </a:cubicBezTo>
                    <a:cubicBezTo>
                      <a:pt x="5946" y="2"/>
                      <a:pt x="5867" y="0"/>
                      <a:pt x="57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8"/>
              <p:cNvSpPr/>
              <p:nvPr/>
            </p:nvSpPr>
            <p:spPr>
              <a:xfrm>
                <a:off x="3792882" y="-560052"/>
                <a:ext cx="1192952" cy="1420508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9320" extrusionOk="0">
                    <a:moveTo>
                      <a:pt x="3979" y="1"/>
                    </a:moveTo>
                    <a:cubicBezTo>
                      <a:pt x="1959" y="1"/>
                      <a:pt x="251" y="1964"/>
                      <a:pt x="133" y="4474"/>
                    </a:cubicBezTo>
                    <a:cubicBezTo>
                      <a:pt x="1" y="7042"/>
                      <a:pt x="1589" y="9215"/>
                      <a:pt x="3681" y="9316"/>
                    </a:cubicBezTo>
                    <a:cubicBezTo>
                      <a:pt x="3732" y="9319"/>
                      <a:pt x="3782" y="9320"/>
                      <a:pt x="3833" y="9320"/>
                    </a:cubicBezTo>
                    <a:cubicBezTo>
                      <a:pt x="5861" y="9320"/>
                      <a:pt x="7577" y="7353"/>
                      <a:pt x="7695" y="4847"/>
                    </a:cubicBezTo>
                    <a:cubicBezTo>
                      <a:pt x="7826" y="2270"/>
                      <a:pt x="6239" y="106"/>
                      <a:pt x="4146" y="5"/>
                    </a:cubicBezTo>
                    <a:cubicBezTo>
                      <a:pt x="4090" y="2"/>
                      <a:pt x="4035" y="1"/>
                      <a:pt x="39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8"/>
              <p:cNvSpPr/>
              <p:nvPr/>
            </p:nvSpPr>
            <p:spPr>
              <a:xfrm>
                <a:off x="4327678" y="-416178"/>
                <a:ext cx="81694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28" extrusionOk="0">
                    <a:moveTo>
                      <a:pt x="273" y="1"/>
                    </a:moveTo>
                    <a:cubicBezTo>
                      <a:pt x="132" y="1"/>
                      <a:pt x="10" y="112"/>
                      <a:pt x="1" y="254"/>
                    </a:cubicBezTo>
                    <a:cubicBezTo>
                      <a:pt x="1" y="396"/>
                      <a:pt x="111" y="517"/>
                      <a:pt x="253" y="527"/>
                    </a:cubicBezTo>
                    <a:cubicBezTo>
                      <a:pt x="259" y="527"/>
                      <a:pt x="265" y="527"/>
                      <a:pt x="271" y="527"/>
                    </a:cubicBezTo>
                    <a:cubicBezTo>
                      <a:pt x="405" y="527"/>
                      <a:pt x="516" y="419"/>
                      <a:pt x="526" y="274"/>
                    </a:cubicBezTo>
                    <a:cubicBezTo>
                      <a:pt x="536" y="133"/>
                      <a:pt x="425" y="1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8"/>
              <p:cNvSpPr/>
              <p:nvPr/>
            </p:nvSpPr>
            <p:spPr>
              <a:xfrm>
                <a:off x="4739024" y="-394689"/>
                <a:ext cx="81847" cy="79103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19" extrusionOk="0">
                    <a:moveTo>
                      <a:pt x="266" y="1"/>
                    </a:moveTo>
                    <a:cubicBezTo>
                      <a:pt x="132" y="1"/>
                      <a:pt x="20" y="108"/>
                      <a:pt x="11" y="244"/>
                    </a:cubicBezTo>
                    <a:cubicBezTo>
                      <a:pt x="1" y="386"/>
                      <a:pt x="112" y="507"/>
                      <a:pt x="254" y="517"/>
                    </a:cubicBezTo>
                    <a:cubicBezTo>
                      <a:pt x="260" y="518"/>
                      <a:pt x="266" y="518"/>
                      <a:pt x="272" y="518"/>
                    </a:cubicBezTo>
                    <a:cubicBezTo>
                      <a:pt x="415" y="518"/>
                      <a:pt x="527" y="411"/>
                      <a:pt x="537" y="275"/>
                    </a:cubicBezTo>
                    <a:cubicBezTo>
                      <a:pt x="537" y="123"/>
                      <a:pt x="425" y="1"/>
                      <a:pt x="284" y="1"/>
                    </a:cubicBezTo>
                    <a:cubicBezTo>
                      <a:pt x="278" y="1"/>
                      <a:pt x="272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8"/>
              <p:cNvSpPr/>
              <p:nvPr/>
            </p:nvSpPr>
            <p:spPr>
              <a:xfrm>
                <a:off x="4544858" y="-362226"/>
                <a:ext cx="49535" cy="4801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15" extrusionOk="0">
                    <a:moveTo>
                      <a:pt x="146" y="0"/>
                    </a:moveTo>
                    <a:cubicBezTo>
                      <a:pt x="71" y="0"/>
                      <a:pt x="1" y="67"/>
                      <a:pt x="1" y="143"/>
                    </a:cubicBezTo>
                    <a:cubicBezTo>
                      <a:pt x="1" y="233"/>
                      <a:pt x="61" y="304"/>
                      <a:pt x="153" y="314"/>
                    </a:cubicBezTo>
                    <a:cubicBezTo>
                      <a:pt x="234" y="314"/>
                      <a:pt x="314" y="253"/>
                      <a:pt x="314" y="163"/>
                    </a:cubicBezTo>
                    <a:cubicBezTo>
                      <a:pt x="324" y="71"/>
                      <a:pt x="254" y="1"/>
                      <a:pt x="162" y="1"/>
                    </a:cubicBezTo>
                    <a:cubicBezTo>
                      <a:pt x="157" y="0"/>
                      <a:pt x="152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8"/>
              <p:cNvSpPr/>
              <p:nvPr/>
            </p:nvSpPr>
            <p:spPr>
              <a:xfrm>
                <a:off x="4551107" y="-334792"/>
                <a:ext cx="21643" cy="17619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156" extrusionOk="0">
                    <a:moveTo>
                      <a:pt x="101" y="0"/>
                    </a:moveTo>
                    <a:cubicBezTo>
                      <a:pt x="88" y="0"/>
                      <a:pt x="81" y="15"/>
                      <a:pt x="81" y="23"/>
                    </a:cubicBezTo>
                    <a:cubicBezTo>
                      <a:pt x="81" y="73"/>
                      <a:pt x="71" y="154"/>
                      <a:pt x="71" y="235"/>
                    </a:cubicBezTo>
                    <a:cubicBezTo>
                      <a:pt x="61" y="518"/>
                      <a:pt x="41" y="1044"/>
                      <a:pt x="11" y="1105"/>
                    </a:cubicBezTo>
                    <a:cubicBezTo>
                      <a:pt x="0" y="1125"/>
                      <a:pt x="11" y="1145"/>
                      <a:pt x="20" y="1145"/>
                    </a:cubicBezTo>
                    <a:cubicBezTo>
                      <a:pt x="31" y="1145"/>
                      <a:pt x="31" y="1145"/>
                      <a:pt x="31" y="1156"/>
                    </a:cubicBezTo>
                    <a:cubicBezTo>
                      <a:pt x="51" y="1156"/>
                      <a:pt x="61" y="1145"/>
                      <a:pt x="61" y="1135"/>
                    </a:cubicBezTo>
                    <a:cubicBezTo>
                      <a:pt x="101" y="1064"/>
                      <a:pt x="112" y="680"/>
                      <a:pt x="132" y="235"/>
                    </a:cubicBezTo>
                    <a:cubicBezTo>
                      <a:pt x="142" y="154"/>
                      <a:pt x="142" y="84"/>
                      <a:pt x="142" y="33"/>
                    </a:cubicBezTo>
                    <a:cubicBezTo>
                      <a:pt x="142" y="13"/>
                      <a:pt x="132" y="3"/>
                      <a:pt x="112" y="3"/>
                    </a:cubicBezTo>
                    <a:cubicBezTo>
                      <a:pt x="108" y="1"/>
                      <a:pt x="104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>
                <a:off x="4906977" y="-33128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>
                <a:off x="4504775" y="-192595"/>
                <a:ext cx="58680" cy="4160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73" extrusionOk="0">
                    <a:moveTo>
                      <a:pt x="32" y="0"/>
                    </a:moveTo>
                    <a:cubicBezTo>
                      <a:pt x="11" y="10"/>
                      <a:pt x="1" y="20"/>
                      <a:pt x="1" y="41"/>
                    </a:cubicBezTo>
                    <a:cubicBezTo>
                      <a:pt x="21" y="151"/>
                      <a:pt x="142" y="263"/>
                      <a:pt x="243" y="273"/>
                    </a:cubicBezTo>
                    <a:cubicBezTo>
                      <a:pt x="304" y="273"/>
                      <a:pt x="365" y="232"/>
                      <a:pt x="385" y="151"/>
                    </a:cubicBezTo>
                    <a:cubicBezTo>
                      <a:pt x="385" y="131"/>
                      <a:pt x="375" y="122"/>
                      <a:pt x="365" y="111"/>
                    </a:cubicBezTo>
                    <a:cubicBezTo>
                      <a:pt x="345" y="111"/>
                      <a:pt x="324" y="122"/>
                      <a:pt x="324" y="131"/>
                    </a:cubicBezTo>
                    <a:cubicBezTo>
                      <a:pt x="304" y="212"/>
                      <a:pt x="254" y="212"/>
                      <a:pt x="243" y="212"/>
                    </a:cubicBezTo>
                    <a:cubicBezTo>
                      <a:pt x="173" y="212"/>
                      <a:pt x="82" y="111"/>
                      <a:pt x="61" y="30"/>
                    </a:cubicBezTo>
                    <a:cubicBezTo>
                      <a:pt x="61" y="10"/>
                      <a:pt x="41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>
                <a:off x="4554155" y="-187109"/>
                <a:ext cx="61728" cy="37799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48" extrusionOk="0">
                    <a:moveTo>
                      <a:pt x="365" y="1"/>
                    </a:moveTo>
                    <a:cubicBezTo>
                      <a:pt x="354" y="1"/>
                      <a:pt x="341" y="10"/>
                      <a:pt x="334" y="25"/>
                    </a:cubicBezTo>
                    <a:cubicBezTo>
                      <a:pt x="314" y="106"/>
                      <a:pt x="213" y="187"/>
                      <a:pt x="142" y="187"/>
                    </a:cubicBezTo>
                    <a:cubicBezTo>
                      <a:pt x="122" y="187"/>
                      <a:pt x="81" y="176"/>
                      <a:pt x="71" y="106"/>
                    </a:cubicBezTo>
                    <a:cubicBezTo>
                      <a:pt x="61" y="86"/>
                      <a:pt x="51" y="75"/>
                      <a:pt x="31" y="75"/>
                    </a:cubicBezTo>
                    <a:cubicBezTo>
                      <a:pt x="21" y="75"/>
                      <a:pt x="0" y="95"/>
                      <a:pt x="11" y="115"/>
                    </a:cubicBezTo>
                    <a:cubicBezTo>
                      <a:pt x="21" y="196"/>
                      <a:pt x="71" y="237"/>
                      <a:pt x="132" y="247"/>
                    </a:cubicBezTo>
                    <a:cubicBezTo>
                      <a:pt x="243" y="247"/>
                      <a:pt x="364" y="146"/>
                      <a:pt x="395" y="35"/>
                    </a:cubicBezTo>
                    <a:cubicBezTo>
                      <a:pt x="405" y="25"/>
                      <a:pt x="395" y="5"/>
                      <a:pt x="375" y="5"/>
                    </a:cubicBezTo>
                    <a:cubicBezTo>
                      <a:pt x="372" y="2"/>
                      <a:pt x="368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>
                <a:off x="4054852" y="-36003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0" name="Google Shape;510;p28"/>
            <p:cNvSpPr/>
            <p:nvPr/>
          </p:nvSpPr>
          <p:spPr>
            <a:xfrm rot="2566533">
              <a:off x="5247877" y="1447826"/>
              <a:ext cx="69803" cy="67620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 rot="2566586">
              <a:off x="5404502" y="1425691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 rot="2566586">
              <a:off x="5483905" y="1304159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 rot="2566592">
              <a:off x="5347197" y="1507908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 rot="2566592">
              <a:off x="5649973" y="1180659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8"/>
          <p:cNvGrpSpPr/>
          <p:nvPr/>
        </p:nvGrpSpPr>
        <p:grpSpPr>
          <a:xfrm>
            <a:off x="7047590" y="2619239"/>
            <a:ext cx="1381312" cy="1615372"/>
            <a:chOff x="7047590" y="2619239"/>
            <a:chExt cx="1381312" cy="1615372"/>
          </a:xfrm>
        </p:grpSpPr>
        <p:grpSp>
          <p:nvGrpSpPr>
            <p:cNvPr id="516" name="Google Shape;516;p28"/>
            <p:cNvGrpSpPr/>
            <p:nvPr/>
          </p:nvGrpSpPr>
          <p:grpSpPr>
            <a:xfrm>
              <a:off x="7047590" y="2619239"/>
              <a:ext cx="1381312" cy="1615372"/>
              <a:chOff x="6639689" y="1944439"/>
              <a:chExt cx="2047906" cy="2394918"/>
            </a:xfrm>
          </p:grpSpPr>
          <p:sp>
            <p:nvSpPr>
              <p:cNvPr id="517" name="Google Shape;517;p28"/>
              <p:cNvSpPr/>
              <p:nvPr/>
            </p:nvSpPr>
            <p:spPr>
              <a:xfrm>
                <a:off x="7739027" y="1944439"/>
                <a:ext cx="503881" cy="49414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4562" extrusionOk="0">
                    <a:moveTo>
                      <a:pt x="2006" y="0"/>
                    </a:moveTo>
                    <a:cubicBezTo>
                      <a:pt x="1938" y="0"/>
                      <a:pt x="1866" y="8"/>
                      <a:pt x="1791" y="24"/>
                    </a:cubicBezTo>
                    <a:cubicBezTo>
                      <a:pt x="800" y="237"/>
                      <a:pt x="1" y="1936"/>
                      <a:pt x="41" y="2835"/>
                    </a:cubicBezTo>
                    <a:cubicBezTo>
                      <a:pt x="67" y="2834"/>
                      <a:pt x="93" y="2834"/>
                      <a:pt x="119" y="2834"/>
                    </a:cubicBezTo>
                    <a:cubicBezTo>
                      <a:pt x="900" y="2834"/>
                      <a:pt x="1350" y="3267"/>
                      <a:pt x="1791" y="3502"/>
                    </a:cubicBezTo>
                    <a:cubicBezTo>
                      <a:pt x="2100" y="3671"/>
                      <a:pt x="3460" y="4561"/>
                      <a:pt x="3915" y="4561"/>
                    </a:cubicBezTo>
                    <a:cubicBezTo>
                      <a:pt x="3951" y="4561"/>
                      <a:pt x="3981" y="4556"/>
                      <a:pt x="4004" y="4544"/>
                    </a:cubicBezTo>
                    <a:cubicBezTo>
                      <a:pt x="4651" y="4220"/>
                      <a:pt x="3620" y="2269"/>
                      <a:pt x="3499" y="1966"/>
                    </a:cubicBezTo>
                    <a:cubicBezTo>
                      <a:pt x="3190" y="1226"/>
                      <a:pt x="2863" y="0"/>
                      <a:pt x="2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7816793" y="2100193"/>
                <a:ext cx="252049" cy="247614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286" extrusionOk="0">
                    <a:moveTo>
                      <a:pt x="1007" y="0"/>
                    </a:moveTo>
                    <a:cubicBezTo>
                      <a:pt x="973" y="0"/>
                      <a:pt x="938" y="4"/>
                      <a:pt x="900" y="12"/>
                    </a:cubicBezTo>
                    <a:cubicBezTo>
                      <a:pt x="405" y="123"/>
                      <a:pt x="1" y="972"/>
                      <a:pt x="21" y="1417"/>
                    </a:cubicBezTo>
                    <a:cubicBezTo>
                      <a:pt x="30" y="1417"/>
                      <a:pt x="39" y="1417"/>
                      <a:pt x="47" y="1417"/>
                    </a:cubicBezTo>
                    <a:cubicBezTo>
                      <a:pt x="445" y="1417"/>
                      <a:pt x="673" y="1632"/>
                      <a:pt x="891" y="1751"/>
                    </a:cubicBezTo>
                    <a:cubicBezTo>
                      <a:pt x="1050" y="1835"/>
                      <a:pt x="1732" y="2286"/>
                      <a:pt x="1959" y="2286"/>
                    </a:cubicBezTo>
                    <a:cubicBezTo>
                      <a:pt x="1976" y="2286"/>
                      <a:pt x="1991" y="2283"/>
                      <a:pt x="2003" y="2277"/>
                    </a:cubicBezTo>
                    <a:cubicBezTo>
                      <a:pt x="2326" y="2115"/>
                      <a:pt x="1810" y="1134"/>
                      <a:pt x="1750" y="983"/>
                    </a:cubicBezTo>
                    <a:cubicBezTo>
                      <a:pt x="1600" y="617"/>
                      <a:pt x="1432" y="0"/>
                      <a:pt x="1007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6639689" y="2416574"/>
                <a:ext cx="444633" cy="539854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984" extrusionOk="0">
                    <a:moveTo>
                      <a:pt x="1708" y="1"/>
                    </a:moveTo>
                    <a:cubicBezTo>
                      <a:pt x="1394" y="1"/>
                      <a:pt x="1106" y="62"/>
                      <a:pt x="880" y="205"/>
                    </a:cubicBezTo>
                    <a:cubicBezTo>
                      <a:pt x="0" y="761"/>
                      <a:pt x="708" y="1985"/>
                      <a:pt x="1031" y="2783"/>
                    </a:cubicBezTo>
                    <a:cubicBezTo>
                      <a:pt x="1157" y="3071"/>
                      <a:pt x="1737" y="4983"/>
                      <a:pt x="2384" y="4983"/>
                    </a:cubicBezTo>
                    <a:cubicBezTo>
                      <a:pt x="2419" y="4983"/>
                      <a:pt x="2453" y="4978"/>
                      <a:pt x="2487" y="4967"/>
                    </a:cubicBezTo>
                    <a:cubicBezTo>
                      <a:pt x="2831" y="4866"/>
                      <a:pt x="3215" y="3036"/>
                      <a:pt x="3327" y="2672"/>
                    </a:cubicBezTo>
                    <a:cubicBezTo>
                      <a:pt x="3489" y="2176"/>
                      <a:pt x="3498" y="1529"/>
                      <a:pt x="4105" y="974"/>
                    </a:cubicBezTo>
                    <a:cubicBezTo>
                      <a:pt x="3665" y="482"/>
                      <a:pt x="2588" y="1"/>
                      <a:pt x="1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8"/>
              <p:cNvSpPr/>
              <p:nvPr/>
            </p:nvSpPr>
            <p:spPr>
              <a:xfrm>
                <a:off x="6810492" y="2524020"/>
                <a:ext cx="221288" cy="27036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496" extrusionOk="0">
                    <a:moveTo>
                      <a:pt x="848" y="0"/>
                    </a:moveTo>
                    <a:cubicBezTo>
                      <a:pt x="691" y="0"/>
                      <a:pt x="547" y="31"/>
                      <a:pt x="435" y="103"/>
                    </a:cubicBezTo>
                    <a:cubicBezTo>
                      <a:pt x="0" y="375"/>
                      <a:pt x="344" y="993"/>
                      <a:pt x="516" y="1386"/>
                    </a:cubicBezTo>
                    <a:cubicBezTo>
                      <a:pt x="574" y="1532"/>
                      <a:pt x="862" y="2496"/>
                      <a:pt x="1187" y="2496"/>
                    </a:cubicBezTo>
                    <a:cubicBezTo>
                      <a:pt x="1202" y="2496"/>
                      <a:pt x="1218" y="2494"/>
                      <a:pt x="1234" y="2489"/>
                    </a:cubicBezTo>
                    <a:cubicBezTo>
                      <a:pt x="1406" y="2428"/>
                      <a:pt x="1608" y="1518"/>
                      <a:pt x="1658" y="1336"/>
                    </a:cubicBezTo>
                    <a:cubicBezTo>
                      <a:pt x="1739" y="1083"/>
                      <a:pt x="1739" y="760"/>
                      <a:pt x="2043" y="487"/>
                    </a:cubicBezTo>
                    <a:cubicBezTo>
                      <a:pt x="1827" y="241"/>
                      <a:pt x="1287" y="0"/>
                      <a:pt x="8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8"/>
              <p:cNvSpPr/>
              <p:nvPr/>
            </p:nvSpPr>
            <p:spPr>
              <a:xfrm>
                <a:off x="7908856" y="3931325"/>
                <a:ext cx="394267" cy="408032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3767" extrusionOk="0">
                    <a:moveTo>
                      <a:pt x="1343" y="1"/>
                    </a:moveTo>
                    <a:cubicBezTo>
                      <a:pt x="1140" y="1"/>
                      <a:pt x="945" y="44"/>
                      <a:pt x="798" y="162"/>
                    </a:cubicBezTo>
                    <a:cubicBezTo>
                      <a:pt x="566" y="354"/>
                      <a:pt x="111" y="1193"/>
                      <a:pt x="202" y="1567"/>
                    </a:cubicBezTo>
                    <a:cubicBezTo>
                      <a:pt x="71" y="1931"/>
                      <a:pt x="0" y="3660"/>
                      <a:pt x="587" y="3761"/>
                    </a:cubicBezTo>
                    <a:cubicBezTo>
                      <a:pt x="608" y="3765"/>
                      <a:pt x="628" y="3766"/>
                      <a:pt x="647" y="3766"/>
                    </a:cubicBezTo>
                    <a:cubicBezTo>
                      <a:pt x="1052" y="3766"/>
                      <a:pt x="1050" y="2993"/>
                      <a:pt x="1011" y="2781"/>
                    </a:cubicBezTo>
                    <a:lnTo>
                      <a:pt x="1011" y="2781"/>
                    </a:lnTo>
                    <a:cubicBezTo>
                      <a:pt x="1173" y="3033"/>
                      <a:pt x="1355" y="3246"/>
                      <a:pt x="1607" y="3347"/>
                    </a:cubicBezTo>
                    <a:cubicBezTo>
                      <a:pt x="1962" y="3185"/>
                      <a:pt x="1951" y="2801"/>
                      <a:pt x="1850" y="2477"/>
                    </a:cubicBezTo>
                    <a:lnTo>
                      <a:pt x="1850" y="2477"/>
                    </a:lnTo>
                    <a:cubicBezTo>
                      <a:pt x="2037" y="2618"/>
                      <a:pt x="2344" y="2866"/>
                      <a:pt x="2595" y="2866"/>
                    </a:cubicBezTo>
                    <a:cubicBezTo>
                      <a:pt x="2670" y="2866"/>
                      <a:pt x="2740" y="2844"/>
                      <a:pt x="2800" y="2790"/>
                    </a:cubicBezTo>
                    <a:cubicBezTo>
                      <a:pt x="3094" y="2538"/>
                      <a:pt x="2821" y="2184"/>
                      <a:pt x="2598" y="1941"/>
                    </a:cubicBezTo>
                    <a:cubicBezTo>
                      <a:pt x="2649" y="1924"/>
                      <a:pt x="2701" y="1918"/>
                      <a:pt x="2755" y="1918"/>
                    </a:cubicBezTo>
                    <a:cubicBezTo>
                      <a:pt x="2953" y="1918"/>
                      <a:pt x="3166" y="2008"/>
                      <a:pt x="3360" y="2008"/>
                    </a:cubicBezTo>
                    <a:cubicBezTo>
                      <a:pt x="3460" y="2008"/>
                      <a:pt x="3555" y="1984"/>
                      <a:pt x="3640" y="1911"/>
                    </a:cubicBezTo>
                    <a:cubicBezTo>
                      <a:pt x="3417" y="1123"/>
                      <a:pt x="2770" y="374"/>
                      <a:pt x="2002" y="121"/>
                    </a:cubicBezTo>
                    <a:cubicBezTo>
                      <a:pt x="1813" y="57"/>
                      <a:pt x="1573" y="1"/>
                      <a:pt x="1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6751356" y="2193450"/>
                <a:ext cx="1936239" cy="1896206"/>
              </a:xfrm>
              <a:custGeom>
                <a:avLst/>
                <a:gdLst/>
                <a:ahLst/>
                <a:cxnLst/>
                <a:rect l="l" t="t" r="r" b="b"/>
                <a:pathLst>
                  <a:path w="17876" h="17506" extrusionOk="0">
                    <a:moveTo>
                      <a:pt x="8081" y="1"/>
                    </a:moveTo>
                    <a:cubicBezTo>
                      <a:pt x="7225" y="1"/>
                      <a:pt x="6371" y="160"/>
                      <a:pt x="5551" y="496"/>
                    </a:cubicBezTo>
                    <a:cubicBezTo>
                      <a:pt x="1649" y="2093"/>
                      <a:pt x="0" y="7087"/>
                      <a:pt x="1871" y="11647"/>
                    </a:cubicBezTo>
                    <a:cubicBezTo>
                      <a:pt x="3347" y="15253"/>
                      <a:pt x="6573" y="17506"/>
                      <a:pt x="9786" y="17506"/>
                    </a:cubicBezTo>
                    <a:cubicBezTo>
                      <a:pt x="10644" y="17506"/>
                      <a:pt x="11502" y="17345"/>
                      <a:pt x="12325" y="17006"/>
                    </a:cubicBezTo>
                    <a:cubicBezTo>
                      <a:pt x="16228" y="15408"/>
                      <a:pt x="17875" y="10414"/>
                      <a:pt x="16005" y="5854"/>
                    </a:cubicBezTo>
                    <a:cubicBezTo>
                      <a:pt x="14527" y="2253"/>
                      <a:pt x="11296" y="1"/>
                      <a:pt x="80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6925517" y="2350178"/>
                <a:ext cx="1374409" cy="1276847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11788" extrusionOk="0">
                    <a:moveTo>
                      <a:pt x="8374" y="1"/>
                    </a:moveTo>
                    <a:cubicBezTo>
                      <a:pt x="7981" y="1"/>
                      <a:pt x="7612" y="53"/>
                      <a:pt x="7370" y="181"/>
                    </a:cubicBezTo>
                    <a:cubicBezTo>
                      <a:pt x="6440" y="677"/>
                      <a:pt x="5702" y="1677"/>
                      <a:pt x="5409" y="2274"/>
                    </a:cubicBezTo>
                    <a:cubicBezTo>
                      <a:pt x="5217" y="2313"/>
                      <a:pt x="5023" y="2328"/>
                      <a:pt x="4830" y="2328"/>
                    </a:cubicBezTo>
                    <a:cubicBezTo>
                      <a:pt x="4523" y="2328"/>
                      <a:pt x="4216" y="2291"/>
                      <a:pt x="3913" y="2254"/>
                    </a:cubicBezTo>
                    <a:cubicBezTo>
                      <a:pt x="3614" y="2216"/>
                      <a:pt x="3320" y="2179"/>
                      <a:pt x="3030" y="2179"/>
                    </a:cubicBezTo>
                    <a:cubicBezTo>
                      <a:pt x="2455" y="2179"/>
                      <a:pt x="1900" y="2326"/>
                      <a:pt x="1375" y="2911"/>
                    </a:cubicBezTo>
                    <a:cubicBezTo>
                      <a:pt x="566" y="3811"/>
                      <a:pt x="0" y="4781"/>
                      <a:pt x="142" y="5984"/>
                    </a:cubicBezTo>
                    <a:cubicBezTo>
                      <a:pt x="253" y="6934"/>
                      <a:pt x="708" y="8542"/>
                      <a:pt x="1304" y="9311"/>
                    </a:cubicBezTo>
                    <a:cubicBezTo>
                      <a:pt x="2562" y="10963"/>
                      <a:pt x="6844" y="11787"/>
                      <a:pt x="8848" y="11787"/>
                    </a:cubicBezTo>
                    <a:cubicBezTo>
                      <a:pt x="9406" y="11787"/>
                      <a:pt x="9787" y="11723"/>
                      <a:pt x="9877" y="11596"/>
                    </a:cubicBezTo>
                    <a:cubicBezTo>
                      <a:pt x="10252" y="11070"/>
                      <a:pt x="12688" y="5610"/>
                      <a:pt x="12314" y="3871"/>
                    </a:cubicBezTo>
                    <a:cubicBezTo>
                      <a:pt x="12061" y="2628"/>
                      <a:pt x="11162" y="747"/>
                      <a:pt x="9868" y="242"/>
                    </a:cubicBezTo>
                    <a:cubicBezTo>
                      <a:pt x="9504" y="101"/>
                      <a:pt x="8917" y="1"/>
                      <a:pt x="83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7263766" y="2618902"/>
                <a:ext cx="88927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23" extrusionOk="0">
                    <a:moveTo>
                      <a:pt x="413" y="0"/>
                    </a:moveTo>
                    <a:cubicBezTo>
                      <a:pt x="367" y="0"/>
                      <a:pt x="320" y="8"/>
                      <a:pt x="274" y="25"/>
                    </a:cubicBezTo>
                    <a:cubicBezTo>
                      <a:pt x="92" y="106"/>
                      <a:pt x="1" y="308"/>
                      <a:pt x="82" y="501"/>
                    </a:cubicBezTo>
                    <a:cubicBezTo>
                      <a:pt x="135" y="637"/>
                      <a:pt x="268" y="722"/>
                      <a:pt x="407" y="722"/>
                    </a:cubicBezTo>
                    <a:cubicBezTo>
                      <a:pt x="454" y="722"/>
                      <a:pt x="501" y="713"/>
                      <a:pt x="547" y="692"/>
                    </a:cubicBezTo>
                    <a:cubicBezTo>
                      <a:pt x="739" y="622"/>
                      <a:pt x="820" y="409"/>
                      <a:pt x="749" y="227"/>
                    </a:cubicBezTo>
                    <a:cubicBezTo>
                      <a:pt x="688" y="82"/>
                      <a:pt x="556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7638300" y="2465098"/>
                <a:ext cx="88818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3" extrusionOk="0">
                    <a:moveTo>
                      <a:pt x="413" y="0"/>
                    </a:moveTo>
                    <a:cubicBezTo>
                      <a:pt x="367" y="0"/>
                      <a:pt x="319" y="10"/>
                      <a:pt x="274" y="30"/>
                    </a:cubicBezTo>
                    <a:cubicBezTo>
                      <a:pt x="92" y="101"/>
                      <a:pt x="1" y="313"/>
                      <a:pt x="81" y="495"/>
                    </a:cubicBezTo>
                    <a:cubicBezTo>
                      <a:pt x="135" y="641"/>
                      <a:pt x="270" y="723"/>
                      <a:pt x="412" y="723"/>
                    </a:cubicBezTo>
                    <a:cubicBezTo>
                      <a:pt x="457" y="723"/>
                      <a:pt x="503" y="714"/>
                      <a:pt x="547" y="697"/>
                    </a:cubicBezTo>
                    <a:cubicBezTo>
                      <a:pt x="739" y="616"/>
                      <a:pt x="820" y="414"/>
                      <a:pt x="749" y="222"/>
                    </a:cubicBezTo>
                    <a:cubicBezTo>
                      <a:pt x="688" y="86"/>
                      <a:pt x="554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7475186" y="2583484"/>
                <a:ext cx="53724" cy="474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38" extrusionOk="0">
                    <a:moveTo>
                      <a:pt x="254" y="1"/>
                    </a:moveTo>
                    <a:cubicBezTo>
                      <a:pt x="227" y="1"/>
                      <a:pt x="199" y="7"/>
                      <a:pt x="172" y="19"/>
                    </a:cubicBezTo>
                    <a:cubicBezTo>
                      <a:pt x="61" y="59"/>
                      <a:pt x="1" y="190"/>
                      <a:pt x="51" y="302"/>
                    </a:cubicBezTo>
                    <a:cubicBezTo>
                      <a:pt x="90" y="387"/>
                      <a:pt x="171" y="437"/>
                      <a:pt x="257" y="437"/>
                    </a:cubicBezTo>
                    <a:cubicBezTo>
                      <a:pt x="282" y="437"/>
                      <a:pt x="308" y="433"/>
                      <a:pt x="334" y="423"/>
                    </a:cubicBezTo>
                    <a:cubicBezTo>
                      <a:pt x="445" y="372"/>
                      <a:pt x="496" y="251"/>
                      <a:pt x="455" y="140"/>
                    </a:cubicBezTo>
                    <a:cubicBezTo>
                      <a:pt x="417" y="56"/>
                      <a:pt x="339" y="1"/>
                      <a:pt x="254" y="1"/>
                    </a:cubicBezTo>
                    <a:close/>
                  </a:path>
                </a:pathLst>
              </a:custGeom>
              <a:solidFill>
                <a:srgbClr val="44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7500314" y="2610237"/>
                <a:ext cx="69213" cy="161501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491" extrusionOk="0">
                    <a:moveTo>
                      <a:pt x="47" y="0"/>
                    </a:moveTo>
                    <a:cubicBezTo>
                      <a:pt x="42" y="0"/>
                      <a:pt x="37" y="2"/>
                      <a:pt x="31" y="4"/>
                    </a:cubicBezTo>
                    <a:cubicBezTo>
                      <a:pt x="11" y="15"/>
                      <a:pt x="1" y="35"/>
                      <a:pt x="1" y="55"/>
                    </a:cubicBezTo>
                    <a:cubicBezTo>
                      <a:pt x="31" y="125"/>
                      <a:pt x="72" y="217"/>
                      <a:pt x="112" y="328"/>
                    </a:cubicBezTo>
                    <a:cubicBezTo>
                      <a:pt x="264" y="682"/>
                      <a:pt x="547" y="1349"/>
                      <a:pt x="547" y="1450"/>
                    </a:cubicBezTo>
                    <a:cubicBezTo>
                      <a:pt x="547" y="1470"/>
                      <a:pt x="567" y="1491"/>
                      <a:pt x="587" y="1491"/>
                    </a:cubicBezTo>
                    <a:lnTo>
                      <a:pt x="607" y="1491"/>
                    </a:lnTo>
                    <a:cubicBezTo>
                      <a:pt x="628" y="1480"/>
                      <a:pt x="638" y="1470"/>
                      <a:pt x="638" y="1450"/>
                    </a:cubicBezTo>
                    <a:cubicBezTo>
                      <a:pt x="628" y="1339"/>
                      <a:pt x="436" y="864"/>
                      <a:pt x="193" y="287"/>
                    </a:cubicBezTo>
                    <a:cubicBezTo>
                      <a:pt x="153" y="186"/>
                      <a:pt x="112" y="96"/>
                      <a:pt x="82" y="24"/>
                    </a:cubicBezTo>
                    <a:cubicBezTo>
                      <a:pt x="74" y="9"/>
                      <a:pt x="62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7823400" y="2431088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738" y="0"/>
                      <a:pt x="648" y="20"/>
                      <a:pt x="556" y="51"/>
                    </a:cubicBezTo>
                    <a:cubicBezTo>
                      <a:pt x="183" y="213"/>
                      <a:pt x="1" y="637"/>
                      <a:pt x="152" y="1022"/>
                    </a:cubicBezTo>
                    <a:cubicBezTo>
                      <a:pt x="273" y="1305"/>
                      <a:pt x="547" y="1476"/>
                      <a:pt x="839" y="1476"/>
                    </a:cubicBezTo>
                    <a:cubicBezTo>
                      <a:pt x="931" y="1476"/>
                      <a:pt x="1021" y="1456"/>
                      <a:pt x="1113" y="1426"/>
                    </a:cubicBezTo>
                    <a:cubicBezTo>
                      <a:pt x="1497" y="1264"/>
                      <a:pt x="1679" y="840"/>
                      <a:pt x="1517" y="455"/>
                    </a:cubicBezTo>
                    <a:cubicBezTo>
                      <a:pt x="1406" y="172"/>
                      <a:pt x="1133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032851" y="2755159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1"/>
                    </a:moveTo>
                    <a:cubicBezTo>
                      <a:pt x="748" y="1"/>
                      <a:pt x="647" y="21"/>
                      <a:pt x="556" y="52"/>
                    </a:cubicBezTo>
                    <a:cubicBezTo>
                      <a:pt x="182" y="213"/>
                      <a:pt x="0" y="638"/>
                      <a:pt x="151" y="1022"/>
                    </a:cubicBezTo>
                    <a:cubicBezTo>
                      <a:pt x="273" y="1305"/>
                      <a:pt x="546" y="1477"/>
                      <a:pt x="839" y="1477"/>
                    </a:cubicBezTo>
                    <a:cubicBezTo>
                      <a:pt x="930" y="1477"/>
                      <a:pt x="1031" y="1457"/>
                      <a:pt x="1122" y="1427"/>
                    </a:cubicBezTo>
                    <a:cubicBezTo>
                      <a:pt x="1496" y="1265"/>
                      <a:pt x="1678" y="840"/>
                      <a:pt x="1526" y="456"/>
                    </a:cubicBezTo>
                    <a:cubicBezTo>
                      <a:pt x="1405" y="173"/>
                      <a:pt x="1132" y="1"/>
                      <a:pt x="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508004" y="2756025"/>
                <a:ext cx="61523" cy="3065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83" extrusionOk="0">
                    <a:moveTo>
                      <a:pt x="518" y="0"/>
                    </a:moveTo>
                    <a:cubicBezTo>
                      <a:pt x="514" y="0"/>
                      <a:pt x="510" y="1"/>
                      <a:pt x="506" y="3"/>
                    </a:cubicBezTo>
                    <a:cubicBezTo>
                      <a:pt x="476" y="3"/>
                      <a:pt x="466" y="23"/>
                      <a:pt x="466" y="53"/>
                    </a:cubicBezTo>
                    <a:cubicBezTo>
                      <a:pt x="486" y="154"/>
                      <a:pt x="426" y="175"/>
                      <a:pt x="415" y="185"/>
                    </a:cubicBezTo>
                    <a:cubicBezTo>
                      <a:pt x="393" y="194"/>
                      <a:pt x="369" y="198"/>
                      <a:pt x="343" y="198"/>
                    </a:cubicBezTo>
                    <a:cubicBezTo>
                      <a:pt x="249" y="198"/>
                      <a:pt x="137" y="143"/>
                      <a:pt x="82" y="64"/>
                    </a:cubicBezTo>
                    <a:cubicBezTo>
                      <a:pt x="70" y="58"/>
                      <a:pt x="59" y="52"/>
                      <a:pt x="47" y="52"/>
                    </a:cubicBezTo>
                    <a:cubicBezTo>
                      <a:pt x="38" y="52"/>
                      <a:pt x="30" y="55"/>
                      <a:pt x="21" y="64"/>
                    </a:cubicBezTo>
                    <a:cubicBezTo>
                      <a:pt x="1" y="74"/>
                      <a:pt x="1" y="104"/>
                      <a:pt x="11" y="114"/>
                    </a:cubicBezTo>
                    <a:cubicBezTo>
                      <a:pt x="82" y="217"/>
                      <a:pt x="227" y="282"/>
                      <a:pt x="349" y="282"/>
                    </a:cubicBezTo>
                    <a:cubicBezTo>
                      <a:pt x="384" y="282"/>
                      <a:pt x="417" y="277"/>
                      <a:pt x="446" y="266"/>
                    </a:cubicBezTo>
                    <a:cubicBezTo>
                      <a:pt x="527" y="226"/>
                      <a:pt x="567" y="145"/>
                      <a:pt x="547" y="33"/>
                    </a:cubicBezTo>
                    <a:cubicBezTo>
                      <a:pt x="547" y="17"/>
                      <a:pt x="534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559451" y="2724290"/>
                <a:ext cx="51666" cy="497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59" extrusionOk="0">
                    <a:moveTo>
                      <a:pt x="417" y="0"/>
                    </a:moveTo>
                    <a:cubicBezTo>
                      <a:pt x="413" y="0"/>
                      <a:pt x="409" y="1"/>
                      <a:pt x="405" y="3"/>
                    </a:cubicBezTo>
                    <a:cubicBezTo>
                      <a:pt x="385" y="3"/>
                      <a:pt x="365" y="23"/>
                      <a:pt x="375" y="43"/>
                    </a:cubicBezTo>
                    <a:cubicBezTo>
                      <a:pt x="385" y="164"/>
                      <a:pt x="314" y="326"/>
                      <a:pt x="213" y="367"/>
                    </a:cubicBezTo>
                    <a:cubicBezTo>
                      <a:pt x="209" y="367"/>
                      <a:pt x="197" y="371"/>
                      <a:pt x="180" y="371"/>
                    </a:cubicBezTo>
                    <a:cubicBezTo>
                      <a:pt x="154" y="371"/>
                      <a:pt x="118" y="361"/>
                      <a:pt x="82" y="306"/>
                    </a:cubicBezTo>
                    <a:cubicBezTo>
                      <a:pt x="76" y="294"/>
                      <a:pt x="63" y="289"/>
                      <a:pt x="50" y="289"/>
                    </a:cubicBezTo>
                    <a:cubicBezTo>
                      <a:pt x="40" y="289"/>
                      <a:pt x="29" y="292"/>
                      <a:pt x="21" y="296"/>
                    </a:cubicBezTo>
                    <a:cubicBezTo>
                      <a:pt x="1" y="306"/>
                      <a:pt x="1" y="337"/>
                      <a:pt x="11" y="357"/>
                    </a:cubicBezTo>
                    <a:cubicBezTo>
                      <a:pt x="57" y="425"/>
                      <a:pt x="119" y="459"/>
                      <a:pt x="186" y="459"/>
                    </a:cubicBezTo>
                    <a:cubicBezTo>
                      <a:pt x="208" y="459"/>
                      <a:pt x="231" y="455"/>
                      <a:pt x="254" y="447"/>
                    </a:cubicBezTo>
                    <a:cubicBezTo>
                      <a:pt x="385" y="387"/>
                      <a:pt x="476" y="195"/>
                      <a:pt x="456" y="33"/>
                    </a:cubicBezTo>
                    <a:cubicBezTo>
                      <a:pt x="456" y="17"/>
                      <a:pt x="435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2" name="Google Shape;532;p28"/>
            <p:cNvSpPr/>
            <p:nvPr/>
          </p:nvSpPr>
          <p:spPr>
            <a:xfrm rot="523932">
              <a:off x="7883553" y="3893027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 rot="957616">
              <a:off x="7971831" y="3783346"/>
              <a:ext cx="91887" cy="8901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 rot="957596">
              <a:off x="8136178" y="3675307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 rot="957596">
              <a:off x="8157293" y="3485379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 rot="957614">
              <a:off x="7839959" y="387357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 rot="957614">
              <a:off x="8274766" y="3248910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hailand Flag Vector Art, Icons, and Graphics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1" y="1734971"/>
            <a:ext cx="3632854" cy="244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344169" y="1019386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T_ _ _ _ _ _ _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48424" y="4346196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27981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 flag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9" y="1706934"/>
            <a:ext cx="3920297" cy="26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630697" y="1019386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91288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R_s_ _a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98283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24435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43" y="1778992"/>
            <a:ext cx="3974147" cy="229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777940" y="1019386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A_s_ _ _l_ _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32287" y="4364511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593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wnload Clip Arts Related To - Canadian Flag Clip Art PNG Image with No 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5" y="1629319"/>
            <a:ext cx="3556826" cy="2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462045" y="1019386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C_n_d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48424" y="4374852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160025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unit 1,2,3 lóp 4 A | English - Quiziz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5" y="1885379"/>
            <a:ext cx="3928935" cy="207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582493" y="945245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J_ _ _ _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35391" y="4340789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127272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8" y="1813867"/>
            <a:ext cx="3862386" cy="2207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864362" y="934500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3848424" y="4351474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</a:t>
            </a:r>
            <a:r>
              <a:rPr lang="en-U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a_a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 _ _a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3848423" y="4361747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7527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os flag package - Country fla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71" y="1749297"/>
            <a:ext cx="3608804" cy="240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7" name="Hexagon 28"/>
          <p:cNvSpPr/>
          <p:nvPr/>
        </p:nvSpPr>
        <p:spPr>
          <a:xfrm>
            <a:off x="746274" y="1019386"/>
            <a:ext cx="4384418" cy="3952811"/>
          </a:xfrm>
          <a:custGeom>
            <a:avLst/>
            <a:gdLst/>
            <a:ahLst/>
            <a:cxnLst/>
            <a:rect l="l" t="t" r="r" b="b"/>
            <a:pathLst>
              <a:path w="4384418" h="3952811">
                <a:moveTo>
                  <a:pt x="1694481" y="2661288"/>
                </a:moveTo>
                <a:lnTo>
                  <a:pt x="2689937" y="2661288"/>
                </a:lnTo>
                <a:lnTo>
                  <a:pt x="3012818" y="3307050"/>
                </a:lnTo>
                <a:lnTo>
                  <a:pt x="2689937" y="3952811"/>
                </a:lnTo>
                <a:lnTo>
                  <a:pt x="1694481" y="3952811"/>
                </a:lnTo>
                <a:lnTo>
                  <a:pt x="1371600" y="3307050"/>
                </a:lnTo>
                <a:close/>
                <a:moveTo>
                  <a:pt x="326927" y="2015527"/>
                </a:moveTo>
                <a:lnTo>
                  <a:pt x="1322383" y="2015527"/>
                </a:lnTo>
                <a:lnTo>
                  <a:pt x="1645264" y="2661289"/>
                </a:lnTo>
                <a:lnTo>
                  <a:pt x="1322383" y="3307050"/>
                </a:lnTo>
                <a:lnTo>
                  <a:pt x="326927" y="3307050"/>
                </a:lnTo>
                <a:lnTo>
                  <a:pt x="4046" y="2661289"/>
                </a:lnTo>
                <a:close/>
                <a:moveTo>
                  <a:pt x="3066081" y="1990071"/>
                </a:moveTo>
                <a:lnTo>
                  <a:pt x="4061537" y="1990071"/>
                </a:lnTo>
                <a:lnTo>
                  <a:pt x="4384418" y="2635833"/>
                </a:lnTo>
                <a:lnTo>
                  <a:pt x="4061537" y="3281594"/>
                </a:lnTo>
                <a:lnTo>
                  <a:pt x="3066081" y="3281594"/>
                </a:lnTo>
                <a:lnTo>
                  <a:pt x="2743200" y="2635833"/>
                </a:lnTo>
                <a:close/>
                <a:moveTo>
                  <a:pt x="1694481" y="1336891"/>
                </a:moveTo>
                <a:lnTo>
                  <a:pt x="2689937" y="1336891"/>
                </a:lnTo>
                <a:lnTo>
                  <a:pt x="3012818" y="1982653"/>
                </a:lnTo>
                <a:lnTo>
                  <a:pt x="2689937" y="2628414"/>
                </a:lnTo>
                <a:lnTo>
                  <a:pt x="1694481" y="2628414"/>
                </a:lnTo>
                <a:lnTo>
                  <a:pt x="1371600" y="1982653"/>
                </a:lnTo>
                <a:close/>
                <a:moveTo>
                  <a:pt x="322881" y="695345"/>
                </a:moveTo>
                <a:lnTo>
                  <a:pt x="1318337" y="695345"/>
                </a:lnTo>
                <a:lnTo>
                  <a:pt x="1641218" y="1341107"/>
                </a:lnTo>
                <a:lnTo>
                  <a:pt x="1318337" y="1986868"/>
                </a:lnTo>
                <a:lnTo>
                  <a:pt x="322881" y="1986868"/>
                </a:lnTo>
                <a:lnTo>
                  <a:pt x="0" y="1341107"/>
                </a:lnTo>
                <a:close/>
                <a:moveTo>
                  <a:pt x="3056353" y="648480"/>
                </a:moveTo>
                <a:lnTo>
                  <a:pt x="4051809" y="648480"/>
                </a:lnTo>
                <a:lnTo>
                  <a:pt x="4374690" y="1294242"/>
                </a:lnTo>
                <a:lnTo>
                  <a:pt x="4051809" y="1940003"/>
                </a:lnTo>
                <a:lnTo>
                  <a:pt x="3056353" y="1940003"/>
                </a:lnTo>
                <a:lnTo>
                  <a:pt x="2733472" y="1294242"/>
                </a:lnTo>
                <a:close/>
                <a:moveTo>
                  <a:pt x="1685616" y="0"/>
                </a:moveTo>
                <a:lnTo>
                  <a:pt x="2681072" y="0"/>
                </a:lnTo>
                <a:lnTo>
                  <a:pt x="3003953" y="645762"/>
                </a:lnTo>
                <a:lnTo>
                  <a:pt x="2681072" y="1291523"/>
                </a:lnTo>
                <a:lnTo>
                  <a:pt x="1685616" y="1291523"/>
                </a:lnTo>
                <a:lnTo>
                  <a:pt x="1362735" y="6457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5;p38"/>
          <p:cNvSpPr txBox="1">
            <a:spLocks/>
          </p:cNvSpPr>
          <p:nvPr/>
        </p:nvSpPr>
        <p:spPr>
          <a:xfrm>
            <a:off x="4013859" y="4373340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L_ _s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65030" y="1130816"/>
            <a:ext cx="4012076" cy="3527409"/>
            <a:chOff x="4690404" y="1090759"/>
            <a:chExt cx="4012076" cy="3527409"/>
          </a:xfrm>
        </p:grpSpPr>
        <p:grpSp>
          <p:nvGrpSpPr>
            <p:cNvPr id="10" name="Group 9"/>
            <p:cNvGrpSpPr/>
            <p:nvPr/>
          </p:nvGrpSpPr>
          <p:grpSpPr>
            <a:xfrm>
              <a:off x="6248400" y="1352550"/>
              <a:ext cx="2454080" cy="3265618"/>
              <a:chOff x="5781489" y="1047750"/>
              <a:chExt cx="2920991" cy="357041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48400" y="1047750"/>
                <a:ext cx="2454080" cy="3570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08409">
                <a:off x="5694705" y="2352564"/>
                <a:ext cx="650190" cy="476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59073">
              <a:off x="3980792" y="1800371"/>
              <a:ext cx="33147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Google Shape;245;p38"/>
          <p:cNvSpPr txBox="1">
            <a:spLocks/>
          </p:cNvSpPr>
          <p:nvPr/>
        </p:nvSpPr>
        <p:spPr>
          <a:xfrm>
            <a:off x="4013860" y="4376322"/>
            <a:ext cx="3316757" cy="79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>
              <a:buClr>
                <a:schemeClr val="hlink"/>
              </a:buClr>
              <a:buSzPts val="11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Laos</a:t>
            </a:r>
          </a:p>
        </p:txBody>
      </p:sp>
    </p:spTree>
    <p:extLst>
      <p:ext uri="{BB962C8B-B14F-4D97-AF65-F5344CB8AC3E}">
        <p14:creationId xmlns:p14="http://schemas.microsoft.com/office/powerpoint/2010/main" val="30710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8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48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48"/>
          <p:cNvSpPr/>
          <p:nvPr/>
        </p:nvSpPr>
        <p:spPr>
          <a:xfrm>
            <a:off x="6055250" y="1320550"/>
            <a:ext cx="950294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4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1284" name="Google Shape;1284;p48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 and write.</a:t>
            </a:r>
            <a:endParaRPr dirty="0"/>
          </a:p>
        </p:txBody>
      </p:sp>
      <p:sp>
        <p:nvSpPr>
          <p:cNvPr id="1285" name="Google Shape;1285;p48"/>
          <p:cNvSpPr/>
          <p:nvPr/>
        </p:nvSpPr>
        <p:spPr>
          <a:xfrm>
            <a:off x="2675543" y="2317219"/>
            <a:ext cx="3792913" cy="6237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ACTIVITY 1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286" name="Google Shape;1286;p48"/>
          <p:cNvSpPr/>
          <p:nvPr/>
        </p:nvSpPr>
        <p:spPr>
          <a:xfrm>
            <a:off x="-484624" y="3181487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48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8" name="Google Shape;1288;p48"/>
          <p:cNvGrpSpPr/>
          <p:nvPr/>
        </p:nvGrpSpPr>
        <p:grpSpPr>
          <a:xfrm rot="-245465">
            <a:off x="1505758" y="1161781"/>
            <a:ext cx="1250846" cy="1196092"/>
            <a:chOff x="4610845" y="2033030"/>
            <a:chExt cx="1394343" cy="1333308"/>
          </a:xfrm>
        </p:grpSpPr>
        <p:sp>
          <p:nvSpPr>
            <p:cNvPr id="1289" name="Google Shape;1289;p48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48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1300" name="Google Shape;1300;p48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8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8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8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8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8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63407" y="-96440"/>
            <a:ext cx="7081659" cy="5244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1" y="2800350"/>
            <a:ext cx="198596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2. </a:t>
            </a:r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Britain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7555" y="2751461"/>
            <a:ext cx="198596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3. </a:t>
            </a:r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9540" y="4710957"/>
            <a:ext cx="198596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4. </a:t>
            </a:r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Australia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3787" y="4735401"/>
            <a:ext cx="198596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5. </a:t>
            </a:r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35682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3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3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3"/>
          <p:cNvSpPr/>
          <p:nvPr/>
        </p:nvSpPr>
        <p:spPr>
          <a:xfrm>
            <a:off x="2629973" y="2296954"/>
            <a:ext cx="3972653" cy="6397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REVIEW 2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50937" y="1320550"/>
            <a:ext cx="958948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3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984" name="Google Shape;984;p43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ime and Daily routines</a:t>
            </a:r>
            <a:endParaRPr dirty="0"/>
          </a:p>
        </p:txBody>
      </p:sp>
      <p:sp>
        <p:nvSpPr>
          <p:cNvPr id="985" name="Google Shape;985;p43"/>
          <p:cNvSpPr/>
          <p:nvPr/>
        </p:nvSpPr>
        <p:spPr>
          <a:xfrm>
            <a:off x="-393075" y="3521345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3"/>
          <p:cNvSpPr/>
          <p:nvPr/>
        </p:nvSpPr>
        <p:spPr>
          <a:xfrm>
            <a:off x="8710501" y="15208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7" name="Google Shape;987;p43"/>
          <p:cNvGrpSpPr/>
          <p:nvPr/>
        </p:nvGrpSpPr>
        <p:grpSpPr>
          <a:xfrm>
            <a:off x="1513905" y="1187291"/>
            <a:ext cx="1212698" cy="1224691"/>
            <a:chOff x="4196655" y="675691"/>
            <a:chExt cx="1212698" cy="1224691"/>
          </a:xfrm>
        </p:grpSpPr>
        <p:sp>
          <p:nvSpPr>
            <p:cNvPr id="988" name="Google Shape;988;p43"/>
            <p:cNvSpPr/>
            <p:nvPr/>
          </p:nvSpPr>
          <p:spPr>
            <a:xfrm>
              <a:off x="4862894" y="1670327"/>
              <a:ext cx="235335" cy="230055"/>
            </a:xfrm>
            <a:custGeom>
              <a:avLst/>
              <a:gdLst/>
              <a:ahLst/>
              <a:cxnLst/>
              <a:rect l="l" t="t" r="r" b="b"/>
              <a:pathLst>
                <a:path w="3782" h="3697" extrusionOk="0">
                  <a:moveTo>
                    <a:pt x="1541" y="0"/>
                  </a:moveTo>
                  <a:cubicBezTo>
                    <a:pt x="1380" y="0"/>
                    <a:pt x="1228" y="33"/>
                    <a:pt x="1102" y="116"/>
                  </a:cubicBezTo>
                  <a:cubicBezTo>
                    <a:pt x="849" y="288"/>
                    <a:pt x="333" y="1087"/>
                    <a:pt x="384" y="1460"/>
                  </a:cubicBezTo>
                  <a:cubicBezTo>
                    <a:pt x="223" y="1815"/>
                    <a:pt x="0" y="3533"/>
                    <a:pt x="566" y="3685"/>
                  </a:cubicBezTo>
                  <a:cubicBezTo>
                    <a:pt x="598" y="3693"/>
                    <a:pt x="627" y="3697"/>
                    <a:pt x="654" y="3697"/>
                  </a:cubicBezTo>
                  <a:cubicBezTo>
                    <a:pt x="1040" y="3697"/>
                    <a:pt x="1100" y="2952"/>
                    <a:pt x="1082" y="2745"/>
                  </a:cubicBezTo>
                  <a:lnTo>
                    <a:pt x="1082" y="2745"/>
                  </a:lnTo>
                  <a:cubicBezTo>
                    <a:pt x="1223" y="3017"/>
                    <a:pt x="1385" y="3240"/>
                    <a:pt x="1618" y="3361"/>
                  </a:cubicBezTo>
                  <a:cubicBezTo>
                    <a:pt x="1992" y="3230"/>
                    <a:pt x="2012" y="2846"/>
                    <a:pt x="1941" y="2512"/>
                  </a:cubicBezTo>
                  <a:lnTo>
                    <a:pt x="1941" y="2512"/>
                  </a:lnTo>
                  <a:cubicBezTo>
                    <a:pt x="2128" y="2683"/>
                    <a:pt x="2427" y="2972"/>
                    <a:pt x="2685" y="2972"/>
                  </a:cubicBezTo>
                  <a:cubicBezTo>
                    <a:pt x="2746" y="2972"/>
                    <a:pt x="2806" y="2956"/>
                    <a:pt x="2861" y="2916"/>
                  </a:cubicBezTo>
                  <a:cubicBezTo>
                    <a:pt x="3175" y="2684"/>
                    <a:pt x="2932" y="2310"/>
                    <a:pt x="2740" y="2057"/>
                  </a:cubicBezTo>
                  <a:cubicBezTo>
                    <a:pt x="2774" y="2049"/>
                    <a:pt x="2809" y="2045"/>
                    <a:pt x="2845" y="2045"/>
                  </a:cubicBezTo>
                  <a:cubicBezTo>
                    <a:pt x="3070" y="2045"/>
                    <a:pt x="3312" y="2191"/>
                    <a:pt x="3539" y="2191"/>
                  </a:cubicBezTo>
                  <a:cubicBezTo>
                    <a:pt x="3622" y="2191"/>
                    <a:pt x="3704" y="2172"/>
                    <a:pt x="3781" y="2118"/>
                  </a:cubicBezTo>
                  <a:cubicBezTo>
                    <a:pt x="3629" y="1309"/>
                    <a:pt x="3043" y="500"/>
                    <a:pt x="2305" y="177"/>
                  </a:cubicBezTo>
                  <a:cubicBezTo>
                    <a:pt x="2091" y="89"/>
                    <a:pt x="1806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3"/>
            <p:cNvSpPr/>
            <p:nvPr/>
          </p:nvSpPr>
          <p:spPr>
            <a:xfrm>
              <a:off x="4196655" y="675691"/>
              <a:ext cx="1116068" cy="1088048"/>
            </a:xfrm>
            <a:custGeom>
              <a:avLst/>
              <a:gdLst/>
              <a:ahLst/>
              <a:cxnLst/>
              <a:rect l="l" t="t" r="r" b="b"/>
              <a:pathLst>
                <a:path w="17936" h="17485" extrusionOk="0">
                  <a:moveTo>
                    <a:pt x="8090" y="0"/>
                  </a:moveTo>
                  <a:cubicBezTo>
                    <a:pt x="7195" y="0"/>
                    <a:pt x="6303" y="174"/>
                    <a:pt x="5450" y="540"/>
                  </a:cubicBezTo>
                  <a:cubicBezTo>
                    <a:pt x="1568" y="2198"/>
                    <a:pt x="0" y="7224"/>
                    <a:pt x="1941" y="11753"/>
                  </a:cubicBezTo>
                  <a:cubicBezTo>
                    <a:pt x="3458" y="15291"/>
                    <a:pt x="6671" y="17484"/>
                    <a:pt x="9855" y="17484"/>
                  </a:cubicBezTo>
                  <a:cubicBezTo>
                    <a:pt x="10747" y="17484"/>
                    <a:pt x="11637" y="17312"/>
                    <a:pt x="12487" y="16949"/>
                  </a:cubicBezTo>
                  <a:cubicBezTo>
                    <a:pt x="16358" y="15281"/>
                    <a:pt x="17936" y="10257"/>
                    <a:pt x="15994" y="5727"/>
                  </a:cubicBezTo>
                  <a:cubicBezTo>
                    <a:pt x="14472" y="2193"/>
                    <a:pt x="11269" y="0"/>
                    <a:pt x="809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4269022" y="816635"/>
              <a:ext cx="771963" cy="779462"/>
            </a:xfrm>
            <a:custGeom>
              <a:avLst/>
              <a:gdLst/>
              <a:ahLst/>
              <a:cxnLst/>
              <a:rect l="l" t="t" r="r" b="b"/>
              <a:pathLst>
                <a:path w="12406" h="12526" extrusionOk="0">
                  <a:moveTo>
                    <a:pt x="5388" y="0"/>
                  </a:moveTo>
                  <a:cubicBezTo>
                    <a:pt x="4803" y="0"/>
                    <a:pt x="4222" y="112"/>
                    <a:pt x="3670" y="348"/>
                  </a:cubicBezTo>
                  <a:cubicBezTo>
                    <a:pt x="1021" y="1490"/>
                    <a:pt x="0" y="5060"/>
                    <a:pt x="1395" y="8325"/>
                  </a:cubicBezTo>
                  <a:cubicBezTo>
                    <a:pt x="2507" y="10910"/>
                    <a:pt x="4798" y="12525"/>
                    <a:pt x="7018" y="12525"/>
                  </a:cubicBezTo>
                  <a:cubicBezTo>
                    <a:pt x="7603" y="12525"/>
                    <a:pt x="8183" y="12413"/>
                    <a:pt x="8735" y="12177"/>
                  </a:cubicBezTo>
                  <a:cubicBezTo>
                    <a:pt x="11394" y="11034"/>
                    <a:pt x="12405" y="7466"/>
                    <a:pt x="11010" y="4200"/>
                  </a:cubicBezTo>
                  <a:cubicBezTo>
                    <a:pt x="9906" y="1616"/>
                    <a:pt x="7611" y="0"/>
                    <a:pt x="5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4488551" y="923230"/>
              <a:ext cx="51025" cy="44990"/>
            </a:xfrm>
            <a:custGeom>
              <a:avLst/>
              <a:gdLst/>
              <a:ahLst/>
              <a:cxnLst/>
              <a:rect l="l" t="t" r="r" b="b"/>
              <a:pathLst>
                <a:path w="820" h="723" extrusionOk="0">
                  <a:moveTo>
                    <a:pt x="414" y="1"/>
                  </a:moveTo>
                  <a:cubicBezTo>
                    <a:pt x="367" y="1"/>
                    <a:pt x="319" y="10"/>
                    <a:pt x="274" y="31"/>
                  </a:cubicBezTo>
                  <a:cubicBezTo>
                    <a:pt x="92" y="111"/>
                    <a:pt x="0" y="323"/>
                    <a:pt x="81" y="505"/>
                  </a:cubicBezTo>
                  <a:cubicBezTo>
                    <a:pt x="142" y="643"/>
                    <a:pt x="279" y="723"/>
                    <a:pt x="421" y="723"/>
                  </a:cubicBezTo>
                  <a:cubicBezTo>
                    <a:pt x="467" y="723"/>
                    <a:pt x="513" y="715"/>
                    <a:pt x="557" y="698"/>
                  </a:cubicBezTo>
                  <a:cubicBezTo>
                    <a:pt x="739" y="617"/>
                    <a:pt x="820" y="404"/>
                    <a:pt x="748" y="222"/>
                  </a:cubicBezTo>
                  <a:cubicBezTo>
                    <a:pt x="688" y="86"/>
                    <a:pt x="554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3"/>
            <p:cNvSpPr/>
            <p:nvPr/>
          </p:nvSpPr>
          <p:spPr>
            <a:xfrm>
              <a:off x="4702417" y="831383"/>
              <a:ext cx="51087" cy="45302"/>
            </a:xfrm>
            <a:custGeom>
              <a:avLst/>
              <a:gdLst/>
              <a:ahLst/>
              <a:cxnLst/>
              <a:rect l="l" t="t" r="r" b="b"/>
              <a:pathLst>
                <a:path w="821" h="728" extrusionOk="0">
                  <a:moveTo>
                    <a:pt x="414" y="1"/>
                  </a:moveTo>
                  <a:cubicBezTo>
                    <a:pt x="367" y="1"/>
                    <a:pt x="320" y="10"/>
                    <a:pt x="274" y="30"/>
                  </a:cubicBezTo>
                  <a:cubicBezTo>
                    <a:pt x="82" y="111"/>
                    <a:pt x="1" y="323"/>
                    <a:pt x="82" y="505"/>
                  </a:cubicBezTo>
                  <a:cubicBezTo>
                    <a:pt x="142" y="642"/>
                    <a:pt x="277" y="727"/>
                    <a:pt x="418" y="727"/>
                  </a:cubicBezTo>
                  <a:cubicBezTo>
                    <a:pt x="465" y="727"/>
                    <a:pt x="512" y="718"/>
                    <a:pt x="557" y="698"/>
                  </a:cubicBezTo>
                  <a:cubicBezTo>
                    <a:pt x="739" y="617"/>
                    <a:pt x="820" y="404"/>
                    <a:pt x="739" y="222"/>
                  </a:cubicBezTo>
                  <a:cubicBezTo>
                    <a:pt x="686" y="86"/>
                    <a:pt x="553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3"/>
            <p:cNvSpPr/>
            <p:nvPr/>
          </p:nvSpPr>
          <p:spPr>
            <a:xfrm>
              <a:off x="4808137" y="809915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3"/>
            <p:cNvSpPr/>
            <p:nvPr/>
          </p:nvSpPr>
          <p:spPr>
            <a:xfrm>
              <a:off x="5180551" y="1085518"/>
              <a:ext cx="23334" cy="39079"/>
            </a:xfrm>
            <a:custGeom>
              <a:avLst/>
              <a:gdLst/>
              <a:ahLst/>
              <a:cxnLst/>
              <a:rect l="l" t="t" r="r" b="b"/>
              <a:pathLst>
                <a:path w="375" h="628" extrusionOk="0">
                  <a:moveTo>
                    <a:pt x="112" y="0"/>
                  </a:moveTo>
                  <a:lnTo>
                    <a:pt x="0" y="162"/>
                  </a:lnTo>
                  <a:cubicBezTo>
                    <a:pt x="31" y="274"/>
                    <a:pt x="72" y="405"/>
                    <a:pt x="122" y="557"/>
                  </a:cubicBezTo>
                  <a:lnTo>
                    <a:pt x="213" y="627"/>
                  </a:lnTo>
                  <a:lnTo>
                    <a:pt x="203" y="415"/>
                  </a:lnTo>
                  <a:lnTo>
                    <a:pt x="375" y="304"/>
                  </a:lnTo>
                  <a:lnTo>
                    <a:pt x="173" y="2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3"/>
            <p:cNvSpPr/>
            <p:nvPr/>
          </p:nvSpPr>
          <p:spPr>
            <a:xfrm>
              <a:off x="5166737" y="1094976"/>
              <a:ext cx="21405" cy="25202"/>
            </a:xfrm>
            <a:custGeom>
              <a:avLst/>
              <a:gdLst/>
              <a:ahLst/>
              <a:cxnLst/>
              <a:rect l="l" t="t" r="r" b="b"/>
              <a:pathLst>
                <a:path w="344" h="405" extrusionOk="0">
                  <a:moveTo>
                    <a:pt x="0" y="0"/>
                  </a:moveTo>
                  <a:lnTo>
                    <a:pt x="132" y="182"/>
                  </a:lnTo>
                  <a:lnTo>
                    <a:pt x="61" y="384"/>
                  </a:lnTo>
                  <a:lnTo>
                    <a:pt x="61" y="384"/>
                  </a:lnTo>
                  <a:lnTo>
                    <a:pt x="263" y="333"/>
                  </a:lnTo>
                  <a:lnTo>
                    <a:pt x="344" y="405"/>
                  </a:lnTo>
                  <a:cubicBezTo>
                    <a:pt x="294" y="253"/>
                    <a:pt x="253" y="122"/>
                    <a:pt x="222" y="10"/>
                  </a:cubicBezTo>
                  <a:lnTo>
                    <a:pt x="2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4308597" y="1285577"/>
              <a:ext cx="12694" cy="13254"/>
            </a:xfrm>
            <a:custGeom>
              <a:avLst/>
              <a:gdLst/>
              <a:ahLst/>
              <a:cxnLst/>
              <a:rect l="l" t="t" r="r" b="b"/>
              <a:pathLst>
                <a:path w="204" h="213" extrusionOk="0">
                  <a:moveTo>
                    <a:pt x="1" y="0"/>
                  </a:moveTo>
                  <a:lnTo>
                    <a:pt x="21" y="213"/>
                  </a:lnTo>
                  <a:cubicBezTo>
                    <a:pt x="72" y="202"/>
                    <a:pt x="142" y="173"/>
                    <a:pt x="203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4584812" y="909975"/>
              <a:ext cx="79337" cy="61730"/>
            </a:xfrm>
            <a:custGeom>
              <a:avLst/>
              <a:gdLst/>
              <a:ahLst/>
              <a:cxnLst/>
              <a:rect l="l" t="t" r="r" b="b"/>
              <a:pathLst>
                <a:path w="1275" h="992" extrusionOk="0">
                  <a:moveTo>
                    <a:pt x="1264" y="1"/>
                  </a:moveTo>
                  <a:cubicBezTo>
                    <a:pt x="839" y="163"/>
                    <a:pt x="415" y="354"/>
                    <a:pt x="1" y="536"/>
                  </a:cubicBezTo>
                  <a:cubicBezTo>
                    <a:pt x="334" y="709"/>
                    <a:pt x="627" y="951"/>
                    <a:pt x="961" y="992"/>
                  </a:cubicBezTo>
                  <a:cubicBezTo>
                    <a:pt x="1052" y="688"/>
                    <a:pt x="1274" y="334"/>
                    <a:pt x="1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3"/>
            <p:cNvSpPr/>
            <p:nvPr/>
          </p:nvSpPr>
          <p:spPr>
            <a:xfrm>
              <a:off x="4250728" y="1285577"/>
              <a:ext cx="153571" cy="384504"/>
            </a:xfrm>
            <a:custGeom>
              <a:avLst/>
              <a:gdLst/>
              <a:ahLst/>
              <a:cxnLst/>
              <a:rect l="l" t="t" r="r" b="b"/>
              <a:pathLst>
                <a:path w="2468" h="6179" extrusionOk="0">
                  <a:moveTo>
                    <a:pt x="567" y="0"/>
                  </a:moveTo>
                  <a:cubicBezTo>
                    <a:pt x="203" y="860"/>
                    <a:pt x="122" y="1972"/>
                    <a:pt x="153" y="2892"/>
                  </a:cubicBezTo>
                  <a:cubicBezTo>
                    <a:pt x="183" y="3772"/>
                    <a:pt x="1" y="5035"/>
                    <a:pt x="517" y="5834"/>
                  </a:cubicBezTo>
                  <a:cubicBezTo>
                    <a:pt x="676" y="6080"/>
                    <a:pt x="841" y="6179"/>
                    <a:pt x="1003" y="6179"/>
                  </a:cubicBezTo>
                  <a:cubicBezTo>
                    <a:pt x="1521" y="6179"/>
                    <a:pt x="2003" y="5171"/>
                    <a:pt x="2134" y="4732"/>
                  </a:cubicBezTo>
                  <a:cubicBezTo>
                    <a:pt x="2468" y="3660"/>
                    <a:pt x="2387" y="2609"/>
                    <a:pt x="1912" y="1608"/>
                  </a:cubicBezTo>
                  <a:cubicBezTo>
                    <a:pt x="1669" y="1092"/>
                    <a:pt x="1173" y="294"/>
                    <a:pt x="5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3"/>
            <p:cNvSpPr/>
            <p:nvPr/>
          </p:nvSpPr>
          <p:spPr>
            <a:xfrm>
              <a:off x="5123304" y="921301"/>
              <a:ext cx="286048" cy="295083"/>
            </a:xfrm>
            <a:custGeom>
              <a:avLst/>
              <a:gdLst/>
              <a:ahLst/>
              <a:cxnLst/>
              <a:rect l="l" t="t" r="r" b="b"/>
              <a:pathLst>
                <a:path w="4597" h="4742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637"/>
                    <a:pt x="233" y="1547"/>
                    <a:pt x="446" y="2084"/>
                  </a:cubicBezTo>
                  <a:cubicBezTo>
                    <a:pt x="840" y="3115"/>
                    <a:pt x="1547" y="3893"/>
                    <a:pt x="2549" y="4398"/>
                  </a:cubicBezTo>
                  <a:cubicBezTo>
                    <a:pt x="2824" y="4539"/>
                    <a:pt x="3398" y="4742"/>
                    <a:pt x="3851" y="4742"/>
                  </a:cubicBezTo>
                  <a:cubicBezTo>
                    <a:pt x="4277" y="4742"/>
                    <a:pt x="4596" y="4563"/>
                    <a:pt x="4459" y="3984"/>
                  </a:cubicBezTo>
                  <a:cubicBezTo>
                    <a:pt x="4237" y="3064"/>
                    <a:pt x="3196" y="2326"/>
                    <a:pt x="2579" y="1689"/>
                  </a:cubicBezTo>
                  <a:cubicBezTo>
                    <a:pt x="1931" y="1032"/>
                    <a:pt x="1073" y="324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3"/>
            <p:cNvSpPr/>
            <p:nvPr/>
          </p:nvSpPr>
          <p:spPr>
            <a:xfrm>
              <a:off x="4387262" y="990540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43"/>
            <p:cNvGrpSpPr/>
            <p:nvPr/>
          </p:nvGrpSpPr>
          <p:grpSpPr>
            <a:xfrm rot="-919256">
              <a:off x="4783327" y="1009526"/>
              <a:ext cx="394988" cy="612894"/>
              <a:chOff x="1514314" y="1637035"/>
              <a:chExt cx="338082" cy="524594"/>
            </a:xfrm>
          </p:grpSpPr>
          <p:sp>
            <p:nvSpPr>
              <p:cNvPr id="1002" name="Google Shape;1002;p43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3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3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3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3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3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1"/>
          <p:cNvSpPr/>
          <p:nvPr/>
        </p:nvSpPr>
        <p:spPr>
          <a:xfrm flipH="1">
            <a:off x="3415329" y="1375525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1"/>
          <p:cNvSpPr/>
          <p:nvPr/>
        </p:nvSpPr>
        <p:spPr>
          <a:xfrm flipH="1">
            <a:off x="5287329" y="1115200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1"/>
          <p:cNvSpPr/>
          <p:nvPr/>
        </p:nvSpPr>
        <p:spPr>
          <a:xfrm flipH="1">
            <a:off x="6110791" y="1375525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1"/>
          <p:cNvSpPr/>
          <p:nvPr/>
        </p:nvSpPr>
        <p:spPr>
          <a:xfrm flipH="1">
            <a:off x="7982792" y="1115200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1"/>
          <p:cNvSpPr/>
          <p:nvPr/>
        </p:nvSpPr>
        <p:spPr>
          <a:xfrm flipH="1">
            <a:off x="719842" y="3022600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1"/>
          <p:cNvSpPr/>
          <p:nvPr/>
        </p:nvSpPr>
        <p:spPr>
          <a:xfrm flipH="1">
            <a:off x="2591842" y="2762275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1"/>
          <p:cNvSpPr/>
          <p:nvPr/>
        </p:nvSpPr>
        <p:spPr>
          <a:xfrm flipH="1">
            <a:off x="3415329" y="3022600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1"/>
          <p:cNvSpPr/>
          <p:nvPr/>
        </p:nvSpPr>
        <p:spPr>
          <a:xfrm flipH="1">
            <a:off x="5287329" y="2762275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1"/>
          <p:cNvSpPr/>
          <p:nvPr/>
        </p:nvSpPr>
        <p:spPr>
          <a:xfrm flipH="1">
            <a:off x="6110791" y="3022600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1"/>
          <p:cNvSpPr/>
          <p:nvPr/>
        </p:nvSpPr>
        <p:spPr>
          <a:xfrm flipH="1">
            <a:off x="7982792" y="2762275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1"/>
          <p:cNvSpPr/>
          <p:nvPr/>
        </p:nvSpPr>
        <p:spPr>
          <a:xfrm flipH="1">
            <a:off x="719842" y="1375525"/>
            <a:ext cx="2314800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1"/>
          <p:cNvSpPr/>
          <p:nvPr/>
        </p:nvSpPr>
        <p:spPr>
          <a:xfrm flipH="1">
            <a:off x="2591842" y="1115200"/>
            <a:ext cx="442800" cy="40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1"/>
          <p:cNvSpPr/>
          <p:nvPr/>
        </p:nvSpPr>
        <p:spPr>
          <a:xfrm flipH="1">
            <a:off x="715000" y="388500"/>
            <a:ext cx="7713900" cy="51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1"/>
          <p:cNvSpPr txBox="1">
            <a:spLocks noGrp="1"/>
          </p:cNvSpPr>
          <p:nvPr>
            <p:ph type="title"/>
          </p:nvPr>
        </p:nvSpPr>
        <p:spPr>
          <a:xfrm>
            <a:off x="834192" y="1462050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571" name="Google Shape;571;p31"/>
          <p:cNvSpPr txBox="1">
            <a:spLocks noGrp="1"/>
          </p:cNvSpPr>
          <p:nvPr>
            <p:ph type="title" idx="2"/>
          </p:nvPr>
        </p:nvSpPr>
        <p:spPr>
          <a:xfrm>
            <a:off x="2591842" y="1172625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72" name="Google Shape;572;p31"/>
          <p:cNvSpPr txBox="1">
            <a:spLocks noGrp="1"/>
          </p:cNvSpPr>
          <p:nvPr>
            <p:ph type="subTitle" idx="1"/>
          </p:nvPr>
        </p:nvSpPr>
        <p:spPr>
          <a:xfrm>
            <a:off x="719842" y="2198075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Sing a song.</a:t>
            </a:r>
            <a:endParaRPr dirty="0"/>
          </a:p>
        </p:txBody>
      </p:sp>
      <p:sp>
        <p:nvSpPr>
          <p:cNvPr id="573" name="Google Shape;573;p31"/>
          <p:cNvSpPr/>
          <p:nvPr/>
        </p:nvSpPr>
        <p:spPr>
          <a:xfrm>
            <a:off x="-393075" y="3521345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"/>
          <p:cNvSpPr/>
          <p:nvPr/>
        </p:nvSpPr>
        <p:spPr>
          <a:xfrm>
            <a:off x="8710501" y="15208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1"/>
          <p:cNvSpPr txBox="1">
            <a:spLocks noGrp="1"/>
          </p:cNvSpPr>
          <p:nvPr>
            <p:ph type="title" idx="4"/>
          </p:nvPr>
        </p:nvSpPr>
        <p:spPr>
          <a:xfrm>
            <a:off x="5287329" y="1172625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76" name="Google Shape;576;p31"/>
          <p:cNvSpPr txBox="1">
            <a:spLocks noGrp="1"/>
          </p:cNvSpPr>
          <p:nvPr>
            <p:ph type="title" idx="7"/>
          </p:nvPr>
        </p:nvSpPr>
        <p:spPr>
          <a:xfrm>
            <a:off x="7982792" y="1172625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77" name="Google Shape;577;p31"/>
          <p:cNvSpPr txBox="1">
            <a:spLocks noGrp="1"/>
          </p:cNvSpPr>
          <p:nvPr>
            <p:ph type="title" idx="13"/>
          </p:nvPr>
        </p:nvSpPr>
        <p:spPr>
          <a:xfrm>
            <a:off x="2591842" y="2819700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78" name="Google Shape;578;p31"/>
          <p:cNvSpPr txBox="1">
            <a:spLocks noGrp="1"/>
          </p:cNvSpPr>
          <p:nvPr>
            <p:ph type="title" idx="16"/>
          </p:nvPr>
        </p:nvSpPr>
        <p:spPr>
          <a:xfrm>
            <a:off x="5287329" y="2819700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79" name="Google Shape;579;p31"/>
          <p:cNvSpPr txBox="1">
            <a:spLocks noGrp="1"/>
          </p:cNvSpPr>
          <p:nvPr>
            <p:ph type="title" idx="19"/>
          </p:nvPr>
        </p:nvSpPr>
        <p:spPr>
          <a:xfrm>
            <a:off x="7982792" y="2819700"/>
            <a:ext cx="442800" cy="2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80" name="Google Shape;580;p31"/>
          <p:cNvSpPr txBox="1">
            <a:spLocks noGrp="1"/>
          </p:cNvSpPr>
          <p:nvPr>
            <p:ph type="title" idx="3"/>
          </p:nvPr>
        </p:nvSpPr>
        <p:spPr>
          <a:xfrm>
            <a:off x="3518275" y="1462050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1</a:t>
            </a:r>
            <a:endParaRPr dirty="0"/>
          </a:p>
        </p:txBody>
      </p:sp>
      <p:sp>
        <p:nvSpPr>
          <p:cNvPr id="581" name="Google Shape;581;p31"/>
          <p:cNvSpPr txBox="1">
            <a:spLocks noGrp="1"/>
          </p:cNvSpPr>
          <p:nvPr>
            <p:ph type="subTitle" idx="5"/>
          </p:nvPr>
        </p:nvSpPr>
        <p:spPr>
          <a:xfrm>
            <a:off x="3415329" y="2198075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Review countries</a:t>
            </a:r>
          </a:p>
        </p:txBody>
      </p:sp>
      <p:sp>
        <p:nvSpPr>
          <p:cNvPr id="582" name="Google Shape;582;p31"/>
          <p:cNvSpPr txBox="1">
            <a:spLocks noGrp="1"/>
          </p:cNvSpPr>
          <p:nvPr>
            <p:ph type="title" idx="6"/>
          </p:nvPr>
        </p:nvSpPr>
        <p:spPr>
          <a:xfrm>
            <a:off x="6202100" y="1462050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/>
              <a:t>REVIEW 2</a:t>
            </a:r>
          </a:p>
        </p:txBody>
      </p:sp>
      <p:sp>
        <p:nvSpPr>
          <p:cNvPr id="583" name="Google Shape;583;p31"/>
          <p:cNvSpPr txBox="1">
            <a:spLocks noGrp="1"/>
          </p:cNvSpPr>
          <p:nvPr>
            <p:ph type="subTitle" idx="8"/>
          </p:nvPr>
        </p:nvSpPr>
        <p:spPr>
          <a:xfrm>
            <a:off x="6110792" y="2198075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hlink"/>
              </a:buClr>
              <a:buSzPts val="1100"/>
            </a:pPr>
            <a:r>
              <a:rPr lang="en-US" dirty="0"/>
              <a:t>Review time and Daily routines</a:t>
            </a:r>
          </a:p>
        </p:txBody>
      </p:sp>
      <p:sp>
        <p:nvSpPr>
          <p:cNvPr id="584" name="Google Shape;584;p31"/>
          <p:cNvSpPr txBox="1">
            <a:spLocks noGrp="1"/>
          </p:cNvSpPr>
          <p:nvPr>
            <p:ph type="title" idx="9"/>
          </p:nvPr>
        </p:nvSpPr>
        <p:spPr>
          <a:xfrm>
            <a:off x="834192" y="3109125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hlink"/>
              </a:buClr>
              <a:buSzPts val="1100"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585" name="Google Shape;585;p31"/>
          <p:cNvSpPr txBox="1">
            <a:spLocks noGrp="1"/>
          </p:cNvSpPr>
          <p:nvPr>
            <p:ph type="subTitle" idx="14"/>
          </p:nvPr>
        </p:nvSpPr>
        <p:spPr>
          <a:xfrm>
            <a:off x="719842" y="3845150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hlink"/>
              </a:buClr>
              <a:buSzPts val="1100"/>
            </a:pPr>
            <a:r>
              <a:rPr lang="en-US" dirty="0"/>
              <a:t>Look and write.</a:t>
            </a:r>
          </a:p>
        </p:txBody>
      </p:sp>
      <p:sp>
        <p:nvSpPr>
          <p:cNvPr id="586" name="Google Shape;586;p31"/>
          <p:cNvSpPr txBox="1">
            <a:spLocks noGrp="1"/>
          </p:cNvSpPr>
          <p:nvPr>
            <p:ph type="title" idx="15"/>
          </p:nvPr>
        </p:nvSpPr>
        <p:spPr>
          <a:xfrm>
            <a:off x="3518275" y="3109125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hlink"/>
              </a:buClr>
              <a:buSzPts val="1100"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587" name="Google Shape;587;p31"/>
          <p:cNvSpPr txBox="1">
            <a:spLocks noGrp="1"/>
          </p:cNvSpPr>
          <p:nvPr>
            <p:ph type="subTitle" idx="17"/>
          </p:nvPr>
        </p:nvSpPr>
        <p:spPr>
          <a:xfrm>
            <a:off x="3415329" y="3845150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hlink"/>
              </a:buClr>
              <a:buSzPts val="1100"/>
            </a:pPr>
            <a:r>
              <a:rPr lang="en-US" dirty="0"/>
              <a:t>Look and write.</a:t>
            </a:r>
          </a:p>
        </p:txBody>
      </p:sp>
      <p:sp>
        <p:nvSpPr>
          <p:cNvPr id="588" name="Google Shape;588;p31"/>
          <p:cNvSpPr txBox="1">
            <a:spLocks noGrp="1"/>
          </p:cNvSpPr>
          <p:nvPr>
            <p:ph type="title" idx="18"/>
          </p:nvPr>
        </p:nvSpPr>
        <p:spPr>
          <a:xfrm>
            <a:off x="6202100" y="3109125"/>
            <a:ext cx="208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hlink"/>
              </a:buClr>
              <a:buSzPts val="1100"/>
            </a:pPr>
            <a:r>
              <a:rPr lang="en-US" dirty="0"/>
              <a:t>ACTIVITY 3</a:t>
            </a:r>
          </a:p>
        </p:txBody>
      </p:sp>
      <p:sp>
        <p:nvSpPr>
          <p:cNvPr id="589" name="Google Shape;589;p31"/>
          <p:cNvSpPr txBox="1">
            <a:spLocks noGrp="1"/>
          </p:cNvSpPr>
          <p:nvPr>
            <p:ph type="subTitle" idx="20"/>
          </p:nvPr>
        </p:nvSpPr>
        <p:spPr>
          <a:xfrm>
            <a:off x="6110792" y="3845150"/>
            <a:ext cx="2314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hlink"/>
              </a:buClr>
              <a:buSzPts val="1100"/>
            </a:pPr>
            <a:r>
              <a:rPr lang="en-US" dirty="0"/>
              <a:t>Read the questions. Then tick the answers.</a:t>
            </a:r>
          </a:p>
        </p:txBody>
      </p:sp>
      <p:sp>
        <p:nvSpPr>
          <p:cNvPr id="590" name="Google Shape;590;p31"/>
          <p:cNvSpPr/>
          <p:nvPr/>
        </p:nvSpPr>
        <p:spPr>
          <a:xfrm>
            <a:off x="2706422" y="1231818"/>
            <a:ext cx="213674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01</a:t>
            </a:r>
          </a:p>
        </p:txBody>
      </p:sp>
      <p:sp>
        <p:nvSpPr>
          <p:cNvPr id="591" name="Google Shape;591;p31"/>
          <p:cNvSpPr/>
          <p:nvPr/>
        </p:nvSpPr>
        <p:spPr>
          <a:xfrm>
            <a:off x="5377447" y="1231818"/>
            <a:ext cx="262570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02</a:t>
            </a:r>
          </a:p>
        </p:txBody>
      </p:sp>
      <p:sp>
        <p:nvSpPr>
          <p:cNvPr id="592" name="Google Shape;592;p31"/>
          <p:cNvSpPr/>
          <p:nvPr/>
        </p:nvSpPr>
        <p:spPr>
          <a:xfrm>
            <a:off x="8072910" y="1231818"/>
            <a:ext cx="260200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03</a:t>
            </a:r>
          </a:p>
        </p:txBody>
      </p:sp>
      <p:sp>
        <p:nvSpPr>
          <p:cNvPr id="593" name="Google Shape;593;p31"/>
          <p:cNvSpPr/>
          <p:nvPr/>
        </p:nvSpPr>
        <p:spPr>
          <a:xfrm>
            <a:off x="5377447" y="2864143"/>
            <a:ext cx="243399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05</a:t>
            </a:r>
          </a:p>
        </p:txBody>
      </p:sp>
      <p:sp>
        <p:nvSpPr>
          <p:cNvPr id="594" name="Google Shape;594;p31"/>
          <p:cNvSpPr/>
          <p:nvPr/>
        </p:nvSpPr>
        <p:spPr>
          <a:xfrm>
            <a:off x="8072910" y="2864143"/>
            <a:ext cx="249861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06</a:t>
            </a:r>
          </a:p>
        </p:txBody>
      </p:sp>
      <p:sp>
        <p:nvSpPr>
          <p:cNvPr id="595" name="Google Shape;595;p31"/>
          <p:cNvSpPr/>
          <p:nvPr/>
        </p:nvSpPr>
        <p:spPr>
          <a:xfrm>
            <a:off x="2691022" y="2864143"/>
            <a:ext cx="253523" cy="1723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04</a:t>
            </a:r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1"/>
          </p:nvPr>
        </p:nvSpPr>
        <p:spPr>
          <a:xfrm>
            <a:off x="720000" y="3777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Káº¿t quáº£ hÃ¬nh áº£nh cho cute kid questionong">
            <a:extLst>
              <a:ext uri="{FF2B5EF4-FFF2-40B4-BE49-F238E27FC236}">
                <a16:creationId xmlns:a16="http://schemas.microsoft.com/office/drawing/2014/main" id="{BFEDE440-3C71-41B1-9CF9-8037366B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" y="-287179"/>
            <a:ext cx="9222581" cy="56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82008B8-6C54-4AFC-A019-83DE0AB0BA93}"/>
              </a:ext>
            </a:extLst>
          </p:cNvPr>
          <p:cNvSpPr/>
          <p:nvPr/>
        </p:nvSpPr>
        <p:spPr>
          <a:xfrm>
            <a:off x="858555" y="0"/>
            <a:ext cx="7426889" cy="2588418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What time is it?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4067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time is it?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213" y="4257676"/>
            <a:ext cx="799385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Fredoka One" panose="020B0604020202020204" charset="0"/>
              </a:rPr>
              <a:t>It’s eight o’clock.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956" y="1120903"/>
            <a:ext cx="2950369" cy="29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time is it?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213" y="4257676"/>
            <a:ext cx="799385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Fredoka One" panose="020B0604020202020204" charset="0"/>
              </a:rPr>
              <a:t>It’s ten fifteen.</a:t>
            </a:r>
          </a:p>
        </p:txBody>
      </p:sp>
      <p:pic>
        <p:nvPicPr>
          <p:cNvPr id="13318" name="Picture 6" descr="Alarm, clock, digital, time icon - Download on Iconfinder | Time icon,  Clock,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40" y="934500"/>
            <a:ext cx="3452019" cy="34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6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86134" y="985407"/>
            <a:ext cx="2797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 Black" panose="020B0A04020102020204" pitchFamily="34" charset="0"/>
              </a:rPr>
              <a:t>Keep </a:t>
            </a:r>
            <a:r>
              <a:rPr lang="en-US" sz="4800">
                <a:solidFill>
                  <a:srgbClr val="FFFF00"/>
                </a:solidFill>
                <a:latin typeface="Arial Black" panose="020B0A04020102020204" pitchFamily="34" charset="0"/>
              </a:rPr>
              <a:t>or</a:t>
            </a:r>
            <a:r>
              <a:rPr lang="en-US" sz="48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800">
                <a:solidFill>
                  <a:srgbClr val="00B050"/>
                </a:solidFill>
                <a:latin typeface="Arial Black" panose="020B0A04020102020204" pitchFamily="34" charset="0"/>
              </a:rPr>
              <a:t>Give</a:t>
            </a:r>
            <a:r>
              <a:rPr lang="en-US" sz="480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 Black" panose="020B0A04020102020204" pitchFamily="34" charset="0"/>
              </a:rPr>
              <a:t>the box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  <a:endParaRPr lang="en-GB" sz="4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4697127" cy="46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81" y="2947209"/>
            <a:ext cx="1464762" cy="14647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21281" y="1080754"/>
            <a:ext cx="1537044" cy="1537044"/>
            <a:chOff x="2921281" y="1080754"/>
            <a:chExt cx="1537044" cy="1537044"/>
          </a:xfrm>
        </p:grpSpPr>
        <p:pic>
          <p:nvPicPr>
            <p:cNvPr id="57" name="Picture 5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281" y="1080754"/>
              <a:ext cx="1537044" cy="1537044"/>
            </a:xfrm>
            <a:prstGeom prst="rect">
              <a:avLst/>
            </a:prstGeom>
          </p:spPr>
        </p:pic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3567795" y="1473158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B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0013" y="2957764"/>
            <a:ext cx="1464762" cy="1464762"/>
            <a:chOff x="500013" y="2957764"/>
            <a:chExt cx="1464762" cy="1464762"/>
          </a:xfrm>
        </p:grpSpPr>
        <p:pic>
          <p:nvPicPr>
            <p:cNvPr id="83" name="Picture 8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13" y="2957764"/>
              <a:ext cx="1464762" cy="1464762"/>
            </a:xfrm>
            <a:prstGeom prst="rect">
              <a:avLst/>
            </a:prstGeom>
          </p:spPr>
        </p:pic>
        <p:sp>
          <p:nvSpPr>
            <p:cNvPr id="20" name="TextBox 19">
              <a:hlinkClick r:id="rId6" action="ppaction://hlinksldjump"/>
            </p:cNvPr>
            <p:cNvSpPr txBox="1"/>
            <p:nvPr/>
          </p:nvSpPr>
          <p:spPr>
            <a:xfrm>
              <a:off x="1043373" y="3260487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E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68794" y="2947209"/>
            <a:ext cx="1464762" cy="1464762"/>
            <a:chOff x="7468794" y="2947209"/>
            <a:chExt cx="1464762" cy="1464762"/>
          </a:xfrm>
        </p:grpSpPr>
        <p:pic>
          <p:nvPicPr>
            <p:cNvPr id="75" name="Picture 7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794" y="2947209"/>
              <a:ext cx="1464762" cy="1464762"/>
            </a:xfrm>
            <a:prstGeom prst="rect">
              <a:avLst/>
            </a:prstGeom>
          </p:spPr>
        </p:pic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8012154" y="3287175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H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9704" y="1143583"/>
            <a:ext cx="1464762" cy="1464762"/>
            <a:chOff x="519704" y="1143583"/>
            <a:chExt cx="1464762" cy="1464762"/>
          </a:xfrm>
        </p:grpSpPr>
        <p:pic>
          <p:nvPicPr>
            <p:cNvPr id="5" name="Pictur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04" y="1143583"/>
              <a:ext cx="1464762" cy="146476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5" name="TextBox 34">
              <a:hlinkClick r:id="rId8" action="ppaction://hlinksldjump"/>
            </p:cNvPr>
            <p:cNvSpPr txBox="1"/>
            <p:nvPr/>
          </p:nvSpPr>
          <p:spPr>
            <a:xfrm>
              <a:off x="1003127" y="1493002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A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07621" y="2947209"/>
            <a:ext cx="1464762" cy="1464762"/>
            <a:chOff x="5307621" y="2947209"/>
            <a:chExt cx="1464762" cy="1464762"/>
          </a:xfrm>
        </p:grpSpPr>
        <p:pic>
          <p:nvPicPr>
            <p:cNvPr id="78" name="Picture 77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621" y="2947209"/>
              <a:ext cx="1464762" cy="1464762"/>
            </a:xfrm>
            <a:prstGeom prst="rect">
              <a:avLst/>
            </a:prstGeom>
          </p:spPr>
        </p:pic>
        <p:sp>
          <p:nvSpPr>
            <p:cNvPr id="47" name="TextBox 46">
              <a:hlinkClick r:id="rId9" action="ppaction://hlinksldjump"/>
            </p:cNvPr>
            <p:cNvSpPr txBox="1"/>
            <p:nvPr/>
          </p:nvSpPr>
          <p:spPr>
            <a:xfrm>
              <a:off x="5965896" y="3319204"/>
              <a:ext cx="335250" cy="79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G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83797" y="1136089"/>
            <a:ext cx="1464762" cy="1464762"/>
            <a:chOff x="5283797" y="1136089"/>
            <a:chExt cx="1464762" cy="1464762"/>
          </a:xfrm>
        </p:grpSpPr>
        <p:pic>
          <p:nvPicPr>
            <p:cNvPr id="63" name="Picture 6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97" y="1136089"/>
              <a:ext cx="1464762" cy="1464762"/>
            </a:xfrm>
            <a:prstGeom prst="rect">
              <a:avLst/>
            </a:prstGeom>
          </p:spPr>
        </p:pic>
        <p:sp>
          <p:nvSpPr>
            <p:cNvPr id="53" name="TextBox 52">
              <a:hlinkClick r:id="rId10" action="ppaction://hlinksldjump"/>
            </p:cNvPr>
            <p:cNvSpPr txBox="1"/>
            <p:nvPr/>
          </p:nvSpPr>
          <p:spPr>
            <a:xfrm>
              <a:off x="5868721" y="1483549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C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8794" y="1153036"/>
            <a:ext cx="1464762" cy="1464762"/>
            <a:chOff x="7468794" y="1153036"/>
            <a:chExt cx="1464762" cy="1464762"/>
          </a:xfrm>
        </p:grpSpPr>
        <p:pic>
          <p:nvPicPr>
            <p:cNvPr id="69" name="Picture 68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794" y="1153036"/>
              <a:ext cx="1464762" cy="1464762"/>
            </a:xfrm>
            <a:prstGeom prst="rect">
              <a:avLst/>
            </a:prstGeom>
          </p:spPr>
        </p:pic>
        <p:sp>
          <p:nvSpPr>
            <p:cNvPr id="56" name="TextBox 55">
              <a:hlinkClick r:id="rId11" action="ppaction://hlinksldjump"/>
            </p:cNvPr>
            <p:cNvSpPr txBox="1"/>
            <p:nvPr/>
          </p:nvSpPr>
          <p:spPr>
            <a:xfrm>
              <a:off x="8012154" y="1473158"/>
              <a:ext cx="3780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00FF00"/>
                  </a:solidFill>
                </a:rPr>
                <a:t>D</a:t>
              </a:r>
              <a:endParaRPr lang="en-GB" sz="1050" b="1" dirty="0">
                <a:solidFill>
                  <a:srgbClr val="00FF00"/>
                </a:solidFill>
              </a:endParaRPr>
            </a:p>
          </p:txBody>
        </p:sp>
      </p:grpSp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3475595" y="3287175"/>
            <a:ext cx="3780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FF00"/>
                </a:solidFill>
              </a:rPr>
              <a:t>F</a:t>
            </a:r>
            <a:endParaRPr lang="en-GB" sz="1050" b="1" dirty="0">
              <a:solidFill>
                <a:srgbClr val="00FF00"/>
              </a:solidFill>
            </a:endParaRPr>
          </a:p>
        </p:txBody>
      </p:sp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8259098" y="4751937"/>
            <a:ext cx="538062" cy="39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09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915439" y="4312864"/>
            <a:ext cx="6886972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Fredoka One" panose="020B0604020202020204" charset="0"/>
              </a:rPr>
              <a:t>It’s ten thirty.</a:t>
            </a:r>
          </a:p>
        </p:txBody>
      </p:sp>
      <p:pic>
        <p:nvPicPr>
          <p:cNvPr id="6" name="Picture 6" descr="Image result for stitc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43850" y="86564"/>
            <a:ext cx="8500150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2D1B61"/>
                </a:solidFill>
                <a:latin typeface="Fredoka One"/>
                <a:sym typeface="Fredoka One"/>
              </a:rPr>
              <a:t>What time is it?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3" y="770560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igital alarm clock icon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 bwMode="auto">
          <a:xfrm>
            <a:off x="3014941" y="1216824"/>
            <a:ext cx="3078400" cy="275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-34233"/>
            <a:ext cx="9106661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+5</a:t>
            </a:r>
          </a:p>
        </p:txBody>
      </p:sp>
    </p:spTree>
    <p:extLst>
      <p:ext uri="{BB962C8B-B14F-4D97-AF65-F5344CB8AC3E}">
        <p14:creationId xmlns:p14="http://schemas.microsoft.com/office/powerpoint/2010/main" val="37522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915439" y="4312864"/>
            <a:ext cx="6886972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Fredoka One" panose="020B0604020202020204" charset="0"/>
              </a:rPr>
              <a:t>It’s three forty-five.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3850" y="86564"/>
            <a:ext cx="8500150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2D1B61"/>
                </a:solidFill>
                <a:latin typeface="Fredoka One"/>
                <a:sym typeface="Fredoka One"/>
              </a:rPr>
              <a:t>What time is it?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3" y="770560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igital Clock 3 45 Downloads 31 Recommended 1 #dslpdl - Clipart Sugge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4" b="19147"/>
          <a:stretch/>
        </p:blipFill>
        <p:spPr bwMode="auto">
          <a:xfrm>
            <a:off x="2400200" y="1443037"/>
            <a:ext cx="4343500" cy="24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tit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0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60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60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60"/>
          <p:cNvSpPr/>
          <p:nvPr/>
        </p:nvSpPr>
        <p:spPr>
          <a:xfrm>
            <a:off x="2580523" y="2336442"/>
            <a:ext cx="3994492" cy="5867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WARM-UP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792" name="Google Shape;1792;p60"/>
          <p:cNvSpPr/>
          <p:nvPr/>
        </p:nvSpPr>
        <p:spPr>
          <a:xfrm>
            <a:off x="6074137" y="1320550"/>
            <a:ext cx="912534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1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1793" name="Google Shape;1793;p60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dirty="0"/>
              <a:t>Sing a song.</a:t>
            </a:r>
            <a:endParaRPr dirty="0"/>
          </a:p>
        </p:txBody>
      </p:sp>
      <p:sp>
        <p:nvSpPr>
          <p:cNvPr id="1794" name="Google Shape;1794;p60"/>
          <p:cNvSpPr/>
          <p:nvPr/>
        </p:nvSpPr>
        <p:spPr>
          <a:xfrm>
            <a:off x="-484624" y="3181487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60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6" name="Google Shape;1796;p60"/>
          <p:cNvGrpSpPr/>
          <p:nvPr/>
        </p:nvGrpSpPr>
        <p:grpSpPr>
          <a:xfrm>
            <a:off x="1513905" y="1187291"/>
            <a:ext cx="1212698" cy="1224691"/>
            <a:chOff x="4196655" y="675691"/>
            <a:chExt cx="1212698" cy="1224691"/>
          </a:xfrm>
        </p:grpSpPr>
        <p:sp>
          <p:nvSpPr>
            <p:cNvPr id="1797" name="Google Shape;1797;p60"/>
            <p:cNvSpPr/>
            <p:nvPr/>
          </p:nvSpPr>
          <p:spPr>
            <a:xfrm>
              <a:off x="4862894" y="1670327"/>
              <a:ext cx="235335" cy="230055"/>
            </a:xfrm>
            <a:custGeom>
              <a:avLst/>
              <a:gdLst/>
              <a:ahLst/>
              <a:cxnLst/>
              <a:rect l="l" t="t" r="r" b="b"/>
              <a:pathLst>
                <a:path w="3782" h="3697" extrusionOk="0">
                  <a:moveTo>
                    <a:pt x="1541" y="0"/>
                  </a:moveTo>
                  <a:cubicBezTo>
                    <a:pt x="1380" y="0"/>
                    <a:pt x="1228" y="33"/>
                    <a:pt x="1102" y="116"/>
                  </a:cubicBezTo>
                  <a:cubicBezTo>
                    <a:pt x="849" y="288"/>
                    <a:pt x="333" y="1087"/>
                    <a:pt x="384" y="1460"/>
                  </a:cubicBezTo>
                  <a:cubicBezTo>
                    <a:pt x="223" y="1815"/>
                    <a:pt x="0" y="3533"/>
                    <a:pt x="566" y="3685"/>
                  </a:cubicBezTo>
                  <a:cubicBezTo>
                    <a:pt x="598" y="3693"/>
                    <a:pt x="627" y="3697"/>
                    <a:pt x="654" y="3697"/>
                  </a:cubicBezTo>
                  <a:cubicBezTo>
                    <a:pt x="1040" y="3697"/>
                    <a:pt x="1100" y="2952"/>
                    <a:pt x="1082" y="2745"/>
                  </a:cubicBezTo>
                  <a:lnTo>
                    <a:pt x="1082" y="2745"/>
                  </a:lnTo>
                  <a:cubicBezTo>
                    <a:pt x="1223" y="3017"/>
                    <a:pt x="1385" y="3240"/>
                    <a:pt x="1618" y="3361"/>
                  </a:cubicBezTo>
                  <a:cubicBezTo>
                    <a:pt x="1992" y="3230"/>
                    <a:pt x="2012" y="2846"/>
                    <a:pt x="1941" y="2512"/>
                  </a:cubicBezTo>
                  <a:lnTo>
                    <a:pt x="1941" y="2512"/>
                  </a:lnTo>
                  <a:cubicBezTo>
                    <a:pt x="2128" y="2683"/>
                    <a:pt x="2427" y="2972"/>
                    <a:pt x="2685" y="2972"/>
                  </a:cubicBezTo>
                  <a:cubicBezTo>
                    <a:pt x="2746" y="2972"/>
                    <a:pt x="2806" y="2956"/>
                    <a:pt x="2861" y="2916"/>
                  </a:cubicBezTo>
                  <a:cubicBezTo>
                    <a:pt x="3175" y="2684"/>
                    <a:pt x="2932" y="2310"/>
                    <a:pt x="2740" y="2057"/>
                  </a:cubicBezTo>
                  <a:cubicBezTo>
                    <a:pt x="2774" y="2049"/>
                    <a:pt x="2809" y="2045"/>
                    <a:pt x="2845" y="2045"/>
                  </a:cubicBezTo>
                  <a:cubicBezTo>
                    <a:pt x="3070" y="2045"/>
                    <a:pt x="3312" y="2191"/>
                    <a:pt x="3539" y="2191"/>
                  </a:cubicBezTo>
                  <a:cubicBezTo>
                    <a:pt x="3622" y="2191"/>
                    <a:pt x="3704" y="2172"/>
                    <a:pt x="3781" y="2118"/>
                  </a:cubicBezTo>
                  <a:cubicBezTo>
                    <a:pt x="3629" y="1309"/>
                    <a:pt x="3043" y="500"/>
                    <a:pt x="2305" y="177"/>
                  </a:cubicBezTo>
                  <a:cubicBezTo>
                    <a:pt x="2091" y="89"/>
                    <a:pt x="1806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0"/>
            <p:cNvSpPr/>
            <p:nvPr/>
          </p:nvSpPr>
          <p:spPr>
            <a:xfrm>
              <a:off x="4196655" y="675691"/>
              <a:ext cx="1116068" cy="1088048"/>
            </a:xfrm>
            <a:custGeom>
              <a:avLst/>
              <a:gdLst/>
              <a:ahLst/>
              <a:cxnLst/>
              <a:rect l="l" t="t" r="r" b="b"/>
              <a:pathLst>
                <a:path w="17936" h="17485" extrusionOk="0">
                  <a:moveTo>
                    <a:pt x="8090" y="0"/>
                  </a:moveTo>
                  <a:cubicBezTo>
                    <a:pt x="7195" y="0"/>
                    <a:pt x="6303" y="174"/>
                    <a:pt x="5450" y="540"/>
                  </a:cubicBezTo>
                  <a:cubicBezTo>
                    <a:pt x="1568" y="2198"/>
                    <a:pt x="0" y="7224"/>
                    <a:pt x="1941" y="11753"/>
                  </a:cubicBezTo>
                  <a:cubicBezTo>
                    <a:pt x="3458" y="15291"/>
                    <a:pt x="6671" y="17484"/>
                    <a:pt x="9855" y="17484"/>
                  </a:cubicBezTo>
                  <a:cubicBezTo>
                    <a:pt x="10747" y="17484"/>
                    <a:pt x="11637" y="17312"/>
                    <a:pt x="12487" y="16949"/>
                  </a:cubicBezTo>
                  <a:cubicBezTo>
                    <a:pt x="16358" y="15281"/>
                    <a:pt x="17936" y="10257"/>
                    <a:pt x="15994" y="5727"/>
                  </a:cubicBezTo>
                  <a:cubicBezTo>
                    <a:pt x="14472" y="2193"/>
                    <a:pt x="11269" y="0"/>
                    <a:pt x="809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0"/>
            <p:cNvSpPr/>
            <p:nvPr/>
          </p:nvSpPr>
          <p:spPr>
            <a:xfrm>
              <a:off x="4269022" y="816635"/>
              <a:ext cx="771963" cy="779462"/>
            </a:xfrm>
            <a:custGeom>
              <a:avLst/>
              <a:gdLst/>
              <a:ahLst/>
              <a:cxnLst/>
              <a:rect l="l" t="t" r="r" b="b"/>
              <a:pathLst>
                <a:path w="12406" h="12526" extrusionOk="0">
                  <a:moveTo>
                    <a:pt x="5388" y="0"/>
                  </a:moveTo>
                  <a:cubicBezTo>
                    <a:pt x="4803" y="0"/>
                    <a:pt x="4222" y="112"/>
                    <a:pt x="3670" y="348"/>
                  </a:cubicBezTo>
                  <a:cubicBezTo>
                    <a:pt x="1021" y="1490"/>
                    <a:pt x="0" y="5060"/>
                    <a:pt x="1395" y="8325"/>
                  </a:cubicBezTo>
                  <a:cubicBezTo>
                    <a:pt x="2507" y="10910"/>
                    <a:pt x="4798" y="12525"/>
                    <a:pt x="7018" y="12525"/>
                  </a:cubicBezTo>
                  <a:cubicBezTo>
                    <a:pt x="7603" y="12525"/>
                    <a:pt x="8183" y="12413"/>
                    <a:pt x="8735" y="12177"/>
                  </a:cubicBezTo>
                  <a:cubicBezTo>
                    <a:pt x="11394" y="11034"/>
                    <a:pt x="12405" y="7466"/>
                    <a:pt x="11010" y="4200"/>
                  </a:cubicBezTo>
                  <a:cubicBezTo>
                    <a:pt x="9906" y="1616"/>
                    <a:pt x="7611" y="0"/>
                    <a:pt x="5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0"/>
            <p:cNvSpPr/>
            <p:nvPr/>
          </p:nvSpPr>
          <p:spPr>
            <a:xfrm>
              <a:off x="4488551" y="923230"/>
              <a:ext cx="51025" cy="44990"/>
            </a:xfrm>
            <a:custGeom>
              <a:avLst/>
              <a:gdLst/>
              <a:ahLst/>
              <a:cxnLst/>
              <a:rect l="l" t="t" r="r" b="b"/>
              <a:pathLst>
                <a:path w="820" h="723" extrusionOk="0">
                  <a:moveTo>
                    <a:pt x="414" y="1"/>
                  </a:moveTo>
                  <a:cubicBezTo>
                    <a:pt x="367" y="1"/>
                    <a:pt x="319" y="10"/>
                    <a:pt x="274" y="31"/>
                  </a:cubicBezTo>
                  <a:cubicBezTo>
                    <a:pt x="92" y="111"/>
                    <a:pt x="0" y="323"/>
                    <a:pt x="81" y="505"/>
                  </a:cubicBezTo>
                  <a:cubicBezTo>
                    <a:pt x="142" y="643"/>
                    <a:pt x="279" y="723"/>
                    <a:pt x="421" y="723"/>
                  </a:cubicBezTo>
                  <a:cubicBezTo>
                    <a:pt x="467" y="723"/>
                    <a:pt x="513" y="715"/>
                    <a:pt x="557" y="698"/>
                  </a:cubicBezTo>
                  <a:cubicBezTo>
                    <a:pt x="739" y="617"/>
                    <a:pt x="820" y="404"/>
                    <a:pt x="748" y="222"/>
                  </a:cubicBezTo>
                  <a:cubicBezTo>
                    <a:pt x="688" y="86"/>
                    <a:pt x="554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0"/>
            <p:cNvSpPr/>
            <p:nvPr/>
          </p:nvSpPr>
          <p:spPr>
            <a:xfrm>
              <a:off x="4702417" y="831383"/>
              <a:ext cx="51087" cy="45302"/>
            </a:xfrm>
            <a:custGeom>
              <a:avLst/>
              <a:gdLst/>
              <a:ahLst/>
              <a:cxnLst/>
              <a:rect l="l" t="t" r="r" b="b"/>
              <a:pathLst>
                <a:path w="821" h="728" extrusionOk="0">
                  <a:moveTo>
                    <a:pt x="414" y="1"/>
                  </a:moveTo>
                  <a:cubicBezTo>
                    <a:pt x="367" y="1"/>
                    <a:pt x="320" y="10"/>
                    <a:pt x="274" y="30"/>
                  </a:cubicBezTo>
                  <a:cubicBezTo>
                    <a:pt x="82" y="111"/>
                    <a:pt x="1" y="323"/>
                    <a:pt x="82" y="505"/>
                  </a:cubicBezTo>
                  <a:cubicBezTo>
                    <a:pt x="142" y="642"/>
                    <a:pt x="277" y="727"/>
                    <a:pt x="418" y="727"/>
                  </a:cubicBezTo>
                  <a:cubicBezTo>
                    <a:pt x="465" y="727"/>
                    <a:pt x="512" y="718"/>
                    <a:pt x="557" y="698"/>
                  </a:cubicBezTo>
                  <a:cubicBezTo>
                    <a:pt x="739" y="617"/>
                    <a:pt x="820" y="404"/>
                    <a:pt x="739" y="222"/>
                  </a:cubicBezTo>
                  <a:cubicBezTo>
                    <a:pt x="686" y="86"/>
                    <a:pt x="553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0"/>
            <p:cNvSpPr/>
            <p:nvPr/>
          </p:nvSpPr>
          <p:spPr>
            <a:xfrm>
              <a:off x="4808137" y="809915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0"/>
            <p:cNvSpPr/>
            <p:nvPr/>
          </p:nvSpPr>
          <p:spPr>
            <a:xfrm>
              <a:off x="5180551" y="1085518"/>
              <a:ext cx="23334" cy="39079"/>
            </a:xfrm>
            <a:custGeom>
              <a:avLst/>
              <a:gdLst/>
              <a:ahLst/>
              <a:cxnLst/>
              <a:rect l="l" t="t" r="r" b="b"/>
              <a:pathLst>
                <a:path w="375" h="628" extrusionOk="0">
                  <a:moveTo>
                    <a:pt x="112" y="0"/>
                  </a:moveTo>
                  <a:lnTo>
                    <a:pt x="0" y="162"/>
                  </a:lnTo>
                  <a:cubicBezTo>
                    <a:pt x="31" y="274"/>
                    <a:pt x="72" y="405"/>
                    <a:pt x="122" y="557"/>
                  </a:cubicBezTo>
                  <a:lnTo>
                    <a:pt x="213" y="627"/>
                  </a:lnTo>
                  <a:lnTo>
                    <a:pt x="203" y="415"/>
                  </a:lnTo>
                  <a:lnTo>
                    <a:pt x="375" y="304"/>
                  </a:lnTo>
                  <a:lnTo>
                    <a:pt x="173" y="2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0"/>
            <p:cNvSpPr/>
            <p:nvPr/>
          </p:nvSpPr>
          <p:spPr>
            <a:xfrm>
              <a:off x="5166737" y="1094976"/>
              <a:ext cx="21405" cy="25202"/>
            </a:xfrm>
            <a:custGeom>
              <a:avLst/>
              <a:gdLst/>
              <a:ahLst/>
              <a:cxnLst/>
              <a:rect l="l" t="t" r="r" b="b"/>
              <a:pathLst>
                <a:path w="344" h="405" extrusionOk="0">
                  <a:moveTo>
                    <a:pt x="0" y="0"/>
                  </a:moveTo>
                  <a:lnTo>
                    <a:pt x="132" y="182"/>
                  </a:lnTo>
                  <a:lnTo>
                    <a:pt x="61" y="384"/>
                  </a:lnTo>
                  <a:lnTo>
                    <a:pt x="61" y="384"/>
                  </a:lnTo>
                  <a:lnTo>
                    <a:pt x="263" y="333"/>
                  </a:lnTo>
                  <a:lnTo>
                    <a:pt x="344" y="405"/>
                  </a:lnTo>
                  <a:cubicBezTo>
                    <a:pt x="294" y="253"/>
                    <a:pt x="253" y="122"/>
                    <a:pt x="222" y="10"/>
                  </a:cubicBezTo>
                  <a:lnTo>
                    <a:pt x="2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0"/>
            <p:cNvSpPr/>
            <p:nvPr/>
          </p:nvSpPr>
          <p:spPr>
            <a:xfrm>
              <a:off x="4308597" y="1285577"/>
              <a:ext cx="12694" cy="13254"/>
            </a:xfrm>
            <a:custGeom>
              <a:avLst/>
              <a:gdLst/>
              <a:ahLst/>
              <a:cxnLst/>
              <a:rect l="l" t="t" r="r" b="b"/>
              <a:pathLst>
                <a:path w="204" h="213" extrusionOk="0">
                  <a:moveTo>
                    <a:pt x="1" y="0"/>
                  </a:moveTo>
                  <a:lnTo>
                    <a:pt x="21" y="213"/>
                  </a:lnTo>
                  <a:cubicBezTo>
                    <a:pt x="72" y="202"/>
                    <a:pt x="142" y="173"/>
                    <a:pt x="203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0"/>
            <p:cNvSpPr/>
            <p:nvPr/>
          </p:nvSpPr>
          <p:spPr>
            <a:xfrm>
              <a:off x="4584812" y="909975"/>
              <a:ext cx="79337" cy="61730"/>
            </a:xfrm>
            <a:custGeom>
              <a:avLst/>
              <a:gdLst/>
              <a:ahLst/>
              <a:cxnLst/>
              <a:rect l="l" t="t" r="r" b="b"/>
              <a:pathLst>
                <a:path w="1275" h="992" extrusionOk="0">
                  <a:moveTo>
                    <a:pt x="1264" y="1"/>
                  </a:moveTo>
                  <a:cubicBezTo>
                    <a:pt x="839" y="163"/>
                    <a:pt x="415" y="354"/>
                    <a:pt x="1" y="536"/>
                  </a:cubicBezTo>
                  <a:cubicBezTo>
                    <a:pt x="334" y="709"/>
                    <a:pt x="627" y="951"/>
                    <a:pt x="961" y="992"/>
                  </a:cubicBezTo>
                  <a:cubicBezTo>
                    <a:pt x="1052" y="688"/>
                    <a:pt x="1274" y="334"/>
                    <a:pt x="1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0"/>
            <p:cNvSpPr/>
            <p:nvPr/>
          </p:nvSpPr>
          <p:spPr>
            <a:xfrm>
              <a:off x="4250728" y="1285577"/>
              <a:ext cx="153571" cy="384504"/>
            </a:xfrm>
            <a:custGeom>
              <a:avLst/>
              <a:gdLst/>
              <a:ahLst/>
              <a:cxnLst/>
              <a:rect l="l" t="t" r="r" b="b"/>
              <a:pathLst>
                <a:path w="2468" h="6179" extrusionOk="0">
                  <a:moveTo>
                    <a:pt x="567" y="0"/>
                  </a:moveTo>
                  <a:cubicBezTo>
                    <a:pt x="203" y="860"/>
                    <a:pt x="122" y="1972"/>
                    <a:pt x="153" y="2892"/>
                  </a:cubicBezTo>
                  <a:cubicBezTo>
                    <a:pt x="183" y="3772"/>
                    <a:pt x="1" y="5035"/>
                    <a:pt x="517" y="5834"/>
                  </a:cubicBezTo>
                  <a:cubicBezTo>
                    <a:pt x="676" y="6080"/>
                    <a:pt x="841" y="6179"/>
                    <a:pt x="1003" y="6179"/>
                  </a:cubicBezTo>
                  <a:cubicBezTo>
                    <a:pt x="1521" y="6179"/>
                    <a:pt x="2003" y="5171"/>
                    <a:pt x="2134" y="4732"/>
                  </a:cubicBezTo>
                  <a:cubicBezTo>
                    <a:pt x="2468" y="3660"/>
                    <a:pt x="2387" y="2609"/>
                    <a:pt x="1912" y="1608"/>
                  </a:cubicBezTo>
                  <a:cubicBezTo>
                    <a:pt x="1669" y="1092"/>
                    <a:pt x="1173" y="294"/>
                    <a:pt x="5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0"/>
            <p:cNvSpPr/>
            <p:nvPr/>
          </p:nvSpPr>
          <p:spPr>
            <a:xfrm>
              <a:off x="5123304" y="921301"/>
              <a:ext cx="286048" cy="295083"/>
            </a:xfrm>
            <a:custGeom>
              <a:avLst/>
              <a:gdLst/>
              <a:ahLst/>
              <a:cxnLst/>
              <a:rect l="l" t="t" r="r" b="b"/>
              <a:pathLst>
                <a:path w="4597" h="4742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637"/>
                    <a:pt x="233" y="1547"/>
                    <a:pt x="446" y="2084"/>
                  </a:cubicBezTo>
                  <a:cubicBezTo>
                    <a:pt x="840" y="3115"/>
                    <a:pt x="1547" y="3893"/>
                    <a:pt x="2549" y="4398"/>
                  </a:cubicBezTo>
                  <a:cubicBezTo>
                    <a:pt x="2824" y="4539"/>
                    <a:pt x="3398" y="4742"/>
                    <a:pt x="3851" y="4742"/>
                  </a:cubicBezTo>
                  <a:cubicBezTo>
                    <a:pt x="4277" y="4742"/>
                    <a:pt x="4596" y="4563"/>
                    <a:pt x="4459" y="3984"/>
                  </a:cubicBezTo>
                  <a:cubicBezTo>
                    <a:pt x="4237" y="3064"/>
                    <a:pt x="3196" y="2326"/>
                    <a:pt x="2579" y="1689"/>
                  </a:cubicBezTo>
                  <a:cubicBezTo>
                    <a:pt x="1931" y="1032"/>
                    <a:pt x="1073" y="324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0"/>
            <p:cNvSpPr/>
            <p:nvPr/>
          </p:nvSpPr>
          <p:spPr>
            <a:xfrm>
              <a:off x="4387262" y="990540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0" name="Google Shape;1810;p60"/>
            <p:cNvGrpSpPr/>
            <p:nvPr/>
          </p:nvGrpSpPr>
          <p:grpSpPr>
            <a:xfrm rot="-919256">
              <a:off x="4783327" y="1009526"/>
              <a:ext cx="394988" cy="612894"/>
              <a:chOff x="1514314" y="1637035"/>
              <a:chExt cx="338082" cy="524594"/>
            </a:xfrm>
          </p:grpSpPr>
          <p:sp>
            <p:nvSpPr>
              <p:cNvPr id="1811" name="Google Shape;1811;p60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60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60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60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60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60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2155231" y="164608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5848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915439" y="4312864"/>
            <a:ext cx="6886972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I get up at six o’clock.</a:t>
            </a:r>
            <a:endParaRPr lang="en-SG" sz="4000" b="1" dirty="0"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43850" y="86564"/>
            <a:ext cx="8500150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What time do you get up?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3" y="770560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wake up clipart">
            <a:extLst>
              <a:ext uri="{FF2B5EF4-FFF2-40B4-BE49-F238E27FC236}">
                <a16:creationId xmlns:a16="http://schemas.microsoft.com/office/drawing/2014/main" id="{2F7413C2-B5F1-426B-B4DD-C193A7F0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7" y="910496"/>
            <a:ext cx="3438525" cy="33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igital Clock Displaying 1:00 O Clock Stock Illustration - Illustration of  morning, icon: 2065836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31781" r="15451" b="32032"/>
          <a:stretch/>
        </p:blipFill>
        <p:spPr bwMode="auto">
          <a:xfrm>
            <a:off x="6291262" y="1848461"/>
            <a:ext cx="2078832" cy="10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i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1"/>
            <a:ext cx="9144000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+10</a:t>
            </a:r>
          </a:p>
        </p:txBody>
      </p:sp>
    </p:spTree>
    <p:extLst>
      <p:ext uri="{BB962C8B-B14F-4D97-AF65-F5344CB8AC3E}">
        <p14:creationId xmlns:p14="http://schemas.microsoft.com/office/powerpoint/2010/main" val="404856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57163" y="4312864"/>
            <a:ext cx="7993856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Comic Sans MS" pitchFamily="66" charset="0"/>
              </a:rPr>
              <a:t>I have breakfast at seven o’clock.</a:t>
            </a:r>
            <a:endParaRPr lang="en-SG" sz="3600" b="1" dirty="0"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163" y="86564"/>
            <a:ext cx="8986837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What time do you have breakfast?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808898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Ã¬nh áº£nh cÃ³ liÃªn quan">
            <a:extLst>
              <a:ext uri="{FF2B5EF4-FFF2-40B4-BE49-F238E27FC236}">
                <a16:creationId xmlns:a16="http://schemas.microsoft.com/office/drawing/2014/main" id="{1334193E-23F8-4E75-A834-C6FCC0E7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057099"/>
            <a:ext cx="4764881" cy="30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ng File Svg - Digital Clock Icon Png Transparent PNG - 980x510 - Free  Download on Nice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9" y="1025597"/>
            <a:ext cx="2025879" cy="10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i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-34233"/>
            <a:ext cx="9106661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+3</a:t>
            </a:r>
          </a:p>
        </p:txBody>
      </p:sp>
    </p:spTree>
    <p:extLst>
      <p:ext uri="{BB962C8B-B14F-4D97-AF65-F5344CB8AC3E}">
        <p14:creationId xmlns:p14="http://schemas.microsoft.com/office/powerpoint/2010/main" val="1266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57163" y="4312864"/>
            <a:ext cx="7993856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Comic Sans MS" pitchFamily="66" charset="0"/>
              </a:rPr>
              <a:t>I have lunch at eleven thirty.</a:t>
            </a:r>
            <a:endParaRPr lang="en-SG" sz="3600" b="1" dirty="0"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163" y="86564"/>
            <a:ext cx="8986837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What time do you have lunch?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808898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Ã¬nh áº£nh cÃ³ liÃªn quan">
            <a:extLst>
              <a:ext uri="{FF2B5EF4-FFF2-40B4-BE49-F238E27FC236}">
                <a16:creationId xmlns:a16="http://schemas.microsoft.com/office/drawing/2014/main" id="{AAFFB7A7-6FE2-46E6-B965-73211BC1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06" y="885303"/>
            <a:ext cx="2088749" cy="32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955" y="2054074"/>
            <a:ext cx="2775411" cy="1141883"/>
          </a:xfrm>
          <a:prstGeom prst="rect">
            <a:avLst/>
          </a:prstGeom>
        </p:spPr>
      </p:pic>
      <p:pic>
        <p:nvPicPr>
          <p:cNvPr id="14" name="Picture 6" descr="Image result for sti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-34233"/>
            <a:ext cx="9106661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+2</a:t>
            </a:r>
          </a:p>
        </p:txBody>
      </p:sp>
    </p:spTree>
    <p:extLst>
      <p:ext uri="{BB962C8B-B14F-4D97-AF65-F5344CB8AC3E}">
        <p14:creationId xmlns:p14="http://schemas.microsoft.com/office/powerpoint/2010/main" val="14851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8260" y="201425"/>
            <a:ext cx="7907479" cy="4740649"/>
          </a:xfrm>
          <a:prstGeom prst="rect">
            <a:avLst/>
          </a:prstGeom>
        </p:spPr>
      </p:pic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19F9EA30-BE62-1E6A-7000-D6591839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177" y="277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7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915439" y="4312864"/>
            <a:ext cx="6886972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Fredoka One" panose="020B0604020202020204" charset="0"/>
              </a:rPr>
              <a:t>It’s eleven o’clock.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3850" y="86564"/>
            <a:ext cx="8500150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2D1B61"/>
                </a:solidFill>
                <a:latin typeface="Fredoka One"/>
                <a:sym typeface="Fredoka One"/>
              </a:rPr>
              <a:t>What time is it?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3" y="770560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th Clip Art--Digital Clock Faces--11:00 | Media4M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88" y="1469219"/>
            <a:ext cx="5199686" cy="21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tit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4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-34233"/>
            <a:ext cx="9106661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+8</a:t>
            </a:r>
          </a:p>
        </p:txBody>
      </p:sp>
    </p:spTree>
    <p:extLst>
      <p:ext uri="{BB962C8B-B14F-4D97-AF65-F5344CB8AC3E}">
        <p14:creationId xmlns:p14="http://schemas.microsoft.com/office/powerpoint/2010/main" val="2555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57163" y="4312864"/>
            <a:ext cx="7993856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Comic Sans MS" pitchFamily="66" charset="0"/>
              </a:rPr>
              <a:t>I go to school at seven thirty.</a:t>
            </a:r>
            <a:endParaRPr lang="en-SG" sz="3600" b="1" dirty="0"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163" y="86564"/>
            <a:ext cx="8986837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What time do you go to school?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808898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ttle kids go to school |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67" y="1137124"/>
            <a:ext cx="2519048" cy="29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gital Alarm Clock Vector by superawesomevectors on Deviant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21644" r="14194" b="24018"/>
          <a:stretch/>
        </p:blipFill>
        <p:spPr bwMode="auto">
          <a:xfrm>
            <a:off x="5690915" y="1930786"/>
            <a:ext cx="2295460" cy="12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2155231" y="164608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2641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57163" y="4312864"/>
            <a:ext cx="7993856" cy="679921"/>
          </a:xfrm>
          <a:prstGeom prst="wedgeRoundRectCallout">
            <a:avLst>
              <a:gd name="adj1" fmla="val 56447"/>
              <a:gd name="adj2" fmla="val -52835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chemeClr val="tx1"/>
                </a:solidFill>
                <a:latin typeface="Comic Sans MS" pitchFamily="66" charset="0"/>
              </a:rPr>
              <a:t>I go to bed at nine forty-five.</a:t>
            </a:r>
            <a:endParaRPr lang="en-SG" sz="3600" b="1" dirty="0">
              <a:latin typeface="Comic Sans MS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163" y="86564"/>
            <a:ext cx="8986837" cy="685549"/>
          </a:xfrm>
          <a:prstGeom prst="wedgeRoundRectCallout">
            <a:avLst>
              <a:gd name="adj1" fmla="val -46087"/>
              <a:gd name="adj2" fmla="val 82137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Comic Sans MS" pitchFamily="66" charset="0"/>
              </a:rPr>
              <a:t>What time do you go to bed?</a:t>
            </a:r>
            <a:endParaRPr lang="en-SG" sz="4000" b="1" dirty="0">
              <a:latin typeface="Comic Sans MS" pitchFamily="66" charset="0"/>
            </a:endParaRPr>
          </a:p>
        </p:txBody>
      </p:sp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808898"/>
            <a:ext cx="1018349" cy="10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emium Vector | Vector illustration of a sleeping 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23" y="1181675"/>
            <a:ext cx="3281200" cy="28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th Clip Art--Digital Clock Faces--9:45 | Media4M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86" y="2016612"/>
            <a:ext cx="2811276" cy="11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itc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8" y="4100051"/>
            <a:ext cx="1257062" cy="12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47282" y="809876"/>
            <a:ext cx="344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the box?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THE MYSTERY BOX – NZMystery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7"/>
            <a:ext cx="4697127" cy="4697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644" y="2641545"/>
            <a:ext cx="3122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Give the box?</a:t>
            </a:r>
            <a:endParaRPr lang="en-GB"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-34233"/>
            <a:ext cx="9106661" cy="51435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925706" y="1740753"/>
            <a:ext cx="483353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dirty="0">
                <a:latin typeface="Arial Black" panose="020B0A04020102020204" pitchFamily="34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5718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4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4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4"/>
          <p:cNvSpPr/>
          <p:nvPr/>
        </p:nvSpPr>
        <p:spPr>
          <a:xfrm>
            <a:off x="2391904" y="2298773"/>
            <a:ext cx="4360196" cy="5459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ACTIVITY 2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590" name="Google Shape;1590;p54"/>
          <p:cNvSpPr/>
          <p:nvPr/>
        </p:nvSpPr>
        <p:spPr>
          <a:xfrm>
            <a:off x="6067450" y="1320550"/>
            <a:ext cx="925908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5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1591" name="Google Shape;1591;p54"/>
          <p:cNvSpPr/>
          <p:nvPr/>
        </p:nvSpPr>
        <p:spPr>
          <a:xfrm>
            <a:off x="-484624" y="3181487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4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3" name="Google Shape;1593;p54"/>
          <p:cNvGrpSpPr/>
          <p:nvPr/>
        </p:nvGrpSpPr>
        <p:grpSpPr>
          <a:xfrm>
            <a:off x="1513905" y="1187291"/>
            <a:ext cx="1212698" cy="1224691"/>
            <a:chOff x="4196655" y="675691"/>
            <a:chExt cx="1212698" cy="1224691"/>
          </a:xfrm>
        </p:grpSpPr>
        <p:sp>
          <p:nvSpPr>
            <p:cNvPr id="1594" name="Google Shape;1594;p54"/>
            <p:cNvSpPr/>
            <p:nvPr/>
          </p:nvSpPr>
          <p:spPr>
            <a:xfrm>
              <a:off x="4862894" y="1670327"/>
              <a:ext cx="235335" cy="230055"/>
            </a:xfrm>
            <a:custGeom>
              <a:avLst/>
              <a:gdLst/>
              <a:ahLst/>
              <a:cxnLst/>
              <a:rect l="l" t="t" r="r" b="b"/>
              <a:pathLst>
                <a:path w="3782" h="3697" extrusionOk="0">
                  <a:moveTo>
                    <a:pt x="1541" y="0"/>
                  </a:moveTo>
                  <a:cubicBezTo>
                    <a:pt x="1380" y="0"/>
                    <a:pt x="1228" y="33"/>
                    <a:pt x="1102" y="116"/>
                  </a:cubicBezTo>
                  <a:cubicBezTo>
                    <a:pt x="849" y="288"/>
                    <a:pt x="333" y="1087"/>
                    <a:pt x="384" y="1460"/>
                  </a:cubicBezTo>
                  <a:cubicBezTo>
                    <a:pt x="223" y="1815"/>
                    <a:pt x="0" y="3533"/>
                    <a:pt x="566" y="3685"/>
                  </a:cubicBezTo>
                  <a:cubicBezTo>
                    <a:pt x="598" y="3693"/>
                    <a:pt x="627" y="3697"/>
                    <a:pt x="654" y="3697"/>
                  </a:cubicBezTo>
                  <a:cubicBezTo>
                    <a:pt x="1040" y="3697"/>
                    <a:pt x="1100" y="2952"/>
                    <a:pt x="1082" y="2745"/>
                  </a:cubicBezTo>
                  <a:lnTo>
                    <a:pt x="1082" y="2745"/>
                  </a:lnTo>
                  <a:cubicBezTo>
                    <a:pt x="1223" y="3017"/>
                    <a:pt x="1385" y="3240"/>
                    <a:pt x="1618" y="3361"/>
                  </a:cubicBezTo>
                  <a:cubicBezTo>
                    <a:pt x="1992" y="3230"/>
                    <a:pt x="2012" y="2846"/>
                    <a:pt x="1941" y="2512"/>
                  </a:cubicBezTo>
                  <a:lnTo>
                    <a:pt x="1941" y="2512"/>
                  </a:lnTo>
                  <a:cubicBezTo>
                    <a:pt x="2128" y="2683"/>
                    <a:pt x="2427" y="2972"/>
                    <a:pt x="2685" y="2972"/>
                  </a:cubicBezTo>
                  <a:cubicBezTo>
                    <a:pt x="2746" y="2972"/>
                    <a:pt x="2806" y="2956"/>
                    <a:pt x="2861" y="2916"/>
                  </a:cubicBezTo>
                  <a:cubicBezTo>
                    <a:pt x="3175" y="2684"/>
                    <a:pt x="2932" y="2310"/>
                    <a:pt x="2740" y="2057"/>
                  </a:cubicBezTo>
                  <a:cubicBezTo>
                    <a:pt x="2774" y="2049"/>
                    <a:pt x="2809" y="2045"/>
                    <a:pt x="2845" y="2045"/>
                  </a:cubicBezTo>
                  <a:cubicBezTo>
                    <a:pt x="3070" y="2045"/>
                    <a:pt x="3312" y="2191"/>
                    <a:pt x="3539" y="2191"/>
                  </a:cubicBezTo>
                  <a:cubicBezTo>
                    <a:pt x="3622" y="2191"/>
                    <a:pt x="3704" y="2172"/>
                    <a:pt x="3781" y="2118"/>
                  </a:cubicBezTo>
                  <a:cubicBezTo>
                    <a:pt x="3629" y="1309"/>
                    <a:pt x="3043" y="500"/>
                    <a:pt x="2305" y="177"/>
                  </a:cubicBezTo>
                  <a:cubicBezTo>
                    <a:pt x="2091" y="89"/>
                    <a:pt x="1806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4196655" y="675691"/>
              <a:ext cx="1116068" cy="1088048"/>
            </a:xfrm>
            <a:custGeom>
              <a:avLst/>
              <a:gdLst/>
              <a:ahLst/>
              <a:cxnLst/>
              <a:rect l="l" t="t" r="r" b="b"/>
              <a:pathLst>
                <a:path w="17936" h="17485" extrusionOk="0">
                  <a:moveTo>
                    <a:pt x="8090" y="0"/>
                  </a:moveTo>
                  <a:cubicBezTo>
                    <a:pt x="7195" y="0"/>
                    <a:pt x="6303" y="174"/>
                    <a:pt x="5450" y="540"/>
                  </a:cubicBezTo>
                  <a:cubicBezTo>
                    <a:pt x="1568" y="2198"/>
                    <a:pt x="0" y="7224"/>
                    <a:pt x="1941" y="11753"/>
                  </a:cubicBezTo>
                  <a:cubicBezTo>
                    <a:pt x="3458" y="15291"/>
                    <a:pt x="6671" y="17484"/>
                    <a:pt x="9855" y="17484"/>
                  </a:cubicBezTo>
                  <a:cubicBezTo>
                    <a:pt x="10747" y="17484"/>
                    <a:pt x="11637" y="17312"/>
                    <a:pt x="12487" y="16949"/>
                  </a:cubicBezTo>
                  <a:cubicBezTo>
                    <a:pt x="16358" y="15281"/>
                    <a:pt x="17936" y="10257"/>
                    <a:pt x="15994" y="5727"/>
                  </a:cubicBezTo>
                  <a:cubicBezTo>
                    <a:pt x="14472" y="2193"/>
                    <a:pt x="11269" y="0"/>
                    <a:pt x="809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4269022" y="816635"/>
              <a:ext cx="771963" cy="779462"/>
            </a:xfrm>
            <a:custGeom>
              <a:avLst/>
              <a:gdLst/>
              <a:ahLst/>
              <a:cxnLst/>
              <a:rect l="l" t="t" r="r" b="b"/>
              <a:pathLst>
                <a:path w="12406" h="12526" extrusionOk="0">
                  <a:moveTo>
                    <a:pt x="5388" y="0"/>
                  </a:moveTo>
                  <a:cubicBezTo>
                    <a:pt x="4803" y="0"/>
                    <a:pt x="4222" y="112"/>
                    <a:pt x="3670" y="348"/>
                  </a:cubicBezTo>
                  <a:cubicBezTo>
                    <a:pt x="1021" y="1490"/>
                    <a:pt x="0" y="5060"/>
                    <a:pt x="1395" y="8325"/>
                  </a:cubicBezTo>
                  <a:cubicBezTo>
                    <a:pt x="2507" y="10910"/>
                    <a:pt x="4798" y="12525"/>
                    <a:pt x="7018" y="12525"/>
                  </a:cubicBezTo>
                  <a:cubicBezTo>
                    <a:pt x="7603" y="12525"/>
                    <a:pt x="8183" y="12413"/>
                    <a:pt x="8735" y="12177"/>
                  </a:cubicBezTo>
                  <a:cubicBezTo>
                    <a:pt x="11394" y="11034"/>
                    <a:pt x="12405" y="7466"/>
                    <a:pt x="11010" y="4200"/>
                  </a:cubicBezTo>
                  <a:cubicBezTo>
                    <a:pt x="9906" y="1616"/>
                    <a:pt x="7611" y="0"/>
                    <a:pt x="5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4488551" y="923230"/>
              <a:ext cx="51025" cy="44990"/>
            </a:xfrm>
            <a:custGeom>
              <a:avLst/>
              <a:gdLst/>
              <a:ahLst/>
              <a:cxnLst/>
              <a:rect l="l" t="t" r="r" b="b"/>
              <a:pathLst>
                <a:path w="820" h="723" extrusionOk="0">
                  <a:moveTo>
                    <a:pt x="414" y="1"/>
                  </a:moveTo>
                  <a:cubicBezTo>
                    <a:pt x="367" y="1"/>
                    <a:pt x="319" y="10"/>
                    <a:pt x="274" y="31"/>
                  </a:cubicBezTo>
                  <a:cubicBezTo>
                    <a:pt x="92" y="111"/>
                    <a:pt x="0" y="323"/>
                    <a:pt x="81" y="505"/>
                  </a:cubicBezTo>
                  <a:cubicBezTo>
                    <a:pt x="142" y="643"/>
                    <a:pt x="279" y="723"/>
                    <a:pt x="421" y="723"/>
                  </a:cubicBezTo>
                  <a:cubicBezTo>
                    <a:pt x="467" y="723"/>
                    <a:pt x="513" y="715"/>
                    <a:pt x="557" y="698"/>
                  </a:cubicBezTo>
                  <a:cubicBezTo>
                    <a:pt x="739" y="617"/>
                    <a:pt x="820" y="404"/>
                    <a:pt x="748" y="222"/>
                  </a:cubicBezTo>
                  <a:cubicBezTo>
                    <a:pt x="688" y="86"/>
                    <a:pt x="554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4702417" y="831383"/>
              <a:ext cx="51087" cy="45302"/>
            </a:xfrm>
            <a:custGeom>
              <a:avLst/>
              <a:gdLst/>
              <a:ahLst/>
              <a:cxnLst/>
              <a:rect l="l" t="t" r="r" b="b"/>
              <a:pathLst>
                <a:path w="821" h="728" extrusionOk="0">
                  <a:moveTo>
                    <a:pt x="414" y="1"/>
                  </a:moveTo>
                  <a:cubicBezTo>
                    <a:pt x="367" y="1"/>
                    <a:pt x="320" y="10"/>
                    <a:pt x="274" y="30"/>
                  </a:cubicBezTo>
                  <a:cubicBezTo>
                    <a:pt x="82" y="111"/>
                    <a:pt x="1" y="323"/>
                    <a:pt x="82" y="505"/>
                  </a:cubicBezTo>
                  <a:cubicBezTo>
                    <a:pt x="142" y="642"/>
                    <a:pt x="277" y="727"/>
                    <a:pt x="418" y="727"/>
                  </a:cubicBezTo>
                  <a:cubicBezTo>
                    <a:pt x="465" y="727"/>
                    <a:pt x="512" y="718"/>
                    <a:pt x="557" y="698"/>
                  </a:cubicBezTo>
                  <a:cubicBezTo>
                    <a:pt x="739" y="617"/>
                    <a:pt x="820" y="404"/>
                    <a:pt x="739" y="222"/>
                  </a:cubicBezTo>
                  <a:cubicBezTo>
                    <a:pt x="686" y="86"/>
                    <a:pt x="553" y="1"/>
                    <a:pt x="414" y="1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4808137" y="809915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180551" y="1085518"/>
              <a:ext cx="23334" cy="39079"/>
            </a:xfrm>
            <a:custGeom>
              <a:avLst/>
              <a:gdLst/>
              <a:ahLst/>
              <a:cxnLst/>
              <a:rect l="l" t="t" r="r" b="b"/>
              <a:pathLst>
                <a:path w="375" h="628" extrusionOk="0">
                  <a:moveTo>
                    <a:pt x="112" y="0"/>
                  </a:moveTo>
                  <a:lnTo>
                    <a:pt x="0" y="162"/>
                  </a:lnTo>
                  <a:cubicBezTo>
                    <a:pt x="31" y="274"/>
                    <a:pt x="72" y="405"/>
                    <a:pt x="122" y="557"/>
                  </a:cubicBezTo>
                  <a:lnTo>
                    <a:pt x="213" y="627"/>
                  </a:lnTo>
                  <a:lnTo>
                    <a:pt x="203" y="415"/>
                  </a:lnTo>
                  <a:lnTo>
                    <a:pt x="375" y="304"/>
                  </a:lnTo>
                  <a:lnTo>
                    <a:pt x="173" y="2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2E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5166737" y="1094976"/>
              <a:ext cx="21405" cy="25202"/>
            </a:xfrm>
            <a:custGeom>
              <a:avLst/>
              <a:gdLst/>
              <a:ahLst/>
              <a:cxnLst/>
              <a:rect l="l" t="t" r="r" b="b"/>
              <a:pathLst>
                <a:path w="344" h="405" extrusionOk="0">
                  <a:moveTo>
                    <a:pt x="0" y="0"/>
                  </a:moveTo>
                  <a:lnTo>
                    <a:pt x="132" y="182"/>
                  </a:lnTo>
                  <a:lnTo>
                    <a:pt x="61" y="384"/>
                  </a:lnTo>
                  <a:lnTo>
                    <a:pt x="61" y="384"/>
                  </a:lnTo>
                  <a:lnTo>
                    <a:pt x="263" y="333"/>
                  </a:lnTo>
                  <a:lnTo>
                    <a:pt x="344" y="405"/>
                  </a:lnTo>
                  <a:cubicBezTo>
                    <a:pt x="294" y="253"/>
                    <a:pt x="253" y="122"/>
                    <a:pt x="222" y="10"/>
                  </a:cubicBezTo>
                  <a:lnTo>
                    <a:pt x="2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4308597" y="1285577"/>
              <a:ext cx="12694" cy="13254"/>
            </a:xfrm>
            <a:custGeom>
              <a:avLst/>
              <a:gdLst/>
              <a:ahLst/>
              <a:cxnLst/>
              <a:rect l="l" t="t" r="r" b="b"/>
              <a:pathLst>
                <a:path w="204" h="213" extrusionOk="0">
                  <a:moveTo>
                    <a:pt x="1" y="0"/>
                  </a:moveTo>
                  <a:lnTo>
                    <a:pt x="21" y="213"/>
                  </a:lnTo>
                  <a:cubicBezTo>
                    <a:pt x="72" y="202"/>
                    <a:pt x="142" y="173"/>
                    <a:pt x="203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6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4584812" y="909975"/>
              <a:ext cx="79337" cy="61730"/>
            </a:xfrm>
            <a:custGeom>
              <a:avLst/>
              <a:gdLst/>
              <a:ahLst/>
              <a:cxnLst/>
              <a:rect l="l" t="t" r="r" b="b"/>
              <a:pathLst>
                <a:path w="1275" h="992" extrusionOk="0">
                  <a:moveTo>
                    <a:pt x="1264" y="1"/>
                  </a:moveTo>
                  <a:cubicBezTo>
                    <a:pt x="839" y="163"/>
                    <a:pt x="415" y="354"/>
                    <a:pt x="1" y="536"/>
                  </a:cubicBezTo>
                  <a:cubicBezTo>
                    <a:pt x="334" y="709"/>
                    <a:pt x="627" y="951"/>
                    <a:pt x="961" y="992"/>
                  </a:cubicBezTo>
                  <a:cubicBezTo>
                    <a:pt x="1052" y="688"/>
                    <a:pt x="1274" y="334"/>
                    <a:pt x="1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4250728" y="1285577"/>
              <a:ext cx="153571" cy="384504"/>
            </a:xfrm>
            <a:custGeom>
              <a:avLst/>
              <a:gdLst/>
              <a:ahLst/>
              <a:cxnLst/>
              <a:rect l="l" t="t" r="r" b="b"/>
              <a:pathLst>
                <a:path w="2468" h="6179" extrusionOk="0">
                  <a:moveTo>
                    <a:pt x="567" y="0"/>
                  </a:moveTo>
                  <a:cubicBezTo>
                    <a:pt x="203" y="860"/>
                    <a:pt x="122" y="1972"/>
                    <a:pt x="153" y="2892"/>
                  </a:cubicBezTo>
                  <a:cubicBezTo>
                    <a:pt x="183" y="3772"/>
                    <a:pt x="1" y="5035"/>
                    <a:pt x="517" y="5834"/>
                  </a:cubicBezTo>
                  <a:cubicBezTo>
                    <a:pt x="676" y="6080"/>
                    <a:pt x="841" y="6179"/>
                    <a:pt x="1003" y="6179"/>
                  </a:cubicBezTo>
                  <a:cubicBezTo>
                    <a:pt x="1521" y="6179"/>
                    <a:pt x="2003" y="5171"/>
                    <a:pt x="2134" y="4732"/>
                  </a:cubicBezTo>
                  <a:cubicBezTo>
                    <a:pt x="2468" y="3660"/>
                    <a:pt x="2387" y="2609"/>
                    <a:pt x="1912" y="1608"/>
                  </a:cubicBezTo>
                  <a:cubicBezTo>
                    <a:pt x="1669" y="1092"/>
                    <a:pt x="1173" y="294"/>
                    <a:pt x="5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5123304" y="921301"/>
              <a:ext cx="286048" cy="295083"/>
            </a:xfrm>
            <a:custGeom>
              <a:avLst/>
              <a:gdLst/>
              <a:ahLst/>
              <a:cxnLst/>
              <a:rect l="l" t="t" r="r" b="b"/>
              <a:pathLst>
                <a:path w="4597" h="4742" extrusionOk="0">
                  <a:moveTo>
                    <a:pt x="193" y="1"/>
                  </a:moveTo>
                  <a:lnTo>
                    <a:pt x="193" y="1"/>
                  </a:lnTo>
                  <a:cubicBezTo>
                    <a:pt x="1" y="637"/>
                    <a:pt x="233" y="1547"/>
                    <a:pt x="446" y="2084"/>
                  </a:cubicBezTo>
                  <a:cubicBezTo>
                    <a:pt x="840" y="3115"/>
                    <a:pt x="1547" y="3893"/>
                    <a:pt x="2549" y="4398"/>
                  </a:cubicBezTo>
                  <a:cubicBezTo>
                    <a:pt x="2824" y="4539"/>
                    <a:pt x="3398" y="4742"/>
                    <a:pt x="3851" y="4742"/>
                  </a:cubicBezTo>
                  <a:cubicBezTo>
                    <a:pt x="4277" y="4742"/>
                    <a:pt x="4596" y="4563"/>
                    <a:pt x="4459" y="3984"/>
                  </a:cubicBezTo>
                  <a:cubicBezTo>
                    <a:pt x="4237" y="3064"/>
                    <a:pt x="3196" y="2326"/>
                    <a:pt x="2579" y="1689"/>
                  </a:cubicBezTo>
                  <a:cubicBezTo>
                    <a:pt x="1931" y="1032"/>
                    <a:pt x="1073" y="324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4387262" y="990540"/>
              <a:ext cx="105160" cy="91972"/>
            </a:xfrm>
            <a:custGeom>
              <a:avLst/>
              <a:gdLst/>
              <a:ahLst/>
              <a:cxnLst/>
              <a:rect l="l" t="t" r="r" b="b"/>
              <a:pathLst>
                <a:path w="1690" h="1478" extrusionOk="0">
                  <a:moveTo>
                    <a:pt x="850" y="1"/>
                  </a:moveTo>
                  <a:cubicBezTo>
                    <a:pt x="748" y="1"/>
                    <a:pt x="647" y="21"/>
                    <a:pt x="557" y="62"/>
                  </a:cubicBezTo>
                  <a:cubicBezTo>
                    <a:pt x="182" y="223"/>
                    <a:pt x="0" y="659"/>
                    <a:pt x="162" y="1032"/>
                  </a:cubicBezTo>
                  <a:cubicBezTo>
                    <a:pt x="283" y="1306"/>
                    <a:pt x="557" y="1477"/>
                    <a:pt x="850" y="1477"/>
                  </a:cubicBezTo>
                  <a:cubicBezTo>
                    <a:pt x="941" y="1477"/>
                    <a:pt x="1042" y="1457"/>
                    <a:pt x="1133" y="1416"/>
                  </a:cubicBezTo>
                  <a:cubicBezTo>
                    <a:pt x="1517" y="1255"/>
                    <a:pt x="1689" y="820"/>
                    <a:pt x="1527" y="446"/>
                  </a:cubicBezTo>
                  <a:cubicBezTo>
                    <a:pt x="1406" y="163"/>
                    <a:pt x="1133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7" name="Google Shape;1607;p54"/>
            <p:cNvGrpSpPr/>
            <p:nvPr/>
          </p:nvGrpSpPr>
          <p:grpSpPr>
            <a:xfrm rot="-919256">
              <a:off x="4783327" y="1009526"/>
              <a:ext cx="394988" cy="612894"/>
              <a:chOff x="1514314" y="1637035"/>
              <a:chExt cx="338082" cy="524594"/>
            </a:xfrm>
          </p:grpSpPr>
          <p:sp>
            <p:nvSpPr>
              <p:cNvPr id="1608" name="Google Shape;1608;p54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4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4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4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4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4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14" name="Google Shape;1614;p54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Look and write</a:t>
            </a:r>
            <a:r>
              <a:rPr lang="vi-VN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5"/>
          <p:cNvSpPr txBox="1">
            <a:spLocks noGrp="1"/>
          </p:cNvSpPr>
          <p:nvPr>
            <p:ph type="subTitle" idx="1"/>
          </p:nvPr>
        </p:nvSpPr>
        <p:spPr>
          <a:xfrm>
            <a:off x="2223401" y="3402972"/>
            <a:ext cx="4697198" cy="6250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Countries</a:t>
            </a:r>
            <a:endParaRPr sz="2400" dirty="0"/>
          </a:p>
        </p:txBody>
      </p:sp>
      <p:sp>
        <p:nvSpPr>
          <p:cNvPr id="695" name="Google Shape;695;p35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5"/>
          <p:cNvSpPr/>
          <p:nvPr/>
        </p:nvSpPr>
        <p:spPr>
          <a:xfrm>
            <a:off x="2474507" y="2346478"/>
            <a:ext cx="4161338" cy="598907"/>
          </a:xfrm>
          <a:prstGeom prst="rect">
            <a:avLst/>
          </a:prstGeom>
        </p:spPr>
        <p:txBody>
          <a:bodyPr>
            <a:prstTxWarp prst="textPlain">
              <a:avLst>
                <a:gd name="adj" fmla="val 50439"/>
              </a:avLst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REVIEW 1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6140225" y="1320550"/>
            <a:ext cx="780374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2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-194550" y="128395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5"/>
          <p:cNvSpPr/>
          <p:nvPr/>
        </p:nvSpPr>
        <p:spPr>
          <a:xfrm>
            <a:off x="8647351" y="328076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35"/>
          <p:cNvGrpSpPr/>
          <p:nvPr/>
        </p:nvGrpSpPr>
        <p:grpSpPr>
          <a:xfrm rot="-245465">
            <a:off x="1505758" y="1161781"/>
            <a:ext cx="1250846" cy="1196092"/>
            <a:chOff x="4610845" y="2033030"/>
            <a:chExt cx="1394343" cy="1333308"/>
          </a:xfrm>
        </p:grpSpPr>
        <p:sp>
          <p:nvSpPr>
            <p:cNvPr id="701" name="Google Shape;701;p35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1" name="Google Shape;711;p35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712" name="Google Shape;712;p35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20" y="493974"/>
            <a:ext cx="8932576" cy="4064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4472" y="1932320"/>
            <a:ext cx="1745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one o’clock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2185" y="2679572"/>
            <a:ext cx="1914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seven o’clock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0323" y="3425719"/>
            <a:ext cx="1914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nine o’clock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2184" y="4171866"/>
            <a:ext cx="1914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ten o’clock </a:t>
            </a:r>
          </a:p>
        </p:txBody>
      </p:sp>
    </p:spTree>
    <p:extLst>
      <p:ext uri="{BB962C8B-B14F-4D97-AF65-F5344CB8AC3E}">
        <p14:creationId xmlns:p14="http://schemas.microsoft.com/office/powerpoint/2010/main" val="31771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57"/>
          <p:cNvSpPr/>
          <p:nvPr/>
        </p:nvSpPr>
        <p:spPr>
          <a:xfrm flipH="1">
            <a:off x="2015100" y="1762410"/>
            <a:ext cx="5113800" cy="16815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57"/>
          <p:cNvSpPr/>
          <p:nvPr/>
        </p:nvSpPr>
        <p:spPr>
          <a:xfrm flipH="1">
            <a:off x="5931900" y="1187300"/>
            <a:ext cx="1197000" cy="895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57"/>
          <p:cNvSpPr/>
          <p:nvPr/>
        </p:nvSpPr>
        <p:spPr>
          <a:xfrm>
            <a:off x="2579243" y="2317219"/>
            <a:ext cx="3985514" cy="6231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Fredoka One"/>
              </a:rPr>
              <a:t>ACTIVITY 3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Fredoka One"/>
            </a:endParaRPr>
          </a:p>
        </p:txBody>
      </p:sp>
      <p:sp>
        <p:nvSpPr>
          <p:cNvPr id="1656" name="Google Shape;1656;p57"/>
          <p:cNvSpPr/>
          <p:nvPr/>
        </p:nvSpPr>
        <p:spPr>
          <a:xfrm>
            <a:off x="6085937" y="1320550"/>
            <a:ext cx="888934" cy="6293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Fredoka One"/>
              </a:rPr>
              <a:t>6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5"/>
              </a:solidFill>
              <a:latin typeface="Fredoka One"/>
            </a:endParaRPr>
          </a:p>
        </p:txBody>
      </p:sp>
      <p:sp>
        <p:nvSpPr>
          <p:cNvPr id="1657" name="Google Shape;1657;p57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 the questions. Then tick the answers.</a:t>
            </a:r>
            <a:endParaRPr dirty="0"/>
          </a:p>
        </p:txBody>
      </p:sp>
      <p:sp>
        <p:nvSpPr>
          <p:cNvPr id="1658" name="Google Shape;1658;p57"/>
          <p:cNvSpPr/>
          <p:nvPr/>
        </p:nvSpPr>
        <p:spPr>
          <a:xfrm>
            <a:off x="-484624" y="3181487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57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0" name="Google Shape;1660;p57"/>
          <p:cNvGrpSpPr/>
          <p:nvPr/>
        </p:nvGrpSpPr>
        <p:grpSpPr>
          <a:xfrm rot="-245465">
            <a:off x="1505758" y="1161781"/>
            <a:ext cx="1250846" cy="1196092"/>
            <a:chOff x="4610845" y="2033030"/>
            <a:chExt cx="1394343" cy="1333308"/>
          </a:xfrm>
        </p:grpSpPr>
        <p:sp>
          <p:nvSpPr>
            <p:cNvPr id="1661" name="Google Shape;1661;p57"/>
            <p:cNvSpPr/>
            <p:nvPr/>
          </p:nvSpPr>
          <p:spPr>
            <a:xfrm>
              <a:off x="5289413" y="3147841"/>
              <a:ext cx="280830" cy="218498"/>
            </a:xfrm>
            <a:custGeom>
              <a:avLst/>
              <a:gdLst/>
              <a:ahLst/>
              <a:cxnLst/>
              <a:rect l="l" t="t" r="r" b="b"/>
              <a:pathLst>
                <a:path w="3812" h="2966" extrusionOk="0">
                  <a:moveTo>
                    <a:pt x="2207" y="1"/>
                  </a:moveTo>
                  <a:cubicBezTo>
                    <a:pt x="2165" y="1"/>
                    <a:pt x="2124" y="5"/>
                    <a:pt x="2083" y="14"/>
                  </a:cubicBezTo>
                  <a:cubicBezTo>
                    <a:pt x="1809" y="64"/>
                    <a:pt x="1102" y="570"/>
                    <a:pt x="1021" y="904"/>
                  </a:cubicBezTo>
                  <a:cubicBezTo>
                    <a:pt x="768" y="1147"/>
                    <a:pt x="0" y="2522"/>
                    <a:pt x="434" y="2835"/>
                  </a:cubicBezTo>
                  <a:cubicBezTo>
                    <a:pt x="489" y="2876"/>
                    <a:pt x="544" y="2894"/>
                    <a:pt x="597" y="2894"/>
                  </a:cubicBezTo>
                  <a:cubicBezTo>
                    <a:pt x="880" y="2894"/>
                    <a:pt x="1132" y="2388"/>
                    <a:pt x="1183" y="2218"/>
                  </a:cubicBezTo>
                  <a:cubicBezTo>
                    <a:pt x="1203" y="2491"/>
                    <a:pt x="1263" y="2734"/>
                    <a:pt x="1425" y="2926"/>
                  </a:cubicBezTo>
                  <a:cubicBezTo>
                    <a:pt x="1431" y="2926"/>
                    <a:pt x="1436" y="2926"/>
                    <a:pt x="1442" y="2926"/>
                  </a:cubicBezTo>
                  <a:cubicBezTo>
                    <a:pt x="1793" y="2926"/>
                    <a:pt x="1931" y="2618"/>
                    <a:pt x="1982" y="2309"/>
                  </a:cubicBezTo>
                  <a:cubicBezTo>
                    <a:pt x="2093" y="2551"/>
                    <a:pt x="2282" y="2965"/>
                    <a:pt x="2549" y="2965"/>
                  </a:cubicBezTo>
                  <a:cubicBezTo>
                    <a:pt x="2571" y="2965"/>
                    <a:pt x="2594" y="2962"/>
                    <a:pt x="2618" y="2956"/>
                  </a:cubicBezTo>
                  <a:cubicBezTo>
                    <a:pt x="2972" y="2875"/>
                    <a:pt x="2881" y="2481"/>
                    <a:pt x="2811" y="2188"/>
                  </a:cubicBezTo>
                  <a:lnTo>
                    <a:pt x="2811" y="2188"/>
                  </a:lnTo>
                  <a:cubicBezTo>
                    <a:pt x="3097" y="2234"/>
                    <a:pt x="3291" y="2602"/>
                    <a:pt x="3578" y="2602"/>
                  </a:cubicBezTo>
                  <a:cubicBezTo>
                    <a:pt x="3604" y="2602"/>
                    <a:pt x="3632" y="2599"/>
                    <a:pt x="3660" y="2592"/>
                  </a:cubicBezTo>
                  <a:cubicBezTo>
                    <a:pt x="3811" y="1864"/>
                    <a:pt x="3589" y="985"/>
                    <a:pt x="3074" y="469"/>
                  </a:cubicBezTo>
                  <a:cubicBezTo>
                    <a:pt x="2859" y="254"/>
                    <a:pt x="2526" y="1"/>
                    <a:pt x="22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4774685" y="2033030"/>
              <a:ext cx="1130024" cy="1187667"/>
            </a:xfrm>
            <a:custGeom>
              <a:avLst/>
              <a:gdLst/>
              <a:ahLst/>
              <a:cxnLst/>
              <a:rect l="l" t="t" r="r" b="b"/>
              <a:pathLst>
                <a:path w="15339" h="16122" extrusionOk="0">
                  <a:moveTo>
                    <a:pt x="7262" y="0"/>
                  </a:moveTo>
                  <a:cubicBezTo>
                    <a:pt x="6879" y="0"/>
                    <a:pt x="6493" y="37"/>
                    <a:pt x="6107" y="113"/>
                  </a:cubicBezTo>
                  <a:cubicBezTo>
                    <a:pt x="2346" y="861"/>
                    <a:pt x="1" y="5017"/>
                    <a:pt x="870" y="9405"/>
                  </a:cubicBezTo>
                  <a:cubicBezTo>
                    <a:pt x="1640" y="13336"/>
                    <a:pt x="4730" y="16122"/>
                    <a:pt x="8069" y="16122"/>
                  </a:cubicBezTo>
                  <a:cubicBezTo>
                    <a:pt x="8458" y="16122"/>
                    <a:pt x="8849" y="16084"/>
                    <a:pt x="9241" y="16006"/>
                  </a:cubicBezTo>
                  <a:cubicBezTo>
                    <a:pt x="12992" y="15269"/>
                    <a:pt x="15338" y="11113"/>
                    <a:pt x="14478" y="6725"/>
                  </a:cubicBezTo>
                  <a:cubicBezTo>
                    <a:pt x="13698" y="2789"/>
                    <a:pt x="10600" y="0"/>
                    <a:pt x="726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4911652" y="2119737"/>
              <a:ext cx="777661" cy="854764"/>
            </a:xfrm>
            <a:custGeom>
              <a:avLst/>
              <a:gdLst/>
              <a:ahLst/>
              <a:cxnLst/>
              <a:rect l="l" t="t" r="r" b="b"/>
              <a:pathLst>
                <a:path w="10556" h="11603" extrusionOk="0">
                  <a:moveTo>
                    <a:pt x="4910" y="1"/>
                  </a:moveTo>
                  <a:cubicBezTo>
                    <a:pt x="4660" y="1"/>
                    <a:pt x="4408" y="25"/>
                    <a:pt x="4156" y="74"/>
                  </a:cubicBezTo>
                  <a:cubicBezTo>
                    <a:pt x="1578" y="580"/>
                    <a:pt x="1" y="3552"/>
                    <a:pt x="627" y="6716"/>
                  </a:cubicBezTo>
                  <a:cubicBezTo>
                    <a:pt x="1184" y="9571"/>
                    <a:pt x="3352" y="11602"/>
                    <a:pt x="5656" y="11602"/>
                  </a:cubicBezTo>
                  <a:cubicBezTo>
                    <a:pt x="5907" y="11602"/>
                    <a:pt x="6159" y="11578"/>
                    <a:pt x="6410" y="11529"/>
                  </a:cubicBezTo>
                  <a:cubicBezTo>
                    <a:pt x="8978" y="11023"/>
                    <a:pt x="10556" y="8051"/>
                    <a:pt x="9939" y="4887"/>
                  </a:cubicBezTo>
                  <a:cubicBezTo>
                    <a:pt x="9374" y="2032"/>
                    <a:pt x="7213" y="1"/>
                    <a:pt x="4910" y="1"/>
                  </a:cubicBezTo>
                  <a:close/>
                </a:path>
              </a:pathLst>
            </a:custGeom>
            <a:solidFill>
              <a:srgbClr val="FBFCFC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5122552" y="2261179"/>
              <a:ext cx="52232" cy="48179"/>
            </a:xfrm>
            <a:custGeom>
              <a:avLst/>
              <a:gdLst/>
              <a:ahLst/>
              <a:cxnLst/>
              <a:rect l="l" t="t" r="r" b="b"/>
              <a:pathLst>
                <a:path w="709" h="654" extrusionOk="0">
                  <a:moveTo>
                    <a:pt x="368" y="0"/>
                  </a:moveTo>
                  <a:cubicBezTo>
                    <a:pt x="343" y="0"/>
                    <a:pt x="318" y="3"/>
                    <a:pt x="293" y="9"/>
                  </a:cubicBezTo>
                  <a:cubicBezTo>
                    <a:pt x="111" y="39"/>
                    <a:pt x="0" y="211"/>
                    <a:pt x="30" y="393"/>
                  </a:cubicBezTo>
                  <a:cubicBezTo>
                    <a:pt x="65" y="543"/>
                    <a:pt x="200" y="654"/>
                    <a:pt x="354" y="654"/>
                  </a:cubicBezTo>
                  <a:cubicBezTo>
                    <a:pt x="378" y="654"/>
                    <a:pt x="401" y="651"/>
                    <a:pt x="425" y="646"/>
                  </a:cubicBezTo>
                  <a:cubicBezTo>
                    <a:pt x="596" y="615"/>
                    <a:pt x="708" y="444"/>
                    <a:pt x="677" y="262"/>
                  </a:cubicBezTo>
                  <a:cubicBezTo>
                    <a:pt x="652" y="105"/>
                    <a:pt x="520" y="0"/>
                    <a:pt x="368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5367576" y="2212853"/>
              <a:ext cx="52969" cy="48105"/>
            </a:xfrm>
            <a:custGeom>
              <a:avLst/>
              <a:gdLst/>
              <a:ahLst/>
              <a:cxnLst/>
              <a:rect l="l" t="t" r="r" b="b"/>
              <a:pathLst>
                <a:path w="719" h="653" extrusionOk="0">
                  <a:moveTo>
                    <a:pt x="364" y="0"/>
                  </a:moveTo>
                  <a:cubicBezTo>
                    <a:pt x="341" y="0"/>
                    <a:pt x="318" y="3"/>
                    <a:pt x="294" y="8"/>
                  </a:cubicBezTo>
                  <a:cubicBezTo>
                    <a:pt x="122" y="38"/>
                    <a:pt x="0" y="210"/>
                    <a:pt x="41" y="392"/>
                  </a:cubicBezTo>
                  <a:cubicBezTo>
                    <a:pt x="67" y="541"/>
                    <a:pt x="200" y="652"/>
                    <a:pt x="354" y="652"/>
                  </a:cubicBezTo>
                  <a:cubicBezTo>
                    <a:pt x="377" y="652"/>
                    <a:pt x="401" y="650"/>
                    <a:pt x="425" y="645"/>
                  </a:cubicBezTo>
                  <a:cubicBezTo>
                    <a:pt x="597" y="615"/>
                    <a:pt x="718" y="442"/>
                    <a:pt x="678" y="260"/>
                  </a:cubicBezTo>
                  <a:cubicBezTo>
                    <a:pt x="651" y="111"/>
                    <a:pt x="518" y="0"/>
                    <a:pt x="364" y="0"/>
                  </a:cubicBezTo>
                  <a:close/>
                </a:path>
              </a:pathLst>
            </a:custGeom>
            <a:solidFill>
              <a:srgbClr val="44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5479259" y="221859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5526260" y="2086292"/>
              <a:ext cx="478929" cy="568124"/>
            </a:xfrm>
            <a:custGeom>
              <a:avLst/>
              <a:gdLst/>
              <a:ahLst/>
              <a:cxnLst/>
              <a:rect l="l" t="t" r="r" b="b"/>
              <a:pathLst>
                <a:path w="6501" h="7712" extrusionOk="0">
                  <a:moveTo>
                    <a:pt x="727" y="1"/>
                  </a:moveTo>
                  <a:cubicBezTo>
                    <a:pt x="375" y="1"/>
                    <a:pt x="82" y="97"/>
                    <a:pt x="0" y="391"/>
                  </a:cubicBezTo>
                  <a:cubicBezTo>
                    <a:pt x="899" y="2464"/>
                    <a:pt x="2002" y="4415"/>
                    <a:pt x="3002" y="6437"/>
                  </a:cubicBezTo>
                  <a:cubicBezTo>
                    <a:pt x="3235" y="6902"/>
                    <a:pt x="3508" y="7610"/>
                    <a:pt x="4013" y="7691"/>
                  </a:cubicBezTo>
                  <a:cubicBezTo>
                    <a:pt x="4098" y="7705"/>
                    <a:pt x="4181" y="7712"/>
                    <a:pt x="4261" y="7712"/>
                  </a:cubicBezTo>
                  <a:cubicBezTo>
                    <a:pt x="5279" y="7712"/>
                    <a:pt x="5914" y="6635"/>
                    <a:pt x="6167" y="5810"/>
                  </a:cubicBezTo>
                  <a:cubicBezTo>
                    <a:pt x="6500" y="4719"/>
                    <a:pt x="6217" y="3090"/>
                    <a:pt x="5500" y="2181"/>
                  </a:cubicBezTo>
                  <a:cubicBezTo>
                    <a:pt x="4762" y="1250"/>
                    <a:pt x="3346" y="664"/>
                    <a:pt x="2254" y="320"/>
                  </a:cubicBezTo>
                  <a:cubicBezTo>
                    <a:pt x="1988" y="240"/>
                    <a:pt x="1283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4610845" y="2213368"/>
              <a:ext cx="347943" cy="639213"/>
            </a:xfrm>
            <a:custGeom>
              <a:avLst/>
              <a:gdLst/>
              <a:ahLst/>
              <a:cxnLst/>
              <a:rect l="l" t="t" r="r" b="b"/>
              <a:pathLst>
                <a:path w="4723" h="8677" extrusionOk="0">
                  <a:moveTo>
                    <a:pt x="4328" y="1"/>
                  </a:moveTo>
                  <a:cubicBezTo>
                    <a:pt x="3743" y="1"/>
                    <a:pt x="2891" y="750"/>
                    <a:pt x="2619" y="981"/>
                  </a:cubicBezTo>
                  <a:cubicBezTo>
                    <a:pt x="1730" y="1699"/>
                    <a:pt x="647" y="2791"/>
                    <a:pt x="314" y="3933"/>
                  </a:cubicBezTo>
                  <a:cubicBezTo>
                    <a:pt x="0" y="5046"/>
                    <a:pt x="355" y="6653"/>
                    <a:pt x="1072" y="7533"/>
                  </a:cubicBezTo>
                  <a:cubicBezTo>
                    <a:pt x="1520" y="8079"/>
                    <a:pt x="2257" y="8676"/>
                    <a:pt x="3025" y="8676"/>
                  </a:cubicBezTo>
                  <a:cubicBezTo>
                    <a:pt x="3280" y="8676"/>
                    <a:pt x="3539" y="8610"/>
                    <a:pt x="3792" y="8453"/>
                  </a:cubicBezTo>
                  <a:cubicBezTo>
                    <a:pt x="4217" y="8190"/>
                    <a:pt x="4206" y="7442"/>
                    <a:pt x="4247" y="6916"/>
                  </a:cubicBezTo>
                  <a:cubicBezTo>
                    <a:pt x="4399" y="4672"/>
                    <a:pt x="4682" y="2437"/>
                    <a:pt x="4722" y="183"/>
                  </a:cubicBezTo>
                  <a:cubicBezTo>
                    <a:pt x="4620" y="53"/>
                    <a:pt x="4484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5030907" y="2302211"/>
              <a:ext cx="450713" cy="696895"/>
            </a:xfrm>
            <a:custGeom>
              <a:avLst/>
              <a:gdLst/>
              <a:ahLst/>
              <a:cxnLst/>
              <a:rect l="l" t="t" r="r" b="b"/>
              <a:pathLst>
                <a:path w="6118" h="9460" extrusionOk="0">
                  <a:moveTo>
                    <a:pt x="3932" y="1"/>
                  </a:moveTo>
                  <a:cubicBezTo>
                    <a:pt x="3102" y="1"/>
                    <a:pt x="2104" y="585"/>
                    <a:pt x="1598" y="1039"/>
                  </a:cubicBezTo>
                  <a:cubicBezTo>
                    <a:pt x="223" y="2273"/>
                    <a:pt x="0" y="4881"/>
                    <a:pt x="526" y="6590"/>
                  </a:cubicBezTo>
                  <a:cubicBezTo>
                    <a:pt x="951" y="7935"/>
                    <a:pt x="2346" y="9339"/>
                    <a:pt x="3822" y="9451"/>
                  </a:cubicBezTo>
                  <a:cubicBezTo>
                    <a:pt x="3884" y="9457"/>
                    <a:pt x="3949" y="9460"/>
                    <a:pt x="4017" y="9460"/>
                  </a:cubicBezTo>
                  <a:cubicBezTo>
                    <a:pt x="4552" y="9460"/>
                    <a:pt x="5233" y="9268"/>
                    <a:pt x="5197" y="8622"/>
                  </a:cubicBezTo>
                  <a:cubicBezTo>
                    <a:pt x="5172" y="8253"/>
                    <a:pt x="4983" y="8164"/>
                    <a:pt x="4736" y="8164"/>
                  </a:cubicBezTo>
                  <a:cubicBezTo>
                    <a:pt x="4509" y="8164"/>
                    <a:pt x="4233" y="8240"/>
                    <a:pt x="3994" y="8240"/>
                  </a:cubicBezTo>
                  <a:cubicBezTo>
                    <a:pt x="3973" y="8240"/>
                    <a:pt x="3953" y="8239"/>
                    <a:pt x="3934" y="8238"/>
                  </a:cubicBezTo>
                  <a:cubicBezTo>
                    <a:pt x="3125" y="8187"/>
                    <a:pt x="2710" y="7692"/>
                    <a:pt x="2498" y="6964"/>
                  </a:cubicBezTo>
                  <a:cubicBezTo>
                    <a:pt x="2306" y="6306"/>
                    <a:pt x="2053" y="5468"/>
                    <a:pt x="2640" y="5003"/>
                  </a:cubicBezTo>
                  <a:cubicBezTo>
                    <a:pt x="3388" y="4406"/>
                    <a:pt x="4500" y="4669"/>
                    <a:pt x="5187" y="3850"/>
                  </a:cubicBezTo>
                  <a:cubicBezTo>
                    <a:pt x="6117" y="2748"/>
                    <a:pt x="5855" y="777"/>
                    <a:pt x="4732" y="261"/>
                  </a:cubicBezTo>
                  <a:cubicBezTo>
                    <a:pt x="4507" y="76"/>
                    <a:pt x="4231" y="1"/>
                    <a:pt x="3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4985859" y="2313549"/>
              <a:ext cx="107337" cy="99156"/>
            </a:xfrm>
            <a:custGeom>
              <a:avLst/>
              <a:gdLst/>
              <a:ahLst/>
              <a:cxnLst/>
              <a:rect l="l" t="t" r="r" b="b"/>
              <a:pathLst>
                <a:path w="1457" h="1346" extrusionOk="0">
                  <a:moveTo>
                    <a:pt x="729" y="0"/>
                  </a:moveTo>
                  <a:cubicBezTo>
                    <a:pt x="688" y="0"/>
                    <a:pt x="648" y="11"/>
                    <a:pt x="598" y="21"/>
                  </a:cubicBezTo>
                  <a:cubicBezTo>
                    <a:pt x="234" y="92"/>
                    <a:pt x="1" y="445"/>
                    <a:pt x="72" y="809"/>
                  </a:cubicBezTo>
                  <a:cubicBezTo>
                    <a:pt x="133" y="1123"/>
                    <a:pt x="416" y="1345"/>
                    <a:pt x="729" y="1345"/>
                  </a:cubicBezTo>
                  <a:cubicBezTo>
                    <a:pt x="769" y="1345"/>
                    <a:pt x="820" y="1345"/>
                    <a:pt x="860" y="1335"/>
                  </a:cubicBezTo>
                  <a:cubicBezTo>
                    <a:pt x="1224" y="1265"/>
                    <a:pt x="1457" y="910"/>
                    <a:pt x="1386" y="546"/>
                  </a:cubicBezTo>
                  <a:cubicBezTo>
                    <a:pt x="1326" y="223"/>
                    <a:pt x="1042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1" name="Google Shape;1671;p57"/>
            <p:cNvGrpSpPr/>
            <p:nvPr/>
          </p:nvGrpSpPr>
          <p:grpSpPr>
            <a:xfrm rot="-355489">
              <a:off x="5341343" y="2538179"/>
              <a:ext cx="394995" cy="612905"/>
              <a:chOff x="1514314" y="1637035"/>
              <a:chExt cx="338082" cy="524594"/>
            </a:xfrm>
          </p:grpSpPr>
          <p:sp>
            <p:nvSpPr>
              <p:cNvPr id="1672" name="Google Shape;1672;p57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7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7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7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7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7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ere is USA? Where is the United States of America located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0" y="0"/>
            <a:ext cx="7870970" cy="49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459794" y="2083701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</p:spTree>
    <p:extLst>
      <p:ext uri="{BB962C8B-B14F-4D97-AF65-F5344CB8AC3E}">
        <p14:creationId xmlns:p14="http://schemas.microsoft.com/office/powerpoint/2010/main" val="25993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ere is Russia | Where is Russia Loc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2" y="86233"/>
            <a:ext cx="7708728" cy="481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246434" y="2164165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</p:spTree>
    <p:extLst>
      <p:ext uri="{BB962C8B-B14F-4D97-AF65-F5344CB8AC3E}">
        <p14:creationId xmlns:p14="http://schemas.microsoft.com/office/powerpoint/2010/main" val="9919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ere Is Thailand Located? Location map of Thai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9" y="0"/>
            <a:ext cx="8068394" cy="50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430298" y="2160639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</p:spTree>
    <p:extLst>
      <p:ext uri="{BB962C8B-B14F-4D97-AF65-F5344CB8AC3E}">
        <p14:creationId xmlns:p14="http://schemas.microsoft.com/office/powerpoint/2010/main" val="41451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47177" y="91440"/>
            <a:ext cx="6556325" cy="5052060"/>
          </a:xfrm>
          <a:prstGeom prst="rect">
            <a:avLst/>
          </a:prstGeom>
        </p:spPr>
      </p:pic>
      <p:pic>
        <p:nvPicPr>
          <p:cNvPr id="6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63" y="2445898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5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ere is Australia located, Australia Location in the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5" y="71707"/>
            <a:ext cx="7781290" cy="48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7" name="Oval 6"/>
          <p:cNvSpPr/>
          <p:nvPr/>
        </p:nvSpPr>
        <p:spPr>
          <a:xfrm>
            <a:off x="6303952" y="21680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ere is England | Where is England Loc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8" y="81680"/>
            <a:ext cx="7723932" cy="481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7" name="Oval 6"/>
          <p:cNvSpPr/>
          <p:nvPr/>
        </p:nvSpPr>
        <p:spPr>
          <a:xfrm>
            <a:off x="6303952" y="21680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ere is Malaysia Located? Location map of Malay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3" y="69007"/>
            <a:ext cx="8034174" cy="50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7" name="Oval 6"/>
          <p:cNvSpPr/>
          <p:nvPr/>
        </p:nvSpPr>
        <p:spPr>
          <a:xfrm>
            <a:off x="6326812" y="219849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47177" y="91440"/>
            <a:ext cx="6556325" cy="5052060"/>
          </a:xfrm>
          <a:prstGeom prst="rect">
            <a:avLst/>
          </a:prstGeom>
        </p:spPr>
      </p:pic>
      <p:pic>
        <p:nvPicPr>
          <p:cNvPr id="6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24" y="2431937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328" y="4417585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2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Singapore</a:t>
            </a:r>
          </a:p>
        </p:txBody>
      </p:sp>
      <p:pic>
        <p:nvPicPr>
          <p:cNvPr id="8" name="Picture 2" descr="Free Vector | Illustration of singapore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27" y="1050131"/>
            <a:ext cx="5522228" cy="291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84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is Canada | Where is Canada Loc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2" y="39936"/>
            <a:ext cx="8127348" cy="50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2" name="Oval 1"/>
          <p:cNvSpPr/>
          <p:nvPr/>
        </p:nvSpPr>
        <p:spPr>
          <a:xfrm>
            <a:off x="6349672" y="22061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ere Is Thailand Located? Location map of Thai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9" y="0"/>
            <a:ext cx="8068394" cy="50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430298" y="2160639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</p:spTree>
    <p:extLst>
      <p:ext uri="{BB962C8B-B14F-4D97-AF65-F5344CB8AC3E}">
        <p14:creationId xmlns:p14="http://schemas.microsoft.com/office/powerpoint/2010/main" val="10453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re is Singapore Located? Location map of Singa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3" y="70585"/>
            <a:ext cx="7905135" cy="49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2" name="Oval 1"/>
          <p:cNvSpPr/>
          <p:nvPr/>
        </p:nvSpPr>
        <p:spPr>
          <a:xfrm>
            <a:off x="6334432" y="21680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621" y="-13960"/>
            <a:ext cx="6951344" cy="4992329"/>
          </a:xfrm>
          <a:prstGeom prst="rect">
            <a:avLst/>
          </a:prstGeom>
        </p:spPr>
      </p:pic>
      <p:pic>
        <p:nvPicPr>
          <p:cNvPr id="6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3" y="1755152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ere Is Thailand Located? Location map of Thai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9" y="0"/>
            <a:ext cx="8068394" cy="50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430298" y="2160639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</p:spTree>
    <p:extLst>
      <p:ext uri="{BB962C8B-B14F-4D97-AF65-F5344CB8AC3E}">
        <p14:creationId xmlns:p14="http://schemas.microsoft.com/office/powerpoint/2010/main" val="37644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ere is Australia located, Australia Location in the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5" y="71707"/>
            <a:ext cx="7781290" cy="48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7" name="Oval 6"/>
          <p:cNvSpPr/>
          <p:nvPr/>
        </p:nvSpPr>
        <p:spPr>
          <a:xfrm>
            <a:off x="6303952" y="21680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Where is Laos Located? Location map of La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1" y="81677"/>
            <a:ext cx="7814189" cy="48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14" y="147949"/>
            <a:ext cx="9020672" cy="5727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Where is Viet Nam?</a:t>
            </a:r>
          </a:p>
        </p:txBody>
      </p:sp>
      <p:sp>
        <p:nvSpPr>
          <p:cNvPr id="7" name="Oval 6"/>
          <p:cNvSpPr/>
          <p:nvPr/>
        </p:nvSpPr>
        <p:spPr>
          <a:xfrm>
            <a:off x="6303952" y="2168013"/>
            <a:ext cx="398207" cy="40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621" y="-13960"/>
            <a:ext cx="6951344" cy="4992329"/>
          </a:xfrm>
          <a:prstGeom prst="rect">
            <a:avLst/>
          </a:prstGeom>
        </p:spPr>
      </p:pic>
      <p:pic>
        <p:nvPicPr>
          <p:cNvPr id="6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44" y="3997807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71" y="1748172"/>
            <a:ext cx="649240" cy="5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facebook.com/www.tienganhglobalsucces.vn</a:t>
            </a:r>
          </a:p>
        </p:txBody>
      </p:sp>
    </p:spTree>
    <p:extLst>
      <p:ext uri="{BB962C8B-B14F-4D97-AF65-F5344CB8AC3E}">
        <p14:creationId xmlns:p14="http://schemas.microsoft.com/office/powerpoint/2010/main" val="13390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Thailand</a:t>
            </a:r>
          </a:p>
        </p:txBody>
      </p:sp>
      <p:pic>
        <p:nvPicPr>
          <p:cNvPr id="4" name="Picture 2" descr="Thailand Flag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67" y="1043050"/>
            <a:ext cx="4500148" cy="3028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3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86038" y="4257676"/>
            <a:ext cx="3936206" cy="764381"/>
          </a:xfrm>
          <a:prstGeom prst="roundRect">
            <a:avLst/>
          </a:prstGeom>
          <a:solidFill>
            <a:srgbClr val="FFF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Japan</a:t>
            </a:r>
          </a:p>
        </p:txBody>
      </p:sp>
      <p:pic>
        <p:nvPicPr>
          <p:cNvPr id="6" name="Picture 2" descr="unit 1,2,3 lóp 4 A | English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44" y="1293019"/>
            <a:ext cx="4929993" cy="2600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782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854</Words>
  <Application>Microsoft Office PowerPoint</Application>
  <PresentationFormat>On-screen Show (16:9)</PresentationFormat>
  <Paragraphs>184</Paragraphs>
  <Slides>78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Comic Sans MS</vt:lpstr>
      <vt:lpstr>Fredoka One</vt:lpstr>
      <vt:lpstr>Arial</vt:lpstr>
      <vt:lpstr>Englebert</vt:lpstr>
      <vt:lpstr>Castellar</vt:lpstr>
      <vt:lpstr>Arial Black</vt:lpstr>
      <vt:lpstr>Cute Instagram Business Plan by Slidesgo</vt:lpstr>
      <vt:lpstr>PowerPoint Presentation</vt:lpstr>
      <vt:lpstr>EXTENSION ACTIVITIES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guess.</vt:lpstr>
      <vt:lpstr>Look and guess.</vt:lpstr>
      <vt:lpstr>Look and guess.</vt:lpstr>
      <vt:lpstr>Look and guess.</vt:lpstr>
      <vt:lpstr>Look and guess.</vt:lpstr>
      <vt:lpstr>Look and guess.</vt:lpstr>
      <vt:lpstr>Look and guess.</vt:lpstr>
      <vt:lpstr>Look and guess.</vt:lpstr>
      <vt:lpstr>PowerPoint Presentation</vt:lpstr>
      <vt:lpstr>PowerPoint Presentation</vt:lpstr>
      <vt:lpstr>PowerPoint Presentation</vt:lpstr>
      <vt:lpstr>PowerPoint Presentation</vt:lpstr>
      <vt:lpstr>What time is it?</vt:lpstr>
      <vt:lpstr>What time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Viet Nam?</vt:lpstr>
      <vt:lpstr>Where is Viet Nam?</vt:lpstr>
      <vt:lpstr>Where is Viet Nam?</vt:lpstr>
      <vt:lpstr>PowerPoint Presentation</vt:lpstr>
      <vt:lpstr>Where is Viet Nam?</vt:lpstr>
      <vt:lpstr>Where is Viet Nam?</vt:lpstr>
      <vt:lpstr>Where is Viet Nam?</vt:lpstr>
      <vt:lpstr>PowerPoint Presentation</vt:lpstr>
      <vt:lpstr>Where is Viet Nam?</vt:lpstr>
      <vt:lpstr>Where is Viet Nam?</vt:lpstr>
      <vt:lpstr>Where is Viet Nam?</vt:lpstr>
      <vt:lpstr>PowerPoint Presentation</vt:lpstr>
      <vt:lpstr>Where is Viet Nam?</vt:lpstr>
      <vt:lpstr>Where is Viet Nam?</vt:lpstr>
      <vt:lpstr>Where is Viet Nam?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EXTENSION ACTIVITY</dc:title>
  <cp:lastModifiedBy>HEID</cp:lastModifiedBy>
  <cp:revision>79</cp:revision>
  <dcterms:modified xsi:type="dcterms:W3CDTF">2023-05-03T08:42:49Z</dcterms:modified>
</cp:coreProperties>
</file>