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9" r:id="rId2"/>
    <p:sldId id="259" r:id="rId3"/>
    <p:sldId id="258" r:id="rId4"/>
    <p:sldId id="274" r:id="rId5"/>
    <p:sldId id="271" r:id="rId6"/>
    <p:sldId id="280" r:id="rId7"/>
    <p:sldId id="266" r:id="rId8"/>
    <p:sldId id="281" r:id="rId9"/>
    <p:sldId id="264" r:id="rId10"/>
    <p:sldId id="265" r:id="rId11"/>
    <p:sldId id="267" r:id="rId12"/>
    <p:sldId id="275" r:id="rId13"/>
    <p:sldId id="276" r:id="rId14"/>
    <p:sldId id="277" r:id="rId15"/>
    <p:sldId id="27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16F1-D945-6E48-31E9-AEE19F94B1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E79306-8650-3D2B-15C2-D81C10E35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2C013F-D3CA-4E11-5335-A917153E1B59}"/>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5" name="Footer Placeholder 4">
            <a:extLst>
              <a:ext uri="{FF2B5EF4-FFF2-40B4-BE49-F238E27FC236}">
                <a16:creationId xmlns:a16="http://schemas.microsoft.com/office/drawing/2014/main" id="{DBB18ECE-F9C0-DC27-8BE9-CDED06C9C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64249-F30E-FBC5-6C2F-30046AC4D896}"/>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2784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3AEC-16CC-8014-B41F-8F846508D2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C5560E-E38D-651D-9D2A-CBEC72B027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15AB9-6D98-D355-9AFA-D2345296642F}"/>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5" name="Footer Placeholder 4">
            <a:extLst>
              <a:ext uri="{FF2B5EF4-FFF2-40B4-BE49-F238E27FC236}">
                <a16:creationId xmlns:a16="http://schemas.microsoft.com/office/drawing/2014/main" id="{6236E19A-E83B-D122-A9F7-B272854EF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AAB90-4448-AF2F-0B87-0F1E3A0D4C63}"/>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83050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31B7F7-8075-8FC7-7174-758883539A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113B8F-1869-D2AD-B5BE-93E6F8E470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BC272-41EA-3E40-9735-B3861DF75FEE}"/>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5" name="Footer Placeholder 4">
            <a:extLst>
              <a:ext uri="{FF2B5EF4-FFF2-40B4-BE49-F238E27FC236}">
                <a16:creationId xmlns:a16="http://schemas.microsoft.com/office/drawing/2014/main" id="{47B123B1-276A-DAB9-CDA4-1763DF82E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9C2BD-E2AE-EE10-81C6-129ED508DAC3}"/>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108017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C7911-0BB2-F337-0D49-5510AF866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331F39-6205-71D4-D313-D7723AF867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5C316-72CA-9C73-5FB4-5307826E89D8}"/>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5" name="Footer Placeholder 4">
            <a:extLst>
              <a:ext uri="{FF2B5EF4-FFF2-40B4-BE49-F238E27FC236}">
                <a16:creationId xmlns:a16="http://schemas.microsoft.com/office/drawing/2014/main" id="{890021A3-E367-5955-DBE3-8B5EBDF4F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1A199-6648-61D1-FD43-8B9DE61092C3}"/>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1371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BE1D-99EF-E24A-5A5B-A1346ABCA0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494F73-EAF1-9EF3-7091-1596B86A01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F9B494-1C88-169F-D1D0-29F58E437451}"/>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5" name="Footer Placeholder 4">
            <a:extLst>
              <a:ext uri="{FF2B5EF4-FFF2-40B4-BE49-F238E27FC236}">
                <a16:creationId xmlns:a16="http://schemas.microsoft.com/office/drawing/2014/main" id="{81F563B9-29D9-2CFA-89FB-F227C370D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E0772-59BF-D21B-2C60-708311E4259D}"/>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316859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4FF6-A577-2FFC-DA10-06819910C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A234DC-B1E9-1073-EACE-85C04A440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A2AAD5-78E4-69FE-F47C-FB85B9DEE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C835C1-0017-CCF6-07C7-1D34F1CBF3D9}"/>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6" name="Footer Placeholder 5">
            <a:extLst>
              <a:ext uri="{FF2B5EF4-FFF2-40B4-BE49-F238E27FC236}">
                <a16:creationId xmlns:a16="http://schemas.microsoft.com/office/drawing/2014/main" id="{2201316E-C08E-FE70-FC67-063EA71B3B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5F7E4-49DF-D349-06B1-05CABE8B5F0F}"/>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426610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61A6-4AB8-BC3C-6DB4-A3D42C88D4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7E1392-2C68-6071-3383-BAFEB5C8B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321704-38B1-DAC6-9F26-E971418FB7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DF34BB-1E15-886D-3AA9-0C84CFF467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2C5435-2BC7-647B-768A-293A6B9157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821645-1804-0E29-1DB9-BA4CCE92A408}"/>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8" name="Footer Placeholder 7">
            <a:extLst>
              <a:ext uri="{FF2B5EF4-FFF2-40B4-BE49-F238E27FC236}">
                <a16:creationId xmlns:a16="http://schemas.microsoft.com/office/drawing/2014/main" id="{10739603-6839-CB51-5D99-C7E2357612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A9EAEC-9356-D7B1-0035-C52722DB8C51}"/>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338859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411A-DF57-EF65-2B76-817CC1ACF0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DCCBAD-2AA2-D331-47CE-AE3B5C208E8B}"/>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4" name="Footer Placeholder 3">
            <a:extLst>
              <a:ext uri="{FF2B5EF4-FFF2-40B4-BE49-F238E27FC236}">
                <a16:creationId xmlns:a16="http://schemas.microsoft.com/office/drawing/2014/main" id="{7E5FB1D5-F4F4-0925-68E2-59DE1A9922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EEEF66-5CC5-431E-E3D4-9301FEA4F980}"/>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124349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BA5F3-DC07-E67E-5B2C-A667BF90AB43}"/>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3" name="Footer Placeholder 2">
            <a:extLst>
              <a:ext uri="{FF2B5EF4-FFF2-40B4-BE49-F238E27FC236}">
                <a16:creationId xmlns:a16="http://schemas.microsoft.com/office/drawing/2014/main" id="{9673F710-99DA-313C-C1EC-8F2CF0E041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66F341-A74F-DD1E-CD92-A08B9478CDBB}"/>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376397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7226-16EF-41B7-CB3F-5E338D9A43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8E560F-3A00-6EBC-A89E-6044D2DD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87919D-4499-6C73-B64C-8102205FE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5A2322-9FA9-6FE1-C926-2028891E7BBC}"/>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6" name="Footer Placeholder 5">
            <a:extLst>
              <a:ext uri="{FF2B5EF4-FFF2-40B4-BE49-F238E27FC236}">
                <a16:creationId xmlns:a16="http://schemas.microsoft.com/office/drawing/2014/main" id="{1E11F5FC-5220-722E-A1EF-26A74E8D6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FD846C-240E-AEFF-F584-8894E4124EDF}"/>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233895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9A27-5222-BF4A-4BDF-C79A93580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4B0027-A06C-B822-4074-3E7D51CF2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95AFD5-FF11-EC9C-9A5B-86BD21769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96CD4-14B9-3176-AFA6-1EDD1DA005EA}"/>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6" name="Footer Placeholder 5">
            <a:extLst>
              <a:ext uri="{FF2B5EF4-FFF2-40B4-BE49-F238E27FC236}">
                <a16:creationId xmlns:a16="http://schemas.microsoft.com/office/drawing/2014/main" id="{39DA25E0-6535-2344-F98E-FF9EC281C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DF7EA-C002-9B03-08E7-BF328F84DEC7}"/>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268359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6227E2E-6F5B-913F-3994-157CCCC27D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B607861-F43E-193B-7D32-36756DA0B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9D7552-6862-DA02-8771-D4BB2C83BB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3518E-CC63-512E-DF92-B16182793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45C84-5F07-408B-9B8C-7F77DBFE9EF5}" type="datetimeFigureOut">
              <a:rPr lang="en-US" smtClean="0"/>
              <a:t>12/15/2023</a:t>
            </a:fld>
            <a:endParaRPr lang="en-US"/>
          </a:p>
        </p:txBody>
      </p:sp>
      <p:sp>
        <p:nvSpPr>
          <p:cNvPr id="5" name="Footer Placeholder 4">
            <a:extLst>
              <a:ext uri="{FF2B5EF4-FFF2-40B4-BE49-F238E27FC236}">
                <a16:creationId xmlns:a16="http://schemas.microsoft.com/office/drawing/2014/main" id="{0B35B2A9-E6C8-C67A-3241-B7D8252A8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74560A-5956-B5E5-78B6-9972D00B7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ABA3B-1E91-4D43-BE5E-5CB254C3D53F}" type="slidenum">
              <a:rPr lang="en-US" smtClean="0"/>
              <a:t>‹#›</a:t>
            </a:fld>
            <a:endParaRPr lang="en-US"/>
          </a:p>
        </p:txBody>
      </p:sp>
    </p:spTree>
    <p:extLst>
      <p:ext uri="{BB962C8B-B14F-4D97-AF65-F5344CB8AC3E}">
        <p14:creationId xmlns:p14="http://schemas.microsoft.com/office/powerpoint/2010/main" val="2628699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28.svg"/><Relationship Id="rId21" Type="http://schemas.openxmlformats.org/officeDocument/2006/relationships/image" Target="../media/image46.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svg"/><Relationship Id="rId25" Type="http://schemas.openxmlformats.org/officeDocument/2006/relationships/image" Target="../media/image49.png"/><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24" Type="http://schemas.openxmlformats.org/officeDocument/2006/relationships/image" Target="../media/image12.png"/><Relationship Id="rId5" Type="http://schemas.openxmlformats.org/officeDocument/2006/relationships/image" Target="../media/image30.svg"/><Relationship Id="rId15" Type="http://schemas.openxmlformats.org/officeDocument/2006/relationships/image" Target="../media/image40.svg"/><Relationship Id="rId23" Type="http://schemas.openxmlformats.org/officeDocument/2006/relationships/image" Target="../media/image48.sv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 Id="rId22"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6" name="Picture 5">
            <a:extLst>
              <a:ext uri="{FF2B5EF4-FFF2-40B4-BE49-F238E27FC236}">
                <a16:creationId xmlns:a16="http://schemas.microsoft.com/office/drawing/2014/main" id="{0E7DC973-503B-C203-12BF-6789A1DC6BB6}"/>
              </a:ext>
            </a:extLst>
          </p:cNvPr>
          <p:cNvPicPr>
            <a:picLocks noChangeAspect="1"/>
          </p:cNvPicPr>
          <p:nvPr/>
        </p:nvPicPr>
        <p:blipFill>
          <a:blip r:embed="rId6"/>
          <a:stretch>
            <a:fillRect/>
          </a:stretch>
        </p:blipFill>
        <p:spPr>
          <a:xfrm>
            <a:off x="3350155" y="2719095"/>
            <a:ext cx="8272989" cy="2353260"/>
          </a:xfrm>
          <a:prstGeom prst="rect">
            <a:avLst/>
          </a:prstGeom>
        </p:spPr>
      </p:pic>
    </p:spTree>
    <p:extLst>
      <p:ext uri="{BB962C8B-B14F-4D97-AF65-F5344CB8AC3E}">
        <p14:creationId xmlns:p14="http://schemas.microsoft.com/office/powerpoint/2010/main" val="3225068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760228" y="2819560"/>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514725" y="600076"/>
            <a:ext cx="7143750" cy="1219199"/>
          </a:xfrm>
          <a:custGeom>
            <a:avLst/>
            <a:gdLst>
              <a:gd name="connsiteX0" fmla="*/ 0 w 7143750"/>
              <a:gd name="connsiteY0" fmla="*/ 203204 h 1219199"/>
              <a:gd name="connsiteX1" fmla="*/ 203204 w 7143750"/>
              <a:gd name="connsiteY1" fmla="*/ 0 h 1219199"/>
              <a:gd name="connsiteX2" fmla="*/ 6940546 w 7143750"/>
              <a:gd name="connsiteY2" fmla="*/ 0 h 1219199"/>
              <a:gd name="connsiteX3" fmla="*/ 7143750 w 7143750"/>
              <a:gd name="connsiteY3" fmla="*/ 203204 h 1219199"/>
              <a:gd name="connsiteX4" fmla="*/ 7143750 w 7143750"/>
              <a:gd name="connsiteY4" fmla="*/ 1015995 h 1219199"/>
              <a:gd name="connsiteX5" fmla="*/ 6940546 w 7143750"/>
              <a:gd name="connsiteY5" fmla="*/ 1219199 h 1219199"/>
              <a:gd name="connsiteX6" fmla="*/ 203204 w 7143750"/>
              <a:gd name="connsiteY6" fmla="*/ 1219199 h 1219199"/>
              <a:gd name="connsiteX7" fmla="*/ 0 w 7143750"/>
              <a:gd name="connsiteY7" fmla="*/ 1015995 h 1219199"/>
              <a:gd name="connsiteX8" fmla="*/ 0 w 7143750"/>
              <a:gd name="connsiteY8" fmla="*/ 203204 h 1219199"/>
              <a:gd name="connsiteX0" fmla="*/ 0 w 7143750"/>
              <a:gd name="connsiteY0" fmla="*/ 203204 h 1219199"/>
              <a:gd name="connsiteX1" fmla="*/ 203204 w 7143750"/>
              <a:gd name="connsiteY1" fmla="*/ 0 h 1219199"/>
              <a:gd name="connsiteX2" fmla="*/ 6940546 w 7143750"/>
              <a:gd name="connsiteY2" fmla="*/ 0 h 1219199"/>
              <a:gd name="connsiteX3" fmla="*/ 7143750 w 7143750"/>
              <a:gd name="connsiteY3" fmla="*/ 203204 h 1219199"/>
              <a:gd name="connsiteX4" fmla="*/ 7143750 w 7143750"/>
              <a:gd name="connsiteY4" fmla="*/ 1015995 h 1219199"/>
              <a:gd name="connsiteX5" fmla="*/ 6940546 w 7143750"/>
              <a:gd name="connsiteY5" fmla="*/ 1219199 h 1219199"/>
              <a:gd name="connsiteX6" fmla="*/ 203204 w 7143750"/>
              <a:gd name="connsiteY6" fmla="*/ 1219199 h 1219199"/>
              <a:gd name="connsiteX7" fmla="*/ 0 w 7143750"/>
              <a:gd name="connsiteY7" fmla="*/ 1015995 h 1219199"/>
              <a:gd name="connsiteX8" fmla="*/ 0 w 7143750"/>
              <a:gd name="connsiteY8" fmla="*/ 203204 h 121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219199" fill="none" extrusionOk="0">
                <a:moveTo>
                  <a:pt x="0" y="203204"/>
                </a:moveTo>
                <a:cubicBezTo>
                  <a:pt x="34802" y="77873"/>
                  <a:pt x="113821" y="-875"/>
                  <a:pt x="203204" y="0"/>
                </a:cubicBezTo>
                <a:cubicBezTo>
                  <a:pt x="976234" y="52065"/>
                  <a:pt x="5868509" y="37683"/>
                  <a:pt x="6940546" y="0"/>
                </a:cubicBezTo>
                <a:cubicBezTo>
                  <a:pt x="7036977" y="-947"/>
                  <a:pt x="7119416" y="87028"/>
                  <a:pt x="7143750" y="203204"/>
                </a:cubicBezTo>
                <a:cubicBezTo>
                  <a:pt x="7151299" y="374407"/>
                  <a:pt x="7105728" y="721159"/>
                  <a:pt x="7143750" y="1015995"/>
                </a:cubicBezTo>
                <a:cubicBezTo>
                  <a:pt x="7129511" y="1147157"/>
                  <a:pt x="7032970" y="1209225"/>
                  <a:pt x="6940546" y="1219199"/>
                </a:cubicBezTo>
                <a:cubicBezTo>
                  <a:pt x="5826482" y="1542270"/>
                  <a:pt x="1773514" y="1441976"/>
                  <a:pt x="203204" y="1219199"/>
                </a:cubicBezTo>
                <a:cubicBezTo>
                  <a:pt x="103571" y="1246875"/>
                  <a:pt x="17224" y="1101544"/>
                  <a:pt x="0" y="1015995"/>
                </a:cubicBezTo>
                <a:cubicBezTo>
                  <a:pt x="63734" y="727591"/>
                  <a:pt x="-55526" y="379125"/>
                  <a:pt x="0" y="203204"/>
                </a:cubicBezTo>
                <a:close/>
              </a:path>
              <a:path w="7143750" h="1219199" stroke="0" extrusionOk="0">
                <a:moveTo>
                  <a:pt x="0" y="203204"/>
                </a:moveTo>
                <a:cubicBezTo>
                  <a:pt x="-2439" y="55577"/>
                  <a:pt x="80859" y="8113"/>
                  <a:pt x="203204" y="0"/>
                </a:cubicBezTo>
                <a:cubicBezTo>
                  <a:pt x="2392899" y="-90380"/>
                  <a:pt x="6243101" y="-26135"/>
                  <a:pt x="6940546" y="0"/>
                </a:cubicBezTo>
                <a:cubicBezTo>
                  <a:pt x="7056426" y="-9874"/>
                  <a:pt x="7154518" y="61911"/>
                  <a:pt x="7143750" y="203204"/>
                </a:cubicBezTo>
                <a:cubicBezTo>
                  <a:pt x="7127931" y="571454"/>
                  <a:pt x="7170983" y="753307"/>
                  <a:pt x="7143750" y="1015995"/>
                </a:cubicBezTo>
                <a:cubicBezTo>
                  <a:pt x="7131518" y="1117358"/>
                  <a:pt x="7069023" y="1208082"/>
                  <a:pt x="6940546" y="1219199"/>
                </a:cubicBezTo>
                <a:cubicBezTo>
                  <a:pt x="4797967" y="1124684"/>
                  <a:pt x="2854628" y="1092504"/>
                  <a:pt x="203204" y="1219199"/>
                </a:cubicBezTo>
                <a:cubicBezTo>
                  <a:pt x="82843" y="1212833"/>
                  <a:pt x="3928" y="1157988"/>
                  <a:pt x="0" y="1015995"/>
                </a:cubicBezTo>
                <a:cubicBezTo>
                  <a:pt x="30052" y="636798"/>
                  <a:pt x="-84755" y="447463"/>
                  <a:pt x="0" y="203204"/>
                </a:cubicBezTo>
                <a:close/>
              </a:path>
              <a:path w="7143750" h="1219199" fill="none" stroke="0" extrusionOk="0">
                <a:moveTo>
                  <a:pt x="0" y="203204"/>
                </a:moveTo>
                <a:cubicBezTo>
                  <a:pt x="14509" y="81829"/>
                  <a:pt x="96669" y="-8528"/>
                  <a:pt x="203204" y="0"/>
                </a:cubicBezTo>
                <a:cubicBezTo>
                  <a:pt x="1075096" y="-95371"/>
                  <a:pt x="5851308" y="5470"/>
                  <a:pt x="6940546" y="0"/>
                </a:cubicBezTo>
                <a:cubicBezTo>
                  <a:pt x="7034556" y="14839"/>
                  <a:pt x="7135887" y="68925"/>
                  <a:pt x="7143750" y="203204"/>
                </a:cubicBezTo>
                <a:cubicBezTo>
                  <a:pt x="7174115" y="389528"/>
                  <a:pt x="7143940" y="719251"/>
                  <a:pt x="7143750" y="1015995"/>
                </a:cubicBezTo>
                <a:cubicBezTo>
                  <a:pt x="7131453" y="1128956"/>
                  <a:pt x="7056173" y="1211480"/>
                  <a:pt x="6940546" y="1219199"/>
                </a:cubicBezTo>
                <a:cubicBezTo>
                  <a:pt x="5625293" y="1371028"/>
                  <a:pt x="1570863" y="1552375"/>
                  <a:pt x="203204" y="1219199"/>
                </a:cubicBezTo>
                <a:cubicBezTo>
                  <a:pt x="85982" y="1214420"/>
                  <a:pt x="3695" y="1122476"/>
                  <a:pt x="0" y="1015995"/>
                </a:cubicBezTo>
                <a:cubicBezTo>
                  <a:pt x="37212" y="721274"/>
                  <a:pt x="-29450" y="380229"/>
                  <a:pt x="0" y="203204"/>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143750"/>
                      <a:gd name="connsiteY0" fmla="*/ 203204 h 1219199"/>
                      <a:gd name="connsiteX1" fmla="*/ 203204 w 7143750"/>
                      <a:gd name="connsiteY1" fmla="*/ 0 h 1219199"/>
                      <a:gd name="connsiteX2" fmla="*/ 6940546 w 7143750"/>
                      <a:gd name="connsiteY2" fmla="*/ 0 h 1219199"/>
                      <a:gd name="connsiteX3" fmla="*/ 7143750 w 7143750"/>
                      <a:gd name="connsiteY3" fmla="*/ 203204 h 1219199"/>
                      <a:gd name="connsiteX4" fmla="*/ 7143750 w 7143750"/>
                      <a:gd name="connsiteY4" fmla="*/ 1015995 h 1219199"/>
                      <a:gd name="connsiteX5" fmla="*/ 6940546 w 7143750"/>
                      <a:gd name="connsiteY5" fmla="*/ 1219199 h 1219199"/>
                      <a:gd name="connsiteX6" fmla="*/ 203204 w 7143750"/>
                      <a:gd name="connsiteY6" fmla="*/ 1219199 h 1219199"/>
                      <a:gd name="connsiteX7" fmla="*/ 0 w 7143750"/>
                      <a:gd name="connsiteY7" fmla="*/ 1015995 h 1219199"/>
                      <a:gd name="connsiteX8" fmla="*/ 0 w 7143750"/>
                      <a:gd name="connsiteY8" fmla="*/ 203204 h 121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219199" fill="none" extrusionOk="0">
                        <a:moveTo>
                          <a:pt x="0" y="203204"/>
                        </a:moveTo>
                        <a:cubicBezTo>
                          <a:pt x="15910" y="84987"/>
                          <a:pt x="95865" y="-187"/>
                          <a:pt x="203204" y="0"/>
                        </a:cubicBezTo>
                        <a:cubicBezTo>
                          <a:pt x="978326" y="-71608"/>
                          <a:pt x="5883348" y="25947"/>
                          <a:pt x="6940546" y="0"/>
                        </a:cubicBezTo>
                        <a:cubicBezTo>
                          <a:pt x="7049826" y="-177"/>
                          <a:pt x="7141164" y="90558"/>
                          <a:pt x="7143750" y="203204"/>
                        </a:cubicBezTo>
                        <a:cubicBezTo>
                          <a:pt x="7180255" y="392168"/>
                          <a:pt x="7152902" y="724551"/>
                          <a:pt x="7143750" y="1015995"/>
                        </a:cubicBezTo>
                        <a:cubicBezTo>
                          <a:pt x="7139107" y="1134396"/>
                          <a:pt x="7043851" y="1214706"/>
                          <a:pt x="6940546" y="1219199"/>
                        </a:cubicBezTo>
                        <a:cubicBezTo>
                          <a:pt x="5603500" y="1372430"/>
                          <a:pt x="1719991" y="1327237"/>
                          <a:pt x="203204" y="1219199"/>
                        </a:cubicBezTo>
                        <a:cubicBezTo>
                          <a:pt x="96019" y="1230278"/>
                          <a:pt x="11266" y="1110772"/>
                          <a:pt x="0" y="1015995"/>
                        </a:cubicBezTo>
                        <a:cubicBezTo>
                          <a:pt x="61005" y="738722"/>
                          <a:pt x="-61525" y="374289"/>
                          <a:pt x="0" y="203204"/>
                        </a:cubicBezTo>
                        <a:close/>
                      </a:path>
                      <a:path w="7143750" h="1219199" stroke="0" extrusionOk="0">
                        <a:moveTo>
                          <a:pt x="0" y="203204"/>
                        </a:moveTo>
                        <a:cubicBezTo>
                          <a:pt x="-7099" y="74977"/>
                          <a:pt x="91877" y="-9323"/>
                          <a:pt x="203204" y="0"/>
                        </a:cubicBezTo>
                        <a:cubicBezTo>
                          <a:pt x="2427630" y="-99551"/>
                          <a:pt x="6141888" y="67137"/>
                          <a:pt x="6940546" y="0"/>
                        </a:cubicBezTo>
                        <a:cubicBezTo>
                          <a:pt x="7049606" y="3114"/>
                          <a:pt x="7141501" y="81757"/>
                          <a:pt x="7143750" y="203204"/>
                        </a:cubicBezTo>
                        <a:cubicBezTo>
                          <a:pt x="7123838" y="570577"/>
                          <a:pt x="7148443" y="758829"/>
                          <a:pt x="7143750" y="1015995"/>
                        </a:cubicBezTo>
                        <a:cubicBezTo>
                          <a:pt x="7138126" y="1124224"/>
                          <a:pt x="7070512" y="1214555"/>
                          <a:pt x="6940546" y="1219199"/>
                        </a:cubicBezTo>
                        <a:cubicBezTo>
                          <a:pt x="4982155" y="1178258"/>
                          <a:pt x="3057029" y="1189398"/>
                          <a:pt x="203204" y="1219199"/>
                        </a:cubicBezTo>
                        <a:cubicBezTo>
                          <a:pt x="85152" y="1209994"/>
                          <a:pt x="-12016" y="1146797"/>
                          <a:pt x="0" y="1015995"/>
                        </a:cubicBezTo>
                        <a:cubicBezTo>
                          <a:pt x="9887" y="619470"/>
                          <a:pt x="-52428" y="453428"/>
                          <a:pt x="0" y="20320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Nội dung sự việc có thể hiện rõ truyền thống Uống nước nhớ nguồn không?</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64763" y="573504"/>
            <a:ext cx="954901" cy="956096"/>
          </a:xfrm>
          <a:prstGeom prst="rect">
            <a:avLst/>
          </a:prstGeom>
        </p:spPr>
      </p:pic>
      <p:sp>
        <p:nvSpPr>
          <p:cNvPr id="4" name="Rectangle: Rounded Corners 3">
            <a:extLst>
              <a:ext uri="{FF2B5EF4-FFF2-40B4-BE49-F238E27FC236}">
                <a16:creationId xmlns:a16="http://schemas.microsoft.com/office/drawing/2014/main" id="{8FAD0B7F-AD41-7E96-C55B-4ECFE7C7399B}"/>
              </a:ext>
            </a:extLst>
          </p:cNvPr>
          <p:cNvSpPr/>
          <p:nvPr/>
        </p:nvSpPr>
        <p:spPr>
          <a:xfrm>
            <a:off x="3571875" y="2105026"/>
            <a:ext cx="7391400" cy="971549"/>
          </a:xfrm>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67640" y="53250"/>
                  <a:pt x="194467" y="-1393"/>
                  <a:pt x="341654" y="0"/>
                </a:cubicBezTo>
                <a:cubicBezTo>
                  <a:pt x="3351457" y="306171"/>
                  <a:pt x="5710810" y="213300"/>
                  <a:pt x="7049745" y="0"/>
                </a:cubicBezTo>
                <a:cubicBezTo>
                  <a:pt x="7200050" y="-1722"/>
                  <a:pt x="7357590" y="68585"/>
                  <a:pt x="7391400" y="161928"/>
                </a:cubicBezTo>
                <a:cubicBezTo>
                  <a:pt x="7316058" y="291999"/>
                  <a:pt x="7435768" y="517443"/>
                  <a:pt x="7391400" y="809620"/>
                </a:cubicBezTo>
                <a:cubicBezTo>
                  <a:pt x="7366648" y="923774"/>
                  <a:pt x="7198361" y="952044"/>
                  <a:pt x="7049745" y="971549"/>
                </a:cubicBezTo>
                <a:cubicBezTo>
                  <a:pt x="3766004" y="1063652"/>
                  <a:pt x="3675837" y="1036329"/>
                  <a:pt x="341654" y="971549"/>
                </a:cubicBezTo>
                <a:cubicBezTo>
                  <a:pt x="166631" y="988328"/>
                  <a:pt x="11932" y="882338"/>
                  <a:pt x="0" y="809620"/>
                </a:cubicBezTo>
                <a:cubicBezTo>
                  <a:pt x="73291" y="623976"/>
                  <a:pt x="-15745" y="500349"/>
                  <a:pt x="0" y="161928"/>
                </a:cubicBezTo>
                <a:close/>
              </a:path>
              <a:path w="7391400" h="971549" stroke="0" extrusionOk="0">
                <a:moveTo>
                  <a:pt x="0" y="161928"/>
                </a:moveTo>
                <a:cubicBezTo>
                  <a:pt x="5320" y="15804"/>
                  <a:pt x="135708" y="23478"/>
                  <a:pt x="341654" y="0"/>
                </a:cubicBezTo>
                <a:cubicBezTo>
                  <a:pt x="2582429" y="73394"/>
                  <a:pt x="5589384" y="-250453"/>
                  <a:pt x="7049745" y="0"/>
                </a:cubicBezTo>
                <a:cubicBezTo>
                  <a:pt x="7243286" y="-22632"/>
                  <a:pt x="7399446" y="29379"/>
                  <a:pt x="7391400" y="161928"/>
                </a:cubicBezTo>
                <a:cubicBezTo>
                  <a:pt x="7471807" y="371211"/>
                  <a:pt x="7324337" y="711145"/>
                  <a:pt x="7391400" y="809620"/>
                </a:cubicBezTo>
                <a:cubicBezTo>
                  <a:pt x="7346616" y="870090"/>
                  <a:pt x="7238289" y="949000"/>
                  <a:pt x="7049745" y="971549"/>
                </a:cubicBezTo>
                <a:cubicBezTo>
                  <a:pt x="5568195" y="845393"/>
                  <a:pt x="3102762" y="807263"/>
                  <a:pt x="341654" y="971549"/>
                </a:cubicBezTo>
                <a:cubicBezTo>
                  <a:pt x="134502" y="982063"/>
                  <a:pt x="9199" y="914912"/>
                  <a:pt x="0" y="809620"/>
                </a:cubicBezTo>
                <a:cubicBezTo>
                  <a:pt x="47580" y="677315"/>
                  <a:pt x="-47879" y="245933"/>
                  <a:pt x="0" y="161928"/>
                </a:cubicBezTo>
                <a:close/>
              </a:path>
              <a:path w="7391400" h="971549" fill="none" stroke="0" extrusionOk="0">
                <a:moveTo>
                  <a:pt x="0" y="161928"/>
                </a:moveTo>
                <a:cubicBezTo>
                  <a:pt x="29248" y="56094"/>
                  <a:pt x="164242" y="938"/>
                  <a:pt x="341654" y="0"/>
                </a:cubicBezTo>
                <a:cubicBezTo>
                  <a:pt x="3254140" y="-195603"/>
                  <a:pt x="5838130" y="15069"/>
                  <a:pt x="7049745" y="0"/>
                </a:cubicBezTo>
                <a:cubicBezTo>
                  <a:pt x="7202100" y="4145"/>
                  <a:pt x="7360759" y="55037"/>
                  <a:pt x="7391400" y="161928"/>
                </a:cubicBezTo>
                <a:cubicBezTo>
                  <a:pt x="7318538" y="310169"/>
                  <a:pt x="7475520" y="505046"/>
                  <a:pt x="7391400" y="809620"/>
                </a:cubicBezTo>
                <a:cubicBezTo>
                  <a:pt x="7353163" y="917629"/>
                  <a:pt x="7251044" y="973842"/>
                  <a:pt x="7049745" y="971549"/>
                </a:cubicBezTo>
                <a:cubicBezTo>
                  <a:pt x="3741816" y="1044845"/>
                  <a:pt x="3673998" y="1040227"/>
                  <a:pt x="341654" y="971549"/>
                </a:cubicBezTo>
                <a:cubicBezTo>
                  <a:pt x="156475" y="974919"/>
                  <a:pt x="-21223" y="923240"/>
                  <a:pt x="0" y="809620"/>
                </a:cubicBezTo>
                <a:cubicBezTo>
                  <a:pt x="36617" y="667861"/>
                  <a:pt x="13533" y="467260"/>
                  <a:pt x="0" y="161928"/>
                </a:cubicBezTo>
                <a:close/>
              </a:path>
              <a:path w="7391400" h="971549" fill="none" stroke="0" extrusionOk="0">
                <a:moveTo>
                  <a:pt x="0" y="161928"/>
                </a:moveTo>
                <a:cubicBezTo>
                  <a:pt x="50772" y="48130"/>
                  <a:pt x="179238" y="-3661"/>
                  <a:pt x="341654" y="0"/>
                </a:cubicBezTo>
                <a:cubicBezTo>
                  <a:pt x="3522015" y="73957"/>
                  <a:pt x="5700636" y="-10384"/>
                  <a:pt x="7049745" y="0"/>
                </a:cubicBezTo>
                <a:cubicBezTo>
                  <a:pt x="7206421" y="1507"/>
                  <a:pt x="7363939" y="66099"/>
                  <a:pt x="7391400" y="161928"/>
                </a:cubicBezTo>
                <a:cubicBezTo>
                  <a:pt x="7317200" y="299208"/>
                  <a:pt x="7437537" y="504969"/>
                  <a:pt x="7391400" y="809620"/>
                </a:cubicBezTo>
                <a:cubicBezTo>
                  <a:pt x="7357173" y="905458"/>
                  <a:pt x="7226502" y="953746"/>
                  <a:pt x="7049745" y="971549"/>
                </a:cubicBezTo>
                <a:cubicBezTo>
                  <a:pt x="3767948" y="1054690"/>
                  <a:pt x="3661297" y="1040474"/>
                  <a:pt x="341654" y="971549"/>
                </a:cubicBezTo>
                <a:cubicBezTo>
                  <a:pt x="158446" y="974530"/>
                  <a:pt x="4551" y="893754"/>
                  <a:pt x="0" y="809620"/>
                </a:cubicBezTo>
                <a:cubicBezTo>
                  <a:pt x="43381" y="647971"/>
                  <a:pt x="-15549" y="479292"/>
                  <a:pt x="0" y="161928"/>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55133" y="57960"/>
                          <a:pt x="178962" y="-799"/>
                          <a:pt x="341654" y="0"/>
                        </a:cubicBezTo>
                        <a:cubicBezTo>
                          <a:pt x="3354690" y="115045"/>
                          <a:pt x="5862686" y="93185"/>
                          <a:pt x="7049745" y="0"/>
                        </a:cubicBezTo>
                        <a:cubicBezTo>
                          <a:pt x="7209150" y="-1177"/>
                          <a:pt x="7364832" y="69760"/>
                          <a:pt x="7391400" y="161928"/>
                        </a:cubicBezTo>
                        <a:cubicBezTo>
                          <a:pt x="7352697" y="314472"/>
                          <a:pt x="7461797" y="519315"/>
                          <a:pt x="7391400" y="809620"/>
                        </a:cubicBezTo>
                        <a:cubicBezTo>
                          <a:pt x="7372324" y="916226"/>
                          <a:pt x="7210208" y="958011"/>
                          <a:pt x="7049745" y="971549"/>
                        </a:cubicBezTo>
                        <a:cubicBezTo>
                          <a:pt x="3755305" y="1055503"/>
                          <a:pt x="3670963" y="1025881"/>
                          <a:pt x="341654" y="971549"/>
                        </a:cubicBezTo>
                        <a:cubicBezTo>
                          <a:pt x="165230" y="985248"/>
                          <a:pt x="9943" y="885419"/>
                          <a:pt x="0" y="809620"/>
                        </a:cubicBezTo>
                        <a:cubicBezTo>
                          <a:pt x="63746" y="662905"/>
                          <a:pt x="-49718" y="472964"/>
                          <a:pt x="0" y="161928"/>
                        </a:cubicBezTo>
                        <a:close/>
                      </a:path>
                      <a:path w="7391400" h="971549" stroke="0" extrusionOk="0">
                        <a:moveTo>
                          <a:pt x="0" y="161928"/>
                        </a:moveTo>
                        <a:cubicBezTo>
                          <a:pt x="-1066" y="42392"/>
                          <a:pt x="142776" y="12293"/>
                          <a:pt x="341654" y="0"/>
                        </a:cubicBezTo>
                        <a:cubicBezTo>
                          <a:pt x="2851460" y="2354"/>
                          <a:pt x="5387316" y="-64239"/>
                          <a:pt x="7049745" y="0"/>
                        </a:cubicBezTo>
                        <a:cubicBezTo>
                          <a:pt x="7237613" y="-11828"/>
                          <a:pt x="7387593" y="47451"/>
                          <a:pt x="7391400" y="161928"/>
                        </a:cubicBezTo>
                        <a:cubicBezTo>
                          <a:pt x="7463958" y="369529"/>
                          <a:pt x="7304634" y="715972"/>
                          <a:pt x="7391400" y="809620"/>
                        </a:cubicBezTo>
                        <a:cubicBezTo>
                          <a:pt x="7348115" y="871648"/>
                          <a:pt x="7240426" y="958289"/>
                          <a:pt x="7049745" y="971549"/>
                        </a:cubicBezTo>
                        <a:cubicBezTo>
                          <a:pt x="5650313" y="869278"/>
                          <a:pt x="3170971" y="839916"/>
                          <a:pt x="341654" y="971549"/>
                        </a:cubicBezTo>
                        <a:cubicBezTo>
                          <a:pt x="145455" y="968596"/>
                          <a:pt x="-304" y="908241"/>
                          <a:pt x="0" y="809620"/>
                        </a:cubicBezTo>
                        <a:cubicBezTo>
                          <a:pt x="43499" y="673808"/>
                          <a:pt x="-36492" y="248034"/>
                          <a:pt x="0" y="161928"/>
                        </a:cubicBezTo>
                        <a:close/>
                      </a:path>
                      <a:path w="7391400" h="971549" fill="none" stroke="0" extrusionOk="0">
                        <a:moveTo>
                          <a:pt x="0" y="161928"/>
                        </a:moveTo>
                        <a:cubicBezTo>
                          <a:pt x="30264" y="64283"/>
                          <a:pt x="163028" y="-2768"/>
                          <a:pt x="341654" y="0"/>
                        </a:cubicBezTo>
                        <a:cubicBezTo>
                          <a:pt x="3393425" y="-44004"/>
                          <a:pt x="5844986" y="-63612"/>
                          <a:pt x="7049745" y="0"/>
                        </a:cubicBezTo>
                        <a:cubicBezTo>
                          <a:pt x="7213904" y="5558"/>
                          <a:pt x="7371804" y="66381"/>
                          <a:pt x="7391400" y="161928"/>
                        </a:cubicBezTo>
                        <a:cubicBezTo>
                          <a:pt x="7341813" y="311686"/>
                          <a:pt x="7472049" y="502781"/>
                          <a:pt x="7391400" y="809620"/>
                        </a:cubicBezTo>
                        <a:cubicBezTo>
                          <a:pt x="7364648" y="895742"/>
                          <a:pt x="7249133" y="967462"/>
                          <a:pt x="7049745" y="971549"/>
                        </a:cubicBezTo>
                        <a:cubicBezTo>
                          <a:pt x="3746389" y="1046520"/>
                          <a:pt x="3666893" y="1029722"/>
                          <a:pt x="341654" y="971549"/>
                        </a:cubicBezTo>
                        <a:cubicBezTo>
                          <a:pt x="160495" y="977274"/>
                          <a:pt x="-6375" y="910667"/>
                          <a:pt x="0" y="809620"/>
                        </a:cubicBezTo>
                        <a:cubicBezTo>
                          <a:pt x="13102" y="677890"/>
                          <a:pt x="-9013" y="477143"/>
                          <a:pt x="0" y="1619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FF0000"/>
                </a:solidFill>
                <a:latin typeface="Calibri"/>
              </a:rPr>
              <a:t>D</a:t>
            </a:r>
            <a:r>
              <a:rPr lang="vi-VN" sz="3200" b="1" dirty="0">
                <a:solidFill>
                  <a:srgbClr val="FF0000"/>
                </a:solidFill>
                <a:latin typeface="Calibri"/>
              </a:rPr>
              <a:t>iễn biến sự việc có đúng thực tế không?</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20" name="Picture 17">
            <a:extLst>
              <a:ext uri="{FF2B5EF4-FFF2-40B4-BE49-F238E27FC236}">
                <a16:creationId xmlns:a16="http://schemas.microsoft.com/office/drawing/2014/main" id="{563BE3A8-0ACF-4639-CA49-7582CD09359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88588" y="1954629"/>
            <a:ext cx="954901" cy="956096"/>
          </a:xfrm>
          <a:prstGeom prst="rect">
            <a:avLst/>
          </a:prstGeom>
        </p:spPr>
      </p:pic>
      <p:sp>
        <p:nvSpPr>
          <p:cNvPr id="5" name="Rectangle: Rounded Corners 3">
            <a:extLst>
              <a:ext uri="{FF2B5EF4-FFF2-40B4-BE49-F238E27FC236}">
                <a16:creationId xmlns:a16="http://schemas.microsoft.com/office/drawing/2014/main" id="{43098697-951B-2BB4-1B61-667FB1AE79FD}"/>
              </a:ext>
            </a:extLst>
          </p:cNvPr>
          <p:cNvSpPr/>
          <p:nvPr/>
        </p:nvSpPr>
        <p:spPr>
          <a:xfrm>
            <a:off x="3733800" y="3448051"/>
            <a:ext cx="7391400" cy="971549"/>
          </a:xfrm>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67640" y="53250"/>
                  <a:pt x="194467" y="-1393"/>
                  <a:pt x="341654" y="0"/>
                </a:cubicBezTo>
                <a:cubicBezTo>
                  <a:pt x="3351457" y="306171"/>
                  <a:pt x="5710810" y="213300"/>
                  <a:pt x="7049745" y="0"/>
                </a:cubicBezTo>
                <a:cubicBezTo>
                  <a:pt x="7200050" y="-1722"/>
                  <a:pt x="7357590" y="68585"/>
                  <a:pt x="7391400" y="161928"/>
                </a:cubicBezTo>
                <a:cubicBezTo>
                  <a:pt x="7316058" y="291999"/>
                  <a:pt x="7435768" y="517443"/>
                  <a:pt x="7391400" y="809620"/>
                </a:cubicBezTo>
                <a:cubicBezTo>
                  <a:pt x="7366648" y="923774"/>
                  <a:pt x="7198361" y="952044"/>
                  <a:pt x="7049745" y="971549"/>
                </a:cubicBezTo>
                <a:cubicBezTo>
                  <a:pt x="3766004" y="1063652"/>
                  <a:pt x="3675837" y="1036329"/>
                  <a:pt x="341654" y="971549"/>
                </a:cubicBezTo>
                <a:cubicBezTo>
                  <a:pt x="166631" y="988328"/>
                  <a:pt x="11932" y="882338"/>
                  <a:pt x="0" y="809620"/>
                </a:cubicBezTo>
                <a:cubicBezTo>
                  <a:pt x="73291" y="623976"/>
                  <a:pt x="-15745" y="500349"/>
                  <a:pt x="0" y="161928"/>
                </a:cubicBezTo>
                <a:close/>
              </a:path>
              <a:path w="7391400" h="971549" stroke="0" extrusionOk="0">
                <a:moveTo>
                  <a:pt x="0" y="161928"/>
                </a:moveTo>
                <a:cubicBezTo>
                  <a:pt x="5320" y="15804"/>
                  <a:pt x="135708" y="23478"/>
                  <a:pt x="341654" y="0"/>
                </a:cubicBezTo>
                <a:cubicBezTo>
                  <a:pt x="2582429" y="73394"/>
                  <a:pt x="5589384" y="-250453"/>
                  <a:pt x="7049745" y="0"/>
                </a:cubicBezTo>
                <a:cubicBezTo>
                  <a:pt x="7243286" y="-22632"/>
                  <a:pt x="7399446" y="29379"/>
                  <a:pt x="7391400" y="161928"/>
                </a:cubicBezTo>
                <a:cubicBezTo>
                  <a:pt x="7471807" y="371211"/>
                  <a:pt x="7324337" y="711145"/>
                  <a:pt x="7391400" y="809620"/>
                </a:cubicBezTo>
                <a:cubicBezTo>
                  <a:pt x="7346616" y="870090"/>
                  <a:pt x="7238289" y="949000"/>
                  <a:pt x="7049745" y="971549"/>
                </a:cubicBezTo>
                <a:cubicBezTo>
                  <a:pt x="5568195" y="845393"/>
                  <a:pt x="3102762" y="807263"/>
                  <a:pt x="341654" y="971549"/>
                </a:cubicBezTo>
                <a:cubicBezTo>
                  <a:pt x="134502" y="982063"/>
                  <a:pt x="9199" y="914912"/>
                  <a:pt x="0" y="809620"/>
                </a:cubicBezTo>
                <a:cubicBezTo>
                  <a:pt x="47580" y="677315"/>
                  <a:pt x="-47879" y="245933"/>
                  <a:pt x="0" y="161928"/>
                </a:cubicBezTo>
                <a:close/>
              </a:path>
              <a:path w="7391400" h="971549" fill="none" stroke="0" extrusionOk="0">
                <a:moveTo>
                  <a:pt x="0" y="161928"/>
                </a:moveTo>
                <a:cubicBezTo>
                  <a:pt x="29248" y="56094"/>
                  <a:pt x="164242" y="938"/>
                  <a:pt x="341654" y="0"/>
                </a:cubicBezTo>
                <a:cubicBezTo>
                  <a:pt x="3254140" y="-195603"/>
                  <a:pt x="5838130" y="15069"/>
                  <a:pt x="7049745" y="0"/>
                </a:cubicBezTo>
                <a:cubicBezTo>
                  <a:pt x="7202100" y="4145"/>
                  <a:pt x="7360759" y="55037"/>
                  <a:pt x="7391400" y="161928"/>
                </a:cubicBezTo>
                <a:cubicBezTo>
                  <a:pt x="7318538" y="310169"/>
                  <a:pt x="7475520" y="505046"/>
                  <a:pt x="7391400" y="809620"/>
                </a:cubicBezTo>
                <a:cubicBezTo>
                  <a:pt x="7353163" y="917629"/>
                  <a:pt x="7251044" y="973842"/>
                  <a:pt x="7049745" y="971549"/>
                </a:cubicBezTo>
                <a:cubicBezTo>
                  <a:pt x="3741816" y="1044845"/>
                  <a:pt x="3673998" y="1040227"/>
                  <a:pt x="341654" y="971549"/>
                </a:cubicBezTo>
                <a:cubicBezTo>
                  <a:pt x="156475" y="974919"/>
                  <a:pt x="-21223" y="923240"/>
                  <a:pt x="0" y="809620"/>
                </a:cubicBezTo>
                <a:cubicBezTo>
                  <a:pt x="36617" y="667861"/>
                  <a:pt x="13533" y="467260"/>
                  <a:pt x="0" y="161928"/>
                </a:cubicBezTo>
                <a:close/>
              </a:path>
              <a:path w="7391400" h="971549" fill="none" stroke="0" extrusionOk="0">
                <a:moveTo>
                  <a:pt x="0" y="161928"/>
                </a:moveTo>
                <a:cubicBezTo>
                  <a:pt x="50772" y="48130"/>
                  <a:pt x="179238" y="-3661"/>
                  <a:pt x="341654" y="0"/>
                </a:cubicBezTo>
                <a:cubicBezTo>
                  <a:pt x="3522015" y="73957"/>
                  <a:pt x="5700636" y="-10384"/>
                  <a:pt x="7049745" y="0"/>
                </a:cubicBezTo>
                <a:cubicBezTo>
                  <a:pt x="7206421" y="1507"/>
                  <a:pt x="7363939" y="66099"/>
                  <a:pt x="7391400" y="161928"/>
                </a:cubicBezTo>
                <a:cubicBezTo>
                  <a:pt x="7317200" y="299208"/>
                  <a:pt x="7437537" y="504969"/>
                  <a:pt x="7391400" y="809620"/>
                </a:cubicBezTo>
                <a:cubicBezTo>
                  <a:pt x="7357173" y="905458"/>
                  <a:pt x="7226502" y="953746"/>
                  <a:pt x="7049745" y="971549"/>
                </a:cubicBezTo>
                <a:cubicBezTo>
                  <a:pt x="3767948" y="1054690"/>
                  <a:pt x="3661297" y="1040474"/>
                  <a:pt x="341654" y="971549"/>
                </a:cubicBezTo>
                <a:cubicBezTo>
                  <a:pt x="158446" y="974530"/>
                  <a:pt x="4551" y="893754"/>
                  <a:pt x="0" y="809620"/>
                </a:cubicBezTo>
                <a:cubicBezTo>
                  <a:pt x="43381" y="647971"/>
                  <a:pt x="-15549" y="479292"/>
                  <a:pt x="0" y="161928"/>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55133" y="57960"/>
                          <a:pt x="178962" y="-799"/>
                          <a:pt x="341654" y="0"/>
                        </a:cubicBezTo>
                        <a:cubicBezTo>
                          <a:pt x="3354690" y="115045"/>
                          <a:pt x="5862686" y="93185"/>
                          <a:pt x="7049745" y="0"/>
                        </a:cubicBezTo>
                        <a:cubicBezTo>
                          <a:pt x="7209150" y="-1177"/>
                          <a:pt x="7364832" y="69760"/>
                          <a:pt x="7391400" y="161928"/>
                        </a:cubicBezTo>
                        <a:cubicBezTo>
                          <a:pt x="7352697" y="314472"/>
                          <a:pt x="7461797" y="519315"/>
                          <a:pt x="7391400" y="809620"/>
                        </a:cubicBezTo>
                        <a:cubicBezTo>
                          <a:pt x="7372324" y="916226"/>
                          <a:pt x="7210208" y="958011"/>
                          <a:pt x="7049745" y="971549"/>
                        </a:cubicBezTo>
                        <a:cubicBezTo>
                          <a:pt x="3755305" y="1055503"/>
                          <a:pt x="3670963" y="1025881"/>
                          <a:pt x="341654" y="971549"/>
                        </a:cubicBezTo>
                        <a:cubicBezTo>
                          <a:pt x="165230" y="985248"/>
                          <a:pt x="9943" y="885419"/>
                          <a:pt x="0" y="809620"/>
                        </a:cubicBezTo>
                        <a:cubicBezTo>
                          <a:pt x="63746" y="662905"/>
                          <a:pt x="-49718" y="472964"/>
                          <a:pt x="0" y="161928"/>
                        </a:cubicBezTo>
                        <a:close/>
                      </a:path>
                      <a:path w="7391400" h="971549" stroke="0" extrusionOk="0">
                        <a:moveTo>
                          <a:pt x="0" y="161928"/>
                        </a:moveTo>
                        <a:cubicBezTo>
                          <a:pt x="-1066" y="42392"/>
                          <a:pt x="142776" y="12293"/>
                          <a:pt x="341654" y="0"/>
                        </a:cubicBezTo>
                        <a:cubicBezTo>
                          <a:pt x="2851460" y="2354"/>
                          <a:pt x="5387316" y="-64239"/>
                          <a:pt x="7049745" y="0"/>
                        </a:cubicBezTo>
                        <a:cubicBezTo>
                          <a:pt x="7237613" y="-11828"/>
                          <a:pt x="7387593" y="47451"/>
                          <a:pt x="7391400" y="161928"/>
                        </a:cubicBezTo>
                        <a:cubicBezTo>
                          <a:pt x="7463958" y="369529"/>
                          <a:pt x="7304634" y="715972"/>
                          <a:pt x="7391400" y="809620"/>
                        </a:cubicBezTo>
                        <a:cubicBezTo>
                          <a:pt x="7348115" y="871648"/>
                          <a:pt x="7240426" y="958289"/>
                          <a:pt x="7049745" y="971549"/>
                        </a:cubicBezTo>
                        <a:cubicBezTo>
                          <a:pt x="5650313" y="869278"/>
                          <a:pt x="3170971" y="839916"/>
                          <a:pt x="341654" y="971549"/>
                        </a:cubicBezTo>
                        <a:cubicBezTo>
                          <a:pt x="145455" y="968596"/>
                          <a:pt x="-304" y="908241"/>
                          <a:pt x="0" y="809620"/>
                        </a:cubicBezTo>
                        <a:cubicBezTo>
                          <a:pt x="43499" y="673808"/>
                          <a:pt x="-36492" y="248034"/>
                          <a:pt x="0" y="161928"/>
                        </a:cubicBezTo>
                        <a:close/>
                      </a:path>
                      <a:path w="7391400" h="971549" fill="none" stroke="0" extrusionOk="0">
                        <a:moveTo>
                          <a:pt x="0" y="161928"/>
                        </a:moveTo>
                        <a:cubicBezTo>
                          <a:pt x="30264" y="64283"/>
                          <a:pt x="163028" y="-2768"/>
                          <a:pt x="341654" y="0"/>
                        </a:cubicBezTo>
                        <a:cubicBezTo>
                          <a:pt x="3393425" y="-44004"/>
                          <a:pt x="5844986" y="-63612"/>
                          <a:pt x="7049745" y="0"/>
                        </a:cubicBezTo>
                        <a:cubicBezTo>
                          <a:pt x="7213904" y="5558"/>
                          <a:pt x="7371804" y="66381"/>
                          <a:pt x="7391400" y="161928"/>
                        </a:cubicBezTo>
                        <a:cubicBezTo>
                          <a:pt x="7341813" y="311686"/>
                          <a:pt x="7472049" y="502781"/>
                          <a:pt x="7391400" y="809620"/>
                        </a:cubicBezTo>
                        <a:cubicBezTo>
                          <a:pt x="7364648" y="895742"/>
                          <a:pt x="7249133" y="967462"/>
                          <a:pt x="7049745" y="971549"/>
                        </a:cubicBezTo>
                        <a:cubicBezTo>
                          <a:pt x="3746389" y="1046520"/>
                          <a:pt x="3666893" y="1029722"/>
                          <a:pt x="341654" y="971549"/>
                        </a:cubicBezTo>
                        <a:cubicBezTo>
                          <a:pt x="160495" y="977274"/>
                          <a:pt x="-6375" y="910667"/>
                          <a:pt x="0" y="809620"/>
                        </a:cubicBezTo>
                        <a:cubicBezTo>
                          <a:pt x="13102" y="677890"/>
                          <a:pt x="-9013" y="477143"/>
                          <a:pt x="0" y="1619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rPr>
              <a:t>Các</a:t>
            </a:r>
            <a:r>
              <a:rPr lang="en-US" sz="3200" b="1" dirty="0">
                <a:solidFill>
                  <a:srgbClr val="FF0000"/>
                </a:solidFill>
              </a:rPr>
              <a:t> </a:t>
            </a:r>
            <a:r>
              <a:rPr lang="en-US" sz="3200" b="1" dirty="0" err="1">
                <a:solidFill>
                  <a:srgbClr val="FF0000"/>
                </a:solidFill>
              </a:rPr>
              <a:t>sự</a:t>
            </a:r>
            <a:r>
              <a:rPr lang="en-US" sz="3200" b="1" dirty="0">
                <a:solidFill>
                  <a:srgbClr val="FF0000"/>
                </a:solidFill>
              </a:rPr>
              <a:t> </a:t>
            </a:r>
            <a:r>
              <a:rPr lang="en-US" sz="3200" b="1" dirty="0" err="1">
                <a:solidFill>
                  <a:srgbClr val="FF0000"/>
                </a:solidFill>
              </a:rPr>
              <a:t>việc</a:t>
            </a:r>
            <a:r>
              <a:rPr lang="en-US" sz="3200" b="1" dirty="0">
                <a:solidFill>
                  <a:srgbClr val="FF0000"/>
                </a:solidFill>
              </a:rPr>
              <a:t> </a:t>
            </a:r>
            <a:r>
              <a:rPr lang="en-US" sz="3200" b="1" dirty="0" err="1">
                <a:solidFill>
                  <a:srgbClr val="FF0000"/>
                </a:solidFill>
              </a:rPr>
              <a:t>có</a:t>
            </a:r>
            <a:r>
              <a:rPr lang="en-US" sz="3200" b="1" dirty="0">
                <a:solidFill>
                  <a:srgbClr val="FF0000"/>
                </a:solidFill>
              </a:rPr>
              <a:t> </a:t>
            </a:r>
            <a:r>
              <a:rPr lang="en-US" sz="3200" b="1" dirty="0" err="1">
                <a:solidFill>
                  <a:srgbClr val="FF0000"/>
                </a:solidFill>
              </a:rPr>
              <a:t>sắp</a:t>
            </a:r>
            <a:r>
              <a:rPr lang="en-US" sz="3200" b="1" dirty="0">
                <a:solidFill>
                  <a:srgbClr val="FF0000"/>
                </a:solidFill>
              </a:rPr>
              <a:t> </a:t>
            </a:r>
            <a:r>
              <a:rPr lang="en-US" sz="3200" b="1" dirty="0" err="1">
                <a:solidFill>
                  <a:srgbClr val="FF0000"/>
                </a:solidFill>
              </a:rPr>
              <a:t>xếp</a:t>
            </a:r>
            <a:r>
              <a:rPr lang="en-US" sz="3200" b="1" dirty="0">
                <a:solidFill>
                  <a:srgbClr val="FF0000"/>
                </a:solidFill>
              </a:rPr>
              <a:t> </a:t>
            </a:r>
            <a:r>
              <a:rPr lang="en-US" sz="3200" b="1" dirty="0" err="1">
                <a:solidFill>
                  <a:srgbClr val="FF0000"/>
                </a:solidFill>
              </a:rPr>
              <a:t>hợp</a:t>
            </a:r>
            <a:r>
              <a:rPr lang="en-US" sz="3200" b="1" dirty="0">
                <a:solidFill>
                  <a:srgbClr val="FF0000"/>
                </a:solidFill>
              </a:rPr>
              <a:t> </a:t>
            </a:r>
            <a:r>
              <a:rPr lang="en-US" sz="3200" b="1" dirty="0" err="1">
                <a:solidFill>
                  <a:srgbClr val="FF0000"/>
                </a:solidFill>
              </a:rPr>
              <a:t>lý</a:t>
            </a:r>
            <a:r>
              <a:rPr lang="en-US" sz="3200" b="1" dirty="0">
                <a:solidFill>
                  <a:srgbClr val="FF0000"/>
                </a:solidFill>
              </a:rPr>
              <a:t> </a:t>
            </a:r>
            <a:r>
              <a:rPr lang="en-US" sz="3200" b="1" dirty="0" err="1">
                <a:solidFill>
                  <a:srgbClr val="FF0000"/>
                </a:solidFill>
              </a:rPr>
              <a:t>không</a:t>
            </a:r>
            <a:r>
              <a:rPr lang="en-US" sz="3200" b="1" dirty="0">
                <a:solidFill>
                  <a:srgbClr val="FF0000"/>
                </a:solidFill>
              </a:rPr>
              <a:t>?</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6" name="Picture 17">
            <a:extLst>
              <a:ext uri="{FF2B5EF4-FFF2-40B4-BE49-F238E27FC236}">
                <a16:creationId xmlns:a16="http://schemas.microsoft.com/office/drawing/2014/main" id="{435AE679-4E57-40B9-BB58-D88E9491CA4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55263" y="3135729"/>
            <a:ext cx="954901" cy="956096"/>
          </a:xfrm>
          <a:prstGeom prst="rect">
            <a:avLst/>
          </a:prstGeom>
        </p:spPr>
      </p:pic>
      <p:sp>
        <p:nvSpPr>
          <p:cNvPr id="8" name="Rectangle: Rounded Corners 3">
            <a:extLst>
              <a:ext uri="{FF2B5EF4-FFF2-40B4-BE49-F238E27FC236}">
                <a16:creationId xmlns:a16="http://schemas.microsoft.com/office/drawing/2014/main" id="{C0728D79-3BDA-768E-5EA7-8E26118DE049}"/>
              </a:ext>
            </a:extLst>
          </p:cNvPr>
          <p:cNvSpPr/>
          <p:nvPr/>
        </p:nvSpPr>
        <p:spPr>
          <a:xfrm>
            <a:off x="3762375" y="4695825"/>
            <a:ext cx="7391400" cy="1743075"/>
          </a:xfrm>
          <a:custGeom>
            <a:avLst/>
            <a:gdLst>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1743075" fill="none" extrusionOk="0">
                <a:moveTo>
                  <a:pt x="0" y="290518"/>
                </a:moveTo>
                <a:cubicBezTo>
                  <a:pt x="58008" y="109996"/>
                  <a:pt x="221278" y="-2560"/>
                  <a:pt x="341654" y="0"/>
                </a:cubicBezTo>
                <a:cubicBezTo>
                  <a:pt x="2580572" y="-71608"/>
                  <a:pt x="4229038" y="25947"/>
                  <a:pt x="7049745" y="0"/>
                </a:cubicBezTo>
                <a:cubicBezTo>
                  <a:pt x="7179931" y="-3343"/>
                  <a:pt x="7332019" y="120880"/>
                  <a:pt x="7391400" y="290518"/>
                </a:cubicBezTo>
                <a:cubicBezTo>
                  <a:pt x="7265718" y="515882"/>
                  <a:pt x="7397734" y="929591"/>
                  <a:pt x="7391400" y="1452556"/>
                </a:cubicBezTo>
                <a:cubicBezTo>
                  <a:pt x="7357033" y="1656377"/>
                  <a:pt x="7212827" y="1730370"/>
                  <a:pt x="7049745" y="1743075"/>
                </a:cubicBezTo>
                <a:cubicBezTo>
                  <a:pt x="3748067" y="1881188"/>
                  <a:pt x="3677158" y="1852759"/>
                  <a:pt x="341654" y="1743075"/>
                </a:cubicBezTo>
                <a:cubicBezTo>
                  <a:pt x="181806" y="1802689"/>
                  <a:pt x="8905" y="1599714"/>
                  <a:pt x="0" y="1452556"/>
                </a:cubicBezTo>
                <a:cubicBezTo>
                  <a:pt x="80421" y="1156410"/>
                  <a:pt x="-18197" y="870500"/>
                  <a:pt x="0" y="290518"/>
                </a:cubicBezTo>
                <a:close/>
              </a:path>
              <a:path w="7391400" h="1743075" stroke="0" extrusionOk="0">
                <a:moveTo>
                  <a:pt x="0" y="290518"/>
                </a:moveTo>
                <a:cubicBezTo>
                  <a:pt x="2634" y="78956"/>
                  <a:pt x="128417" y="30533"/>
                  <a:pt x="341654" y="0"/>
                </a:cubicBezTo>
                <a:cubicBezTo>
                  <a:pt x="2434795" y="73611"/>
                  <a:pt x="5670483" y="-299044"/>
                  <a:pt x="7049745" y="0"/>
                </a:cubicBezTo>
                <a:cubicBezTo>
                  <a:pt x="7240194" y="-13296"/>
                  <a:pt x="7397640" y="75979"/>
                  <a:pt x="7391400" y="290518"/>
                </a:cubicBezTo>
                <a:cubicBezTo>
                  <a:pt x="7498381" y="669296"/>
                  <a:pt x="7339891" y="1277978"/>
                  <a:pt x="7391400" y="1452556"/>
                </a:cubicBezTo>
                <a:cubicBezTo>
                  <a:pt x="7342082" y="1572639"/>
                  <a:pt x="7236904" y="1714024"/>
                  <a:pt x="7049745" y="1743075"/>
                </a:cubicBezTo>
                <a:cubicBezTo>
                  <a:pt x="5363485" y="1541431"/>
                  <a:pt x="2870934" y="1456201"/>
                  <a:pt x="341654" y="1743075"/>
                </a:cubicBezTo>
                <a:cubicBezTo>
                  <a:pt x="139559" y="1743709"/>
                  <a:pt x="14820" y="1636625"/>
                  <a:pt x="0" y="1452556"/>
                </a:cubicBezTo>
                <a:cubicBezTo>
                  <a:pt x="52517" y="1212837"/>
                  <a:pt x="-71263" y="439852"/>
                  <a:pt x="0" y="290518"/>
                </a:cubicBezTo>
                <a:close/>
              </a:path>
              <a:path w="7391400" h="1743075" fill="none" stroke="0" extrusionOk="0">
                <a:moveTo>
                  <a:pt x="0" y="290518"/>
                </a:moveTo>
                <a:cubicBezTo>
                  <a:pt x="23497" y="94035"/>
                  <a:pt x="166897" y="-12170"/>
                  <a:pt x="341654" y="0"/>
                </a:cubicBezTo>
                <a:cubicBezTo>
                  <a:pt x="3313484" y="-168955"/>
                  <a:pt x="5921342" y="52399"/>
                  <a:pt x="7049745" y="0"/>
                </a:cubicBezTo>
                <a:cubicBezTo>
                  <a:pt x="7188368" y="5773"/>
                  <a:pt x="7355506" y="104327"/>
                  <a:pt x="7391400" y="290518"/>
                </a:cubicBezTo>
                <a:cubicBezTo>
                  <a:pt x="7258029" y="556828"/>
                  <a:pt x="7499932" y="936927"/>
                  <a:pt x="7391400" y="1452556"/>
                </a:cubicBezTo>
                <a:cubicBezTo>
                  <a:pt x="7369282" y="1623474"/>
                  <a:pt x="7278035" y="1755151"/>
                  <a:pt x="7049745" y="1743075"/>
                </a:cubicBezTo>
                <a:cubicBezTo>
                  <a:pt x="3743357" y="1875742"/>
                  <a:pt x="3675582" y="1858238"/>
                  <a:pt x="341654" y="1743075"/>
                </a:cubicBezTo>
                <a:cubicBezTo>
                  <a:pt x="127795" y="1732263"/>
                  <a:pt x="-14967" y="1633017"/>
                  <a:pt x="0" y="1452556"/>
                </a:cubicBezTo>
                <a:cubicBezTo>
                  <a:pt x="67796" y="1205748"/>
                  <a:pt x="40282" y="842773"/>
                  <a:pt x="0" y="290518"/>
                </a:cubicBezTo>
                <a:close/>
              </a:path>
              <a:path w="7391400" h="1743075" fill="none" stroke="0" extrusionOk="0">
                <a:moveTo>
                  <a:pt x="0" y="290518"/>
                </a:moveTo>
                <a:cubicBezTo>
                  <a:pt x="42709" y="86733"/>
                  <a:pt x="196548" y="-9151"/>
                  <a:pt x="341654" y="0"/>
                </a:cubicBezTo>
                <a:cubicBezTo>
                  <a:pt x="3226395" y="-99551"/>
                  <a:pt x="4074055" y="67137"/>
                  <a:pt x="7049745" y="0"/>
                </a:cubicBezTo>
                <a:cubicBezTo>
                  <a:pt x="7186570" y="10216"/>
                  <a:pt x="7358315" y="110538"/>
                  <a:pt x="7391400" y="290518"/>
                </a:cubicBezTo>
                <a:cubicBezTo>
                  <a:pt x="7251143" y="518729"/>
                  <a:pt x="7417824" y="903259"/>
                  <a:pt x="7391400" y="1452556"/>
                </a:cubicBezTo>
                <a:cubicBezTo>
                  <a:pt x="7364095" y="1634053"/>
                  <a:pt x="7245208" y="1723324"/>
                  <a:pt x="7049745" y="1743075"/>
                </a:cubicBezTo>
                <a:cubicBezTo>
                  <a:pt x="3753001" y="1879907"/>
                  <a:pt x="3664750" y="1852194"/>
                  <a:pt x="341654" y="1743075"/>
                </a:cubicBezTo>
                <a:cubicBezTo>
                  <a:pt x="164031" y="1768586"/>
                  <a:pt x="-5525" y="1622027"/>
                  <a:pt x="0" y="1452556"/>
                </a:cubicBezTo>
                <a:cubicBezTo>
                  <a:pt x="16751" y="1194134"/>
                  <a:pt x="35546" y="873923"/>
                  <a:pt x="0" y="290518"/>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1743075" fill="none" extrusionOk="0">
                        <a:moveTo>
                          <a:pt x="0" y="290518"/>
                        </a:moveTo>
                        <a:cubicBezTo>
                          <a:pt x="53742" y="111602"/>
                          <a:pt x="195818" y="-1585"/>
                          <a:pt x="341654" y="0"/>
                        </a:cubicBezTo>
                        <a:cubicBezTo>
                          <a:pt x="3356625" y="-27261"/>
                          <a:pt x="5937242" y="44326"/>
                          <a:pt x="7049745" y="0"/>
                        </a:cubicBezTo>
                        <a:cubicBezTo>
                          <a:pt x="7199185" y="-2189"/>
                          <a:pt x="7362026" y="125750"/>
                          <a:pt x="7391400" y="290518"/>
                        </a:cubicBezTo>
                        <a:cubicBezTo>
                          <a:pt x="7315421" y="546368"/>
                          <a:pt x="7471298" y="934881"/>
                          <a:pt x="7391400" y="1452556"/>
                        </a:cubicBezTo>
                        <a:cubicBezTo>
                          <a:pt x="7370432" y="1638557"/>
                          <a:pt x="7214696" y="1731311"/>
                          <a:pt x="7049745" y="1743075"/>
                        </a:cubicBezTo>
                        <a:cubicBezTo>
                          <a:pt x="3746900" y="1880299"/>
                          <a:pt x="3671876" y="1841436"/>
                          <a:pt x="341654" y="1743075"/>
                        </a:cubicBezTo>
                        <a:cubicBezTo>
                          <a:pt x="172061" y="1781273"/>
                          <a:pt x="7262" y="1602259"/>
                          <a:pt x="0" y="1452556"/>
                        </a:cubicBezTo>
                        <a:cubicBezTo>
                          <a:pt x="62877" y="1227959"/>
                          <a:pt x="-28714" y="862022"/>
                          <a:pt x="0" y="290518"/>
                        </a:cubicBezTo>
                        <a:close/>
                      </a:path>
                      <a:path w="7391400" h="1743075" stroke="0" extrusionOk="0">
                        <a:moveTo>
                          <a:pt x="0" y="290518"/>
                        </a:moveTo>
                        <a:cubicBezTo>
                          <a:pt x="-4169" y="107280"/>
                          <a:pt x="144716" y="4739"/>
                          <a:pt x="341654" y="0"/>
                        </a:cubicBezTo>
                        <a:cubicBezTo>
                          <a:pt x="2705171" y="2216"/>
                          <a:pt x="5522269" y="-162459"/>
                          <a:pt x="7049745" y="0"/>
                        </a:cubicBezTo>
                        <a:cubicBezTo>
                          <a:pt x="7235536" y="-4425"/>
                          <a:pt x="7389508" y="88378"/>
                          <a:pt x="7391400" y="290518"/>
                        </a:cubicBezTo>
                        <a:cubicBezTo>
                          <a:pt x="7487949" y="667060"/>
                          <a:pt x="7311229" y="1285000"/>
                          <a:pt x="7391400" y="1452556"/>
                        </a:cubicBezTo>
                        <a:cubicBezTo>
                          <a:pt x="7350953" y="1581857"/>
                          <a:pt x="7237842" y="1718102"/>
                          <a:pt x="7049745" y="1743075"/>
                        </a:cubicBezTo>
                        <a:cubicBezTo>
                          <a:pt x="5656754" y="1626733"/>
                          <a:pt x="3191148" y="1609495"/>
                          <a:pt x="341654" y="1743075"/>
                        </a:cubicBezTo>
                        <a:cubicBezTo>
                          <a:pt x="144317" y="1737859"/>
                          <a:pt x="-888" y="1625599"/>
                          <a:pt x="0" y="1452556"/>
                        </a:cubicBezTo>
                        <a:cubicBezTo>
                          <a:pt x="48850" y="1209686"/>
                          <a:pt x="-58346" y="442235"/>
                          <a:pt x="0" y="290518"/>
                        </a:cubicBezTo>
                        <a:close/>
                      </a:path>
                      <a:path w="7391400" h="1743075" fill="none" stroke="0" extrusionOk="0">
                        <a:moveTo>
                          <a:pt x="0" y="290518"/>
                        </a:moveTo>
                        <a:cubicBezTo>
                          <a:pt x="24895" y="105299"/>
                          <a:pt x="164598" y="-19187"/>
                          <a:pt x="341654" y="0"/>
                        </a:cubicBezTo>
                        <a:cubicBezTo>
                          <a:pt x="3400964" y="-73741"/>
                          <a:pt x="5926056" y="-1694"/>
                          <a:pt x="7049745" y="0"/>
                        </a:cubicBezTo>
                        <a:cubicBezTo>
                          <a:pt x="7210563" y="8429"/>
                          <a:pt x="7371232" y="120479"/>
                          <a:pt x="7391400" y="290518"/>
                        </a:cubicBezTo>
                        <a:cubicBezTo>
                          <a:pt x="7330423" y="561548"/>
                          <a:pt x="7454619" y="907357"/>
                          <a:pt x="7391400" y="1452556"/>
                        </a:cubicBezTo>
                        <a:cubicBezTo>
                          <a:pt x="7371049" y="1620106"/>
                          <a:pt x="7271310" y="1732696"/>
                          <a:pt x="7049745" y="1743075"/>
                        </a:cubicBezTo>
                        <a:cubicBezTo>
                          <a:pt x="3748395" y="1877588"/>
                          <a:pt x="3666199" y="1844366"/>
                          <a:pt x="341654" y="1743075"/>
                        </a:cubicBezTo>
                        <a:cubicBezTo>
                          <a:pt x="153585" y="1747369"/>
                          <a:pt x="-9788" y="1628632"/>
                          <a:pt x="0" y="1452556"/>
                        </a:cubicBezTo>
                        <a:cubicBezTo>
                          <a:pt x="4199" y="1232871"/>
                          <a:pt x="15223" y="853758"/>
                          <a:pt x="0" y="2905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rPr>
              <a:t>Có</a:t>
            </a: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hợp</a:t>
            </a:r>
            <a:r>
              <a:rPr lang="en-US" sz="3200" b="1" dirty="0">
                <a:solidFill>
                  <a:srgbClr val="FF0000"/>
                </a:solidFill>
              </a:rPr>
              <a:t> </a:t>
            </a:r>
            <a:r>
              <a:rPr lang="en-US" sz="3200" b="1" dirty="0" err="1">
                <a:solidFill>
                  <a:srgbClr val="FF0000"/>
                </a:solidFill>
              </a:rPr>
              <a:t>cử</a:t>
            </a:r>
            <a:r>
              <a:rPr lang="en-US" sz="3200" b="1" dirty="0">
                <a:solidFill>
                  <a:srgbClr val="FF0000"/>
                </a:solidFill>
              </a:rPr>
              <a:t> </a:t>
            </a:r>
            <a:r>
              <a:rPr lang="en-US" sz="3200" b="1" dirty="0" err="1">
                <a:solidFill>
                  <a:srgbClr val="FF0000"/>
                </a:solidFill>
              </a:rPr>
              <a:t>chỉ</a:t>
            </a:r>
            <a:r>
              <a:rPr lang="en-US" sz="3200" b="1" dirty="0">
                <a:solidFill>
                  <a:srgbClr val="FF0000"/>
                </a:solidFill>
              </a:rPr>
              <a:t>, </a:t>
            </a:r>
            <a:r>
              <a:rPr lang="en-US" sz="3200" b="1" dirty="0" err="1">
                <a:solidFill>
                  <a:srgbClr val="FF0000"/>
                </a:solidFill>
              </a:rPr>
              <a:t>điệu</a:t>
            </a:r>
            <a:r>
              <a:rPr lang="en-US" sz="3200" b="1" dirty="0">
                <a:solidFill>
                  <a:srgbClr val="FF0000"/>
                </a:solidFill>
              </a:rPr>
              <a:t> </a:t>
            </a:r>
            <a:r>
              <a:rPr lang="en-US" sz="3200" b="1" dirty="0" err="1">
                <a:solidFill>
                  <a:srgbClr val="FF0000"/>
                </a:solidFill>
              </a:rPr>
              <a:t>bộ</a:t>
            </a:r>
            <a:r>
              <a:rPr lang="en-US" sz="3200" b="1" dirty="0">
                <a:solidFill>
                  <a:srgbClr val="FF0000"/>
                </a:solidFill>
              </a:rPr>
              <a:t>,..</a:t>
            </a:r>
            <a:r>
              <a:rPr lang="en-US" sz="3200" b="1" dirty="0" err="1">
                <a:solidFill>
                  <a:srgbClr val="FF0000"/>
                </a:solidFill>
              </a:rPr>
              <a:t>để</a:t>
            </a:r>
            <a:r>
              <a:rPr lang="en-US" sz="3200" b="1" dirty="0">
                <a:solidFill>
                  <a:srgbClr val="FF0000"/>
                </a:solidFill>
              </a:rPr>
              <a:t> </a:t>
            </a:r>
            <a:r>
              <a:rPr lang="en-US" sz="3200" b="1" dirty="0" err="1">
                <a:solidFill>
                  <a:srgbClr val="FF0000"/>
                </a:solidFill>
              </a:rPr>
              <a:t>thể</a:t>
            </a:r>
            <a:r>
              <a:rPr lang="en-US" sz="3200" b="1" dirty="0">
                <a:solidFill>
                  <a:srgbClr val="FF0000"/>
                </a:solidFill>
              </a:rPr>
              <a:t> </a:t>
            </a:r>
            <a:r>
              <a:rPr lang="en-US" sz="3200" b="1" dirty="0" err="1">
                <a:solidFill>
                  <a:srgbClr val="FF0000"/>
                </a:solidFill>
              </a:rPr>
              <a:t>hiện</a:t>
            </a:r>
            <a:r>
              <a:rPr lang="en-US" sz="3200" b="1" dirty="0">
                <a:solidFill>
                  <a:srgbClr val="FF0000"/>
                </a:solidFill>
              </a:rPr>
              <a:t> </a:t>
            </a:r>
            <a:r>
              <a:rPr lang="en-US" sz="3200" b="1" dirty="0" err="1">
                <a:solidFill>
                  <a:srgbClr val="FF0000"/>
                </a:solidFill>
              </a:rPr>
              <a:t>tình</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xúc</a:t>
            </a:r>
            <a:r>
              <a:rPr lang="en-US" sz="3200" b="1" dirty="0">
                <a:solidFill>
                  <a:srgbClr val="FF0000"/>
                </a:solidFill>
              </a:rPr>
              <a:t> hay </a:t>
            </a:r>
            <a:r>
              <a:rPr lang="en-US" sz="3200" b="1" dirty="0" err="1">
                <a:solidFill>
                  <a:srgbClr val="FF0000"/>
                </a:solidFill>
              </a:rPr>
              <a:t>không</a:t>
            </a:r>
            <a:r>
              <a:rPr lang="en-US" sz="3200" b="1" dirty="0">
                <a:solidFill>
                  <a:srgbClr val="FF0000"/>
                </a:solidFill>
              </a:rPr>
              <a:t>?, </a:t>
            </a:r>
            <a:r>
              <a:rPr lang="en-US" sz="3200" b="1" dirty="0" err="1">
                <a:solidFill>
                  <a:srgbClr val="FF0000"/>
                </a:solidFill>
              </a:rPr>
              <a:t>có</a:t>
            </a:r>
            <a:r>
              <a:rPr lang="en-US" sz="3200" b="1" dirty="0">
                <a:solidFill>
                  <a:srgbClr val="FF0000"/>
                </a:solidFill>
              </a:rPr>
              <a:t> </a:t>
            </a:r>
            <a:r>
              <a:rPr lang="en-US" sz="3200" b="1" dirty="0" err="1">
                <a:solidFill>
                  <a:srgbClr val="FF0000"/>
                </a:solidFill>
              </a:rPr>
              <a:t>sử</a:t>
            </a:r>
            <a:r>
              <a:rPr lang="en-US" sz="3200" b="1" dirty="0">
                <a:solidFill>
                  <a:srgbClr val="FF0000"/>
                </a:solidFill>
              </a:rPr>
              <a:t> </a:t>
            </a:r>
            <a:r>
              <a:rPr lang="en-US" sz="3200" b="1" dirty="0" err="1">
                <a:solidFill>
                  <a:srgbClr val="FF0000"/>
                </a:solidFill>
              </a:rPr>
              <a:t>dụng</a:t>
            </a:r>
            <a:r>
              <a:rPr lang="en-US" sz="3200" b="1" dirty="0">
                <a:solidFill>
                  <a:srgbClr val="FF0000"/>
                </a:solidFill>
              </a:rPr>
              <a:t> </a:t>
            </a:r>
            <a:r>
              <a:rPr lang="en-US" sz="3200" b="1" dirty="0" err="1">
                <a:solidFill>
                  <a:srgbClr val="FF0000"/>
                </a:solidFill>
              </a:rPr>
              <a:t>tranh</a:t>
            </a:r>
            <a:r>
              <a:rPr lang="en-US" sz="3200" b="1" dirty="0">
                <a:solidFill>
                  <a:srgbClr val="FF0000"/>
                </a:solidFill>
              </a:rPr>
              <a:t> </a:t>
            </a:r>
            <a:r>
              <a:rPr lang="en-US" sz="3200" b="1" dirty="0" err="1">
                <a:solidFill>
                  <a:srgbClr val="FF0000"/>
                </a:solidFill>
              </a:rPr>
              <a:t>ảnh</a:t>
            </a:r>
            <a:r>
              <a:rPr lang="en-US" sz="3200" b="1" dirty="0">
                <a:solidFill>
                  <a:srgbClr val="FF0000"/>
                </a:solidFill>
              </a:rPr>
              <a:t> </a:t>
            </a:r>
            <a:r>
              <a:rPr lang="en-US" sz="3200" b="1" dirty="0" err="1">
                <a:solidFill>
                  <a:srgbClr val="FF0000"/>
                </a:solidFill>
              </a:rPr>
              <a:t>minh</a:t>
            </a:r>
            <a:r>
              <a:rPr lang="en-US" sz="3200" b="1" dirty="0">
                <a:solidFill>
                  <a:srgbClr val="FF0000"/>
                </a:solidFill>
              </a:rPr>
              <a:t> </a:t>
            </a:r>
            <a:r>
              <a:rPr lang="en-US" sz="3200" b="1" dirty="0" err="1">
                <a:solidFill>
                  <a:srgbClr val="FF0000"/>
                </a:solidFill>
              </a:rPr>
              <a:t>họa</a:t>
            </a:r>
            <a:r>
              <a:rPr lang="en-US" sz="3200" b="1" dirty="0">
                <a:solidFill>
                  <a:srgbClr val="FF0000"/>
                </a:solidFill>
              </a:rPr>
              <a:t> hay </a:t>
            </a:r>
            <a:r>
              <a:rPr lang="en-US" sz="3200" b="1" dirty="0" err="1">
                <a:solidFill>
                  <a:srgbClr val="FF0000"/>
                </a:solidFill>
              </a:rPr>
              <a:t>không</a:t>
            </a:r>
            <a:r>
              <a:rPr lang="en-US" sz="3200" b="1" dirty="0">
                <a:solidFill>
                  <a:srgbClr val="FF0000"/>
                </a:solidFill>
              </a:rPr>
              <a:t>?)</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9" name="Picture 17">
            <a:extLst>
              <a:ext uri="{FF2B5EF4-FFF2-40B4-BE49-F238E27FC236}">
                <a16:creationId xmlns:a16="http://schemas.microsoft.com/office/drawing/2014/main" id="{974438F4-C33E-9617-6995-349E2875146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050538" y="4859754"/>
            <a:ext cx="954901" cy="956096"/>
          </a:xfrm>
          <a:prstGeom prst="rect">
            <a:avLst/>
          </a:prstGeom>
        </p:spPr>
      </p:pic>
    </p:spTree>
    <p:extLst>
      <p:ext uri="{BB962C8B-B14F-4D97-AF65-F5344CB8AC3E}">
        <p14:creationId xmlns:p14="http://schemas.microsoft.com/office/powerpoint/2010/main" val="1725718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2" name="Picture 1">
            <a:extLst>
              <a:ext uri="{FF2B5EF4-FFF2-40B4-BE49-F238E27FC236}">
                <a16:creationId xmlns:a16="http://schemas.microsoft.com/office/drawing/2014/main" id="{ECE07DFC-1A25-817A-4B25-843E58DA7DB0}"/>
              </a:ext>
            </a:extLst>
          </p:cNvPr>
          <p:cNvPicPr>
            <a:picLocks noChangeAspect="1"/>
          </p:cNvPicPr>
          <p:nvPr/>
        </p:nvPicPr>
        <p:blipFill>
          <a:blip r:embed="rId6"/>
          <a:stretch>
            <a:fillRect/>
          </a:stretch>
        </p:blipFill>
        <p:spPr>
          <a:xfrm>
            <a:off x="3399301" y="2310647"/>
            <a:ext cx="8346147" cy="2712955"/>
          </a:xfrm>
          <a:prstGeom prst="rect">
            <a:avLst/>
          </a:prstGeom>
        </p:spPr>
      </p:pic>
    </p:spTree>
    <p:extLst>
      <p:ext uri="{BB962C8B-B14F-4D97-AF65-F5344CB8AC3E}">
        <p14:creationId xmlns:p14="http://schemas.microsoft.com/office/powerpoint/2010/main" val="296487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4576" y="671332"/>
            <a:ext cx="8859580" cy="2224267"/>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175123" y="166650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381250" y="732161"/>
            <a:ext cx="8371053" cy="1615827"/>
          </a:xfrm>
          <a:prstGeom prst="rect">
            <a:avLst/>
          </a:prstGeom>
          <a:noFill/>
        </p:spPr>
        <p:txBody>
          <a:bodyPr wrap="square" rtlCol="0">
            <a:spAutoFit/>
          </a:bodyPr>
          <a:lstStyle/>
          <a:p>
            <a:pPr lvl="0" algn="ctr"/>
            <a:r>
              <a:rPr lang="vi-VN" sz="3200" b="1" dirty="0">
                <a:solidFill>
                  <a:srgbClr val="FF0000"/>
                </a:solidFill>
                <a:latin typeface="Calibri" panose="020F0502020204030204" pitchFamily="34" charset="0"/>
                <a:cs typeface="Calibri" panose="020F0502020204030204" pitchFamily="34" charset="0"/>
              </a:rPr>
              <a:t>1. Chia sẻ với người thân suy nghĩ, cảm xúc của mình về những việc làm góp phần gìn giữ truyền thống Uống nước nhớ nguồn.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A1639E34-17A1-2D4E-9E48-6B8BC7354728}"/>
              </a:ext>
            </a:extLst>
          </p:cNvPr>
          <p:cNvSpPr/>
          <p:nvPr/>
        </p:nvSpPr>
        <p:spPr>
          <a:xfrm>
            <a:off x="1381125" y="2838450"/>
            <a:ext cx="8039099" cy="3362325"/>
          </a:xfrm>
          <a:custGeom>
            <a:avLst/>
            <a:gdLst>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9099" h="3362325" fill="none" extrusionOk="0">
                <a:moveTo>
                  <a:pt x="0" y="560398"/>
                </a:moveTo>
                <a:cubicBezTo>
                  <a:pt x="123622" y="170703"/>
                  <a:pt x="299618" y="-60127"/>
                  <a:pt x="716997" y="0"/>
                </a:cubicBezTo>
                <a:cubicBezTo>
                  <a:pt x="2185443" y="204815"/>
                  <a:pt x="4816356" y="355263"/>
                  <a:pt x="7322101" y="0"/>
                </a:cubicBezTo>
                <a:cubicBezTo>
                  <a:pt x="7752199" y="66969"/>
                  <a:pt x="8071655" y="320618"/>
                  <a:pt x="8039099" y="560398"/>
                </a:cubicBezTo>
                <a:cubicBezTo>
                  <a:pt x="7848588" y="1035872"/>
                  <a:pt x="8113738" y="2549419"/>
                  <a:pt x="8039099" y="2801926"/>
                </a:cubicBezTo>
                <a:cubicBezTo>
                  <a:pt x="8241135" y="3124648"/>
                  <a:pt x="7821228" y="3485435"/>
                  <a:pt x="7322101" y="3362325"/>
                </a:cubicBezTo>
                <a:cubicBezTo>
                  <a:pt x="4656208" y="3280842"/>
                  <a:pt x="2461887" y="3568926"/>
                  <a:pt x="716997" y="3362325"/>
                </a:cubicBezTo>
                <a:cubicBezTo>
                  <a:pt x="446270" y="3376190"/>
                  <a:pt x="5561" y="3198247"/>
                  <a:pt x="0" y="2801926"/>
                </a:cubicBezTo>
                <a:cubicBezTo>
                  <a:pt x="309671" y="2508791"/>
                  <a:pt x="147440" y="1506312"/>
                  <a:pt x="0" y="560398"/>
                </a:cubicBezTo>
                <a:close/>
              </a:path>
              <a:path w="8039099" h="3362325" stroke="0" extrusionOk="0">
                <a:moveTo>
                  <a:pt x="0" y="560398"/>
                </a:moveTo>
                <a:cubicBezTo>
                  <a:pt x="-49974" y="291313"/>
                  <a:pt x="285869" y="-113757"/>
                  <a:pt x="716997" y="0"/>
                </a:cubicBezTo>
                <a:cubicBezTo>
                  <a:pt x="3561818" y="-123793"/>
                  <a:pt x="6186839" y="24892"/>
                  <a:pt x="7322101" y="0"/>
                </a:cubicBezTo>
                <a:cubicBezTo>
                  <a:pt x="7735942" y="49876"/>
                  <a:pt x="8110666" y="301151"/>
                  <a:pt x="8039099" y="560398"/>
                </a:cubicBezTo>
                <a:cubicBezTo>
                  <a:pt x="7825405" y="1574229"/>
                  <a:pt x="7988289" y="2059737"/>
                  <a:pt x="8039099" y="2801926"/>
                </a:cubicBezTo>
                <a:cubicBezTo>
                  <a:pt x="7977220" y="3067323"/>
                  <a:pt x="7856120" y="3441576"/>
                  <a:pt x="7322101" y="3362325"/>
                </a:cubicBezTo>
                <a:cubicBezTo>
                  <a:pt x="6036698" y="3752439"/>
                  <a:pt x="2543904" y="3824548"/>
                  <a:pt x="716997" y="3362325"/>
                </a:cubicBezTo>
                <a:cubicBezTo>
                  <a:pt x="258272" y="3339193"/>
                  <a:pt x="-6417" y="3191368"/>
                  <a:pt x="0" y="2801926"/>
                </a:cubicBezTo>
                <a:cubicBezTo>
                  <a:pt x="204206" y="2549919"/>
                  <a:pt x="189814" y="985113"/>
                  <a:pt x="0" y="560398"/>
                </a:cubicBezTo>
                <a:close/>
              </a:path>
              <a:path w="8039099" h="3362325" fill="none" stroke="0" extrusionOk="0">
                <a:moveTo>
                  <a:pt x="0" y="560398"/>
                </a:moveTo>
                <a:cubicBezTo>
                  <a:pt x="4858" y="156916"/>
                  <a:pt x="241100" y="-3476"/>
                  <a:pt x="716997" y="0"/>
                </a:cubicBezTo>
                <a:cubicBezTo>
                  <a:pt x="2020800" y="125456"/>
                  <a:pt x="5193643" y="-321884"/>
                  <a:pt x="7322101" y="0"/>
                </a:cubicBezTo>
                <a:cubicBezTo>
                  <a:pt x="7733426" y="-47230"/>
                  <a:pt x="8068958" y="320218"/>
                  <a:pt x="8039099" y="560398"/>
                </a:cubicBezTo>
                <a:cubicBezTo>
                  <a:pt x="7855826" y="982712"/>
                  <a:pt x="8197868" y="2504466"/>
                  <a:pt x="8039099" y="2801926"/>
                </a:cubicBezTo>
                <a:cubicBezTo>
                  <a:pt x="8091185" y="3076201"/>
                  <a:pt x="7813509" y="3499043"/>
                  <a:pt x="7322101" y="3362325"/>
                </a:cubicBezTo>
                <a:cubicBezTo>
                  <a:pt x="4662898" y="3292498"/>
                  <a:pt x="2505029" y="3381687"/>
                  <a:pt x="716997" y="3362325"/>
                </a:cubicBezTo>
                <a:cubicBezTo>
                  <a:pt x="326321" y="3438349"/>
                  <a:pt x="1443" y="3259134"/>
                  <a:pt x="0" y="2801926"/>
                </a:cubicBezTo>
                <a:cubicBezTo>
                  <a:pt x="125425" y="2556638"/>
                  <a:pt x="-99532" y="1673138"/>
                  <a:pt x="0" y="560398"/>
                </a:cubicBezTo>
                <a:close/>
              </a:path>
              <a:path w="8039099" h="3362325" fill="none" stroke="0" extrusionOk="0">
                <a:moveTo>
                  <a:pt x="0" y="560398"/>
                </a:moveTo>
                <a:cubicBezTo>
                  <a:pt x="78771" y="175943"/>
                  <a:pt x="265203" y="-20444"/>
                  <a:pt x="716997" y="0"/>
                </a:cubicBezTo>
                <a:cubicBezTo>
                  <a:pt x="2113272" y="-88472"/>
                  <a:pt x="4425100" y="83938"/>
                  <a:pt x="7322101" y="0"/>
                </a:cubicBezTo>
                <a:cubicBezTo>
                  <a:pt x="7790928" y="23441"/>
                  <a:pt x="8053405" y="282636"/>
                  <a:pt x="8039099" y="560398"/>
                </a:cubicBezTo>
                <a:cubicBezTo>
                  <a:pt x="7909492" y="989055"/>
                  <a:pt x="8152695" y="2543644"/>
                  <a:pt x="8039099" y="2801926"/>
                </a:cubicBezTo>
                <a:cubicBezTo>
                  <a:pt x="8115412" y="3073910"/>
                  <a:pt x="7801609" y="3466070"/>
                  <a:pt x="7322101" y="3362325"/>
                </a:cubicBezTo>
                <a:cubicBezTo>
                  <a:pt x="4727763" y="3170365"/>
                  <a:pt x="2531036" y="3801414"/>
                  <a:pt x="716997" y="3362325"/>
                </a:cubicBezTo>
                <a:cubicBezTo>
                  <a:pt x="352185" y="3394747"/>
                  <a:pt x="5218" y="3180772"/>
                  <a:pt x="0" y="2801926"/>
                </a:cubicBezTo>
                <a:cubicBezTo>
                  <a:pt x="189992" y="2476764"/>
                  <a:pt x="128391" y="1524267"/>
                  <a:pt x="0" y="560398"/>
                </a:cubicBezTo>
                <a:close/>
              </a:path>
            </a:pathLst>
          </a:custGeom>
          <a:solidFill>
            <a:srgbClr val="FFFF00"/>
          </a:solidFill>
          <a:ln w="57150">
            <a:prstDash val="dash"/>
            <a:extLst>
              <a:ext uri="{C807C97D-BFC1-408E-A445-0C87EB9F89A2}">
                <ask:lineSketchStyleProps xmlns:ask="http://schemas.microsoft.com/office/drawing/2018/sketchyshapes" sd="3466461126">
                  <a:custGeom>
                    <a:avLst/>
                    <a:gdLst>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9099" h="3362325" fill="none" extrusionOk="0">
                        <a:moveTo>
                          <a:pt x="0" y="560398"/>
                        </a:moveTo>
                        <a:cubicBezTo>
                          <a:pt x="85517" y="196472"/>
                          <a:pt x="316944" y="-10137"/>
                          <a:pt x="716997" y="0"/>
                        </a:cubicBezTo>
                        <a:cubicBezTo>
                          <a:pt x="1678631" y="-14397"/>
                          <a:pt x="4484849" y="52518"/>
                          <a:pt x="7322101" y="0"/>
                        </a:cubicBezTo>
                        <a:cubicBezTo>
                          <a:pt x="7738000" y="38356"/>
                          <a:pt x="8050121" y="272642"/>
                          <a:pt x="8039099" y="560398"/>
                        </a:cubicBezTo>
                        <a:cubicBezTo>
                          <a:pt x="7883705" y="1007327"/>
                          <a:pt x="8147179" y="2545602"/>
                          <a:pt x="8039099" y="2801926"/>
                        </a:cubicBezTo>
                        <a:cubicBezTo>
                          <a:pt x="8160124" y="3119015"/>
                          <a:pt x="7773385" y="3424879"/>
                          <a:pt x="7322101" y="3362325"/>
                        </a:cubicBezTo>
                        <a:cubicBezTo>
                          <a:pt x="4544104" y="3355268"/>
                          <a:pt x="2535263" y="3510088"/>
                          <a:pt x="716997" y="3362325"/>
                        </a:cubicBezTo>
                        <a:cubicBezTo>
                          <a:pt x="403882" y="3371358"/>
                          <a:pt x="3956" y="3170172"/>
                          <a:pt x="0" y="2801926"/>
                        </a:cubicBezTo>
                        <a:cubicBezTo>
                          <a:pt x="179334" y="2527694"/>
                          <a:pt x="135354" y="1512081"/>
                          <a:pt x="0" y="560398"/>
                        </a:cubicBezTo>
                        <a:close/>
                      </a:path>
                      <a:path w="8039099" h="3362325" stroke="0" extrusionOk="0">
                        <a:moveTo>
                          <a:pt x="0" y="560398"/>
                        </a:moveTo>
                        <a:cubicBezTo>
                          <a:pt x="-39412" y="252492"/>
                          <a:pt x="296395" y="-42602"/>
                          <a:pt x="716997" y="0"/>
                        </a:cubicBezTo>
                        <a:cubicBezTo>
                          <a:pt x="3703058" y="-131977"/>
                          <a:pt x="6218186" y="-99871"/>
                          <a:pt x="7322101" y="0"/>
                        </a:cubicBezTo>
                        <a:cubicBezTo>
                          <a:pt x="7732304" y="3323"/>
                          <a:pt x="8077596" y="282087"/>
                          <a:pt x="8039099" y="560398"/>
                        </a:cubicBezTo>
                        <a:cubicBezTo>
                          <a:pt x="7864569" y="1585795"/>
                          <a:pt x="7969716" y="2143045"/>
                          <a:pt x="8039099" y="2801926"/>
                        </a:cubicBezTo>
                        <a:cubicBezTo>
                          <a:pt x="7982308" y="3070807"/>
                          <a:pt x="7826300" y="3429851"/>
                          <a:pt x="7322101" y="3362325"/>
                        </a:cubicBezTo>
                        <a:cubicBezTo>
                          <a:pt x="5874178" y="3450688"/>
                          <a:pt x="2553175" y="3701526"/>
                          <a:pt x="716997" y="3362325"/>
                        </a:cubicBezTo>
                        <a:cubicBezTo>
                          <a:pt x="265192" y="3358067"/>
                          <a:pt x="-3348" y="3180362"/>
                          <a:pt x="0" y="2801926"/>
                        </a:cubicBezTo>
                        <a:cubicBezTo>
                          <a:pt x="184853" y="2543419"/>
                          <a:pt x="188883" y="1023644"/>
                          <a:pt x="0" y="560398"/>
                        </a:cubicBezTo>
                        <a:close/>
                      </a:path>
                      <a:path w="8039099" h="3362325" fill="none" stroke="0" extrusionOk="0">
                        <a:moveTo>
                          <a:pt x="0" y="560398"/>
                        </a:moveTo>
                        <a:cubicBezTo>
                          <a:pt x="-549" y="166922"/>
                          <a:pt x="275874" y="-14190"/>
                          <a:pt x="716997" y="0"/>
                        </a:cubicBezTo>
                        <a:cubicBezTo>
                          <a:pt x="2102646" y="-148340"/>
                          <a:pt x="5151502" y="-165001"/>
                          <a:pt x="7322101" y="0"/>
                        </a:cubicBezTo>
                        <a:cubicBezTo>
                          <a:pt x="7764349" y="-5582"/>
                          <a:pt x="8055919" y="294557"/>
                          <a:pt x="8039099" y="560398"/>
                        </a:cubicBezTo>
                        <a:cubicBezTo>
                          <a:pt x="7915998" y="982981"/>
                          <a:pt x="8213586" y="2526485"/>
                          <a:pt x="8039099" y="2801926"/>
                        </a:cubicBezTo>
                        <a:cubicBezTo>
                          <a:pt x="8074329" y="3095011"/>
                          <a:pt x="7792574" y="3458386"/>
                          <a:pt x="7322101" y="3362325"/>
                        </a:cubicBezTo>
                        <a:cubicBezTo>
                          <a:pt x="4562670" y="3272884"/>
                          <a:pt x="2728475" y="3642333"/>
                          <a:pt x="716997" y="3362325"/>
                        </a:cubicBezTo>
                        <a:cubicBezTo>
                          <a:pt x="296569" y="3382400"/>
                          <a:pt x="10303" y="3212367"/>
                          <a:pt x="0" y="2801926"/>
                        </a:cubicBezTo>
                        <a:cubicBezTo>
                          <a:pt x="71200" y="2515515"/>
                          <a:pt x="-51789" y="1651933"/>
                          <a:pt x="0" y="56039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Ví</a:t>
            </a:r>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dụ</a:t>
            </a:r>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lang="vi-VN" sz="2000" b="1" dirty="0">
                <a:solidFill>
                  <a:prstClr val="black"/>
                </a:solidFill>
                <a:latin typeface="Cambria" panose="02040503050406030204" pitchFamily="18" charset="0"/>
                <a:ea typeface="Cambria" panose="02040503050406030204" pitchFamily="18" charset="0"/>
              </a:rPr>
              <a:t>Uống nước nhớ nguồn là truyền thống có từ lâu đời của cha ông ta truyền lại cho thế hệ trẻ mai sau. Đây là truyền thống được gìn giữ, bảo tồn và phát huy từ đời này sang đời khác. Là thế hệ tương lai của đất nước, em ý thức được mình cần góp phần giữ gìn truyền thống Uống nước nhớ nguồn bằng nhiều cách khác nhau như tuyên truyền mọi người về truyền thống Uống nước nhớ nguồn, có các hành động việc làm cụ thể như tổ chức dâng hoa lên các nghĩa trang liệt sĩ để tưởng nhớ về những người có công với đất nước, thăm hỏi và tặng quà các gia đình chính sách,.....</a:t>
            </a:r>
            <a:endPar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4189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743325" y="2105025"/>
            <a:ext cx="7143750" cy="1685926"/>
          </a:xfrm>
          <a:custGeom>
            <a:avLst/>
            <a:gdLst>
              <a:gd name="connsiteX0" fmla="*/ 0 w 7143750"/>
              <a:gd name="connsiteY0" fmla="*/ 280993 h 1685926"/>
              <a:gd name="connsiteX1" fmla="*/ 280993 w 7143750"/>
              <a:gd name="connsiteY1" fmla="*/ 0 h 1685926"/>
              <a:gd name="connsiteX2" fmla="*/ 6862757 w 7143750"/>
              <a:gd name="connsiteY2" fmla="*/ 0 h 1685926"/>
              <a:gd name="connsiteX3" fmla="*/ 7143750 w 7143750"/>
              <a:gd name="connsiteY3" fmla="*/ 280993 h 1685926"/>
              <a:gd name="connsiteX4" fmla="*/ 7143750 w 7143750"/>
              <a:gd name="connsiteY4" fmla="*/ 1404933 h 1685926"/>
              <a:gd name="connsiteX5" fmla="*/ 6862757 w 7143750"/>
              <a:gd name="connsiteY5" fmla="*/ 1685926 h 1685926"/>
              <a:gd name="connsiteX6" fmla="*/ 280993 w 7143750"/>
              <a:gd name="connsiteY6" fmla="*/ 1685926 h 1685926"/>
              <a:gd name="connsiteX7" fmla="*/ 0 w 7143750"/>
              <a:gd name="connsiteY7" fmla="*/ 1404933 h 1685926"/>
              <a:gd name="connsiteX8" fmla="*/ 0 w 7143750"/>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685926" fill="none" extrusionOk="0">
                <a:moveTo>
                  <a:pt x="0" y="280993"/>
                </a:moveTo>
                <a:cubicBezTo>
                  <a:pt x="1984" y="125058"/>
                  <a:pt x="138224" y="-475"/>
                  <a:pt x="280993" y="0"/>
                </a:cubicBezTo>
                <a:cubicBezTo>
                  <a:pt x="1217445" y="-71608"/>
                  <a:pt x="5705845" y="25947"/>
                  <a:pt x="6862757" y="0"/>
                </a:cubicBezTo>
                <a:cubicBezTo>
                  <a:pt x="7008603" y="-560"/>
                  <a:pt x="7135665" y="124493"/>
                  <a:pt x="7143750" y="280993"/>
                </a:cubicBezTo>
                <a:cubicBezTo>
                  <a:pt x="7088614" y="559071"/>
                  <a:pt x="7103636" y="1208508"/>
                  <a:pt x="7143750" y="1404933"/>
                </a:cubicBezTo>
                <a:cubicBezTo>
                  <a:pt x="7130705" y="1577470"/>
                  <a:pt x="7003772" y="1678787"/>
                  <a:pt x="6862757" y="1685926"/>
                </a:cubicBezTo>
                <a:cubicBezTo>
                  <a:pt x="3860346" y="1839157"/>
                  <a:pt x="3356319" y="1793964"/>
                  <a:pt x="280993" y="1685926"/>
                </a:cubicBezTo>
                <a:cubicBezTo>
                  <a:pt x="126979" y="1688507"/>
                  <a:pt x="8152" y="1547496"/>
                  <a:pt x="0" y="1404933"/>
                </a:cubicBezTo>
                <a:cubicBezTo>
                  <a:pt x="-24028" y="1254428"/>
                  <a:pt x="-98243" y="605450"/>
                  <a:pt x="0" y="280993"/>
                </a:cubicBezTo>
                <a:close/>
              </a:path>
              <a:path w="7143750" h="1685926" stroke="0" extrusionOk="0">
                <a:moveTo>
                  <a:pt x="0" y="280993"/>
                </a:moveTo>
                <a:cubicBezTo>
                  <a:pt x="-5441" y="113541"/>
                  <a:pt x="128090" y="-23688"/>
                  <a:pt x="280993" y="0"/>
                </a:cubicBezTo>
                <a:cubicBezTo>
                  <a:pt x="2550798" y="-99551"/>
                  <a:pt x="4181945" y="67137"/>
                  <a:pt x="6862757" y="0"/>
                </a:cubicBezTo>
                <a:cubicBezTo>
                  <a:pt x="6996413" y="21174"/>
                  <a:pt x="7138256" y="103280"/>
                  <a:pt x="7143750" y="280993"/>
                </a:cubicBezTo>
                <a:cubicBezTo>
                  <a:pt x="7214613" y="819693"/>
                  <a:pt x="7087192" y="1115890"/>
                  <a:pt x="7143750" y="1404933"/>
                </a:cubicBezTo>
                <a:cubicBezTo>
                  <a:pt x="7138348" y="1556282"/>
                  <a:pt x="7030896" y="1682536"/>
                  <a:pt x="6862757" y="1685926"/>
                </a:cubicBezTo>
                <a:cubicBezTo>
                  <a:pt x="4591065" y="1644985"/>
                  <a:pt x="2354783" y="1656125"/>
                  <a:pt x="280993" y="1685926"/>
                </a:cubicBezTo>
                <a:cubicBezTo>
                  <a:pt x="114494" y="1668055"/>
                  <a:pt x="-7494" y="1571707"/>
                  <a:pt x="0" y="1404933"/>
                </a:cubicBezTo>
                <a:cubicBezTo>
                  <a:pt x="39393" y="1036824"/>
                  <a:pt x="49000" y="496791"/>
                  <a:pt x="0" y="280993"/>
                </a:cubicBezTo>
                <a:close/>
              </a:path>
            </a:pathLst>
          </a:custGeom>
          <a:solidFill>
            <a:schemeClr val="accent3">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latin typeface="Calibri"/>
              </a:rPr>
              <a:t>2. Tìm đọc một câu chuyện về lòng biết ơn. </a:t>
            </a:r>
            <a:endParaRPr kumimoji="0" lang="en-US" sz="3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spTree>
    <p:extLst>
      <p:ext uri="{BB962C8B-B14F-4D97-AF65-F5344CB8AC3E}">
        <p14:creationId xmlns:p14="http://schemas.microsoft.com/office/powerpoint/2010/main" val="239241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295276" y="190501"/>
            <a:ext cx="11725274" cy="6467474"/>
          </a:xfrm>
          <a:custGeom>
            <a:avLst/>
            <a:gdLst>
              <a:gd name="connsiteX0" fmla="*/ 0 w 11725274"/>
              <a:gd name="connsiteY0" fmla="*/ 1077934 h 6467474"/>
              <a:gd name="connsiteX1" fmla="*/ 1077934 w 11725274"/>
              <a:gd name="connsiteY1" fmla="*/ 0 h 6467474"/>
              <a:gd name="connsiteX2" fmla="*/ 10647340 w 11725274"/>
              <a:gd name="connsiteY2" fmla="*/ 0 h 6467474"/>
              <a:gd name="connsiteX3" fmla="*/ 11725274 w 11725274"/>
              <a:gd name="connsiteY3" fmla="*/ 1077934 h 6467474"/>
              <a:gd name="connsiteX4" fmla="*/ 11725274 w 11725274"/>
              <a:gd name="connsiteY4" fmla="*/ 5389540 h 6467474"/>
              <a:gd name="connsiteX5" fmla="*/ 10647340 w 11725274"/>
              <a:gd name="connsiteY5" fmla="*/ 6467474 h 6467474"/>
              <a:gd name="connsiteX6" fmla="*/ 1077934 w 11725274"/>
              <a:gd name="connsiteY6" fmla="*/ 6467474 h 6467474"/>
              <a:gd name="connsiteX7" fmla="*/ 0 w 11725274"/>
              <a:gd name="connsiteY7" fmla="*/ 5389540 h 6467474"/>
              <a:gd name="connsiteX8" fmla="*/ 0 w 11725274"/>
              <a:gd name="connsiteY8" fmla="*/ 1077934 h 646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274" h="6467474" fill="none" extrusionOk="0">
                <a:moveTo>
                  <a:pt x="0" y="1077934"/>
                </a:moveTo>
                <a:cubicBezTo>
                  <a:pt x="54423" y="531928"/>
                  <a:pt x="516885" y="1137"/>
                  <a:pt x="1077934" y="0"/>
                </a:cubicBezTo>
                <a:cubicBezTo>
                  <a:pt x="5702130" y="57678"/>
                  <a:pt x="8338786" y="-117734"/>
                  <a:pt x="10647340" y="0"/>
                </a:cubicBezTo>
                <a:cubicBezTo>
                  <a:pt x="11246400" y="7593"/>
                  <a:pt x="11736477" y="459497"/>
                  <a:pt x="11725274" y="1077934"/>
                </a:cubicBezTo>
                <a:cubicBezTo>
                  <a:pt x="11598562" y="1644556"/>
                  <a:pt x="11597506" y="3348337"/>
                  <a:pt x="11725274" y="5389540"/>
                </a:cubicBezTo>
                <a:cubicBezTo>
                  <a:pt x="11720029" y="6050380"/>
                  <a:pt x="11330763" y="6512890"/>
                  <a:pt x="10647340" y="6467474"/>
                </a:cubicBezTo>
                <a:cubicBezTo>
                  <a:pt x="9612860" y="6474300"/>
                  <a:pt x="3651450" y="6489602"/>
                  <a:pt x="1077934" y="6467474"/>
                </a:cubicBezTo>
                <a:cubicBezTo>
                  <a:pt x="419119" y="6540160"/>
                  <a:pt x="-17101" y="6096024"/>
                  <a:pt x="0" y="5389540"/>
                </a:cubicBezTo>
                <a:cubicBezTo>
                  <a:pt x="-169495" y="4500042"/>
                  <a:pt x="-134306" y="2541828"/>
                  <a:pt x="0" y="1077934"/>
                </a:cubicBezTo>
                <a:close/>
              </a:path>
              <a:path w="11725274" h="6467474" stroke="0" extrusionOk="0">
                <a:moveTo>
                  <a:pt x="0" y="1077934"/>
                </a:moveTo>
                <a:cubicBezTo>
                  <a:pt x="94073" y="411131"/>
                  <a:pt x="465783" y="-64724"/>
                  <a:pt x="1077934" y="0"/>
                </a:cubicBezTo>
                <a:cubicBezTo>
                  <a:pt x="3706462" y="-119478"/>
                  <a:pt x="9288473" y="22869"/>
                  <a:pt x="10647340" y="0"/>
                </a:cubicBezTo>
                <a:cubicBezTo>
                  <a:pt x="11237958" y="-49429"/>
                  <a:pt x="11801125" y="391166"/>
                  <a:pt x="11725274" y="1077934"/>
                </a:cubicBezTo>
                <a:cubicBezTo>
                  <a:pt x="11592497" y="1556682"/>
                  <a:pt x="11674753" y="4113828"/>
                  <a:pt x="11725274" y="5389540"/>
                </a:cubicBezTo>
                <a:cubicBezTo>
                  <a:pt x="11737785" y="5989317"/>
                  <a:pt x="11230534" y="6491854"/>
                  <a:pt x="10647340" y="6467474"/>
                </a:cubicBezTo>
                <a:cubicBezTo>
                  <a:pt x="8022293" y="6480916"/>
                  <a:pt x="4660923" y="6361325"/>
                  <a:pt x="1077934" y="6467474"/>
                </a:cubicBezTo>
                <a:cubicBezTo>
                  <a:pt x="537702" y="6535984"/>
                  <a:pt x="2805" y="6014249"/>
                  <a:pt x="0" y="5389540"/>
                </a:cubicBezTo>
                <a:cubicBezTo>
                  <a:pt x="65430" y="3416591"/>
                  <a:pt x="152388" y="2155098"/>
                  <a:pt x="0" y="1077934"/>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E6035054-80C6-D8A8-96DA-999BF1DD1713}"/>
              </a:ext>
            </a:extLst>
          </p:cNvPr>
          <p:cNvSpPr txBox="1"/>
          <p:nvPr/>
        </p:nvSpPr>
        <p:spPr>
          <a:xfrm>
            <a:off x="609600" y="302359"/>
            <a:ext cx="11287125" cy="5447645"/>
          </a:xfrm>
          <a:prstGeom prst="rect">
            <a:avLst/>
          </a:prstGeom>
          <a:noFill/>
        </p:spPr>
        <p:txBody>
          <a:bodyPr wrap="square" rtlCol="0">
            <a:spAutoFit/>
          </a:bodyPr>
          <a:lstStyle/>
          <a:p>
            <a:pPr algn="ctr"/>
            <a:r>
              <a:rPr lang="vi-VN" sz="2800" dirty="0">
                <a:solidFill>
                  <a:srgbClr val="FF0000"/>
                </a:solidFill>
              </a:rPr>
              <a:t>Câu chuyện: Vị khách tốt bụng</a:t>
            </a:r>
          </a:p>
          <a:p>
            <a:pPr algn="just"/>
            <a:r>
              <a:rPr lang="en-US" sz="2000" dirty="0"/>
              <a:t>   </a:t>
            </a:r>
            <a:r>
              <a:rPr lang="vi-VN" sz="2000" dirty="0"/>
              <a:t>Một du khách nhìn thấy một cụ bà đang đứng bên bờ một dòng suối lênh láng nước sau một trận mưa lớn. Trông bà có vẻ rất lo lắng và bất đắc dĩ phải băng qua nó.</a:t>
            </a:r>
          </a:p>
          <a:p>
            <a:pPr algn="just"/>
            <a:r>
              <a:rPr lang="vi-VN" sz="2000" dirty="0"/>
              <a:t>Người khách du lịch tiến lại gần và hỏi bà lão:</a:t>
            </a:r>
          </a:p>
          <a:p>
            <a:pPr algn="just"/>
            <a:r>
              <a:rPr lang="en-US" sz="2000" dirty="0"/>
              <a:t>   </a:t>
            </a:r>
            <a:r>
              <a:rPr lang="vi-VN" sz="2000" dirty="0"/>
              <a:t>- “Bà ơi, bà có muốn con cõng bà vượt suối không?”</a:t>
            </a:r>
          </a:p>
          <a:p>
            <a:pPr algn="just"/>
            <a:r>
              <a:rPr lang="en-US" sz="2000" dirty="0"/>
              <a:t>   </a:t>
            </a:r>
            <a:r>
              <a:rPr lang="vi-VN" sz="2000" dirty="0"/>
              <a:t>Bà lão rất ngạc nhiên và lẳng lặng gật đầu đồng ý. Anh cõng bà băng qua suối và anh dần đuối sức. Sau khi sang bờ bên kia, bà lão vội vội vàng vàng rời đi mà không nói lời cảm ơn nào. Vị du khách đang rã rời vì đuối sức kia có chút hối tiếc vì giúp đỡ bà lão ấy. Anh không mong cầu bà báo đáp, nhưng nghĩ rằng chí ít thì bà cũng nên nói với anh đôi lời bày tỏ sự cảm kích.</a:t>
            </a:r>
          </a:p>
          <a:p>
            <a:pPr algn="just"/>
            <a:r>
              <a:rPr lang="en-US" sz="2000" dirty="0"/>
              <a:t>   </a:t>
            </a:r>
            <a:r>
              <a:rPr lang="vi-VN" sz="2000" dirty="0"/>
              <a:t>Vài giờ sau, du khách này đi tới vùng núi. Đó là một hành trình đầy gian nan với anh, chân của anh bị côn trùng cắn sưng tấy. Lát sau, trên đường đi, có một thanh niên bắt kịp theo anh và nói: “Cảm ơn anh đã giúp bà tôi. Bà bảo anh sẽ cần những thứ này và muốn tôi mang chúng đến cho anh.”</a:t>
            </a:r>
          </a:p>
          <a:p>
            <a:pPr algn="just"/>
            <a:r>
              <a:rPr lang="en-US" sz="2000" dirty="0"/>
              <a:t>   </a:t>
            </a:r>
            <a:r>
              <a:rPr lang="vi-VN" sz="2000" dirty="0"/>
              <a:t>Nói đoạn, cậu ấy lấy ra một ít thức ăn và thuốc men trong túi ra. Hơn nữa anh còn dắt thêm một con lừa và giao nó cho du khách tốt bụng. Vị du khách không ngừng nói cảm ơn anh thanh niên. Sau đó người thanh niên này nói tiếp: “Bà của tôi không nói được, cho nên bà muốn tôi thay mặt bà cảm ơn anh!”</a:t>
            </a:r>
          </a:p>
        </p:txBody>
      </p:sp>
    </p:spTree>
    <p:extLst>
      <p:ext uri="{BB962C8B-B14F-4D97-AF65-F5344CB8AC3E}">
        <p14:creationId xmlns:p14="http://schemas.microsoft.com/office/powerpoint/2010/main" val="937801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pic>
        <p:nvPicPr>
          <p:cNvPr id="2" name="Google Shape;1022;p58">
            <a:extLst>
              <a:ext uri="{FF2B5EF4-FFF2-40B4-BE49-F238E27FC236}">
                <a16:creationId xmlns:a16="http://schemas.microsoft.com/office/drawing/2014/main" id="{AA45532B-6ED5-4534-9144-69E08627EFCD}"/>
              </a:ext>
            </a:extLst>
          </p:cNvPr>
          <p:cNvPicPr preferRelativeResize="0"/>
          <p:nvPr/>
        </p:nvPicPr>
        <p:blipFill>
          <a:blip r:embed="rId5">
            <a:alphaModFix/>
          </a:blip>
          <a:stretch>
            <a:fillRect/>
          </a:stretch>
        </p:blipFill>
        <p:spPr>
          <a:xfrm rot="471631">
            <a:off x="11198277" y="5842668"/>
            <a:ext cx="844647" cy="847008"/>
          </a:xfrm>
          <a:prstGeom prst="rect">
            <a:avLst/>
          </a:prstGeom>
          <a:noFill/>
          <a:ln>
            <a:noFill/>
          </a:ln>
          <a:effectLst>
            <a:outerShdw dist="514350" dir="7440000" algn="bl" rotWithShape="0">
              <a:schemeClr val="accent1">
                <a:alpha val="61000"/>
              </a:schemeClr>
            </a:outerShdw>
          </a:effectLst>
        </p:spPr>
      </p:pic>
      <p:sp>
        <p:nvSpPr>
          <p:cNvPr id="4" name="Rectangle: Rounded Corners 3">
            <a:extLst>
              <a:ext uri="{FF2B5EF4-FFF2-40B4-BE49-F238E27FC236}">
                <a16:creationId xmlns:a16="http://schemas.microsoft.com/office/drawing/2014/main" id="{685BD65A-3217-232E-701E-488335C0A8D6}"/>
              </a:ext>
            </a:extLst>
          </p:cNvPr>
          <p:cNvSpPr/>
          <p:nvPr/>
        </p:nvSpPr>
        <p:spPr>
          <a:xfrm>
            <a:off x="471578" y="154959"/>
            <a:ext cx="11248845" cy="635510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5" name="TextBox 34">
            <a:extLst>
              <a:ext uri="{FF2B5EF4-FFF2-40B4-BE49-F238E27FC236}">
                <a16:creationId xmlns:a16="http://schemas.microsoft.com/office/drawing/2014/main" id="{B5C046B2-3FE4-F2EA-191F-4F7B508D6818}"/>
              </a:ext>
            </a:extLst>
          </p:cNvPr>
          <p:cNvSpPr txBox="1"/>
          <p:nvPr/>
        </p:nvSpPr>
        <p:spPr>
          <a:xfrm>
            <a:off x="2149656" y="1518561"/>
            <a:ext cx="8650216"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6" name="Picture 5">
            <a:extLst>
              <a:ext uri="{FF2B5EF4-FFF2-40B4-BE49-F238E27FC236}">
                <a16:creationId xmlns:a16="http://schemas.microsoft.com/office/drawing/2014/main" id="{A2231754-BF16-D88D-0FA5-9AFF08A6EC86}"/>
              </a:ext>
            </a:extLst>
          </p:cNvPr>
          <p:cNvPicPr>
            <a:picLocks noChangeAspect="1"/>
          </p:cNvPicPr>
          <p:nvPr/>
        </p:nvPicPr>
        <p:blipFill>
          <a:blip r:embed="rId6"/>
          <a:stretch>
            <a:fillRect/>
          </a:stretch>
        </p:blipFill>
        <p:spPr>
          <a:xfrm rot="737208" flipH="1">
            <a:off x="1108917" y="1533955"/>
            <a:ext cx="941487" cy="941487"/>
          </a:xfrm>
          <a:prstGeom prst="rect">
            <a:avLst/>
          </a:prstGeom>
        </p:spPr>
      </p:pic>
      <p:sp>
        <p:nvSpPr>
          <p:cNvPr id="8" name="TextBox 36">
            <a:extLst>
              <a:ext uri="{FF2B5EF4-FFF2-40B4-BE49-F238E27FC236}">
                <a16:creationId xmlns:a16="http://schemas.microsoft.com/office/drawing/2014/main" id="{CBD37777-BD3A-B18B-A8E2-457F878B53ED}"/>
              </a:ext>
            </a:extLst>
          </p:cNvPr>
          <p:cNvSpPr txBox="1"/>
          <p:nvPr/>
        </p:nvSpPr>
        <p:spPr>
          <a:xfrm>
            <a:off x="2139798" y="2650430"/>
            <a:ext cx="869105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9" name="Picture 8">
            <a:extLst>
              <a:ext uri="{FF2B5EF4-FFF2-40B4-BE49-F238E27FC236}">
                <a16:creationId xmlns:a16="http://schemas.microsoft.com/office/drawing/2014/main" id="{0BAF3766-D8A9-E2C5-3219-706891FF5079}"/>
              </a:ext>
            </a:extLst>
          </p:cNvPr>
          <p:cNvPicPr>
            <a:picLocks noChangeAspect="1"/>
          </p:cNvPicPr>
          <p:nvPr/>
        </p:nvPicPr>
        <p:blipFill>
          <a:blip r:embed="rId6"/>
          <a:stretch>
            <a:fillRect/>
          </a:stretch>
        </p:blipFill>
        <p:spPr>
          <a:xfrm rot="737208" flipH="1">
            <a:off x="1109018" y="2763109"/>
            <a:ext cx="942556" cy="942556"/>
          </a:xfrm>
          <a:prstGeom prst="rect">
            <a:avLst/>
          </a:prstGeom>
        </p:spPr>
      </p:pic>
      <p:sp>
        <p:nvSpPr>
          <p:cNvPr id="11" name="TextBox 38">
            <a:extLst>
              <a:ext uri="{FF2B5EF4-FFF2-40B4-BE49-F238E27FC236}">
                <a16:creationId xmlns:a16="http://schemas.microsoft.com/office/drawing/2014/main" id="{E405F1CA-A692-8F97-509D-6549B6774DC2}"/>
              </a:ext>
            </a:extLst>
          </p:cNvPr>
          <p:cNvSpPr txBox="1"/>
          <p:nvPr/>
        </p:nvSpPr>
        <p:spPr>
          <a:xfrm>
            <a:off x="2149655" y="3896152"/>
            <a:ext cx="8681200"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2" name="Picture 11">
            <a:extLst>
              <a:ext uri="{FF2B5EF4-FFF2-40B4-BE49-F238E27FC236}">
                <a16:creationId xmlns:a16="http://schemas.microsoft.com/office/drawing/2014/main" id="{C9F808A7-86FB-C9FA-CC4B-8718C69E8876}"/>
              </a:ext>
            </a:extLst>
          </p:cNvPr>
          <p:cNvPicPr>
            <a:picLocks noChangeAspect="1"/>
          </p:cNvPicPr>
          <p:nvPr/>
        </p:nvPicPr>
        <p:blipFill>
          <a:blip r:embed="rId6"/>
          <a:stretch>
            <a:fillRect/>
          </a:stretch>
        </p:blipFill>
        <p:spPr>
          <a:xfrm rot="737208" flipH="1">
            <a:off x="1109375" y="3885013"/>
            <a:ext cx="946312" cy="946312"/>
          </a:xfrm>
          <a:prstGeom prst="rect">
            <a:avLst/>
          </a:prstGeom>
        </p:spPr>
      </p:pic>
      <p:sp>
        <p:nvSpPr>
          <p:cNvPr id="13" name="TextBox 40">
            <a:extLst>
              <a:ext uri="{FF2B5EF4-FFF2-40B4-BE49-F238E27FC236}">
                <a16:creationId xmlns:a16="http://schemas.microsoft.com/office/drawing/2014/main" id="{D8345B16-2979-11B3-C05F-9214D64EA889}"/>
              </a:ext>
            </a:extLst>
          </p:cNvPr>
          <p:cNvSpPr txBox="1"/>
          <p:nvPr/>
        </p:nvSpPr>
        <p:spPr>
          <a:xfrm>
            <a:off x="2149656" y="5054162"/>
            <a:ext cx="868119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4" name="Picture 13">
            <a:extLst>
              <a:ext uri="{FF2B5EF4-FFF2-40B4-BE49-F238E27FC236}">
                <a16:creationId xmlns:a16="http://schemas.microsoft.com/office/drawing/2014/main" id="{13D9D4C6-152D-5A8E-2370-DB55CCE94CA9}"/>
              </a:ext>
            </a:extLst>
          </p:cNvPr>
          <p:cNvPicPr>
            <a:picLocks noChangeAspect="1"/>
          </p:cNvPicPr>
          <p:nvPr/>
        </p:nvPicPr>
        <p:blipFill>
          <a:blip r:embed="rId6"/>
          <a:stretch>
            <a:fillRect/>
          </a:stretch>
        </p:blipFill>
        <p:spPr>
          <a:xfrm rot="737208" flipH="1">
            <a:off x="1109703" y="5070744"/>
            <a:ext cx="949771" cy="949771"/>
          </a:xfrm>
          <a:prstGeom prst="rect">
            <a:avLst/>
          </a:prstGeom>
        </p:spPr>
      </p:pic>
      <p:pic>
        <p:nvPicPr>
          <p:cNvPr id="15" name="Picture 14">
            <a:extLst>
              <a:ext uri="{FF2B5EF4-FFF2-40B4-BE49-F238E27FC236}">
                <a16:creationId xmlns:a16="http://schemas.microsoft.com/office/drawing/2014/main" id="{7ED68E57-5662-4A33-022C-8B2BF68A2034}"/>
              </a:ext>
            </a:extLst>
          </p:cNvPr>
          <p:cNvPicPr>
            <a:picLocks noChangeAspect="1"/>
          </p:cNvPicPr>
          <p:nvPr/>
        </p:nvPicPr>
        <p:blipFill>
          <a:blip r:embed="rId7"/>
          <a:stretch>
            <a:fillRect/>
          </a:stretch>
        </p:blipFill>
        <p:spPr>
          <a:xfrm>
            <a:off x="3939603" y="265718"/>
            <a:ext cx="4535817" cy="1219306"/>
          </a:xfrm>
          <a:prstGeom prst="rect">
            <a:avLst/>
          </a:prstGeom>
        </p:spPr>
      </p:pic>
    </p:spTree>
    <p:extLst>
      <p:ext uri="{BB962C8B-B14F-4D97-AF65-F5344CB8AC3E}">
        <p14:creationId xmlns:p14="http://schemas.microsoft.com/office/powerpoint/2010/main" val="2233508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88707" y="-101735"/>
            <a:ext cx="12475856" cy="5489377"/>
          </a:xfrm>
          <a:prstGeom prst="rect">
            <a:avLst/>
          </a:prstGeom>
        </p:spPr>
      </p:pic>
      <p:pic>
        <p:nvPicPr>
          <p:cNvPr id="3" name="Picture 3"/>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3864" y="2767980"/>
            <a:ext cx="1609329" cy="970928"/>
          </a:xfrm>
          <a:prstGeom prst="rect">
            <a:avLst/>
          </a:prstGeom>
        </p:spPr>
      </p:pic>
      <p:pic>
        <p:nvPicPr>
          <p:cNvPr id="4" name="Picture 4"/>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21112" y="1140153"/>
            <a:ext cx="3357891" cy="4076909"/>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42531" y="2276564"/>
            <a:ext cx="2562397" cy="3111078"/>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52569" y="3358761"/>
            <a:ext cx="1504413" cy="1826551"/>
          </a:xfrm>
          <a:prstGeom prst="rect">
            <a:avLst/>
          </a:prstGeom>
        </p:spPr>
      </p:pic>
      <p:pic>
        <p:nvPicPr>
          <p:cNvPr id="8"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2710772"/>
            <a:ext cx="2038121" cy="2474540"/>
          </a:xfrm>
          <a:prstGeom prst="rect">
            <a:avLst/>
          </a:prstGeom>
        </p:spPr>
      </p:pic>
      <p:grpSp>
        <p:nvGrpSpPr>
          <p:cNvPr id="12" name="Group 12"/>
          <p:cNvGrpSpPr/>
          <p:nvPr/>
        </p:nvGrpSpPr>
        <p:grpSpPr>
          <a:xfrm>
            <a:off x="-148998" y="5616541"/>
            <a:ext cx="12489997" cy="1470975"/>
            <a:chOff x="0" y="0"/>
            <a:chExt cx="4934320" cy="581126"/>
          </a:xfrm>
        </p:grpSpPr>
        <p:sp>
          <p:nvSpPr>
            <p:cNvPr id="13" name="Freeform 13"/>
            <p:cNvSpPr/>
            <p:nvPr/>
          </p:nvSpPr>
          <p:spPr>
            <a:xfrm>
              <a:off x="0" y="0"/>
              <a:ext cx="4934320" cy="581126"/>
            </a:xfrm>
            <a:custGeom>
              <a:avLst/>
              <a:gdLst/>
              <a:ahLst/>
              <a:cxnLst/>
              <a:rect l="l" t="t" r="r" b="b"/>
              <a:pathLst>
                <a:path w="4934320" h="581126">
                  <a:moveTo>
                    <a:pt x="0" y="0"/>
                  </a:moveTo>
                  <a:lnTo>
                    <a:pt x="4934320" y="0"/>
                  </a:lnTo>
                  <a:lnTo>
                    <a:pt x="4934320" y="581126"/>
                  </a:lnTo>
                  <a:lnTo>
                    <a:pt x="0" y="581126"/>
                  </a:lnTo>
                  <a:close/>
                </a:path>
              </a:pathLst>
            </a:custGeom>
            <a:solidFill>
              <a:srgbClr val="5B8422"/>
            </a:solidFill>
          </p:spPr>
          <p:txBody>
            <a:bodyPr/>
            <a:lstStyle/>
            <a:p>
              <a:endParaRPr lang="en-US"/>
            </a:p>
          </p:txBody>
        </p:sp>
        <p:sp>
          <p:nvSpPr>
            <p:cNvPr id="14" name="TextBox 14"/>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7687" y="5135625"/>
            <a:ext cx="12305899" cy="1392528"/>
            <a:chOff x="0" y="0"/>
            <a:chExt cx="24611798" cy="2785057"/>
          </a:xfrm>
        </p:grpSpPr>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12453505" cy="2785057"/>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58293" y="0"/>
              <a:ext cx="12453505" cy="2785057"/>
            </a:xfrm>
            <a:prstGeom prst="rect">
              <a:avLst/>
            </a:prstGeom>
          </p:spPr>
        </p:pic>
      </p:grpSp>
      <p:grpSp>
        <p:nvGrpSpPr>
          <p:cNvPr id="18" name="Group 18"/>
          <p:cNvGrpSpPr/>
          <p:nvPr/>
        </p:nvGrpSpPr>
        <p:grpSpPr>
          <a:xfrm>
            <a:off x="-183339" y="4956006"/>
            <a:ext cx="12469555" cy="217719"/>
            <a:chOff x="0" y="0"/>
            <a:chExt cx="24939110" cy="435437"/>
          </a:xfrm>
        </p:grpSpPr>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6842584" cy="435437"/>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113616" y="0"/>
              <a:ext cx="6842584" cy="435437"/>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982911" y="0"/>
              <a:ext cx="6842584" cy="435437"/>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096527" y="0"/>
              <a:ext cx="6842584" cy="435437"/>
            </a:xfrm>
            <a:prstGeom prst="rect">
              <a:avLst/>
            </a:prstGeom>
          </p:spPr>
        </p:pic>
      </p:grpSp>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973224" y="4105965"/>
            <a:ext cx="2271679" cy="2752035"/>
          </a:xfrm>
          <a:prstGeom prst="rect">
            <a:avLst/>
          </a:prstGeom>
        </p:spPr>
      </p:pic>
      <p:pic>
        <p:nvPicPr>
          <p:cNvPr id="25" name="Picture 2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92929" y="-871660"/>
            <a:ext cx="2581515" cy="1557460"/>
          </a:xfrm>
          <a:prstGeom prst="rect">
            <a:avLst/>
          </a:prstGeom>
        </p:spPr>
      </p:pic>
      <p:pic>
        <p:nvPicPr>
          <p:cNvPr id="26" name="Picture 2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7012" y="-101735"/>
            <a:ext cx="1127336" cy="680136"/>
          </a:xfrm>
          <a:prstGeom prst="rect">
            <a:avLst/>
          </a:prstGeom>
        </p:spPr>
      </p:pic>
      <p:pic>
        <p:nvPicPr>
          <p:cNvPr id="27" name="Picture 27"/>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063589" y="3373346"/>
            <a:ext cx="3829340" cy="2743200"/>
          </a:xfrm>
          <a:prstGeom prst="rect">
            <a:avLst/>
          </a:prstGeom>
        </p:spPr>
      </p:pic>
      <p:pic>
        <p:nvPicPr>
          <p:cNvPr id="29" name="Picture 2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919714" y="5787692"/>
            <a:ext cx="4337269" cy="1309067"/>
          </a:xfrm>
          <a:prstGeom prst="rect">
            <a:avLst/>
          </a:prstGeom>
        </p:spPr>
      </p:pic>
      <p:pic>
        <p:nvPicPr>
          <p:cNvPr id="30" name="Picture 3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216869" y="5173725"/>
            <a:ext cx="6067060" cy="1831149"/>
          </a:xfrm>
          <a:prstGeom prst="rect">
            <a:avLst/>
          </a:prstGeom>
        </p:spPr>
      </p:pic>
      <p:pic>
        <p:nvPicPr>
          <p:cNvPr id="31" name="Picture 3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662091" y="5217062"/>
            <a:ext cx="6548361" cy="1976414"/>
          </a:xfrm>
          <a:prstGeom prst="rect">
            <a:avLst/>
          </a:prstGeom>
        </p:spPr>
      </p:pic>
      <p:pic>
        <p:nvPicPr>
          <p:cNvPr id="34" name="Picture 10">
            <a:extLst>
              <a:ext uri="{FF2B5EF4-FFF2-40B4-BE49-F238E27FC236}">
                <a16:creationId xmlns:a16="http://schemas.microsoft.com/office/drawing/2014/main" id="{F25B05C6-8ACE-FC6D-F277-DB2B211CC11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20657356">
            <a:off x="113039" y="573517"/>
            <a:ext cx="3748989" cy="1653268"/>
          </a:xfrm>
          <a:prstGeom prst="rect">
            <a:avLst/>
          </a:prstGeom>
        </p:spPr>
      </p:pic>
      <p:pic>
        <p:nvPicPr>
          <p:cNvPr id="33" name="Picture 32">
            <a:extLst>
              <a:ext uri="{FF2B5EF4-FFF2-40B4-BE49-F238E27FC236}">
                <a16:creationId xmlns:a16="http://schemas.microsoft.com/office/drawing/2014/main" id="{654F9BEC-AD17-8144-00AF-669C3A435710}"/>
              </a:ext>
            </a:extLst>
          </p:cNvPr>
          <p:cNvPicPr>
            <a:picLocks noChangeAspect="1"/>
          </p:cNvPicPr>
          <p:nvPr/>
        </p:nvPicPr>
        <p:blipFill>
          <a:blip r:embed="rId24"/>
          <a:stretch>
            <a:fillRect/>
          </a:stretch>
        </p:blipFill>
        <p:spPr>
          <a:xfrm rot="20599183">
            <a:off x="-76441" y="871904"/>
            <a:ext cx="4121501" cy="1379606"/>
          </a:xfrm>
          <a:prstGeom prst="rect">
            <a:avLst/>
          </a:prstGeom>
        </p:spPr>
      </p:pic>
      <p:pic>
        <p:nvPicPr>
          <p:cNvPr id="10" name="Picture 9">
            <a:extLst>
              <a:ext uri="{FF2B5EF4-FFF2-40B4-BE49-F238E27FC236}">
                <a16:creationId xmlns:a16="http://schemas.microsoft.com/office/drawing/2014/main" id="{D23938CD-6B40-28C3-DD36-91372E35D26B}"/>
              </a:ext>
            </a:extLst>
          </p:cNvPr>
          <p:cNvPicPr>
            <a:picLocks noChangeAspect="1"/>
          </p:cNvPicPr>
          <p:nvPr/>
        </p:nvPicPr>
        <p:blipFill>
          <a:blip r:embed="rId25"/>
          <a:stretch>
            <a:fillRect/>
          </a:stretch>
        </p:blipFill>
        <p:spPr>
          <a:xfrm>
            <a:off x="1773561" y="1718924"/>
            <a:ext cx="8644877" cy="3420152"/>
          </a:xfrm>
          <a:prstGeom prst="rect">
            <a:avLst/>
          </a:prstGeom>
        </p:spPr>
      </p:pic>
    </p:spTree>
    <p:extLst>
      <p:ext uri="{BB962C8B-B14F-4D97-AF65-F5344CB8AC3E}">
        <p14:creationId xmlns:p14="http://schemas.microsoft.com/office/powerpoint/2010/main" val="192893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438150" y="373380"/>
            <a:ext cx="11046714" cy="6141720"/>
          </a:xfrm>
          <a:custGeom>
            <a:avLst/>
            <a:gdLst>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6714" h="6141720" fill="none" extrusionOk="0">
                <a:moveTo>
                  <a:pt x="0" y="1023640"/>
                </a:moveTo>
                <a:cubicBezTo>
                  <a:pt x="66351" y="518298"/>
                  <a:pt x="614011" y="4831"/>
                  <a:pt x="1043274" y="0"/>
                </a:cubicBezTo>
                <a:cubicBezTo>
                  <a:pt x="2743328" y="86318"/>
                  <a:pt x="7483564" y="307943"/>
                  <a:pt x="10003439" y="0"/>
                </a:cubicBezTo>
                <a:cubicBezTo>
                  <a:pt x="10643589" y="129088"/>
                  <a:pt x="11138757" y="270027"/>
                  <a:pt x="11046714" y="1023640"/>
                </a:cubicBezTo>
                <a:cubicBezTo>
                  <a:pt x="11343466" y="1326333"/>
                  <a:pt x="11078166" y="3815301"/>
                  <a:pt x="11046714" y="5118079"/>
                </a:cubicBezTo>
                <a:cubicBezTo>
                  <a:pt x="11031911" y="5867721"/>
                  <a:pt x="10749623" y="6228562"/>
                  <a:pt x="10003439" y="6141720"/>
                </a:cubicBezTo>
                <a:cubicBezTo>
                  <a:pt x="6595776" y="6148546"/>
                  <a:pt x="4063415" y="6163848"/>
                  <a:pt x="1043274" y="6141720"/>
                </a:cubicBezTo>
                <a:cubicBezTo>
                  <a:pt x="371915" y="6249897"/>
                  <a:pt x="-25014" y="5844525"/>
                  <a:pt x="0" y="5118079"/>
                </a:cubicBezTo>
                <a:cubicBezTo>
                  <a:pt x="-93128" y="3803002"/>
                  <a:pt x="-43834" y="2013338"/>
                  <a:pt x="0" y="1023640"/>
                </a:cubicBezTo>
                <a:close/>
              </a:path>
              <a:path w="11046714" h="6141720" stroke="0" extrusionOk="0">
                <a:moveTo>
                  <a:pt x="0" y="1023640"/>
                </a:moveTo>
                <a:cubicBezTo>
                  <a:pt x="40488" y="340563"/>
                  <a:pt x="363980" y="90571"/>
                  <a:pt x="1043274" y="0"/>
                </a:cubicBezTo>
                <a:cubicBezTo>
                  <a:pt x="2699890" y="-584871"/>
                  <a:pt x="7110255" y="-509371"/>
                  <a:pt x="10003439" y="0"/>
                </a:cubicBezTo>
                <a:cubicBezTo>
                  <a:pt x="10636157" y="-103666"/>
                  <a:pt x="10999080" y="546892"/>
                  <a:pt x="11046714" y="1023640"/>
                </a:cubicBezTo>
                <a:cubicBezTo>
                  <a:pt x="11072535" y="1610927"/>
                  <a:pt x="10939818" y="4084898"/>
                  <a:pt x="11046714" y="5118079"/>
                </a:cubicBezTo>
                <a:cubicBezTo>
                  <a:pt x="11256832" y="5684693"/>
                  <a:pt x="10699123" y="6079459"/>
                  <a:pt x="10003439" y="6141720"/>
                </a:cubicBezTo>
                <a:cubicBezTo>
                  <a:pt x="6345934" y="5753652"/>
                  <a:pt x="2057704" y="5800885"/>
                  <a:pt x="1043274" y="6141720"/>
                </a:cubicBezTo>
                <a:cubicBezTo>
                  <a:pt x="504237" y="6305904"/>
                  <a:pt x="124122" y="5662937"/>
                  <a:pt x="0" y="5118079"/>
                </a:cubicBezTo>
                <a:cubicBezTo>
                  <a:pt x="-5516" y="4163582"/>
                  <a:pt x="238457" y="1446166"/>
                  <a:pt x="0" y="1023640"/>
                </a:cubicBezTo>
                <a:close/>
              </a:path>
              <a:path w="11046714" h="6141720" fill="none" stroke="0" extrusionOk="0">
                <a:moveTo>
                  <a:pt x="0" y="1023640"/>
                </a:moveTo>
                <a:cubicBezTo>
                  <a:pt x="46522" y="462430"/>
                  <a:pt x="516405" y="-83592"/>
                  <a:pt x="1043274" y="0"/>
                </a:cubicBezTo>
                <a:cubicBezTo>
                  <a:pt x="2602582" y="-37328"/>
                  <a:pt x="7520704" y="-435010"/>
                  <a:pt x="10003439" y="0"/>
                </a:cubicBezTo>
                <a:cubicBezTo>
                  <a:pt x="10613800" y="8555"/>
                  <a:pt x="11197651" y="366610"/>
                  <a:pt x="11046714" y="1023640"/>
                </a:cubicBezTo>
                <a:cubicBezTo>
                  <a:pt x="10647997" y="1626107"/>
                  <a:pt x="11077021" y="4297857"/>
                  <a:pt x="11046714" y="5118079"/>
                </a:cubicBezTo>
                <a:cubicBezTo>
                  <a:pt x="11086446" y="5671074"/>
                  <a:pt x="10627134" y="6234495"/>
                  <a:pt x="10003439" y="6141720"/>
                </a:cubicBezTo>
                <a:cubicBezTo>
                  <a:pt x="8284583" y="6147239"/>
                  <a:pt x="2888116" y="5847373"/>
                  <a:pt x="1043274" y="6141720"/>
                </a:cubicBezTo>
                <a:cubicBezTo>
                  <a:pt x="431011" y="6227955"/>
                  <a:pt x="-60830" y="5863849"/>
                  <a:pt x="0" y="5118079"/>
                </a:cubicBezTo>
                <a:cubicBezTo>
                  <a:pt x="-133725" y="3740331"/>
                  <a:pt x="-249212" y="2071323"/>
                  <a:pt x="0" y="1023640"/>
                </a:cubicBezTo>
                <a:close/>
              </a:path>
              <a:path w="11046714" h="6141720" fill="none" stroke="0" extrusionOk="0">
                <a:moveTo>
                  <a:pt x="0" y="1023640"/>
                </a:moveTo>
                <a:cubicBezTo>
                  <a:pt x="50712" y="461444"/>
                  <a:pt x="557611" y="-25123"/>
                  <a:pt x="1043274" y="0"/>
                </a:cubicBezTo>
                <a:cubicBezTo>
                  <a:pt x="3013210" y="5569"/>
                  <a:pt x="7548837" y="-143216"/>
                  <a:pt x="10003439" y="0"/>
                </a:cubicBezTo>
                <a:cubicBezTo>
                  <a:pt x="10633890" y="102732"/>
                  <a:pt x="11127266" y="312877"/>
                  <a:pt x="11046714" y="1023640"/>
                </a:cubicBezTo>
                <a:cubicBezTo>
                  <a:pt x="11076581" y="1464933"/>
                  <a:pt x="11054868" y="4060873"/>
                  <a:pt x="11046714" y="5118079"/>
                </a:cubicBezTo>
                <a:cubicBezTo>
                  <a:pt x="11115444" y="5793785"/>
                  <a:pt x="10714452" y="6264768"/>
                  <a:pt x="10003439" y="6141720"/>
                </a:cubicBezTo>
                <a:cubicBezTo>
                  <a:pt x="8114144" y="6155162"/>
                  <a:pt x="3022379" y="6035571"/>
                  <a:pt x="1043274" y="6141720"/>
                </a:cubicBezTo>
                <a:cubicBezTo>
                  <a:pt x="452135" y="6276995"/>
                  <a:pt x="-11107" y="5918471"/>
                  <a:pt x="0" y="5118079"/>
                </a:cubicBezTo>
                <a:cubicBezTo>
                  <a:pt x="-122287" y="3860651"/>
                  <a:pt x="-201404" y="1947855"/>
                  <a:pt x="0" y="1023640"/>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custGeom>
                    <a:avLst/>
                    <a:gdLst>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6714" h="6141720" fill="none" extrusionOk="0">
                        <a:moveTo>
                          <a:pt x="0" y="1023640"/>
                        </a:moveTo>
                        <a:cubicBezTo>
                          <a:pt x="25094" y="480908"/>
                          <a:pt x="564974" y="3205"/>
                          <a:pt x="1043274" y="0"/>
                        </a:cubicBezTo>
                        <a:cubicBezTo>
                          <a:pt x="2582531" y="78421"/>
                          <a:pt x="7502749" y="-25396"/>
                          <a:pt x="10003439" y="0"/>
                        </a:cubicBezTo>
                        <a:cubicBezTo>
                          <a:pt x="10634674" y="110956"/>
                          <a:pt x="11104934" y="339799"/>
                          <a:pt x="11046714" y="1023640"/>
                        </a:cubicBezTo>
                        <a:cubicBezTo>
                          <a:pt x="11123873" y="1410483"/>
                          <a:pt x="10995643" y="3882023"/>
                          <a:pt x="11046714" y="5118079"/>
                        </a:cubicBezTo>
                        <a:cubicBezTo>
                          <a:pt x="11039979" y="5766944"/>
                          <a:pt x="10735972" y="6221524"/>
                          <a:pt x="10003439" y="6141720"/>
                        </a:cubicBezTo>
                        <a:cubicBezTo>
                          <a:pt x="6595776" y="6148546"/>
                          <a:pt x="4063415" y="6163848"/>
                          <a:pt x="1043274" y="6141720"/>
                        </a:cubicBezTo>
                        <a:cubicBezTo>
                          <a:pt x="402335" y="6215069"/>
                          <a:pt x="-20788" y="5817058"/>
                          <a:pt x="0" y="5118079"/>
                        </a:cubicBezTo>
                        <a:cubicBezTo>
                          <a:pt x="-121259" y="3718852"/>
                          <a:pt x="-119915" y="2087178"/>
                          <a:pt x="0" y="1023640"/>
                        </a:cubicBezTo>
                        <a:close/>
                      </a:path>
                      <a:path w="11046714" h="6141720" stroke="0" extrusionOk="0">
                        <a:moveTo>
                          <a:pt x="0" y="1023640"/>
                        </a:moveTo>
                        <a:cubicBezTo>
                          <a:pt x="32767" y="377415"/>
                          <a:pt x="416867" y="38536"/>
                          <a:pt x="1043274" y="0"/>
                        </a:cubicBezTo>
                        <a:cubicBezTo>
                          <a:pt x="2414945" y="-398367"/>
                          <a:pt x="7057909" y="-343118"/>
                          <a:pt x="10003439" y="0"/>
                        </a:cubicBezTo>
                        <a:cubicBezTo>
                          <a:pt x="10626153" y="-91833"/>
                          <a:pt x="11029452" y="493458"/>
                          <a:pt x="11046714" y="1023640"/>
                        </a:cubicBezTo>
                        <a:cubicBezTo>
                          <a:pt x="11056372" y="1600478"/>
                          <a:pt x="10954580" y="4097941"/>
                          <a:pt x="11046714" y="5118079"/>
                        </a:cubicBezTo>
                        <a:cubicBezTo>
                          <a:pt x="11210709" y="5690269"/>
                          <a:pt x="10617145" y="6151594"/>
                          <a:pt x="10003439" y="6141720"/>
                        </a:cubicBezTo>
                        <a:cubicBezTo>
                          <a:pt x="6291786" y="5946565"/>
                          <a:pt x="2125211" y="5991035"/>
                          <a:pt x="1043274" y="6141720"/>
                        </a:cubicBezTo>
                        <a:cubicBezTo>
                          <a:pt x="494641" y="6229140"/>
                          <a:pt x="25820" y="5695621"/>
                          <a:pt x="0" y="5118079"/>
                        </a:cubicBezTo>
                        <a:cubicBezTo>
                          <a:pt x="1847" y="4160322"/>
                          <a:pt x="225638" y="1444763"/>
                          <a:pt x="0" y="1023640"/>
                        </a:cubicBezTo>
                        <a:close/>
                      </a:path>
                      <a:path w="11046714" h="6141720" fill="none" stroke="0" extrusionOk="0">
                        <a:moveTo>
                          <a:pt x="0" y="1023640"/>
                        </a:moveTo>
                        <a:cubicBezTo>
                          <a:pt x="54812" y="429454"/>
                          <a:pt x="514484" y="-76328"/>
                          <a:pt x="1043274" y="0"/>
                        </a:cubicBezTo>
                        <a:cubicBezTo>
                          <a:pt x="2268542" y="43021"/>
                          <a:pt x="7688303" y="-579939"/>
                          <a:pt x="10003439" y="0"/>
                        </a:cubicBezTo>
                        <a:cubicBezTo>
                          <a:pt x="10602246" y="12946"/>
                          <a:pt x="11158031" y="290344"/>
                          <a:pt x="11046714" y="1023640"/>
                        </a:cubicBezTo>
                        <a:cubicBezTo>
                          <a:pt x="10783882" y="1642042"/>
                          <a:pt x="10978713" y="4141057"/>
                          <a:pt x="11046714" y="5118079"/>
                        </a:cubicBezTo>
                        <a:cubicBezTo>
                          <a:pt x="11098869" y="5734700"/>
                          <a:pt x="10640016" y="6227064"/>
                          <a:pt x="10003439" y="6141720"/>
                        </a:cubicBezTo>
                        <a:cubicBezTo>
                          <a:pt x="8114144" y="6155162"/>
                          <a:pt x="3022379" y="6035571"/>
                          <a:pt x="1043274" y="6141720"/>
                        </a:cubicBezTo>
                        <a:cubicBezTo>
                          <a:pt x="442771" y="6197822"/>
                          <a:pt x="-4266" y="5842901"/>
                          <a:pt x="0" y="5118079"/>
                        </a:cubicBezTo>
                        <a:cubicBezTo>
                          <a:pt x="-176303" y="3706128"/>
                          <a:pt x="-189245" y="2019384"/>
                          <a:pt x="0" y="102364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47950" y="671333"/>
            <a:ext cx="8526205" cy="1957567"/>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584698" y="221895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952751" y="779786"/>
            <a:ext cx="7894802" cy="1323439"/>
          </a:xfrm>
          <a:prstGeom prst="rect">
            <a:avLst/>
          </a:prstGeom>
          <a:noFill/>
        </p:spPr>
        <p:txBody>
          <a:bodyPr wrap="square" rtlCol="0">
            <a:spAutoFit/>
          </a:bodyPr>
          <a:lstStyle/>
          <a:p>
            <a:pPr algn="ctr"/>
            <a:r>
              <a:rPr lang="en-US" sz="4000" dirty="0" err="1">
                <a:solidFill>
                  <a:srgbClr val="FF0000"/>
                </a:solidFill>
              </a:rPr>
              <a:t>Để</a:t>
            </a:r>
            <a:r>
              <a:rPr lang="en-US" sz="4000" dirty="0">
                <a:solidFill>
                  <a:srgbClr val="FF0000"/>
                </a:solidFill>
              </a:rPr>
              <a:t> </a:t>
            </a:r>
            <a:r>
              <a:rPr lang="en-US" sz="4000" dirty="0" err="1">
                <a:solidFill>
                  <a:srgbClr val="FF0000"/>
                </a:solidFill>
              </a:rPr>
              <a:t>thuật</a:t>
            </a:r>
            <a:r>
              <a:rPr lang="en-US" sz="4000" dirty="0">
                <a:solidFill>
                  <a:srgbClr val="FF0000"/>
                </a:solidFill>
              </a:rPr>
              <a:t> </a:t>
            </a:r>
            <a:r>
              <a:rPr lang="en-US" sz="4000" dirty="0" err="1">
                <a:solidFill>
                  <a:srgbClr val="FF0000"/>
                </a:solidFill>
              </a:rPr>
              <a:t>lại</a:t>
            </a:r>
            <a:r>
              <a:rPr lang="en-US" sz="4000" dirty="0">
                <a:solidFill>
                  <a:srgbClr val="FF0000"/>
                </a:solidFill>
              </a:rPr>
              <a:t> </a:t>
            </a:r>
            <a:r>
              <a:rPr lang="en-US" sz="4000" dirty="0" err="1">
                <a:solidFill>
                  <a:srgbClr val="FF0000"/>
                </a:solidFill>
              </a:rPr>
              <a:t>một</a:t>
            </a:r>
            <a:r>
              <a:rPr lang="en-US" sz="4000" dirty="0">
                <a:solidFill>
                  <a:srgbClr val="FF0000"/>
                </a:solidFill>
              </a:rPr>
              <a:t> </a:t>
            </a:r>
            <a:r>
              <a:rPr lang="en-US" sz="4000" dirty="0" err="1">
                <a:solidFill>
                  <a:srgbClr val="FF0000"/>
                </a:solidFill>
              </a:rPr>
              <a:t>sự</a:t>
            </a:r>
            <a:r>
              <a:rPr lang="en-US" sz="4000" dirty="0">
                <a:solidFill>
                  <a:srgbClr val="FF0000"/>
                </a:solidFill>
              </a:rPr>
              <a:t> </a:t>
            </a:r>
            <a:r>
              <a:rPr lang="en-US" sz="4000" dirty="0" err="1">
                <a:solidFill>
                  <a:srgbClr val="FF0000"/>
                </a:solidFill>
              </a:rPr>
              <a:t>việc</a:t>
            </a:r>
            <a:r>
              <a:rPr lang="en-US" sz="4000" dirty="0">
                <a:solidFill>
                  <a:srgbClr val="FF0000"/>
                </a:solidFill>
              </a:rPr>
              <a:t> ta </a:t>
            </a:r>
            <a:r>
              <a:rPr lang="en-US" sz="4000" dirty="0" err="1">
                <a:solidFill>
                  <a:srgbClr val="FF0000"/>
                </a:solidFill>
              </a:rPr>
              <a:t>thực</a:t>
            </a:r>
            <a:r>
              <a:rPr lang="en-US" sz="4000" dirty="0">
                <a:solidFill>
                  <a:srgbClr val="FF0000"/>
                </a:solidFill>
              </a:rPr>
              <a:t> </a:t>
            </a:r>
            <a:r>
              <a:rPr lang="en-US" sz="4000" dirty="0" err="1">
                <a:solidFill>
                  <a:srgbClr val="FF0000"/>
                </a:solidFill>
              </a:rPr>
              <a:t>hiện</a:t>
            </a:r>
            <a:r>
              <a:rPr lang="en-US" sz="4000" dirty="0">
                <a:solidFill>
                  <a:srgbClr val="FF0000"/>
                </a:solidFill>
              </a:rPr>
              <a:t> </a:t>
            </a:r>
            <a:r>
              <a:rPr lang="en-US" sz="4000" dirty="0" err="1">
                <a:solidFill>
                  <a:srgbClr val="FF0000"/>
                </a:solidFill>
              </a:rPr>
              <a:t>theo</a:t>
            </a:r>
            <a:r>
              <a:rPr lang="en-US" sz="4000" dirty="0">
                <a:solidFill>
                  <a:srgbClr val="FF0000"/>
                </a:solidFill>
              </a:rPr>
              <a:t> </a:t>
            </a:r>
            <a:r>
              <a:rPr lang="en-US" sz="4000" dirty="0" err="1">
                <a:solidFill>
                  <a:srgbClr val="FF0000"/>
                </a:solidFill>
              </a:rPr>
              <a:t>những</a:t>
            </a:r>
            <a:r>
              <a:rPr lang="en-US" sz="4000" dirty="0">
                <a:solidFill>
                  <a:srgbClr val="FF0000"/>
                </a:solidFill>
              </a:rPr>
              <a:t> </a:t>
            </a:r>
            <a:r>
              <a:rPr lang="en-US" sz="4000" dirty="0" err="1">
                <a:solidFill>
                  <a:srgbClr val="FF0000"/>
                </a:solidFill>
              </a:rPr>
              <a:t>bước</a:t>
            </a:r>
            <a:r>
              <a:rPr lang="en-US" sz="4000" dirty="0">
                <a:solidFill>
                  <a:srgbClr val="FF0000"/>
                </a:solidFill>
              </a:rPr>
              <a:t> </a:t>
            </a:r>
            <a:r>
              <a:rPr lang="en-US" sz="4000" dirty="0" err="1">
                <a:solidFill>
                  <a:srgbClr val="FF0000"/>
                </a:solidFill>
              </a:rPr>
              <a:t>nào</a:t>
            </a:r>
            <a:r>
              <a:rPr lang="en-US" sz="4000" dirty="0">
                <a:solidFill>
                  <a:srgbClr val="FF0000"/>
                </a:solidFill>
              </a:rPr>
              <a:t>?</a:t>
            </a:r>
          </a:p>
        </p:txBody>
      </p:sp>
      <p:sp>
        <p:nvSpPr>
          <p:cNvPr id="2" name="Speech Bubble: Rectangle with Corners Rounded 18">
            <a:extLst>
              <a:ext uri="{FF2B5EF4-FFF2-40B4-BE49-F238E27FC236}">
                <a16:creationId xmlns:a16="http://schemas.microsoft.com/office/drawing/2014/main" id="{C0198424-6B12-5770-732A-6AC7D27D2A1D}"/>
              </a:ext>
            </a:extLst>
          </p:cNvPr>
          <p:cNvSpPr/>
          <p:nvPr/>
        </p:nvSpPr>
        <p:spPr>
          <a:xfrm>
            <a:off x="941070" y="2971801"/>
            <a:ext cx="8279130" cy="3333750"/>
          </a:xfrm>
          <a:custGeom>
            <a:avLst/>
            <a:gdLst>
              <a:gd name="connsiteX0" fmla="*/ 0 w 8279130"/>
              <a:gd name="connsiteY0" fmla="*/ 555636 h 3333750"/>
              <a:gd name="connsiteX1" fmla="*/ 555636 w 8279130"/>
              <a:gd name="connsiteY1" fmla="*/ 0 h 3333750"/>
              <a:gd name="connsiteX2" fmla="*/ 7723494 w 8279130"/>
              <a:gd name="connsiteY2" fmla="*/ 0 h 3333750"/>
              <a:gd name="connsiteX3" fmla="*/ 8279130 w 8279130"/>
              <a:gd name="connsiteY3" fmla="*/ 555636 h 3333750"/>
              <a:gd name="connsiteX4" fmla="*/ 8279130 w 8279130"/>
              <a:gd name="connsiteY4" fmla="*/ 2778114 h 3333750"/>
              <a:gd name="connsiteX5" fmla="*/ 7723494 w 8279130"/>
              <a:gd name="connsiteY5" fmla="*/ 3333750 h 3333750"/>
              <a:gd name="connsiteX6" fmla="*/ 555636 w 8279130"/>
              <a:gd name="connsiteY6" fmla="*/ 3333750 h 3333750"/>
              <a:gd name="connsiteX7" fmla="*/ 0 w 8279130"/>
              <a:gd name="connsiteY7" fmla="*/ 2778114 h 3333750"/>
              <a:gd name="connsiteX8" fmla="*/ 0 w 8279130"/>
              <a:gd name="connsiteY8" fmla="*/ 555636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9130" h="3333750" fill="none" extrusionOk="0">
                <a:moveTo>
                  <a:pt x="0" y="555636"/>
                </a:moveTo>
                <a:cubicBezTo>
                  <a:pt x="20719" y="234756"/>
                  <a:pt x="229931" y="-54349"/>
                  <a:pt x="555636" y="0"/>
                </a:cubicBezTo>
                <a:cubicBezTo>
                  <a:pt x="3901106" y="-14397"/>
                  <a:pt x="4819514" y="52518"/>
                  <a:pt x="7723494" y="0"/>
                </a:cubicBezTo>
                <a:cubicBezTo>
                  <a:pt x="8056572" y="52816"/>
                  <a:pt x="8292371" y="278268"/>
                  <a:pt x="8279130" y="555636"/>
                </a:cubicBezTo>
                <a:cubicBezTo>
                  <a:pt x="8158009" y="1210162"/>
                  <a:pt x="8387605" y="1749909"/>
                  <a:pt x="8279130" y="2778114"/>
                </a:cubicBezTo>
                <a:cubicBezTo>
                  <a:pt x="8337748" y="3089059"/>
                  <a:pt x="8037307" y="3342539"/>
                  <a:pt x="7723494" y="3333750"/>
                </a:cubicBezTo>
                <a:cubicBezTo>
                  <a:pt x="5805318" y="3461221"/>
                  <a:pt x="3889585" y="3322187"/>
                  <a:pt x="555636" y="3333750"/>
                </a:cubicBezTo>
                <a:cubicBezTo>
                  <a:pt x="284166" y="3337786"/>
                  <a:pt x="3383" y="3144155"/>
                  <a:pt x="0" y="2778114"/>
                </a:cubicBezTo>
                <a:cubicBezTo>
                  <a:pt x="55857" y="1984118"/>
                  <a:pt x="-10367" y="949782"/>
                  <a:pt x="0" y="555636"/>
                </a:cubicBezTo>
                <a:close/>
              </a:path>
              <a:path w="8279130" h="3333750" stroke="0" extrusionOk="0">
                <a:moveTo>
                  <a:pt x="0" y="555636"/>
                </a:moveTo>
                <a:cubicBezTo>
                  <a:pt x="-4931" y="233762"/>
                  <a:pt x="210042" y="-7714"/>
                  <a:pt x="555636" y="0"/>
                </a:cubicBezTo>
                <a:cubicBezTo>
                  <a:pt x="2237725" y="-148340"/>
                  <a:pt x="4342060" y="-165001"/>
                  <a:pt x="7723494" y="0"/>
                </a:cubicBezTo>
                <a:cubicBezTo>
                  <a:pt x="8074125" y="-12332"/>
                  <a:pt x="8293137" y="291392"/>
                  <a:pt x="8279130" y="555636"/>
                </a:cubicBezTo>
                <a:cubicBezTo>
                  <a:pt x="8222739" y="1187874"/>
                  <a:pt x="8202311" y="2064085"/>
                  <a:pt x="8279130" y="2778114"/>
                </a:cubicBezTo>
                <a:cubicBezTo>
                  <a:pt x="8251540" y="3057150"/>
                  <a:pt x="8034306" y="3339505"/>
                  <a:pt x="7723494" y="3333750"/>
                </a:cubicBezTo>
                <a:cubicBezTo>
                  <a:pt x="4742205" y="3266350"/>
                  <a:pt x="3300031" y="3402922"/>
                  <a:pt x="555636" y="3333750"/>
                </a:cubicBezTo>
                <a:cubicBezTo>
                  <a:pt x="233720" y="3340558"/>
                  <a:pt x="6367" y="3138474"/>
                  <a:pt x="0" y="2778114"/>
                </a:cubicBezTo>
                <a:cubicBezTo>
                  <a:pt x="117720" y="1794832"/>
                  <a:pt x="160549" y="1432376"/>
                  <a:pt x="0" y="555636"/>
                </a:cubicBezTo>
                <a:close/>
              </a:path>
            </a:pathLst>
          </a:custGeom>
          <a:solidFill>
            <a:srgbClr val="FFFF00"/>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b="1" i="1" dirty="0">
                <a:solidFill>
                  <a:prstClr val="black"/>
                </a:solidFill>
                <a:latin typeface="Calibri" panose="020F0502020204030204" pitchFamily="34" charset="0"/>
                <a:cs typeface="Calibri" panose="020F0502020204030204" pitchFamily="34" charset="0"/>
              </a:rPr>
              <a:t>Bước 1: Giới thiệu sự việc: Địa điểm, thời gian tổ chức, những người tham gia. </a:t>
            </a:r>
          </a:p>
          <a:p>
            <a:pPr lvl="0" algn="just"/>
            <a:r>
              <a:rPr lang="vi-VN" sz="2800" b="1" i="1" dirty="0">
                <a:solidFill>
                  <a:prstClr val="black"/>
                </a:solidFill>
                <a:latin typeface="Calibri" panose="020F0502020204030204" pitchFamily="34" charset="0"/>
                <a:cs typeface="Calibri" panose="020F0502020204030204" pitchFamily="34" charset="0"/>
              </a:rPr>
              <a:t>Bước 2: Nêu diễn biến của sự việc theo trình tự thời gian.</a:t>
            </a:r>
          </a:p>
          <a:p>
            <a:pPr lvl="0" algn="just"/>
            <a:r>
              <a:rPr lang="vi-VN" sz="2800" b="1" i="1" dirty="0">
                <a:solidFill>
                  <a:prstClr val="black"/>
                </a:solidFill>
                <a:latin typeface="Calibri" panose="020F0502020204030204" pitchFamily="34" charset="0"/>
                <a:cs typeface="Calibri" panose="020F0502020204030204" pitchFamily="34" charset="0"/>
              </a:rPr>
              <a:t>Bước 3: Bày tỏ cảm xúc, suy nghĩ về sự việc được tham gia ,chứng kiến hoặc nêu việc mình muốn làm tiếp theo.</a:t>
            </a:r>
          </a:p>
        </p:txBody>
      </p:sp>
    </p:spTree>
    <p:extLst>
      <p:ext uri="{BB962C8B-B14F-4D97-AF65-F5344CB8AC3E}">
        <p14:creationId xmlns:p14="http://schemas.microsoft.com/office/powerpoint/2010/main" val="1467259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FBEC4-DBAB-7B26-E9A3-7379A8FFF1CE}"/>
              </a:ext>
            </a:extLst>
          </p:cNvPr>
          <p:cNvPicPr>
            <a:picLocks noChangeAspect="1"/>
          </p:cNvPicPr>
          <p:nvPr/>
        </p:nvPicPr>
        <p:blipFill>
          <a:blip r:embed="rId2"/>
          <a:stretch>
            <a:fillRect/>
          </a:stretch>
        </p:blipFill>
        <p:spPr>
          <a:xfrm>
            <a:off x="502599" y="3370786"/>
            <a:ext cx="7401185" cy="3487214"/>
          </a:xfrm>
          <a:prstGeom prst="rect">
            <a:avLst/>
          </a:prstGeom>
        </p:spPr>
      </p:pic>
      <p:pic>
        <p:nvPicPr>
          <p:cNvPr id="3" name="Picture 20">
            <a:extLst>
              <a:ext uri="{FF2B5EF4-FFF2-40B4-BE49-F238E27FC236}">
                <a16:creationId xmlns:a16="http://schemas.microsoft.com/office/drawing/2014/main" id="{16EF788C-CC0A-ED86-6A71-24359362F67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13269" y="0"/>
            <a:ext cx="1187268" cy="1216152"/>
          </a:xfrm>
          <a:prstGeom prst="rect">
            <a:avLst/>
          </a:prstGeom>
        </p:spPr>
      </p:pic>
      <p:sp>
        <p:nvSpPr>
          <p:cNvPr id="4" name="Cloud 3">
            <a:extLst>
              <a:ext uri="{FF2B5EF4-FFF2-40B4-BE49-F238E27FC236}">
                <a16:creationId xmlns:a16="http://schemas.microsoft.com/office/drawing/2014/main" id="{12CC79EF-0C17-98E0-A8A6-A5F9108E9B22}"/>
              </a:ext>
            </a:extLst>
          </p:cNvPr>
          <p:cNvSpPr/>
          <p:nvPr/>
        </p:nvSpPr>
        <p:spPr>
          <a:xfrm>
            <a:off x="1722602" y="431264"/>
            <a:ext cx="9590726" cy="5840944"/>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606758-B6B3-2030-485D-CB5CADF53172}"/>
              </a:ext>
            </a:extLst>
          </p:cNvPr>
          <p:cNvSpPr txBox="1"/>
          <p:nvPr/>
        </p:nvSpPr>
        <p:spPr>
          <a:xfrm>
            <a:off x="3713373" y="1056587"/>
            <a:ext cx="547489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Thứ</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r>
              <a:rPr kumimoji="0" lang="en-US" sz="4000" b="0" i="0" u="none" strike="noStrike" kern="1200" cap="none" spc="0" normalizeH="0" baseline="0" noProof="0" dirty="0" err="1">
                <a:ln>
                  <a:noFill/>
                </a:ln>
                <a:solidFill>
                  <a:prstClr val="black"/>
                </a:solidFill>
                <a:effectLst/>
                <a:uLnTx/>
                <a:uFillTx/>
                <a:latin typeface="Calibri"/>
                <a:ea typeface="+mn-ea"/>
                <a:cs typeface="+mn-cs"/>
              </a:rPr>
              <a:t>tháng</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r>
              <a:rPr kumimoji="0" lang="en-US" sz="4000" b="0" i="0" u="none" strike="noStrike" kern="1200" cap="none" spc="0" normalizeH="0" baseline="0" noProof="0" dirty="0" err="1">
                <a:ln>
                  <a:noFill/>
                </a:ln>
                <a:solidFill>
                  <a:prstClr val="black"/>
                </a:solidFill>
                <a:effectLst/>
                <a:uLnTx/>
                <a:uFillTx/>
                <a:latin typeface="Calibri"/>
                <a:ea typeface="+mn-ea"/>
                <a:cs typeface="+mn-cs"/>
              </a:rPr>
              <a:t>năm</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AD10232-E489-A1D8-5E96-ADA9232C03DA}"/>
              </a:ext>
            </a:extLst>
          </p:cNvPr>
          <p:cNvPicPr>
            <a:picLocks noChangeAspect="1"/>
          </p:cNvPicPr>
          <p:nvPr/>
        </p:nvPicPr>
        <p:blipFill>
          <a:blip r:embed="rId5"/>
          <a:stretch>
            <a:fillRect/>
          </a:stretch>
        </p:blipFill>
        <p:spPr>
          <a:xfrm>
            <a:off x="4399917" y="1806978"/>
            <a:ext cx="4076572" cy="1364567"/>
          </a:xfrm>
          <a:prstGeom prst="rect">
            <a:avLst/>
          </a:prstGeom>
        </p:spPr>
      </p:pic>
      <p:pic>
        <p:nvPicPr>
          <p:cNvPr id="8" name="Picture 7">
            <a:extLst>
              <a:ext uri="{FF2B5EF4-FFF2-40B4-BE49-F238E27FC236}">
                <a16:creationId xmlns:a16="http://schemas.microsoft.com/office/drawing/2014/main" id="{E6B20E44-7A3B-4C7B-52F1-C199B963DAD2}"/>
              </a:ext>
            </a:extLst>
          </p:cNvPr>
          <p:cNvPicPr>
            <a:picLocks noChangeAspect="1"/>
          </p:cNvPicPr>
          <p:nvPr/>
        </p:nvPicPr>
        <p:blipFill>
          <a:blip r:embed="rId6"/>
          <a:stretch>
            <a:fillRect/>
          </a:stretch>
        </p:blipFill>
        <p:spPr>
          <a:xfrm>
            <a:off x="1956450" y="3180903"/>
            <a:ext cx="8431499" cy="1505843"/>
          </a:xfrm>
          <a:prstGeom prst="rect">
            <a:avLst/>
          </a:prstGeom>
        </p:spPr>
      </p:pic>
    </p:spTree>
    <p:extLst>
      <p:ext uri="{BB962C8B-B14F-4D97-AF65-F5344CB8AC3E}">
        <p14:creationId xmlns:p14="http://schemas.microsoft.com/office/powerpoint/2010/main" val="23258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794248" y="2199901"/>
            <a:ext cx="4957566" cy="4957566"/>
          </a:xfrm>
          <a:prstGeom prst="rect">
            <a:avLst/>
          </a:prstGeom>
        </p:spPr>
      </p:pic>
      <p:sp>
        <p:nvSpPr>
          <p:cNvPr id="2" name="Google Shape;648;p46">
            <a:extLst>
              <a:ext uri="{FF2B5EF4-FFF2-40B4-BE49-F238E27FC236}">
                <a16:creationId xmlns:a16="http://schemas.microsoft.com/office/drawing/2014/main" id="{E7AD03F8-5A40-B460-2D4D-8955D2F468B3}"/>
              </a:ext>
            </a:extLst>
          </p:cNvPr>
          <p:cNvSpPr/>
          <p:nvPr/>
        </p:nvSpPr>
        <p:spPr>
          <a:xfrm>
            <a:off x="974652" y="19776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267" b="0" i="0" u="none" strike="noStrike" kern="0" cap="none" spc="0" normalizeH="0" baseline="0" noProof="0" dirty="0">
                <a:ln>
                  <a:noFill/>
                </a:ln>
                <a:solidFill>
                  <a:srgbClr val="000000"/>
                </a:solidFill>
                <a:effectLst/>
                <a:uLnTx/>
                <a:uFillTx/>
                <a:latin typeface="iCiel Crocante" panose="02000000000000000000" pitchFamily="50" charset="0"/>
                <a:ea typeface="+mn-ea"/>
                <a:cs typeface="Arial"/>
                <a:sym typeface="Arial"/>
              </a:rPr>
              <a:t>01</a:t>
            </a:r>
            <a:endParaRPr kumimoji="0" sz="4267" b="0" i="0" u="none" strike="noStrike" kern="0" cap="none" spc="0" normalizeH="0" baseline="0" noProof="0" dirty="0">
              <a:ln>
                <a:noFill/>
              </a:ln>
              <a:solidFill>
                <a:srgbClr val="000000"/>
              </a:solidFill>
              <a:effectLst/>
              <a:uLnTx/>
              <a:uFillTx/>
              <a:latin typeface="iCiel Crocante" panose="02000000000000000000" pitchFamily="50" charset="0"/>
              <a:ea typeface="+mn-ea"/>
              <a:cs typeface="Arial"/>
              <a:sym typeface="Arial"/>
            </a:endParaRPr>
          </a:p>
        </p:txBody>
      </p:sp>
      <p:sp>
        <p:nvSpPr>
          <p:cNvPr id="3" name="Google Shape;259;p33">
            <a:extLst>
              <a:ext uri="{FF2B5EF4-FFF2-40B4-BE49-F238E27FC236}">
                <a16:creationId xmlns:a16="http://schemas.microsoft.com/office/drawing/2014/main" id="{E36444D1-E445-D80F-7CE9-E2A2B8DE9D80}"/>
              </a:ext>
            </a:extLst>
          </p:cNvPr>
          <p:cNvSpPr txBox="1">
            <a:spLocks/>
          </p:cNvSpPr>
          <p:nvPr/>
        </p:nvSpPr>
        <p:spPr>
          <a:xfrm>
            <a:off x="1961998" y="1936066"/>
            <a:ext cx="8686952"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lvl="0" indent="0" algn="just">
              <a:buNone/>
            </a:pPr>
            <a:r>
              <a:rPr lang="vi-VN" sz="3467" b="1">
                <a:solidFill>
                  <a:srgbClr val="002060"/>
                </a:solidFill>
                <a:latin typeface="Calibri" panose="020F0502020204030204" pitchFamily="34" charset="0"/>
                <a:cs typeface="Calibri" panose="020F0502020204030204" pitchFamily="34" charset="0"/>
              </a:rPr>
              <a:t>Biết nói trước nhóm, trước lớp về một sự việc thể hiện truyền thống Uống nước nhớ nguồn, biết chia sẻ suy nghĩ, cảm xúc của bản thân về sự việc đó.</a:t>
            </a:r>
            <a:endParaRPr kumimoji="0" lang="en-US" sz="3467"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C8724753-3BBE-433D-D149-D4B2D2BE3B55}"/>
              </a:ext>
            </a:extLst>
          </p:cNvPr>
          <p:cNvPicPr>
            <a:picLocks noChangeAspect="1"/>
          </p:cNvPicPr>
          <p:nvPr/>
        </p:nvPicPr>
        <p:blipFill>
          <a:blip r:embed="rId5"/>
          <a:stretch>
            <a:fillRect/>
          </a:stretch>
        </p:blipFill>
        <p:spPr>
          <a:xfrm>
            <a:off x="1093201" y="273967"/>
            <a:ext cx="10400677" cy="2036240"/>
          </a:xfrm>
          <a:prstGeom prst="rect">
            <a:avLst/>
          </a:prstGeom>
        </p:spPr>
      </p:pic>
    </p:spTree>
    <p:extLst>
      <p:ext uri="{BB962C8B-B14F-4D97-AF65-F5344CB8AC3E}">
        <p14:creationId xmlns:p14="http://schemas.microsoft.com/office/powerpoint/2010/main" val="45186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5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2764918" y="1648737"/>
            <a:ext cx="8865107" cy="4247317"/>
          </a:xfrm>
          <a:prstGeom prst="rect">
            <a:avLst/>
          </a:prstGeom>
          <a:noFill/>
        </p:spPr>
        <p:txBody>
          <a:bodyPr wrap="square" rtlCol="0">
            <a:spAutoFit/>
          </a:bodyPr>
          <a:lstStyle/>
          <a:p>
            <a:pPr lvl="0" algn="ctr">
              <a:defRPr/>
            </a:pPr>
            <a:r>
              <a:rPr lang="vi-VN" sz="5400" b="1" dirty="0">
                <a:solidFill>
                  <a:prstClr val="white"/>
                </a:solidFill>
                <a:effectLst>
                  <a:glow rad="63500">
                    <a:srgbClr val="C0504D">
                      <a:lumMod val="20000"/>
                      <a:lumOff val="80000"/>
                      <a:alpha val="40000"/>
                    </a:srgbClr>
                  </a:glow>
                </a:effectLst>
                <a:latin typeface="Calibri"/>
              </a:rPr>
              <a:t>Đề bài: Viết bài văn thuật lại một sự việc thể hiện truyền thống Uống nước nhớ nguồn và chia sẻ suy nghĩ, cảm xúc của em về sự việc đó.</a:t>
            </a:r>
            <a:endParaRPr kumimoji="0" lang="en-US" sz="54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latin typeface="Calibri"/>
              <a:ea typeface="+mn-ea"/>
              <a:cs typeface="+mn-cs"/>
            </a:endParaRPr>
          </a:p>
        </p:txBody>
      </p:sp>
    </p:spTree>
    <p:extLst>
      <p:ext uri="{BB962C8B-B14F-4D97-AF65-F5344CB8AC3E}">
        <p14:creationId xmlns:p14="http://schemas.microsoft.com/office/powerpoint/2010/main" val="630397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8E4B7EAB-B4BA-78E6-3111-B230B85C3D6C}"/>
              </a:ext>
            </a:extLst>
          </p:cNvPr>
          <p:cNvPicPr>
            <a:picLocks noChangeAspect="1"/>
          </p:cNvPicPr>
          <p:nvPr/>
        </p:nvPicPr>
        <p:blipFill rotWithShape="1">
          <a:blip r:embed="rId2">
            <a:extLst>
              <a:ext uri="{28A0092B-C50C-407E-A947-70E740481C1C}">
                <a14:useLocalDpi xmlns:a14="http://schemas.microsoft.com/office/drawing/2010/main" val="0"/>
              </a:ext>
            </a:extLst>
          </a:blip>
          <a:srcRect t="56796" b="2"/>
          <a:stretch/>
        </p:blipFill>
        <p:spPr>
          <a:xfrm>
            <a:off x="1047749" y="687770"/>
            <a:ext cx="9463087" cy="5616239"/>
          </a:xfrm>
          <a:prstGeom prst="rect">
            <a:avLst/>
          </a:prstGeom>
        </p:spPr>
      </p:pic>
      <p:sp>
        <p:nvSpPr>
          <p:cNvPr id="6" name="Google Shape;304;p20">
            <a:extLst>
              <a:ext uri="{FF2B5EF4-FFF2-40B4-BE49-F238E27FC236}">
                <a16:creationId xmlns:a16="http://schemas.microsoft.com/office/drawing/2014/main" id="{C31DF777-25E4-FEFD-618A-F1F9BA0DC24E}"/>
              </a:ext>
            </a:extLst>
          </p:cNvPr>
          <p:cNvSpPr txBox="1">
            <a:spLocks/>
          </p:cNvSpPr>
          <p:nvPr/>
        </p:nvSpPr>
        <p:spPr>
          <a:xfrm>
            <a:off x="1407880" y="1002478"/>
            <a:ext cx="8254430" cy="353401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r>
              <a:rPr lang="en-US" sz="13800" b="1" dirty="0">
                <a:solidFill>
                  <a:schemeClr val="accent5">
                    <a:lumMod val="50000"/>
                  </a:schemeClr>
                </a:solidFill>
                <a:latin typeface="Cambria" panose="02040503050406030204" pitchFamily="18" charset="0"/>
                <a:ea typeface="Cambria" panose="02040503050406030204" pitchFamily="18" charset="0"/>
                <a:cs typeface="Calibri" panose="020F0502020204030204" pitchFamily="34" charset="0"/>
              </a:rPr>
              <a:t>1. NÓI</a:t>
            </a:r>
            <a:endParaRPr lang="en-US" sz="13800" b="1" kern="1200" dirty="0">
              <a:solidFill>
                <a:schemeClr val="accent5">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063335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8" name="Picture 33">
            <a:extLst>
              <a:ext uri="{FF2B5EF4-FFF2-40B4-BE49-F238E27FC236}">
                <a16:creationId xmlns:a16="http://schemas.microsoft.com/office/drawing/2014/main" id="{CEE9526B-12AF-FACC-860E-43CE4A6370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3000" y="1290827"/>
            <a:ext cx="9734550" cy="1223774"/>
          </a:xfrm>
          <a:prstGeom prst="rect">
            <a:avLst/>
          </a:prstGeom>
        </p:spPr>
      </p:pic>
      <p:sp>
        <p:nvSpPr>
          <p:cNvPr id="9" name="TextBox 8">
            <a:extLst>
              <a:ext uri="{FF2B5EF4-FFF2-40B4-BE49-F238E27FC236}">
                <a16:creationId xmlns:a16="http://schemas.microsoft.com/office/drawing/2014/main" id="{4B4AADB7-F65C-2857-1DBA-2ACDF99F4915}"/>
              </a:ext>
            </a:extLst>
          </p:cNvPr>
          <p:cNvSpPr txBox="1"/>
          <p:nvPr/>
        </p:nvSpPr>
        <p:spPr>
          <a:xfrm>
            <a:off x="1657350" y="1416982"/>
            <a:ext cx="8667749" cy="1077218"/>
          </a:xfrm>
          <a:prstGeom prst="rect">
            <a:avLst/>
          </a:prstGeom>
          <a:noFill/>
        </p:spPr>
        <p:txBody>
          <a:bodyPr wrap="square" rtlCol="0">
            <a:spAutoFit/>
          </a:bodyPr>
          <a:lstStyle/>
          <a:p>
            <a:pPr lvl="0" algn="ctr">
              <a:defRPr/>
            </a:pPr>
            <a:r>
              <a:rPr lang="vi-VN" sz="32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Dựa vào dàn ý đã lập ở hoạt động Viết, em hãy thuật lại sự việc theo yêu cầu.</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pic>
        <p:nvPicPr>
          <p:cNvPr id="2" name="Picture 33">
            <a:extLst>
              <a:ext uri="{FF2B5EF4-FFF2-40B4-BE49-F238E27FC236}">
                <a16:creationId xmlns:a16="http://schemas.microsoft.com/office/drawing/2014/main" id="{81B40C66-92D9-13C0-CC0C-A6FF76E664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3453001"/>
            <a:ext cx="10172700" cy="1395223"/>
          </a:xfrm>
          <a:prstGeom prst="rect">
            <a:avLst/>
          </a:prstGeom>
        </p:spPr>
      </p:pic>
      <p:sp>
        <p:nvSpPr>
          <p:cNvPr id="5" name="TextBox 4">
            <a:extLst>
              <a:ext uri="{FF2B5EF4-FFF2-40B4-BE49-F238E27FC236}">
                <a16:creationId xmlns:a16="http://schemas.microsoft.com/office/drawing/2014/main" id="{75BEAED0-86D7-E19E-1EA0-98655BE347CE}"/>
              </a:ext>
            </a:extLst>
          </p:cNvPr>
          <p:cNvSpPr txBox="1"/>
          <p:nvPr/>
        </p:nvSpPr>
        <p:spPr>
          <a:xfrm>
            <a:off x="1838325" y="3607732"/>
            <a:ext cx="8667749" cy="1077218"/>
          </a:xfrm>
          <a:prstGeom prst="rect">
            <a:avLst/>
          </a:prstGeom>
          <a:noFill/>
        </p:spPr>
        <p:txBody>
          <a:bodyPr wrap="square" rtlCol="0">
            <a:spAutoFit/>
          </a:bodyPr>
          <a:lstStyle/>
          <a:p>
            <a:pPr lvl="0" algn="ctr">
              <a:defRPr/>
            </a:pPr>
            <a:r>
              <a:rPr lang="vi-VN" sz="32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Khi nói, em cần kết hợp thể hiện suy nghĩ, cảm xúc của mình qua giọng nói, cử chỉ, điệu bộ,..</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495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552449" y="373380"/>
            <a:ext cx="11172825" cy="6275070"/>
          </a:xfrm>
          <a:custGeom>
            <a:avLst/>
            <a:gdLst>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2825" h="6275070" fill="none" extrusionOk="0">
                <a:moveTo>
                  <a:pt x="0" y="1045865"/>
                </a:moveTo>
                <a:cubicBezTo>
                  <a:pt x="35176" y="500066"/>
                  <a:pt x="574846" y="3377"/>
                  <a:pt x="1055184" y="0"/>
                </a:cubicBezTo>
                <a:cubicBezTo>
                  <a:pt x="2684195" y="83463"/>
                  <a:pt x="7561107" y="447328"/>
                  <a:pt x="10117640" y="0"/>
                </a:cubicBezTo>
                <a:cubicBezTo>
                  <a:pt x="10780025" y="161462"/>
                  <a:pt x="11289534" y="228255"/>
                  <a:pt x="11172825" y="1045865"/>
                </a:cubicBezTo>
                <a:cubicBezTo>
                  <a:pt x="11248762" y="1442736"/>
                  <a:pt x="11174448" y="3923908"/>
                  <a:pt x="11172825" y="5229204"/>
                </a:cubicBezTo>
                <a:cubicBezTo>
                  <a:pt x="11162871" y="5930866"/>
                  <a:pt x="10920081" y="6387943"/>
                  <a:pt x="10117640" y="6275069"/>
                </a:cubicBezTo>
                <a:cubicBezTo>
                  <a:pt x="8133918" y="6281895"/>
                  <a:pt x="4202635" y="6297197"/>
                  <a:pt x="1055184" y="6275069"/>
                </a:cubicBezTo>
                <a:cubicBezTo>
                  <a:pt x="352590" y="6411889"/>
                  <a:pt x="-40695" y="6070635"/>
                  <a:pt x="0" y="5229204"/>
                </a:cubicBezTo>
                <a:cubicBezTo>
                  <a:pt x="-71625" y="3950546"/>
                  <a:pt x="12350" y="2002987"/>
                  <a:pt x="0" y="1045865"/>
                </a:cubicBezTo>
                <a:close/>
              </a:path>
              <a:path w="11172825" h="6275070" stroke="0" extrusionOk="0">
                <a:moveTo>
                  <a:pt x="0" y="1045865"/>
                </a:moveTo>
                <a:cubicBezTo>
                  <a:pt x="47275" y="318841"/>
                  <a:pt x="423398" y="37145"/>
                  <a:pt x="1055184" y="0"/>
                </a:cubicBezTo>
                <a:cubicBezTo>
                  <a:pt x="2685064" y="-562917"/>
                  <a:pt x="7196066" y="-529677"/>
                  <a:pt x="10117640" y="0"/>
                </a:cubicBezTo>
                <a:cubicBezTo>
                  <a:pt x="10760451" y="-108586"/>
                  <a:pt x="11095769" y="608560"/>
                  <a:pt x="11172825" y="1045865"/>
                </a:cubicBezTo>
                <a:cubicBezTo>
                  <a:pt x="11327029" y="1727625"/>
                  <a:pt x="10860456" y="3993630"/>
                  <a:pt x="11172825" y="5229204"/>
                </a:cubicBezTo>
                <a:cubicBezTo>
                  <a:pt x="11362952" y="5811017"/>
                  <a:pt x="10781599" y="6247800"/>
                  <a:pt x="10117640" y="6275069"/>
                </a:cubicBezTo>
                <a:cubicBezTo>
                  <a:pt x="6329593" y="6199034"/>
                  <a:pt x="2073660" y="5908008"/>
                  <a:pt x="1055184" y="6275069"/>
                </a:cubicBezTo>
                <a:cubicBezTo>
                  <a:pt x="516229" y="6491261"/>
                  <a:pt x="59997" y="5808102"/>
                  <a:pt x="0" y="5229204"/>
                </a:cubicBezTo>
                <a:cubicBezTo>
                  <a:pt x="32795" y="4236658"/>
                  <a:pt x="189431" y="1471809"/>
                  <a:pt x="0" y="1045865"/>
                </a:cubicBezTo>
                <a:close/>
              </a:path>
              <a:path w="11172825" h="6275070" fill="none" stroke="0" extrusionOk="0">
                <a:moveTo>
                  <a:pt x="0" y="1045865"/>
                </a:moveTo>
                <a:cubicBezTo>
                  <a:pt x="19823" y="535823"/>
                  <a:pt x="537542" y="-149283"/>
                  <a:pt x="1055184" y="0"/>
                </a:cubicBezTo>
                <a:cubicBezTo>
                  <a:pt x="2455674" y="3858"/>
                  <a:pt x="7516822" y="-204601"/>
                  <a:pt x="10117640" y="0"/>
                </a:cubicBezTo>
                <a:cubicBezTo>
                  <a:pt x="10745590" y="-8406"/>
                  <a:pt x="11260301" y="343218"/>
                  <a:pt x="11172825" y="1045865"/>
                </a:cubicBezTo>
                <a:cubicBezTo>
                  <a:pt x="10955823" y="1579531"/>
                  <a:pt x="11167916" y="4280675"/>
                  <a:pt x="11172825" y="5229204"/>
                </a:cubicBezTo>
                <a:cubicBezTo>
                  <a:pt x="11272159" y="5822468"/>
                  <a:pt x="10665580" y="6416949"/>
                  <a:pt x="10117640" y="6275069"/>
                </a:cubicBezTo>
                <a:cubicBezTo>
                  <a:pt x="8977281" y="6284882"/>
                  <a:pt x="2177626" y="6108792"/>
                  <a:pt x="1055184" y="6275069"/>
                </a:cubicBezTo>
                <a:cubicBezTo>
                  <a:pt x="407244" y="6438426"/>
                  <a:pt x="-89157" y="6016765"/>
                  <a:pt x="0" y="5229204"/>
                </a:cubicBezTo>
                <a:cubicBezTo>
                  <a:pt x="-165368" y="3742427"/>
                  <a:pt x="-297274" y="2254772"/>
                  <a:pt x="0" y="1045865"/>
                </a:cubicBezTo>
                <a:close/>
              </a:path>
              <a:path w="11172825" h="6275070" fill="none" stroke="0" extrusionOk="0">
                <a:moveTo>
                  <a:pt x="0" y="1045865"/>
                </a:moveTo>
                <a:cubicBezTo>
                  <a:pt x="23165" y="474693"/>
                  <a:pt x="540165" y="-75314"/>
                  <a:pt x="1055184" y="0"/>
                </a:cubicBezTo>
                <a:cubicBezTo>
                  <a:pt x="2781601" y="47488"/>
                  <a:pt x="7768909" y="-483194"/>
                  <a:pt x="10117640" y="0"/>
                </a:cubicBezTo>
                <a:cubicBezTo>
                  <a:pt x="10760005" y="114564"/>
                  <a:pt x="11254881" y="308180"/>
                  <a:pt x="11172825" y="1045865"/>
                </a:cubicBezTo>
                <a:cubicBezTo>
                  <a:pt x="10949930" y="1660952"/>
                  <a:pt x="11186060" y="4174908"/>
                  <a:pt x="11172825" y="5229204"/>
                </a:cubicBezTo>
                <a:cubicBezTo>
                  <a:pt x="11174179" y="5885825"/>
                  <a:pt x="10772508" y="6437229"/>
                  <a:pt x="10117640" y="6275069"/>
                </a:cubicBezTo>
                <a:cubicBezTo>
                  <a:pt x="8899214" y="6288511"/>
                  <a:pt x="2220522" y="6168920"/>
                  <a:pt x="1055184" y="6275069"/>
                </a:cubicBezTo>
                <a:cubicBezTo>
                  <a:pt x="431494" y="6483350"/>
                  <a:pt x="-25210" y="6032091"/>
                  <a:pt x="0" y="5229204"/>
                </a:cubicBezTo>
                <a:cubicBezTo>
                  <a:pt x="-114268" y="3863174"/>
                  <a:pt x="-49821" y="1936922"/>
                  <a:pt x="0" y="1045865"/>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custGeom>
                    <a:avLst/>
                    <a:gdLst>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2825" h="6275070" fill="none" extrusionOk="0">
                        <a:moveTo>
                          <a:pt x="0" y="1045865"/>
                        </a:moveTo>
                        <a:cubicBezTo>
                          <a:pt x="14469" y="481300"/>
                          <a:pt x="560496" y="2901"/>
                          <a:pt x="1055184" y="0"/>
                        </a:cubicBezTo>
                        <a:cubicBezTo>
                          <a:pt x="2594861" y="79076"/>
                          <a:pt x="7588053" y="-20854"/>
                          <a:pt x="10117640" y="0"/>
                        </a:cubicBezTo>
                        <a:cubicBezTo>
                          <a:pt x="10760735" y="122228"/>
                          <a:pt x="11245035" y="320050"/>
                          <a:pt x="11172825" y="1045865"/>
                        </a:cubicBezTo>
                        <a:cubicBezTo>
                          <a:pt x="11084929" y="1505518"/>
                          <a:pt x="11118045" y="3969512"/>
                          <a:pt x="11172825" y="5229204"/>
                        </a:cubicBezTo>
                        <a:cubicBezTo>
                          <a:pt x="11166690" y="5883161"/>
                          <a:pt x="10822157" y="6337460"/>
                          <a:pt x="10117640" y="6275069"/>
                        </a:cubicBezTo>
                        <a:cubicBezTo>
                          <a:pt x="8133918" y="6281895"/>
                          <a:pt x="4202635" y="6297197"/>
                          <a:pt x="1055184" y="6275069"/>
                        </a:cubicBezTo>
                        <a:cubicBezTo>
                          <a:pt x="363750" y="6399112"/>
                          <a:pt x="-28869" y="5993766"/>
                          <a:pt x="0" y="5229204"/>
                        </a:cubicBezTo>
                        <a:cubicBezTo>
                          <a:pt x="-113983" y="3823840"/>
                          <a:pt x="-2660" y="2017554"/>
                          <a:pt x="0" y="1045865"/>
                        </a:cubicBezTo>
                        <a:close/>
                      </a:path>
                      <a:path w="11172825" h="6275070" stroke="0" extrusionOk="0">
                        <a:moveTo>
                          <a:pt x="0" y="1045865"/>
                        </a:moveTo>
                        <a:cubicBezTo>
                          <a:pt x="32585" y="388954"/>
                          <a:pt x="439013" y="21781"/>
                          <a:pt x="1055184" y="0"/>
                        </a:cubicBezTo>
                        <a:cubicBezTo>
                          <a:pt x="2283423" y="-300033"/>
                          <a:pt x="7149338" y="-381270"/>
                          <a:pt x="10117640" y="0"/>
                        </a:cubicBezTo>
                        <a:cubicBezTo>
                          <a:pt x="10713740" y="-53332"/>
                          <a:pt x="11123318" y="560092"/>
                          <a:pt x="11172825" y="1045865"/>
                        </a:cubicBezTo>
                        <a:cubicBezTo>
                          <a:pt x="11195491" y="1642588"/>
                          <a:pt x="11018576" y="4133330"/>
                          <a:pt x="11172825" y="5229204"/>
                        </a:cubicBezTo>
                        <a:cubicBezTo>
                          <a:pt x="11315972" y="5816697"/>
                          <a:pt x="10718791" y="6303067"/>
                          <a:pt x="10117640" y="6275069"/>
                        </a:cubicBezTo>
                        <a:cubicBezTo>
                          <a:pt x="6314246" y="6253711"/>
                          <a:pt x="2133544" y="6076686"/>
                          <a:pt x="1055184" y="6275069"/>
                        </a:cubicBezTo>
                        <a:cubicBezTo>
                          <a:pt x="505081" y="6402077"/>
                          <a:pt x="14875" y="5823105"/>
                          <a:pt x="0" y="5229204"/>
                        </a:cubicBezTo>
                        <a:cubicBezTo>
                          <a:pt x="42443" y="4232387"/>
                          <a:pt x="165223" y="1469159"/>
                          <a:pt x="0" y="1045865"/>
                        </a:cubicBezTo>
                        <a:close/>
                      </a:path>
                      <a:path w="11172825" h="6275070" fill="none" stroke="0" extrusionOk="0">
                        <a:moveTo>
                          <a:pt x="0" y="1045865"/>
                        </a:moveTo>
                        <a:cubicBezTo>
                          <a:pt x="41457" y="449770"/>
                          <a:pt x="519424" y="-80768"/>
                          <a:pt x="1055184" y="0"/>
                        </a:cubicBezTo>
                        <a:cubicBezTo>
                          <a:pt x="2273792" y="47607"/>
                          <a:pt x="7682081" y="-347507"/>
                          <a:pt x="10117640" y="0"/>
                        </a:cubicBezTo>
                        <a:cubicBezTo>
                          <a:pt x="10722037" y="545"/>
                          <a:pt x="11255373" y="333732"/>
                          <a:pt x="11172825" y="1045865"/>
                        </a:cubicBezTo>
                        <a:cubicBezTo>
                          <a:pt x="10987651" y="1583264"/>
                          <a:pt x="11068837" y="4122646"/>
                          <a:pt x="11172825" y="5229204"/>
                        </a:cubicBezTo>
                        <a:cubicBezTo>
                          <a:pt x="11283303" y="5879544"/>
                          <a:pt x="10761613" y="6361557"/>
                          <a:pt x="10117640" y="6275069"/>
                        </a:cubicBezTo>
                        <a:cubicBezTo>
                          <a:pt x="8899214" y="6288511"/>
                          <a:pt x="2220522" y="6168920"/>
                          <a:pt x="1055184" y="6275069"/>
                        </a:cubicBezTo>
                        <a:cubicBezTo>
                          <a:pt x="448405" y="6332954"/>
                          <a:pt x="-2800" y="5984784"/>
                          <a:pt x="0" y="5229204"/>
                        </a:cubicBezTo>
                        <a:cubicBezTo>
                          <a:pt x="-177933" y="3732334"/>
                          <a:pt x="-152987" y="2129803"/>
                          <a:pt x="0" y="104586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6" name="Picture 33">
            <a:extLst>
              <a:ext uri="{FF2B5EF4-FFF2-40B4-BE49-F238E27FC236}">
                <a16:creationId xmlns:a16="http://schemas.microsoft.com/office/drawing/2014/main" id="{DF6C9E46-2B63-E2E2-378B-F4A966FD2E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1075" y="0"/>
            <a:ext cx="10287000" cy="1790700"/>
          </a:xfrm>
          <a:prstGeom prst="rect">
            <a:avLst/>
          </a:prstGeom>
        </p:spPr>
      </p:pic>
      <p:sp>
        <p:nvSpPr>
          <p:cNvPr id="7" name="TextBox 6">
            <a:extLst>
              <a:ext uri="{FF2B5EF4-FFF2-40B4-BE49-F238E27FC236}">
                <a16:creationId xmlns:a16="http://schemas.microsoft.com/office/drawing/2014/main" id="{B1F97054-4FA4-B6DC-8DFF-F94176A8BC01}"/>
              </a:ext>
            </a:extLst>
          </p:cNvPr>
          <p:cNvSpPr txBox="1"/>
          <p:nvPr/>
        </p:nvSpPr>
        <p:spPr>
          <a:xfrm>
            <a:off x="1857375" y="97581"/>
            <a:ext cx="866774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ea typeface="+mn-ea"/>
                <a:cs typeface="Calibri" panose="020F0502020204030204" pitchFamily="34" charset="0"/>
              </a:rPr>
              <a:t>Em có thể kết hợp giới thiệu tranh ảnh, video,... ghi lại việc làm thể hiện truyền thống Uống nước nhớ nguồn mà em đã tham gia hoặc chứng kiến.</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EC37B5C0-936C-21C0-D0D8-A1152BA0AC80}"/>
              </a:ext>
            </a:extLst>
          </p:cNvPr>
          <p:cNvPicPr>
            <a:picLocks noChangeAspect="1"/>
          </p:cNvPicPr>
          <p:nvPr/>
        </p:nvPicPr>
        <p:blipFill>
          <a:blip r:embed="rId4"/>
          <a:stretch>
            <a:fillRect/>
          </a:stretch>
        </p:blipFill>
        <p:spPr>
          <a:xfrm>
            <a:off x="1176337" y="2290762"/>
            <a:ext cx="9444038" cy="3533484"/>
          </a:xfrm>
          <a:prstGeom prst="rect">
            <a:avLst/>
          </a:prstGeom>
        </p:spPr>
      </p:pic>
    </p:spTree>
    <p:extLst>
      <p:ext uri="{BB962C8B-B14F-4D97-AF65-F5344CB8AC3E}">
        <p14:creationId xmlns:p14="http://schemas.microsoft.com/office/powerpoint/2010/main" val="2112268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3516744" y="2260475"/>
            <a:ext cx="7305472" cy="3262432"/>
          </a:xfrm>
          <a:prstGeom prst="rect">
            <a:avLst/>
          </a:prstGeom>
          <a:noFill/>
        </p:spPr>
        <p:txBody>
          <a:bodyPr wrap="square" rtlCol="0">
            <a:spAutoFit/>
          </a:bodyPr>
          <a:lstStyle/>
          <a:p>
            <a:pPr lvl="0" algn="ctr">
              <a:defRPr/>
            </a:pPr>
            <a:r>
              <a:rPr lang="en-US" sz="10300" b="1">
                <a:solidFill>
                  <a:prstClr val="white"/>
                </a:solidFill>
                <a:effectLst>
                  <a:glow rad="63500">
                    <a:srgbClr val="C0504D">
                      <a:lumMod val="20000"/>
                      <a:lumOff val="80000"/>
                      <a:alpha val="40000"/>
                    </a:srgbClr>
                  </a:glow>
                </a:effectLst>
              </a:rPr>
              <a:t>2. Trao đổi, góp ý.</a:t>
            </a:r>
            <a:endPar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latin typeface="Calibri"/>
              <a:ea typeface="+mn-ea"/>
              <a:cs typeface="+mn-cs"/>
            </a:endParaRPr>
          </a:p>
        </p:txBody>
      </p:sp>
    </p:spTree>
    <p:extLst>
      <p:ext uri="{BB962C8B-B14F-4D97-AF65-F5344CB8AC3E}">
        <p14:creationId xmlns:p14="http://schemas.microsoft.com/office/powerpoint/2010/main" val="1667523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33</TotalTime>
  <Words>834</Words>
  <PresentationFormat>Widescreen</PresentationFormat>
  <Paragraphs>31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Cambria</vt:lpstr>
      <vt:lpstr>iCiel Crocante</vt:lpstr>
      <vt:lpstr>Odibee Sans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2023-12-09T12:37:58Z</dcterms:created>
  <dcterms:modified xsi:type="dcterms:W3CDTF">2023-12-15T14:51:45Z</dcterms:modified>
</cp:coreProperties>
</file>